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ink/ink1.xml" ContentType="application/inkml+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3.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4.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5.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notesSlides/notesSlide6.xml" ContentType="application/vnd.openxmlformats-officedocument.presentationml.notesSlide+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notesSlides/notesSlide7.xml" ContentType="application/vnd.openxmlformats-officedocument.presentationml.notesSlide+xml"/>
  <Override PartName="/ppt/tags/tag184.xml" ContentType="application/vnd.openxmlformats-officedocument.presentationml.tags+xml"/>
  <Override PartName="/ppt/notesSlides/notesSlide8.xml" ContentType="application/vnd.openxmlformats-officedocument.presentationml.notesSlide+xml"/>
  <Override PartName="/ppt/tags/tag185.xml" ContentType="application/vnd.openxmlformats-officedocument.presentationml.tags+xml"/>
  <Override PartName="/ppt/notesSlides/notesSlide9.xml" ContentType="application/vnd.openxmlformats-officedocument.presentationml.notesSlide+xml"/>
  <Override PartName="/ppt/tags/tag186.xml" ContentType="application/vnd.openxmlformats-officedocument.presentationml.tags+xml"/>
  <Override PartName="/ppt/tags/tag187.xml" ContentType="application/vnd.openxmlformats-officedocument.presentationml.tags+xml"/>
  <Override PartName="/ppt/notesSlides/notesSlide10.xml" ContentType="application/vnd.openxmlformats-officedocument.presentationml.notesSlid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notesSlides/notesSlide11.xml" ContentType="application/vnd.openxmlformats-officedocument.presentationml.notesSlide+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notesSlides/notesSlide12.xml" ContentType="application/vnd.openxmlformats-officedocument.presentationml.notesSlide+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notesSlides/notesSlide13.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notesSlides/notesSlide14.xml" ContentType="application/vnd.openxmlformats-officedocument.presentationml.notesSlide+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notesSlides/notesSlide15.xml" ContentType="application/vnd.openxmlformats-officedocument.presentationml.notesSlide+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notesSlides/notesSlide53.xml" ContentType="application/vnd.openxmlformats-officedocument.presentationml.notesSlide+xml"/>
  <Override PartName="/ppt/ink/ink2.xml" ContentType="application/inkml+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notesSlides/notesSlide54.xml" ContentType="application/vnd.openxmlformats-officedocument.presentationml.notesSlide+xml"/>
  <Override PartName="/ppt/ink/ink3.xml" ContentType="application/inkml+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notesSlides/notesSlide55.xml" ContentType="application/vnd.openxmlformats-officedocument.presentationml.notesSlide+xml"/>
  <Override PartName="/ppt/ink/ink4.xml" ContentType="application/inkml+xml"/>
  <Override PartName="/ppt/ink/ink5.xml" ContentType="application/inkml+xml"/>
  <Override PartName="/ppt/notesSlides/notesSlide56.xml" ContentType="application/vnd.openxmlformats-officedocument.presentationml.notesSlide+xml"/>
  <Override PartName="/ppt/ink/ink6.xml" ContentType="application/inkml+xml"/>
  <Override PartName="/ppt/notesSlides/notesSlide57.xml" ContentType="application/vnd.openxmlformats-officedocument.presentationml.notesSlide+xml"/>
  <Override PartName="/ppt/ink/ink7.xml" ContentType="application/inkml+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ink/ink8.xml" ContentType="application/inkml+xml"/>
  <Override PartName="/ppt/notesSlides/notesSlide60.xml" ContentType="application/vnd.openxmlformats-officedocument.presentationml.notesSlide+xml"/>
  <Override PartName="/ppt/ink/ink9.xml" ContentType="application/inkml+xml"/>
  <Override PartName="/ppt/notesSlides/notesSlide61.xml" ContentType="application/vnd.openxmlformats-officedocument.presentationml.notesSlide+xml"/>
  <Override PartName="/ppt/ink/ink10.xml" ContentType="application/inkml+xml"/>
  <Override PartName="/ppt/notesSlides/notesSlide62.xml" ContentType="application/vnd.openxmlformats-officedocument.presentationml.notesSlide+xml"/>
  <Override PartName="/ppt/ink/ink11.xml" ContentType="application/inkml+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ink/ink12.xml" ContentType="application/inkml+xml"/>
  <Override PartName="/ppt/notesSlides/notesSlide65.xml" ContentType="application/vnd.openxmlformats-officedocument.presentationml.notesSlide+xml"/>
  <Override PartName="/ppt/ink/ink13.xml" ContentType="application/inkml+xml"/>
  <Override PartName="/ppt/notesSlides/notesSlide66.xml" ContentType="application/vnd.openxmlformats-officedocument.presentationml.notesSlide+xml"/>
  <Override PartName="/ppt/ink/ink14.xml" ContentType="application/inkml+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ink/ink15.xml" ContentType="application/inkml+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notesSlides/notesSlide67.xml" ContentType="application/vnd.openxmlformats-officedocument.presentationml.notesSlide+xml"/>
  <Override PartName="/ppt/ink/ink16.xml" ContentType="application/inkml+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notesSlides/notesSlide68.xml" ContentType="application/vnd.openxmlformats-officedocument.presentationml.notesSlide+xml"/>
  <Override PartName="/ppt/ink/ink17.xml" ContentType="application/inkml+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notesSlides/notesSlide69.xml" ContentType="application/vnd.openxmlformats-officedocument.presentationml.notesSlide+xml"/>
  <Override PartName="/ppt/ink/ink18.xml" ContentType="application/inkml+xml"/>
  <Override PartName="/ppt/notesSlides/notesSlide70.xml" ContentType="application/vnd.openxmlformats-officedocument.presentationml.notesSlide+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notesSlides/notesSlide71.xml" ContentType="application/vnd.openxmlformats-officedocument.presentationml.notesSlide+xml"/>
  <Override PartName="/ppt/ink/ink19.xml" ContentType="application/inkml+xml"/>
  <Override PartName="/ppt/ink/ink20.xml" ContentType="application/inkml+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ink/ink21.xml" ContentType="application/inkml+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notesSlides/notesSlide72.xml" ContentType="application/vnd.openxmlformats-officedocument.presentationml.notesSlide+xml"/>
  <Override PartName="/ppt/ink/ink40.xml" ContentType="application/inkml+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ink/ink41.xml" ContentType="application/inkml+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notesSlides/notesSlide80.xml" ContentType="application/vnd.openxmlformats-officedocument.presentationml.notesSlide+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notesSlides/notesSlide81.xml" ContentType="application/vnd.openxmlformats-officedocument.presentationml.notesSlide+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notesSlides/notesSlide82.xml" ContentType="application/vnd.openxmlformats-officedocument.presentationml.notesSlide+xml"/>
  <Override PartName="/ppt/ink/ink99.xml" ContentType="application/inkml+xml"/>
  <Override PartName="/ppt/notesSlides/notesSlide83.xml" ContentType="application/vnd.openxmlformats-officedocument.presentationml.notesSlide+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notesSlides/notesSlide84.xml" ContentType="application/vnd.openxmlformats-officedocument.presentationml.notesSlide+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notesSlides/notesSlide85.xml" ContentType="application/vnd.openxmlformats-officedocument.presentationml.notesSlide+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notesSlides/notesSlide86.xml" ContentType="application/vnd.openxmlformats-officedocument.presentationml.notesSlide+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notesSlides/notesSlide120.xml" ContentType="application/vnd.openxmlformats-officedocument.presentationml.notesSlide+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notesSlides/notesSlide121.xml" ContentType="application/vnd.openxmlformats-officedocument.presentationml.notesSlide+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notesSlides/notesSlide122.xml" ContentType="application/vnd.openxmlformats-officedocument.presentationml.notesSlide+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notesSlides/notesSlide123.xml" ContentType="application/vnd.openxmlformats-officedocument.presentationml.notesSlide+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notesSlides/notesSlide124.xml" ContentType="application/vnd.openxmlformats-officedocument.presentationml.notesSlide+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notesSlides/notesSlide125.xml" ContentType="application/vnd.openxmlformats-officedocument.presentationml.notesSlide+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notesSlides/notesSlide126.xml" ContentType="application/vnd.openxmlformats-officedocument.presentationml.notesSlide+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ink/ink115.xml" ContentType="application/inkml+xml"/>
  <Override PartName="/ppt/notesSlides/notesSlide1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0"/>
  </p:notesMasterIdLst>
  <p:handoutMasterIdLst>
    <p:handoutMasterId r:id="rId171"/>
  </p:handoutMasterIdLst>
  <p:sldIdLst>
    <p:sldId id="995" r:id="rId2"/>
    <p:sldId id="947" r:id="rId3"/>
    <p:sldId id="963" r:id="rId4"/>
    <p:sldId id="999" r:id="rId5"/>
    <p:sldId id="1000" r:id="rId6"/>
    <p:sldId id="1001" r:id="rId7"/>
    <p:sldId id="1002" r:id="rId8"/>
    <p:sldId id="1003" r:id="rId9"/>
    <p:sldId id="1004" r:id="rId10"/>
    <p:sldId id="1005" r:id="rId11"/>
    <p:sldId id="1006" r:id="rId12"/>
    <p:sldId id="1007" r:id="rId13"/>
    <p:sldId id="1008" r:id="rId14"/>
    <p:sldId id="1009" r:id="rId15"/>
    <p:sldId id="1010" r:id="rId16"/>
    <p:sldId id="1011" r:id="rId17"/>
    <p:sldId id="1012" r:id="rId18"/>
    <p:sldId id="1013" r:id="rId19"/>
    <p:sldId id="1014" r:id="rId20"/>
    <p:sldId id="1015" r:id="rId21"/>
    <p:sldId id="1017" r:id="rId22"/>
    <p:sldId id="992" r:id="rId23"/>
    <p:sldId id="1018" r:id="rId24"/>
    <p:sldId id="994" r:id="rId25"/>
    <p:sldId id="993" r:id="rId26"/>
    <p:sldId id="1019" r:id="rId27"/>
    <p:sldId id="1055" r:id="rId28"/>
    <p:sldId id="1020" r:id="rId29"/>
    <p:sldId id="1033" r:id="rId30"/>
    <p:sldId id="1022" r:id="rId31"/>
    <p:sldId id="1034" r:id="rId32"/>
    <p:sldId id="1035" r:id="rId33"/>
    <p:sldId id="1036" r:id="rId34"/>
    <p:sldId id="1039" r:id="rId35"/>
    <p:sldId id="1065" r:id="rId36"/>
    <p:sldId id="1025" r:id="rId37"/>
    <p:sldId id="1026" r:id="rId38"/>
    <p:sldId id="1057" r:id="rId39"/>
    <p:sldId id="1058" r:id="rId40"/>
    <p:sldId id="1029" r:id="rId41"/>
    <p:sldId id="1068" r:id="rId42"/>
    <p:sldId id="1069" r:id="rId43"/>
    <p:sldId id="1044" r:id="rId44"/>
    <p:sldId id="1046" r:id="rId45"/>
    <p:sldId id="1043" r:id="rId46"/>
    <p:sldId id="931" r:id="rId47"/>
    <p:sldId id="1070" r:id="rId48"/>
    <p:sldId id="1071" r:id="rId49"/>
    <p:sldId id="980" r:id="rId50"/>
    <p:sldId id="1061" r:id="rId51"/>
    <p:sldId id="818" r:id="rId52"/>
    <p:sldId id="828" r:id="rId53"/>
    <p:sldId id="1053" r:id="rId54"/>
    <p:sldId id="1054" r:id="rId55"/>
    <p:sldId id="1063" r:id="rId56"/>
    <p:sldId id="953" r:id="rId57"/>
    <p:sldId id="982" r:id="rId58"/>
    <p:sldId id="983" r:id="rId59"/>
    <p:sldId id="984" r:id="rId60"/>
    <p:sldId id="985" r:id="rId61"/>
    <p:sldId id="986" r:id="rId62"/>
    <p:sldId id="987" r:id="rId63"/>
    <p:sldId id="977" r:id="rId64"/>
    <p:sldId id="978" r:id="rId65"/>
    <p:sldId id="979" r:id="rId66"/>
    <p:sldId id="955" r:id="rId67"/>
    <p:sldId id="956" r:id="rId68"/>
    <p:sldId id="981" r:id="rId69"/>
    <p:sldId id="957" r:id="rId70"/>
    <p:sldId id="958" r:id="rId71"/>
    <p:sldId id="959" r:id="rId72"/>
    <p:sldId id="954" r:id="rId73"/>
    <p:sldId id="949" r:id="rId74"/>
    <p:sldId id="950" r:id="rId75"/>
    <p:sldId id="970" r:id="rId76"/>
    <p:sldId id="971" r:id="rId77"/>
    <p:sldId id="951" r:id="rId78"/>
    <p:sldId id="952" r:id="rId79"/>
    <p:sldId id="920" r:id="rId80"/>
    <p:sldId id="921" r:id="rId81"/>
    <p:sldId id="917" r:id="rId82"/>
    <p:sldId id="941" r:id="rId83"/>
    <p:sldId id="942" r:id="rId84"/>
    <p:sldId id="943" r:id="rId85"/>
    <p:sldId id="918" r:id="rId86"/>
    <p:sldId id="928" r:id="rId87"/>
    <p:sldId id="929" r:id="rId88"/>
    <p:sldId id="935" r:id="rId89"/>
    <p:sldId id="936" r:id="rId90"/>
    <p:sldId id="914" r:id="rId91"/>
    <p:sldId id="923" r:id="rId92"/>
    <p:sldId id="909" r:id="rId93"/>
    <p:sldId id="910" r:id="rId94"/>
    <p:sldId id="911" r:id="rId95"/>
    <p:sldId id="937" r:id="rId96"/>
    <p:sldId id="912" r:id="rId97"/>
    <p:sldId id="898" r:id="rId98"/>
    <p:sldId id="899" r:id="rId99"/>
    <p:sldId id="900" r:id="rId100"/>
    <p:sldId id="901" r:id="rId101"/>
    <p:sldId id="902" r:id="rId102"/>
    <p:sldId id="903" r:id="rId103"/>
    <p:sldId id="904" r:id="rId104"/>
    <p:sldId id="905" r:id="rId105"/>
    <p:sldId id="869" r:id="rId106"/>
    <p:sldId id="870" r:id="rId107"/>
    <p:sldId id="871" r:id="rId108"/>
    <p:sldId id="872" r:id="rId109"/>
    <p:sldId id="873" r:id="rId110"/>
    <p:sldId id="863" r:id="rId111"/>
    <p:sldId id="864" r:id="rId112"/>
    <p:sldId id="843" r:id="rId113"/>
    <p:sldId id="848" r:id="rId114"/>
    <p:sldId id="849" r:id="rId115"/>
    <p:sldId id="850" r:id="rId116"/>
    <p:sldId id="851" r:id="rId117"/>
    <p:sldId id="852" r:id="rId118"/>
    <p:sldId id="853" r:id="rId119"/>
    <p:sldId id="854" r:id="rId120"/>
    <p:sldId id="845" r:id="rId121"/>
    <p:sldId id="789" r:id="rId122"/>
    <p:sldId id="844" r:id="rId123"/>
    <p:sldId id="801" r:id="rId124"/>
    <p:sldId id="750" r:id="rId125"/>
    <p:sldId id="732" r:id="rId126"/>
    <p:sldId id="774" r:id="rId127"/>
    <p:sldId id="806" r:id="rId128"/>
    <p:sldId id="796" r:id="rId129"/>
    <p:sldId id="791" r:id="rId130"/>
    <p:sldId id="792" r:id="rId131"/>
    <p:sldId id="824" r:id="rId132"/>
    <p:sldId id="807" r:id="rId133"/>
    <p:sldId id="826" r:id="rId134"/>
    <p:sldId id="846" r:id="rId135"/>
    <p:sldId id="945" r:id="rId136"/>
    <p:sldId id="858" r:id="rId137"/>
    <p:sldId id="859" r:id="rId138"/>
    <p:sldId id="827" r:id="rId139"/>
    <p:sldId id="811" r:id="rId140"/>
    <p:sldId id="823" r:id="rId141"/>
    <p:sldId id="825" r:id="rId142"/>
    <p:sldId id="875" r:id="rId143"/>
    <p:sldId id="876" r:id="rId144"/>
    <p:sldId id="877" r:id="rId145"/>
    <p:sldId id="878" r:id="rId146"/>
    <p:sldId id="879" r:id="rId147"/>
    <p:sldId id="880" r:id="rId148"/>
    <p:sldId id="881" r:id="rId149"/>
    <p:sldId id="882" r:id="rId150"/>
    <p:sldId id="883" r:id="rId151"/>
    <p:sldId id="884" r:id="rId152"/>
    <p:sldId id="885" r:id="rId153"/>
    <p:sldId id="886" r:id="rId154"/>
    <p:sldId id="887" r:id="rId155"/>
    <p:sldId id="888" r:id="rId156"/>
    <p:sldId id="889" r:id="rId157"/>
    <p:sldId id="890" r:id="rId158"/>
    <p:sldId id="891" r:id="rId159"/>
    <p:sldId id="892" r:id="rId160"/>
    <p:sldId id="893" r:id="rId161"/>
    <p:sldId id="894" r:id="rId162"/>
    <p:sldId id="895" r:id="rId163"/>
    <p:sldId id="896" r:id="rId164"/>
    <p:sldId id="1047" r:id="rId165"/>
    <p:sldId id="1048" r:id="rId166"/>
    <p:sldId id="1049" r:id="rId167"/>
    <p:sldId id="1059" r:id="rId168"/>
    <p:sldId id="1066" r:id="rId169"/>
  </p:sldIdLst>
  <p:sldSz cx="9144000" cy="6858000" type="screen4x3"/>
  <p:notesSz cx="7315200" cy="9601200"/>
  <p:defaultTextStyle>
    <a:defPPr>
      <a:defRPr lang="en-US"/>
    </a:defPPr>
    <a:lvl1pPr algn="ctr"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ctr"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ctr"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ctr"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ctr"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DCD"/>
    <a:srgbClr val="0000FF"/>
    <a:srgbClr val="FF9900"/>
    <a:srgbClr val="FFCCFF"/>
    <a:srgbClr val="FF33CC"/>
    <a:srgbClr val="009900"/>
    <a:srgbClr val="CCFFCC"/>
    <a:srgbClr val="FFE4BD"/>
    <a:srgbClr val="EBFFEB"/>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8" autoAdjust="0"/>
    <p:restoredTop sz="94660"/>
  </p:normalViewPr>
  <p:slideViewPr>
    <p:cSldViewPr>
      <p:cViewPr varScale="1">
        <p:scale>
          <a:sx n="78" d="100"/>
          <a:sy n="78" d="100"/>
        </p:scale>
        <p:origin x="83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36"/>
    </p:cViewPr>
  </p:sorterViewPr>
  <p:notesViewPr>
    <p:cSldViewPr>
      <p:cViewPr varScale="1">
        <p:scale>
          <a:sx n="120" d="100"/>
          <a:sy n="120" d="100"/>
        </p:scale>
        <p:origin x="-2272"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tableStyles" Target="tableStyles.xml"/><Relationship Id="rId170"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handoutMaster" Target="handoutMasters/handout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a:defRPr sz="1300">
                <a:latin typeface="Times" pitchFamily="1" charset="0"/>
                <a:ea typeface="+mn-ea"/>
                <a:cs typeface="+mn-cs"/>
              </a:defRPr>
            </a:lvl1pPr>
          </a:lstStyle>
          <a:p>
            <a:pPr>
              <a:defRPr/>
            </a:pPr>
            <a:endParaRPr lang="en-US"/>
          </a:p>
        </p:txBody>
      </p:sp>
      <p:sp>
        <p:nvSpPr>
          <p:cNvPr id="80899" name="Rectangle 3"/>
          <p:cNvSpPr>
            <a:spLocks noGrp="1" noChangeArrowheads="1"/>
          </p:cNvSpPr>
          <p:nvPr>
            <p:ph type="dt" sz="quarter"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Times" pitchFamily="1" charset="0"/>
                <a:ea typeface="+mn-ea"/>
                <a:cs typeface="+mn-cs"/>
              </a:defRPr>
            </a:lvl1pPr>
          </a:lstStyle>
          <a:p>
            <a:pPr>
              <a:defRPr/>
            </a:pPr>
            <a:endParaRPr lang="en-US"/>
          </a:p>
        </p:txBody>
      </p:sp>
      <p:sp>
        <p:nvSpPr>
          <p:cNvPr id="80900" name="Rectangle 4"/>
          <p:cNvSpPr>
            <a:spLocks noGrp="1" noChangeArrowheads="1"/>
          </p:cNvSpPr>
          <p:nvPr>
            <p:ph type="ftr" sz="quarter" idx="2"/>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a:defRPr sz="1300">
                <a:latin typeface="Times" pitchFamily="1" charset="0"/>
                <a:ea typeface="+mn-ea"/>
                <a:cs typeface="+mn-cs"/>
              </a:defRPr>
            </a:lvl1pPr>
          </a:lstStyle>
          <a:p>
            <a:pPr>
              <a:defRPr/>
            </a:pPr>
            <a:endParaRPr lang="en-US"/>
          </a:p>
        </p:txBody>
      </p:sp>
      <p:sp>
        <p:nvSpPr>
          <p:cNvPr id="80901" name="Rectangle 5"/>
          <p:cNvSpPr>
            <a:spLocks noGrp="1" noChangeArrowheads="1"/>
          </p:cNvSpPr>
          <p:nvPr>
            <p:ph type="sldNum" sz="quarter" idx="3"/>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pPr>
              <a:defRPr/>
            </a:pPr>
            <a:fld id="{F80D0DA3-2883-47AE-B8B2-3D1A6A5CBADA}" type="slidenum">
              <a:rPr lang="en-US"/>
              <a:pPr>
                <a:defRPr/>
              </a:pPr>
              <a:t>‹#›</a:t>
            </a:fld>
            <a:endParaRPr lang="en-US"/>
          </a:p>
        </p:txBody>
      </p:sp>
    </p:spTree>
    <p:extLst>
      <p:ext uri="{BB962C8B-B14F-4D97-AF65-F5344CB8AC3E}">
        <p14:creationId xmlns:p14="http://schemas.microsoft.com/office/powerpoint/2010/main" val="345065253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3-11-14T09:18:56.09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43 0 60,'-2'28'2,"-5"-14"-2,-4-14 0,-12-22-31</inkml:trace>
</inkml:ink>
</file>

<file path=ppt/ink/ink1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1-14T22:15:20.455"/>
    </inkml:context>
    <inkml:brush xml:id="br0">
      <inkml:brushProperty name="width" value="0.05292" units="cm"/>
      <inkml:brushProperty name="height" value="0.05292" units="cm"/>
      <inkml:brushProperty name="color" value="#C0504D"/>
    </inkml:brush>
  </inkml:definitions>
  <inkml:trace contextRef="#ctx0" brushRef="#br0">9314 6747,'0'0,"0"-27,0 27,0-26,26 26,-26 0,0 0,0 0,27-26,-27 26,0 0,0 0,0 0,0 0,0 0,0 26,0-26,26 0,-26 26,0 1,27-1,-27 1,0 26,0-27,0 27,0 0,0-27,0 1,0-1,0-26,0 27,0-27,0 0,0 0,0 0</inkml:trace>
  <inkml:trace contextRef="#ctx0" brushRef="#br0" timeOffset="370.0209">9578 6694,'0'0,"0"0,0 0,-26-26,26 26,0 0,0 0,0 0,0 0,0 0,0 0,0 0,0 0,0 26,0-26,26 26,-26 1,0 26,27-27,-27 27,0-26,26 26,-26-27,0 0,0 1,0-1,0-26,27 27,-27-27,0 0,0 0,-27 0</inkml:trace>
  <inkml:trace contextRef="#ctx0" brushRef="#br0" timeOffset="882.0505">9208 7011,'-27'0,"27"0,0 0,-26 0,26 0,0 0,0 0,0 0,0 0,-27 0,27 0,0 27,0-27,27 26,-27-26,26 27,1 26,-1-27,1 1,-1-1,1 1,26-1,-27 1,1-1,-1 0,0-26,1 0,-1-26,1 0,26-27,-27 26,1-26,26-26,-27 26,27 0,-27 27,1-1,-27 1,26-1,1 54,-27-27,0 0,0 0,0 0</inkml:trace>
  <inkml:trace contextRef="#ctx0" brushRef="#br0" timeOffset="9673.5533">12886 6668,'0'26,"0"-26,0 0,0 0,0 0,0 0,0 0,0 0,0 0,0 0,0 0,0 0,0 0,0 0,0 0,0 0,0 0,0 0,0 26,0 1,0-1,0 1,0 26,0-27,-27 27,27 0,0 0,0-27,0 1,0 26,0-53,27 26,-27-26,0 0,0 27,0-27,0-27,0 27,0-26,0-1,0 1,0-1,0 1</inkml:trace>
  <inkml:trace contextRef="#ctx0" brushRef="#br0" timeOffset="9995.5717">13071 6720,'26'-26,"1"-27,-1 27,-26-1,27 27,-27-26,0 26,0 0,26 0,-52 0,52 53,-26-53,0 53,0-1,0 1,0 0,0 0,0 27,0-54,0 27,0 0,0-27,27 1,-27-1,0-26,0 0,0 0,0 0,0 0,0 0,0 0,-27-26,27-1</inkml:trace>
  <inkml:trace contextRef="#ctx0" brushRef="#br0" timeOffset="10649.6091">12568 7038,'-26'0,"-1"26,27-26,0 0,0 0,-26 0,26 0,0 0,0 0,0 0,0 0,0 0,0 0,0 0,0 0,26 0,-26 27,27-1,-1 1,1-1,25 1,-25 26,26-53,-27 53,27-27,-26-26,26 26,-53-26,52 0,-25 0,-1-26,27 26,-26-53,-1 27,27-1,-26-26,26 0,-27 0,27 27,-53-1,53 1,-27 0,1 26,-1-27,-26 27,0 0,27 0,-27 0,0 0,0 0,0 0,0 0,0 0,26 0,-26 0,0 0,0 0,27 0,-27 0,26 0</inkml:trace>
  <inkml:trace contextRef="#ctx0" brushRef="#br0" timeOffset="17402.9954">10769 9419,'0'0,"0"0,0 0,0 0,0 0,0 0,0 0,0 0,-27 0,27 0,-26 0,0 0,26 0,-27 0,1 0,-1 0,1 0,-1 0,1 0,-1 0,1 0,-1 0,1 0,-1 27,1-27,-27 0,27 0,-27 0,0 26,0-26,0 0,0 27,27-27,-27 0,0 0,0 0,26 0,-26 0,1 26,25-26,-26 0,27 26,-27-26,26 0,-26 0,27 27,-27-27,0 0,27 0,-27 0,26 0,-26 0,27 0,-27 0,27 0,-27-27,26 27,-26 27,0-27,27 0,-27 0,27 0,-1 0,27 26,-26-26,26 0,0 27,0-1,0 1,26-27,-26 53,27-27,-27 1,26 26,-26-27,26 27,-26-27,0 27,27 0,-27 0,0-26,0-1,26 27,-26-27,0 1,27-1,-1-26,-26 27,27-27,-1 0,1 0,26 0,-27 0,27 0,-27 0,27 0,-26 0,26 0,0 26,-27-26,27 0,-27 27,1-27,26 0,-27 26,27-26,-26 0,-1 0,27 0,-27 0,27 27,-26-27,26 0,-27 0,27 0,0 0,0 0,0 0,0 0,26 0,-26 0,0-27,0 27,-27 0,27 0,0 0,-26 0,26 0,-27 0,27 0,-27 0,27 0,-26 0,26 0,-27 0,1 0,-1 0,1 0,-1 0,0 0,1 0,-27 0,26 0,-26 0,27 0,-27-26,0-1,0 27,26-26,-26-1,0 1,0-27,0 26,0 1,0-27,0 0,0 27,0-54,0 27,0 1,0-1,0-27,0 27,0 0,-26-26,26 53,0-27,0 26,0 1,-27-1,27 1,0 26,0 0,-26-27,-1 27,27 0,-26 27,26-27,-26 26,26 1,-27-27,1 26,26 1,-27-1,1-26,-1 27,1-27,-1 26,1 0,-1-26,27 0,0-26,0 0,27-27</inkml:trace>
  <inkml:trace contextRef="#ctx0" brushRef="#br0" timeOffset="25959.4848">11298 4630,'0'0,"0"0,0-26,0 26,0 0,27 0,-27 0,26 0,0 0,1 0,26 0,-27 0,54 26,-1-26,0 27,1-27,-1 0,27 26,26-26,-26 0,26 0,-26 27,0-54,0 27,0 0,-27 0,-26 0,26 0,-26 0,-26 0,-1 0,1 0,-1 0,-26 0,0 0,27 0,-27 0,26 0,-26 0,0 0,27 0,-27 0,26 0,-26-26,26 26</inkml:trace>
  <inkml:trace contextRef="#ctx0" brushRef="#br0" timeOffset="27706.5847">17040 6138,'0'0,"0"0,26-26,0-1,1 27,-1 0,27-26,0 26,0 0,26-26,1 26,-1 0,1 0,-1 0,0 0,1-27,-27 27,-27 0,1 0,-1 0,-26 0,26 0,-26 0,-26 27,26-27,0 0,0 0,0-27</inkml:trace>
  <inkml:trace contextRef="#ctx0" brushRef="#br0" timeOffset="31089.7783">11642 10530,'26'-26,"-26"26,27 0,-1 0,1 0,-1-26,1 26,-1 0,1 0,-1-27,27 27,-26-26,25 26,-25 0,26 0,0-27,0 27,0 0,-27 0,27 0,0 0,-27-26,27 26,0 0,0 0,0-27,0 27,0 0,26 0,-26-26,0 26,0 0,26 0,-26 0,0 0,0 0,0 0,0 0,0 0,0 0,0 0,0 0,-1 0,1 0,0 0,0 0,0 0,-26 0,26 0,-1 0,1 0,0 0,0 0,-26 0,26 0,-1 0,1 0,0 0,0 0,-26 0,26 0,0 0,-1 0,1 0,0 0,0 0,-26 26,26-26,-1 0,1 0,0 0,0 27,0-27,27 0,-28 0,1 0,0 26,0-26,27 0,-28 0,28 0,-27 0,26 0,-26 0,26 27,1-27,-27 0,26 0,0 0,-26 0,27 0,-27 0,26 0,-26 0,26 0,-26 0,27 0,-27 0,26 0,-26 0,26 0,1 0,-27 0,26 0,-26-27,0 27,0 0,-27 0,27 0,-27 0,1 0,-1 0,1 0,-1 0,1 0,-1 0,1 0,-1 0,1 0,-1 0,1 0,-1 0,-26 0,26 0,-26 0,0 0,0 0,0 0,27-26</inkml:trace>
  <inkml:trace contextRef="#ctx0" brushRef="#br0" timeOffset="59810.421">9684 6085,'0'0,"0"-26,0 0,0 26,0-27,0 27,0-26,0 26,0 0,0 0,0 0,27 0,-1 0,-26 26,26-26,27 0,-26 0,52 27,-26-27,0 0,0 0,26 0,1 0,-1 0,0 0,-26 0,27 0,-1 0,1 0,-1 0,27 0,-27 0,0 0,27 0,0-27,-26 27,25 0,1-26,0 26,0 0,0-27,-27 27,27-26,-27 26,27-27,-27 27,1 0,-27 0,26 0,1 0,-28-26,1 26,0 0,-26 26,26-26,-27 0,1 0,-1 0,0 0,1 27,-1-27,1 0,-1 26,1-26,-27 0,26 27,-26-27,0 0,0 0,0 0,0 0,0 0,0 0,0 0,0 0,0 0,0 0,0 0,0 0,0 0,27 0,-54 0,27 0,0 0,0-27,0 27,27 0</inkml:trace>
  <inkml:trace contextRef="#ctx0" brushRef="#br0" timeOffset="61381.5108">19368 4683,'0'0,"-27"27,27-27,0 0,27-27,-1 27,-26-26,27 26,-1 0,1 0,-1-27,-26 27,27-26,-27 26,26 0,1 0,-1 0,0 0,1 0,-1 0,27 0,0 0,0 0,0 0,26 0,-26-27,27 27,-1 0,0 0,1 0,-1 0,-26 0,26 0,1-26,-1 26,-26 26,27-26,-28 0,1 0,0 0,0 0,0 0,0 27,0-27,-27 0,1 0,-1 0,1 0,-27 0,0 0,26 0,-26 0,0 0,0 0,0 0,0 0,0 0,0 0,0 26,0-26,0 0,0 0,27-26,-27-1</inkml:trace>
  <inkml:trace contextRef="#ctx0" brushRef="#br0" timeOffset="81330.6519">6641 8784,'0'-26,"27"-27,-1-27,1 28,26-1,0-27,0 1,26 26,-26 0,26 27,-26 26,-26 0,25 0,-25 52,-1 1,-26 27,0-1,0 1,-26-1,26 0,0-26,0 0,26 0,1-27,26-26,0-26,26 0,27-1,0-26,0 0,26-26,0 0,-26 26,0-27,0 27,-1 0,-25 27,-1-1,-26 1,-26 0,26 26,-53 0,26 0,-26 0,0 0,0-27,0 27,0 0,0-26,0-1,0 27,0 0,0-26,-26 26,-1 0,27 0,-26 0,-1 0,-26 0,53 0,-26 26,26-26,0 0,26-26,27 26,-26-27,26 1,-1 26,1-27,0 1,0 26,-26 0,-27 0,0 0,0 26,-27 1,-26-1,27 1,-27 26,0 0,27-27,-27 27,26-27,1 27,-1-26,27-27,0 53,-26-53,26 26,0-26,-27-26</inkml:trace>
  <inkml:trace contextRef="#ctx0" brushRef="#br0" timeOffset="85029.8634">4287 8308,'-53'-53,"26"27,-26-1,27-26,-1 53,1-26,-1-1,27 27,0 0,0 0,27 53,-1-26,1 26,26 26,0 0,26 27,-52 0,52 0,-26-27,0 1,-27-1,27-26,-26 0,-27-53,0 0,0 0,0-53,0 0,-27-26,27 26,-26-27,-1 1,27 0,0 26,27 0,-27 26,53 1,-27 26,27 0,0 53,-27-27,27 27,-26 0,-1-27,1 54,-54-54,27 27,-26-26,-27-1,0 1,26-27,-26 26,1-26,-1 0,26 0,1 0,26 0,0 0,26 0,27 0,-26 0,52-26,-53 26,54-53,-27 26,0-26,0 0,-1 0,-25 1,-1-28,-26 27,0 0,-26 27,26-1,-27 27,1 0,0 0,-1 27,1 26,26-27,-27 27,54 0,-27 0,26-27,1 1,-1-27,0 0,27 0,-26-27,26 1,-27-27,1 0,-1 0,1 27,-27-1,0 27,0 0,-27 27,27-1,-26 27,26 0,0 0,0 0,0-27,0-26,26 0,1 0,-27-26,26-1,0 1,-26 0,27-1,-27 27,26 0,-26 0,27 0,26 27,0-1,0 0,0 27,-1-26,1 26,0-27,-26 54,-1-54,1 27,-27-27,-27 27,1-53,-27 0,26 0,-52-53,26 27,0-53,0 26,27 0,-1-27,1 27,26 1,0-1,0 26,26 1,1-1,-27 27,26 0,1 27,-1-27,1 26,-1 1,1-27,-27 0,0 0,0 0,0-53,0 26</inkml:trace>
  <inkml:trace contextRef="#ctx0" brushRef="#br0" timeOffset="85162.8711">5371 8096,'-26'0,"26"0,0 0,0 0,0 0,0 0,0 0</inkml:trace>
  <inkml:trace contextRef="#ctx0" brushRef="#br0" timeOffset="85495.8901">5636 8308,'0'0,"0"0,26-27,-26 1,0 0,-26-1,26 1,0-1,-26 27,26 0,26 0,-26 0,26 0,1 0,-1 0,1 27,-1-27,1 0,-27-27,26 1,-26-1,-26 1,26-27,-27 0,1-26,26 52,-53-52,53 79,-27-27,27 1,0 26,0 26,27 1</inkml:trace>
  <inkml:trace contextRef="#ctx0" brushRef="#br0" timeOffset="86232.9319">6033 8070,'0'0,"26"0,-26 0,0-27,0-26,-26 27,-1-27,27 0,-26 27,26-1,0 1,26 26,1 0,-1 26,1-26,26 27,-27-27,1 0,-1 0,1-27,-1 1,-26-1,-26 1,26-27,-27 0,1 27,-1-1,27 1,0 26,0 0,0 26,27 1,26-1,-27 0,0 1,27-1,-26-26,-1 0,1 0,-1 0,1-53,-1 27,-26 0,0-1,0 1,0 26,0 0,0 0,27 0,-27 26,26-26,-26 0,26 0,1-26,-27-1,26 27,-26-53,27 27,-27 26,0-27,0 1,0 26,0 0,0 0,26 26,-26-26,27 27,26-27,-27 26,27 1,0-27,0 26,-27-26,27 27,-26-1,-1 1,-26-27,0 26,-26 27,-1-27,1 1,-1-1,1 1,-1-27,1 0,0 0,-1-27,1 1,26-27,-27 0</inkml:trace>
  <inkml:trace contextRef="#ctx0" brushRef="#br0" timeOffset="86398.9417">6509 6985,'0'0,"-26"0,26 26,-27-26,27 27,-26-27,26 0,-27-27,27 1,0-27</inkml:trace>
  <inkml:trace contextRef="#ctx0" brushRef="#br0" timeOffset="88235.0459">21273 4286,'0'-26,"0"26,-27-27,1 1,26 26,0 0,0 0,-27-27,27 27,-26 0,0-26,26 26,-27 0,1 0,-1 26,1-26,-1 27,1-1,-1 1,-26-1,27 27,0-26,-1 26,1-1,26-25,0 26,0-27,26 1,-26 26,27-53,25 26,-25 1,-1-1,27-26,0 0,0 0,0-26,0-1,0 1,0-1,0-26,-27 27,1-27,-1 0,-26 27,0-27,0 26,-26 1,-1-1,1 27,-27 0,0 0,0 0,0 27,0-27,0 26,27-26,-27 27,26-27,27 0</inkml:trace>
  <inkml:trace contextRef="#ctx0" brushRef="#br0" timeOffset="127681.303">8890 4630,'0'0,"27"0,-1 0,1 0,-1 0,27 27,26-27,-26 0,0 0,27 0,-1 0,0 0,1 0,-27 0,0 0,-27 0,27 0,-53 0,53 0,-53 0,26 0,1 0,-1 0,-26 0,27 0,-1 26,1-26,-27 0,26 0,-26 0,27 0,-1 0,-26 0,27 0,-27 0,26 0,-26 0,26 0,1 0,-27 0,26 0,-26 0,27 0,-1 0,-26 0,27 0,-27 0,26 0,-26 0,27 0,-1 0,-26 0,27 0,-27 0,26 0,-26 0,26 0,1 0,-27 0</inkml:trace>
  <inkml:trace contextRef="#ctx0" brushRef="#br0" timeOffset="130857.4846">10372 3969,'0'-27,"26"27,-26 0,27 0,-1-26,-26 26,27 0,-27-27,26 27,1 0,-27-26,26 26,-26 0,27 0,-27 0,26-27,1 27,-27 0,26 0,-26 0,27 0,-1 0,-26 0,26 0,-26 0,27 0,-1 0,1 0,-27 0,26 0,1 0,-1 0,-26 0,27 0,-27 0,0 27,0-1,0-26,0 27,0-1,-27 1,27-27,0 26,-26-26,26 27,0-27,0 26,0 1,0-27,-27 26,27-26,0 53,0-53,0 26,0 1,0-1,0-26,0 27,0-27,0 26,0 1,0-27,0 26,0-26,0 27,0-27,27 26,-27-26,26 0,-26 27,27-27,-1 0,1 26,-27-26,26 26,0 1,1-1,-1-26,27 0,-26 27,-1-27,1 26,26-26,0 27,-1-27,28 0,-1 26,-26-26,0 27,26-1,-52-26,26 0,0 0,26 0,0 0,1 0,-1 0,1 0,-1 0,27 0,-27 0,-26 0,26 0,-26 0,27 0,-1 0,-26 0,0 0,0 0,0 0,26 0,-52 0,26 0,-1 0,1-26,-26 26,-1 0,1-27,-1 1,-26 26,53-53,-53 53,27-27,-27 27,26 0,-26-26,26 26,1 0,-27 0,26 0,-26 0,0 0,27 0,-1 0,-26 0,0-27,27 27,-27 0,26-26,-26 26,0 0,27 0,-27-26,0 26,0-27,0 1,0 26,0-27,0 27,0-26,0-1,0 1,-27 26,27-53,-26 53,-1-27,27 1,-53 0,53 26,-26 0,-1-27,1 27,0 0,-1-26,1 26,-1 0,1-27,26 27,-53-26,26 26,1 0,-53 0,26-27,0 1,-27 26,54 0,-27 0,-26 0,52 0,-26 0,-26 0,26 0,0 0,0-27,0 27,0 0,0 0,0-26,0 26,1 0,-1 0,26 0,-26 0,0 0,0 0,1 0,-1 0,0 0,-27 0,27 0,-26 0,0 0,-1 0,27 0,-52-27,52 27,-27 0,27 0,53 0</inkml:trace>
  <inkml:trace contextRef="#ctx0" brushRef="#br0" timeOffset="142042.1243">15637 10345,'0'0,"0"27,0-27,0 0,27 0,-27 0,26 0,1 26,-27-26,26 0,1 0,-1 0,0 0,-26 0,53 0,-53 0,27 0,-1 0,1 0,-27 0,26 0,-26 0,53 0,-26 27,-1-27,0 0,1 0,26 26,-27-26,1 0,-1 0,1 0,-1 27,27-27,-26 26,52-26,0 26,1-26,-1 0,27 0,-27 0,27 0,26 0,-52 0,-1 0,0 0,27 0,-53 0,0 0,0 0,-26 0,25 0,-25 0,-1 0,1 0,-27 0,26 0,1 0,-1-26,1 26,-1 0,-26-26,0 26,27-27,-1 27,-26 0,0-26,26-1,-26-26,0 27,0-1,0-26,0 0,0 27,-26-27,26 0,-53 27,27-54,-1 54,27-1,-53-52,53 53,-26-27,-1 0,1 26,26 1,-27-1,27 1,0-1,-26 27,26-26,0 0,0-1,-26 27,26-26,-27-1,1 27,26-26,-27 26,27 0,-26 0,26-27,0 27,-53 0,53 0,-27 0,27 0,-53 0,53 0,-26 0,-53 0,26 0,0 0,0 27,-27-27,28 0,-1 0,-27 0,54 0,-54 26,54-26,-1 0,-25 0,25 0,1 0,-1 0,1 0,-1 0,-26 0,27 0,-1 0,-25 0,25 0,1 0,-27 0,26 0,1 0,-27 0,26 0,1 0,-1 0,1 0,0 0,-1 0,1 0,-1 0,1 0,-1 0,-26 0,27 0,-1 0,1 0,0 0,-1 27,-26-27,27 53,-1-53,1 52,-27-25,26-1,1 1,26-27,-27 0,27 0,0 26,-26-26,0 27,26-27,-27 26,27 1,0-27,0 26,-26-26,-1 27,27-1,0-26,0 0,-26 27,26-27,0 26,-27 0,27 1,0-27,0 26,0 1,-26-1,26 1,0-27,0 53,0-53,-27 53,27-27,0-26,0 26,0 1,0-27,0 26,0-26,27 27,-27-1,0 1,26-27,-26 26,27 1,-27-27,53 0,-27 26,1 1,-1-27,27 0,0 53,0-53,0 0,-27 0,27 0,-53 0,27 0</inkml:trace>
  <inkml:trace contextRef="#ctx0" brushRef="#br0" timeOffset="144225.2492">17966 10107,'26'0,"-26"0,53 27,0-27,26 0,-26 0,0 0,0 0,26 0,1 0,-1 0,0 0,1 0,-27 0,26 26,1-26,-1 0,-26 0,-27 0,1 0,-1 0,-26 0,0-26,-26 26,-1-53,1 53,26-27,-27 27,27 0,0-26,-26 26,26 0,0 0,0 0,0 0,26 0,1 0,-27 0,0 26,0-26,0 27,0-27,0 26,0 1,0 25,0-25,0-27,0 26,0 1,0-27,-27 0,1 0,-1 0,27 0,-26-27,0 27,-1 0</inkml:trace>
</inkml:ink>
</file>

<file path=ppt/ink/ink10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5:18.756"/>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491 204 79,'20'6'41,"-20"-6"-1,15 8 1,-15-8-16,-2 12-19,1 3-1,1 9-2,-2 7 0,4 9 0,-1 7-2,3 8 1,-1 4-1,3 7 0,-1 1 0,7 0-1,-6-4 0,-2-4 0,-2-6 1,0-5-2,-2-7 1,0-9-1,-1-6-2,-7-9 0,7-4-4,-11-20-13,12 7-21,-13-20 0,8 1 0,-13-11-1</inkml:trace>
  <inkml:trace contextRef="#ctx0" brushRef="#br0" timeOffset="286">119 584 101,'-43'-47'41,"5"-8"0,19 6 0,0-4-32,25 4-4,6 1-1,19 4-2,9 3 0,13 6-1,8 3 0,6 10 0,4 4-1,6 11-1,-1 11 1,-9 4-1,-5 13 0,-8 3-1,-10 7 1,-8 2-1,-10 1 0,-13-1 2,-11-2-1,-10-1 0,-9-6 0,-14-2 1,-7-2 0,-8-4 0,-1-1-1,-3-7-1,4 1 0,4-6-2,10 3-5,5-10-26,27 4-5,-5-14 1,20 3-1</inkml:trace>
  <inkml:trace contextRef="#ctx0" brushRef="#br0" timeOffset="704">891 226 76,'6'-12'40,"4"8"-2,-7-6 2,9 14-23,-12-4-10,0 0-2,0 0-3,0 0 0,0 0-1,-7 11 0,0-2-1,1 6 1,-1 4-1,-1 7 0,-1 0 0,3 4 1,1 2-2,3 1 1,4 0 0,2-4 0,4-4 0,6-5 0,0-7 1,6-4-1,3-9 1,0-5 0,3-7 1,-1-6-1,-2-5 0,-2-6 0,-4-4 1,-3-3-1,-5 1 0,-3 5 1,-4 1-1,0 8 0,-2 2 0,-1 7-1,1 12 0,0 0-1,1 12 1,2 3 0,2 6-1,5 0 0,3 8 0,3 0 2,3-2-2,4-1 1,4-4-1,2-4 1,2-8 0,2-3-1,1-10 1,0-5 0,-1-5 0,-2-8 1,-3-8 0,-6-5 1,-6-6-1,-7-3 1,-10-4-1,-6 2 1,-7 2-1,-7 7 0,-1 4-1,-2 7-2,3 11-3,-3-5-9,24 19-27,-14-11-3,14 11 2,23-9-2</inkml:trace>
  <inkml:trace contextRef="#ctx0" brushRef="#br0" timeOffset="1787">1886 280 76,'-13'-10'40,"13"10"-1,-14-8 1,14 8-19,0 0-13,21 8-3,-2-6-2,8-1-2,6 1 0,7-1 0,6-4 0,1 1-1,1-3-1,-5-3-1,-1 2-2,-11-10-8,-3 8-27,-12-6-1,-4 8 0,-14-6 0</inkml:trace>
  <inkml:trace contextRef="#ctx0" brushRef="#br0" timeOffset="2041">1932 392 106,'5'24'40,"3"-8"0,13 3-1,2-7-35,8 2-1,2-2-3,1-1 0,3-2-3,-5-15-16,11 6-20,-5-14-1,6-1 1,-2-14-2</inkml:trace>
</inkml:ink>
</file>

<file path=ppt/ink/ink10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5:21.057"/>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-5 355 101,'0'0'39,"4"29"0,-6-4 0,10 9-35,-7 6-3,1 7 1,-2-1-2,1 1-1,2-2-4,-12-9-33,17-7 0,-3-14-1,9-4 0</inkml:trace>
  <inkml:trace contextRef="#ctx0" brushRef="#br0" timeOffset="217">904 630 102,'42'-21'40,"-16"-17"1,-7 2-2,-22-17-32,-11 8-5,-14 1 0,-9 7 0,-13 10 0,-5 9-1,-3 14 1,-1 15-1,5 11 0,7 18 0,13 11-1,12 15 1,19 9-1,18 9 0,15 9 0,14 1 0,10 2 0,2-6 1,0-7-1,-6-9 1,-11-11-1,-15-7 0,-19-14 1,-16-11 0,-17-13 0,-12-6-1,-11-10 0,-7-9-1,-6-6 0,-1-7-2,6-1 0,2-7-2,11 6-7,-4-12-28,22 3-1,6-6 1,16-1-1</inkml:trace>
  <inkml:trace contextRef="#ctx0" brushRef="#br0" timeOffset="723">820 19 87,'10'-14'38,"0"9"0,-10 5 1,10 4-32,-13 5-2,-1 11-2,-5 6 0,1 12 0,-5 9 1,3 16 0,-2 15-1,0 15 0,1 12-1,1 12 0,6 9 0,0 3 0,3 1-2,-1-2 0,2-12 0,1-12 0,0-8 0,-1-17-1,0-12-1,-2-21-1,2-11-1,0-35-9,0 0-27,9-14-2,3-21 2,-1-18-1</inkml:trace>
  <inkml:trace contextRef="#ctx0" brushRef="#br0" timeOffset="1162">1339 371 62,'11'-3'36,"-11"3"0,9 2 2,-9-2-23,0 0-4,0 0-3,5 22 0,-7-9-2,9 10 1,-7 4-2,5 6-1,-3 6-2,1 4 0,-1 2-1,1-2 0,1 0-3,-3-8-4,11 0-33,-13-11-2,7-7 0,-6-17-2</inkml:trace>
</inkml:ink>
</file>

<file path=ppt/ink/ink10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5:41.444"/>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23 152 58,'0'0'38,"0"0"0,11 2 1,-11-2-16,0 0-13,0 0-4,0 0-2,0 0-1,0 0 0,0 0-1,0 0 0,0 0-1,2 10 0,-2-10 0,-2 16 0,0-1 0,0 4-1,1 7 0,0 4 0,-1 4 0,5 8 0,-1 3 1,-1 1-1,2 1 0,1 0 0,0 0 0,-1-2 0,0-2 0,-3-5 1,0-2-1,-1-3 0,-1-7-1,-1-3 1,0-5 0,0-7-1,3-11-1,-6 11-2,6-11-5,0 0-30,0 0-1,-7-27 0,14 9 0</inkml:trace>
  <inkml:trace contextRef="#ctx0" brushRef="#br0" timeOffset="466">25 167 62,'-11'-14'38,"5"5"-2,6 9 2,-6-25-22,6 25-9,1-17-2,-1 17-1,4-17-1,-4 17-1,9-17 0,-9 17 0,12-18 0,-12 18-1,14-17 1,-14 17-2,12-12 1,-12 12 0,11-8 0,-11 8-1,0 0 0,11-7 1,-11 7-1,0 0 0,0 0 0,11-5 0,-11 5 0,12-1 0,-12 1-1,15 1 1,-4 0 0,0 0 0,0 1 0,1 3 0,-2-2 1,0 1-1,0 2 0,-1-1 0,-9-5 0,15 18 0,-8-8 0,-1 1 0,-1 1 0,1 2 0,-2-3 0,0 3 0,-1-2 0,-2 0 0,-1 0 0,0-1 0,-1 2 0,-1-2 0,1 2 0,-2-1 0,0 0 0,2 0 0,-1-1 1,1-2-1,1-9 0,-7 15 0,7-15 0,-14 14 0,3-6 0,0 1 0,-2 2 0,0-1 0,-1 2 0,-1-3 0,1 1 1,1-3-1,1-1 0,0 0-1,1-1 1,-1-1-2,0 2 0,-2-2-2,10 9-19,-12-8-18,16-5 3,-17 6-3,17-6 3</inkml:trace>
</inkml:ink>
</file>

<file path=ppt/ink/ink10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5:47.793"/>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105 11 51,'0'0'36,"0"0"0,0 0 0,-6-16-19,6 16-5,0 0-3,-6 12-2,6-12-1,0 0-1,-13 3-1,13-3-1,0 0-1,-8 10 0,8-10-1,-7 10 0,7-10 0,-11 13 0,11-13 0,-10 15 0,10-15 0,-10 13 0,10-13 0,-7 14 0,7-14 0,-4 10 0,4-10-1,-2 10 1,2-10-1,0 0 0,0 12 1,0-12-1,2 11 0,-2-11 0,4 20 0,-2-6 0,1 2 0,3 5 0,-1 5 0,2 4 0,0 5 1,2 1-1,-1 2 1,-1 4-1,-1 2 0,0-4 1,-1-1-1,-2-4 1,-1-3-1,-1-4 0,-1-4 0,1-3 0,-2-8-1,1-2 0,0-11-1,-2 9-1,2-9-4,-9-13-20,9 13-14,-4-28 0,6 11-1,-8-11 2</inkml:trace>
  <inkml:trace contextRef="#ctx0" brushRef="#br0" timeOffset="751">43 117 60,'0'0'37,"-4"9"-1,4-9 2,-10 1-24,10-1-3,0 0-4,0 0-1,0 0-1,0 0-2,0 0 0,0 0 0,0 0-1,0 0 0,0 0 0,0 0-1,0 0 0,11 1 0,-11-1 0,0 0 0,0 0 0,0 0-1,11-5 1,-11 5-1,0 0 1,12-1-1,-12 1 1,10-2-1,-10 2 0,10-6 1,-10 6-1,13-6 1,-13 6-1,13-3 0,-13 3 0,12-6 1,-12 6-1,10-4 0,-10 4 1,0 0-1,11-8 1,-11 8-1,0 0 0,11-5 0,-11 5 0,0 0 0,10-3 0,-10 3 0,0 0 0,12 0 0,-12 0 0,0 0 0,9-3 0,-9 3 0,0 0 0,11 1 0,-11-1 0,0 0 0,13 7 0,-13-7 0,12 5 0,-12-5 0,12 5 1,-12-5-1,14 6 0,-14-6 0,12 8 0,-12-8 0,13 9 0,-13-9 0,10 10 0,-10-10 0,8 11 0,-8-11 0,8 9 0,-8-9 0,5 9 0,-5-9 0,0 0 0,6 11 0,-6-11 1,0 0-1,0 0 0,2 10 0,-2-10 1,0 0-1,0 0 0,0 0 1,0 0-1,-4 12 0,4-12 0,0 0 0,-10 13 0,10-13-1,-13 17 1,5-7 0,-2 2 0,1-1 0,-2 2 0,0-3 0,0 1 0,0-2 1,2-1-1,9-8 0,-17 13 0,17-13 0,-11 9 0,11-9 0,-11 7 0,11-7 0,-10 8 0,10-8 0,-13 8 0,13-8 1,-16 8-1,16-8 0,-15 7 0,6-5 0,-2 2 0,0-2 0,-1-1-1,-1 0 0,1 0-1,-3-2 0,5 2-3,-5-11-8,15 10-28,-3-12 0,3 12-1,8-24 1</inkml:trace>
</inkml:ink>
</file>

<file path=ppt/ink/ink10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5:51.904"/>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108 114 108,'12'2'40,"9"1"1,-2-15-1,7 0-34,-1-4-3,3 2-1,-5-3 0,-1 3 0,-6 2 0,-6 4 0,-10 8 0,0 0-1,-28 6 1,-3 8 0,-8-1-2,-6 3 0,0-2 0,1-1 0,8-4 0,8-6 0,19-5 0,18-8 0,17-4 0,11-1 0,8-4 0,-1 3 0,0 3 0,-7 5 0,-14 3 0,-23 5 0,-15 20 0,-19 0 0,-10 7 0,-5-2 0,2 0 0,4-2 0,15-3 0,18-7 0,23-9 0,19-4 0,15-7 0,8-2 0,-4 3 0,-3 2 0,-16 4 0,-18 6 0,-24 6 0,-20 6 0,-13 4 0,-4 1 0,4-3 0,11-4 0,18-8 0,27-6 0,28-7 0,21-7 0,13 0 0,4-2 0,-6 2 0,-12 6 0,-23 10 0,-29 7 0,-29 8 0,-21 6 0,-16 2 0,-4 1 0,2-1 0,11-3 0,18-6 0,20-5 0,25-5 0,18-5 0,12-2 0,3-2 0,-2 2 0,-6-2 0,-9 2 0,-18-7-11,-3 12-9,-28-11-23,2 4 0,-11-8 0,5 3-1</inkml:trace>
</inkml:ink>
</file>

<file path=ppt/ink/ink10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5:56.318"/>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617 276 91,'11'-14'38,"-11"14"1,3-12 0,-3 12-29,0 0-4,-15 3-2,-1-1 0,-2 2-1,-5 1 0,-3-2-1,-5 0 0,1-1-1,-7 0 1,1-1-1,-2-1 0,1 2-1,2-1 0,2 2 1,4-2-1,3 2 1,6 0-1,3 1 0,4 0 0,13-4 0,-14 10 0,11-1-1,0 7 1,3 3-1,2 8 1,-4 8 0,0 7 0,-3 11-1,-4 7 1,-2 7 0,-5 2 0,-1 1 0,-1 4-1,-1-5 0,4-3 1,2-6-1,7-5 0,6-8 1,8-5-1,7-4 1,5-9 0,9-4 0,6-4 1,5-4-1,5-4 0,1-3 0,2-2 0,-3-5 1,-2 1-1,-5-3 0,-7 0-1,-8-2 0,-4 2-3,-11-11-7,2 7-29,-9-11-1,5 0 0,-1-12-1</inkml:trace>
  <inkml:trace contextRef="#ctx0" brushRef="#br0" timeOffset="714">900 653 88,'0'0'38,"0"0"1,-7 14 2,7-14-30,0 0-5,0 0-1,0 0-2,-9 12-1,5 2 1,-1 3-2,0 8 1,-1 5-1,1 6 0,0 5-1,1 4 0,2-1 0,4-3-1,3-3 0,2-7 1,3-7 0,3-5-1,3-10 2,5-8-1,3-9 1,1-5 1,1-6 0,1-5 0,-2-8-1,-1-4 1,-2-5-1,-4-1 1,-4 4-1,-2 5-1,-4 3 0,-2 11 0,-6 19 0,0 0 0,12 21-1,-4 9 1,3 6-1,7 1 0,6 4 0,6-4 0,6-9 0,4-7 0,4-11 1,-1-10 0,-1-10 0,-3-8 0,-6-9 1,-5-9 0,-8-4 0,-7-9 0,-9-1 1,-6 1-2,-6 3 3,-5 4-3,-4 6 0,-1 7-2,0 7 0,2 3-3,16 19-4,-17-27-24,26 15-10,1-11 1,19 3-1</inkml:trace>
  <inkml:trace contextRef="#ctx0" brushRef="#br0" timeOffset="1315">1871 113 122,'11'-6'43,"-1"-9"0,14 5-2,6-7-37,8 0-2,5 0-2,8 1 0,5 6 0,0 6 0,1 7 0,-3 11 0,-6 13 0,-6 13 0,-8 14 0,-10 16 0,-4 11 0,-5 14 0,-7 12 0,-3 1-2,-3 4 1,-2-4-1,1-5 2,0-9-1,-2-11 1,0-12 0,-1-18 0,0-9 1,-4-17 0,-4-11 0,-8-9 0,-3-11 1,-8-7-2,-5-5 0,-3-1 0,-3-2 0,0 4 0,2 4 0,5 3 0,4 7 0,11 9-6,-3-7-13,14 13-24,-1-2-2,7 5 1,-3-4-1</inkml:trace>
</inkml:ink>
</file>

<file path=ppt/ink/ink10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03.348"/>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45 246 67,'14'3'39,"-14"-3"0,0 0 1,0 0-26,0 0-4,-10 0-3,10 0-1,-3 14-2,3-14-1,-4 17 0,4-5-2,-1 1 1,2 3-1,2 4 0,1 4-1,0 2 0,2 7 0,0 2 0,2 6 1,-3 0-1,2 4-1,-3 1 1,0-4 0,-1 1 0,-1-8 0,0-3-1,-1-6 1,1-5-2,-2-7 1,0-14-2,0 11-1,0-11-4,-11-20-33,12 2 0,-8-13 0,6-3 0</inkml:trace>
  <inkml:trace contextRef="#ctx0" brushRef="#br0" timeOffset="362">7 273 90,'0'-12'40,"-5"-3"2,9 6-2,-10-8-33,10 2-3,-1 0-1,3 0-2,2-2 0,2 0 0,3-3 0,0 1-1,3 0 1,2 2 0,2 0-1,2 2 1,1 2-1,1 4 0,1 1 0,1 5 0,-2 2 0,1 6 0,-2 5 0,-3 4-1,-2 6 1,-5 4 0,-2 3-1,-5 1 1,-3 2 0,-4 0-1,-6-2 1,-3-2 0,-4-3 0,-4-7-1,-5 1 1,-3-7-1,-2-1 1,-1-3-1,1-3 0,-3-4-2,6 2-2,-7-14-20,15 10-16,-1-8 2,14 1-3,1-7 2</inkml:trace>
</inkml:ink>
</file>

<file path=ppt/ink/ink10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04.569"/>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148 114 61,'0'0'41,"-13"8"-1,13-8 0,-11 0-16,11 0-18,0 0-2,0 0-2,22-13-1,-2 3 0,5 1 0,2 0 0,0-3 1,1 3-1,-5 0 0,-3 5 0,-11 3-1,-9 1 1,-13 14-1,-12-1 1,-5 5-1,-5 2 0,-6 3 0,0-1 0,3-4 0,7-2 0,8-4 0,23-12 0,0 0 1,16 4-1,16-12 1,10-3-1,3 2 1,0-1 0,-2 2 0,-10 6-1,-14 6 1,-18 11-1,-21 8 1,-17 10-1,-12 7 0,-5 3 1,0 1-2,3-2 0,12-6 1,19-7 0,21-11 0,20-10 0,20-10 0,14-9 0,9 0 1,2-3-1,-5-1 1,-9 5-1,-18 7 1,-18 9-1,-26 11 0,-17 7 1,-16 3 0,-7 6-1,1-5 0,3 0 1,15-9-1,17-9 0,25-10 0,22-8-1,18-6 1,9-4 0,2 1 0,-2-1 0,-11 9 0,-17 9 1,-32 0 0,-4 28-1,-31 0 0,-12 6 0,-8 3 0,-2 1-1,4-1 1,7-9-2,15-3 0,8-12-3,21-2-4,2-11-23,19-17-10,4-3 1,14-5-2</inkml:trace>
  <inkml:trace contextRef="#ctx0" brushRef="#br0" timeOffset="991">1285-8 88,'12'-3'40,"-12"3"2,-18 12-1,-15-6-32,1 7-5,-10 2-1,-8 1-2,-4 2 0,0-1 0,3-1-1,8-2 1,9-3 0,10 0-1,9 2 0,9 9 1,7 6-1,3 11-1,-1 15 0,-2 14 1,-5 16-1,-5 11 0,-9 9 0,-5 1 0,-3 1 0,0-6-1,3-9 2,7-8-1,9-13 2,11-14-1,13-13 1,12-9 0,10-11 1,6-5 0,4-6-1,3-6 0,-4-3-1,-4 0 0,-6 0-3,-11-7-7,5 9-31,-16-8 0,5 3-1,-5-11 0</inkml:trace>
</inkml:ink>
</file>

<file path=ppt/ink/ink10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08.044"/>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174 50 68,'0'0'36,"-9"15"-1,7-4-2,-9-10-26,9 9-1,-9-6-1,7 6 0,4-10 0,-12 18-1,12-18 1,-15 23-3,6-10 1,1 4-2,-2 2 0,-1 3-1,0 3 1,0 4-2,-1 3 1,2 5 1,0 2-1,2 1 0,3 3 0,4-2 0,3-1 0,5-6 1,5-5-1,4-5 0,3-7 1,7-4-1,1-8 1,3-5 0,1-7-1,1-5 1,-2-6-1,0-4 1,-1-2-1,-5-5 0,-1-4 1,-2-1-1,-3 3 0,-1-1 1,-3 6-1,-1 2 1,-3 1-1,-2 5 1,-2 7-1,-6 11 1,9-15-1,-9 15 1,0 0-1,0 0 0,0 0 0,0 0 0,0 0 0,0 0 0,3 18 0,-2-2 0,0 2-1,3 8 1,1 4 0,1 4 0,4 3 0,4-1 0,3-2-1,4-4 1,4-5 0,1-7 0,5-10 0,3-11 0,0-13 0,4-6 0,-1-13 1,-1-7-1,-4-8 1,-5-2-1,-5-2 2,-8 6-1,-9 1 0,-7 5 1,-9 6-1,-3 7 0,-5 5-1,0 5 0,0 5-1,2-1-1,5 6-2,-2-5-2,14 14-11,-9-20-25,11 10 1,-8-8-1,6 5 2</inkml:trace>
</inkml:ink>
</file>

<file path=ppt/ink/ink10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06.761"/>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-9 93 82,'-6'12'38,"6"-12"0,0 0-8,0 0-22,17 1-3,-7-6-1,7 1-1,1-5 1,7 2-1,2-5 0,8 2-1,0-2-1,2 0 1,-3 2-1,0 0-1,-3 3 1,-5 1-1,-5 6 0,-4 4 1,-4 8-1,-2 8 1,-3 12-1,-2 13 0,0 8 0,2 11-1,2 9 1,0 5-1,2 6-1,2-3 1,1-1 0,0-4 0,2-5 0,-2-5 1,-1-8-1,-3-8 2,-1-5-2,-3-9 2,-2-6-1,-1-9 0,-3-3 0,-1-6 1,0-12 0,-7 13 0,7-13 0,-20 1 1,2-2-1,-3-1 1,-7-2 0,-3 2-1,-3 1 0,-2 2-1,-2 2 1,2 3-2,4 0 0,2-2-2,9 2-3,-6-14-12,11 9-23,-1-9 0,17 8-1,-21-25 1</inkml:trace>
</inkml:ink>
</file>

<file path=ppt/ink/ink1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1-14T22:33:51.226"/>
    </inkml:context>
    <inkml:brush xml:id="br0">
      <inkml:brushProperty name="width" value="0.05292" units="cm"/>
      <inkml:brushProperty name="height" value="0.05292" units="cm"/>
      <inkml:brushProperty name="color" value="#C0504D"/>
    </inkml:brush>
  </inkml:definitions>
  <inkml:trace contextRef="#ctx0" brushRef="#br0">11774 7197,'-26'0,"26"0,-27 0,1 0,-1 0,27 0,-26 0,0 0,-1 0,1 0,-1 0,-26 0,27 26,-1 1,1-27,-27 53,27-27,-27 27,26 0,1 26,-1-26,1 0,-1 26,27 1,0-1,0-26,0 26,0 1,27-27,-1 0,1 0,-1-1,27 1,-26-26,25-1,1 1,0-27,0 26,27-26,-1 0,27-26,-27-1,1 1,-1-27,0-26,1-1,-27-26,-1 1,-25-28,-27 27,0 1,0-1,-53 0,0 27,0 26,-26 0,-1 26,1 27,0 0,26 53,-27-26,27 26,27-1,0 1</inkml:trace>
  <inkml:trace contextRef="#ctx0" brushRef="#br0" timeOffset="676.0386">12330 8308,'-79'-53,"-1"27,1-1,-1-26,-25 53,25 0,1 0,-27 0,0 53,27-26,-1 52,1 27,0-27,-1 27,54 26,-1 1,1-28,26 1,26 0,27 0,0-27,27 1,25-27,28-27,-1 27,27-53,-27 0,27-27,0 1,-1 0,-25-54,-1 27,-53-26,1 0,-27-1,-27-26,-26 27,-26-27,-54 0,1 27,-27 0,0-1,0 27,27 27,-27 26,27 0,26 53,26 0</inkml:trace>
  <inkml:trace contextRef="#ctx0" brushRef="#br0" timeOffset="1304.0746">13071 9499,'-106'-53,"27"26,-27-26,0 27,0 26,-26 0,26 0,0 26,0 27,0-26,1 26,25 26,1-26,26 53,0-27,53 27,-26-27,52 27,27-27,0 27,53-26,0-27,26 0,27-1,-1-25,28-27,25 0,-26-27,27 1,0-27,-27 0,0-26,-26 26,-27-27,0 28,-52-54,-27 26,0 1,-53 0,-27-1,-26 1,-53-1,-26 28,0-28,-27 54,0-1,1 27,-1 27,27-1,-1 54</inkml:trace>
  <inkml:trace contextRef="#ctx0" brushRef="#br0" timeOffset="1914.1094">14288 10583,'-106'-53,"0"27,27-27,-27 27,0 26,0 0,0 0,1 53,-1-27,26 27,-25 0,52 26,0-26,26 26,27 1,27-1,26 1,0-1,52-26,1 0,27 0,-1-27,27 1,-1-27,-25-27,25 1,-52-27,27 0,-28-26,-52-27,0 0,-26 0,-1 0,-52 0,-1 1,-52 25,-27 1,0 26,0 0,-26 53,-27 0,27 26</inkml:trace>
  <inkml:trace contextRef="#ctx0" brushRef="#br0" timeOffset="2498.1427">12092 11298,'-53'0,"-26"0,26 0,0 26,0 27,0-26,26 25,1 28,-1-27,27 26,27 27,-1-27,27 1,27 26,-1-27,27 0,0-26,26-26,-26-1,26-26,-26-26,0-27,-27 26,-26-52,0 0,-27-1,-26 1,0-1,-52 1,-1 0,-27 26,1 26,-27 1,0 26,0 0,27 26,0 27,-1 0</inkml:trace>
  <inkml:trace contextRef="#ctx0" brushRef="#br0" timeOffset="3384.1935">12489 12303,'-27'0,"-26"-26,27 26,-27 0,26 0,-25 0,-1 0,0 26,0-26,0 27,0-1,-26-26,26 53,0-27,-27 27,27 0,-26 0,26 0,0 26,27-26,-27 27,26-1,27 1,0-1,0 0,27 1,26-1,0-26,26 26,0-26,27 0,0-26,0-1,26 1,1-1,-28-26,28 0,-1 0,0-26,-26-1,0-26,0 0,0 0,-27-26,-26 26,0-53,-27 27,1-27,-27 27,0-27,-27 0,-26 27,27-1,-53 1,-1-1,-26 28,27 25,-27 27,0-26,0 52,1 1,-1 25,26-25,27 26</inkml:trace>
  <inkml:trace contextRef="#ctx0" brushRef="#br0" timeOffset="4387.2509">14076 12462,'-53'0,"0"0,0 0,27 0,-27 26,0-26,27 27,-27-27,26 0,-26 26,27-26,-1 0,1 0,0 0,26 0,0 0,-27 0,27 0,0 0,0 0,27-26,-27 26,26-27,0 27,27 0,-26-26,-1 26,27 0,0 0,-26 0,26 0,-1 0,1 0,0 0,27 0,-1 0,0 0,1 0,-1 0,27 0,-27 0,27 0,-26 0,-1-27,27 27,-27-26,-26 26,26 0,-26-26,0 26,-26 0,26 0,-27 0,-26-27,27 27,-27 0</inkml:trace>
  <inkml:trace contextRef="#ctx0" brushRef="#br0" timeOffset="4914.281">15161 12647,'0'0,"-26"-26,26 26,26-27,0 27,-26-26,27-1,-1 27,1 0,-1 0,1 0,-27 0,26 0,1 0,-1 27,-26-1,0 27,27-26,-27 25,0-25,0 26,0 0,0 0,0 0,0 0,0-27,0 27,0-27,0-26,0 27,0-27,0 0</inkml:trace>
  <inkml:trace contextRef="#ctx0" brushRef="#br0" timeOffset="5137.2936">15187 12859,'0'0,"27"0,-1 0,1 0,26 0,-27 0,27 0,0 0,0 26</inkml:trace>
  <inkml:trace contextRef="#ctx0" brushRef="#br0" timeOffset="19082.0914">9261 11562,'-27'0,"27"0,0-26,0 26,-26-27,26 27,-27 0,27 0,0-26,0 26,-26 0,-1 0,27 0,-26 0,0-27,26 27,-27 0,27 0,-26 0,26 0,-27 0,27 0,-26 0,26 27,-27-27,27 0,-26 0,26 0,0 0,-27 26,27 1,0-1,0-26,0 27,-26 26,26-27,0 27,0-26,0 25,0-25,0 26,0 0,0 0,0-27,0 27,0-27,26 1,-26-1,0 1,0-1,0 1,27-1,-27 1,0-27,0 26,0-26,26 27,-26-27,0 26,27-26,-27 0,26 27,1-27,-27 26,0-26,26 26,1-26,-27 27,26-27,0 0,1 0,-1 26,1-26,-1 0,1 0,-1 0,27 0,-26 0,26 0,-27 0,0 0,1 0,26 27,-27-27,1 0,-1 0,27 0,-26 0,-1 0,0-27,27 27,-26-26,-1 26,27 0,-26-27,-1 27,1 0,-1 0,1 0,25 0,-25 0,-1 0,27 0,-26 0,-1 0,27 0,-26 0,-1 0,27 0,-27 0,1 0,-1 0,1 0,-1 0,1 0,26 0,-27 0,1 27,-1-27,0 0,1-27,26 27,-27 0,1 0,-1-26,1 26,-1 0,1 0,-1 0,0 0,1 0,-1 0,1 0,-1 0,1-26,-1 26,1 0,-27 0,0 0,26-27,-26 27,0-26,0-1,0 1,0-27,-26 26,26-26,-27 0,27 1,0-1,-26 0,26 26,0-26,0 27,0-1,0-25,0 25,0 1,0-1,26 1,-26-1,0 1,27-1,-27 27,0-26,0 26,0 0,0 0,0 0,0-27,0 27,-27 0,1 0,26-26,-27 26,1 0,-1 0,-26 0,27 0,-27 0,27 0,-27 0,0 0,0 0,0-27,0 27,27 0,-27-26,0 26,0 0,0 0,0 0,0 0,-26 0,26 0,-27 0,28-26,-1 26,0 0,-27 0,27 0,0 0,1 0,-1 0,0 0,26 0,1 0,-27 26,53-26,0 0,0-26</inkml:trace>
  <inkml:trace contextRef="#ctx0" brushRef="#br0" timeOffset="26757.5304">8361 2937,'0'0,"-26"-27,26 27,0 0,0-26,0 0,0 26,26-53,-26 26,27 1,-1-1,1 27,-1 0,27 27,-27-27,27 26,0-26,0 27,0-1,-26-26,25-26,1 26,0-27,-26 27,26 0,0 0,-1 27,28-1,-27 1,26-1,-26 0,0 1,0-27,0 0,-27 0,1 0,26 0,-27 0,27 0,0 0,0 26,0 1,26-1,-26-26,-26 27,25-27,1-27,-26 1,26-1,-27 1,1 26,26 0,-1 0,1 0,0 26,0 1,0-27,0 26,0-26,0-26,-27-1,1 1,26-1,-27 1,1 0,26 26,-1 0,28 26,-27 0,0-26,0 27,0-54,-1 1,-25 0,26-27,-53 0,53 26,-27-26,27 53,0 0,0 0,0 0,26 27,-26-1,0 1,0-27,0 0,0 0,-27 0,27 0,-26-27,26 27,-1 27,1-27,0 26,0 1,0-1,0 1,0-1,0-26,0-26,-27 26,27-27,-26-26,-1 27,1 26,25 0,1 0,0 0,0 0,27 26,-27-26,-1 27,1-27,-26 0,26-27,-27 27,1-26,26 26,-27 0,27 26,0 1,0 26,0-53,0 52,0-25,-1-27,1 0,-26 0,26 0,-27-27,1 1,26 0,-27 26,27 0,0 0,0 0,0 0,26 0,-26 26,0-52,0 26,0-27,-27 1,27-1,0 1,-27-1,27 1,0 26,0 0,0 0,0 26,26 1,-52-27,52 0,-26 0,-26 26,26-52,-27 26,0 0,1 0,26-27,-27 27,1 0,-1-26,27 26,-26 0,-1 0,1 0,-1-27,27 27,-27 0,-26-26,27-1,-1 1,1-1,-27 27,26 0,-26-26,27 26,-27 0,26 0,-26 0,0-26,0 26,27 0,-27 0,26 0,-26 0,0 0,26-27,1 27,-27 0,0 0,26 27,-26-27,27 0,-27 26,26 0,-26 1,27 26,-27 0,26 0,-26 0,0 0,27 26,-27-26,0 26,0-26,0 0,0 0,26 0,-26 0,0 0,0-27,0 1,27-1,-27-26,0 0,0 0,0 27,0-27,0 0,0 0,0 0,0-27,0 27,-27 0,27-26,-26-1,26 1,-27-1,1 1,26-27,-27 26,1 1,-1-27,27 27,-26-1,26 1,-27-1,1 1,26-1,-26 27,26-26,0 26,0 0,0 0,-27 0,27 26,0 1,0-27,27 26,-27 1,0-1,26 1,-26-1,26 0,-26-26,0 27,0-27,27 0,-27 0,0 0,0 0,0 0,0 0,0-27,0 27,26-26,-26 26,0 0,0 0,27-26,-27 26,26 26,-26-26,27 0,-27 0,26 26,-26-26,27 0,-27 0,0-26,26 26,-26-26,0-1,27 27,-27-26,0-27,26 53,-26-27,0 1,27-1,-27 1,26 26,-26-27,0 1,26 26,-26 0,0-26,0 26,0 0,0 0,0 0,0 0,0 0,0 0,0 0,0 0,0 0,0 26,0-26,0 0,0 0,0 0,0 0,0 0,0 0,0 0,0 0,0 0,0 26,0-26,0 0,0 0,-26 27,26-27,0 26,-26 1,26-1,0-26,-27 27,27-1,0 1,-26-1,26-26,0 27,-27-1,27-26,0 0,0 26,0-26,0 0,0 0,0 0,0 0,0 0,0 0,0-26,0 26,0 0,0 0,0-26,0 26,-26-27,26 27</inkml:trace>
  <inkml:trace contextRef="#ctx0" brushRef="#br0" timeOffset="188431.7776">24289 1640</inkml:trace>
</inkml:ink>
</file>

<file path=ppt/ink/ink11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35.436"/>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400 151 81,'11'3'41,"-11"-3"0,2 11 0,-19-2-35,7 6-3,-4 1-1,1 6 0,-1 3-1,2 5 0,3 1 0,4 8 1,1 2-2,3 9 1,-1 5-1,1 8 0,0 4 0,0 4 0,-1-1 0,1-2 0,-1-5 0,4 2 0,-2-6 0,1-10-1,1-4 0,1-11 0,-1 0 0,-1-10-1,1-2-1,-2-22-2,5 22-11,-5-22-26,0 0 1,-18-30-2,12 4 3</inkml:trace>
  <inkml:trace contextRef="#ctx0" brushRef="#br0" timeOffset="362">0 397 85,'6'-41'41,"2"-3"-1,12 10 2,-3-1-38,8-1-2,0 1-1,3 5-1,1 0 0,3 8-1,-1 4 1,2 4-1,1 5 1,1 2 0,0 7 0,2 2 0,-2 5 0,-3 1 0,-3 1-1,-5 4 1,-7 2 0,-4 5 0,-10 1 0,-8 7 0,-10 1 0,-4 3 1,-7 4-1,-4-3 1,-5 2 0,2-1 0,0-3 0,4-4-1,6-6 0,3-4 0,6-2-1,5-5-1,6 0-1,3-10-1,9 10-5,-6-22-31,20 12 1,-4-14-2,12 5 2</inkml:trace>
  <inkml:trace contextRef="#ctx0" brushRef="#br0" timeOffset="807">696 220 54,'0'0'39,"14"-7"0,-14 7 1,0 0-19,0 0-13,0 0-4,0 0-1,0 0-1,0 10 0,0-10-1,2 11 1,-1-2-1,0 5 0,-1 3-1,0 8 0,1 8 1,0 4-1,-1 3 0,2 1-1,0 1 1,2-5-1,1 0 0,1-10 2,2-7-3,2-4 2,2-8-1,2-4 1,0-8-1,4-3 0,0-9 1,-1-3-1,2-5 1,-3-10 0,-1-1 1,0-1-1,-4 0 1,-1 4-1,-2 2 0,-2 6 1,-1 3-1,-1 11 0,-4 10-1,4-12 1,-4 12-1,0 0 1,14-1-2,-3 6 1,3 0 0,5 5-1,3 1 0,5 2 1,2 2 0,2 7 0,-3-1 0,-2-1 0,0-3 1,-5-2 0,-1-1 0,-5-5 1,-3-1-1,-12-8 2,16-1-1,-14-9 1,0-7 0,-4-10 0,-1-6 0,-4-11 0,2-4 0,-4-8 0,0 4-1,-1 2 0,2 9-1,1 8 0,0 6-2,4 15-1,1-4-4,19 17-33,-7-10 0,16 9-1,1-12-1</inkml:trace>
</inkml:ink>
</file>

<file path=ppt/ink/ink11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37.004"/>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 0 95,'-1'17'40,"1"-17"1,5 19-12,-5-19-25,11 10-2,0-5-1,5 3 1,5-4-1,5 1 0,4 0 0,3-4-1,1 2 0,1-4 0,-1 0-2,-3-4-1,0 7-5,-17-11-32,10 9 0,-14-7-1,3 10 1</inkml:trace>
  <inkml:trace contextRef="#ctx0" brushRef="#br0" timeOffset="301">29 182 64,'-1'10'40,"1"-10"-2,0 19 2,0-19-28,15 11-6,-2-3-2,9 8-1,3-6 0,5 6 0,1-7-1,4 6 0,-3-2-1,0 1 0,-5-3-1,-1-4 1,-6 5-2,-2-8-1,-1 9-2,-14-22-25,8 13-11,-10-14-2,-1 10 1</inkml:trace>
</inkml:ink>
</file>

<file path=ppt/ink/ink11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40.519"/>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34 38 80,'-3'10'41,"-7"-6"0,5 9 0,-4-10-35,9-3-3,-9 11-1,8-1-2,4 6 0,3 4 0,5 8 0,4 3 0,4 8 0,1 10 0,4 3-1,0 6 1,-1-2 1,1 3-1,-6 1 0,1 0-1,-6 0 1,1-9 0,-4-6 0,-3-10 0,0-11-1,-3-6 1,-4-18 0,10-11 1,-3-18 0,-1-9 0,0-8 0,2-6 0,0-2 1,2-8-1,-1 10 0,-1 2 0,1 9-1,-2 10 0,-1 5 0,1 9 0,3 13-1,1 12 1,3 12-1,5 7 1,4 14-1,2 7 0,3 9 0,2 7 1,-2-5-1,0-3 1,-2-11 0,-4-5-1,-2-19 2,-1-12 0,-1-23 0,-1-20 1,-2-9-1,1-22 0,-3-9 1,0-9-1,0-4 0,0 1 0,-2 7-1,0 9-1,0 10 0,-1 8-9,15 23-30,-11 0-3,3 15 0,-6 1-1</inkml:trace>
</inkml:ink>
</file>

<file path=ppt/ink/ink11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52.909"/>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1782 6108 73,'12'-7'41,"3"2"-2,-14-4 3,-1 9-19,0 0-19,0 0-1,-18-4 1,18 4-2,-14-1 1,14 1-1,-17 0 1,6 2 0,-2-3-1,1 2 0,1-1-1,-7-4 0,-2-2 0,-8-4 0,-4-7-1,-9-6 1,-13-6-1,-5-8 0,-5-8 0,-8-6 0,-6-10 2,-4-10 0,-3-4-2,-3-8 0,6-9 0,-2-7 0,4-15 0,0-7 0,7-10 0,-1-7-2,10-16 4,4-9-2,9-10-2,0-12 4,5-4-4,1-6 2,5-6 2,1-4-2,5 3 0,2 1 0,6 4 0,7 5 0,8 6 0,8 6 0,13 8 0,8 8 0,8 8 0,17 7 0,5 7 0,13 7 0,6 8 0,7 9 0,7 8 0,10 8 0,2 8 0,7 7 0,-3 11 0,-3 7 0,-5 8 0,4 7 0,-14 9-2,-4 7 1,-14 9 0,-12 9 1,-10 3 0,-7 7 1,-8 4 0,-11 1-1,-13 5 2,9-2-2,-9 2 0,-10-7 0,-8 2 0,-3-3 0,-5-4 0,-3 0 0,-5-4 0,-3 1 0,2-2 0,-3 2 0,1 0 0,4 0 0,-2 4 0,1 0 0,0 1 0,5 5 0,1-3 0,6 5 0,8-3 0,-3 5 0,17 1 0,-13-4 0,13 4 0,0 0 0,0 0 0,0 0 0,0 0 0,0 0 0,12 8 0,-2-4 0,4-3 0,11 1 0,2 0 0,8-1 0,4 1 0,4-1 0,-3-1 0,10 1 0,-8 0-2,-3 1 2,-5 1 0,-5 0 2,-5 0-2,-5-1 0,-2 2 0,-17-4 0,17 6 0,-17-6 0,0 0 0,0 0 0,9 1 0,-9-1 0,0 0 0,0 0 0,0 0 0,-5 9 0,6 0 0,-4 5 0,1 4 0,-2 7 0,-7 10 0,2 5 0,-9 9 0,1 5 0,-6 0 0,2 3 0,-1-2 0,3-2 0,5-7 0,0-8 0,5-8 0,3-8 0,3-7 0,1-5 0,2-10 0,0 0 0,0 0 0,0 0 0,0 0 0,0 0 0,0 0 0,0 0 0,0 0 0,0 0 0,-2 10 0,2-10 0,0 0 0,0 0 0,0 0 0,0 0 0,0 0 0,0 0 0,0 0 0,0 0 0,-6-10-2,6 10-1,0 0 0,0 0-2,0 0-1,-7-15-7,7 15-8,0 0-22,-3-16 2,-4-1-1,3 0 2</inkml:trace>
  <inkml:trace contextRef="#ctx0" brushRef="#br0" timeOffset="1451">1007 55 100,'-21'-24'42,"3"13"0,-4-3 0,11 11-34,-4-1-4,2 4 0,1 0-1,2 3-2,10-3 1,0 19-1,10-2 0,7 8 0,12 8-2,4 8 0,3 10-1,6 6 2,-1 3-1,1-3 1,-5-3-2,-3-3 2,-9-10 0,-5-9 1,-4-9-1,-5-8 0,-11-15 0,0 0 0,-1-31 1,-7-3-1,-7-9 0,-2-6 0,-2-4 0,-3 0 1,5 4 0,1 11-1,4 10 1,2 11-1,10 17 1,-5 9-1,9 9 0,1 4 0,0 0 0,2 2 0,-1-6-1,1 0 1,-2-9 0,-5-9 0,0 0 0,5-13 0,-5 13 0,-1-19-1,1 19-1,0 0-6,13 18-19,-4-9-16,18-1-1,12-11 0,26-12 0</inkml:trace>
</inkml:ink>
</file>

<file path=ppt/ink/ink11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55.258"/>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5536 2793 97,'-98'36'43,"-13"16"0,-29 2-2,-7 18-38,-30 8-4,-25 16 0,-20 22-1,-22 19 0,-16 17 1,-18 19-1,-4 18 1,0 16 0,6 11 1,19 5-1,27-4 1,36-9-2,42-16 1,44-20-1,44-23 1,41-22-1,37-20 1,26-19-1,15-12 1,2-3 1,-12 3 0,-23 6 0,-35 14 1,-40 18 1,-43 14 0,-36 15 1,-30 3-1,-23-1-1,-10-6 0,4-9 0,14-15-1,22-26-2,30-17-2,21-30-2,41-10-31,11-26-5,28-14 2,10-21-4</inkml:trace>
  <inkml:trace contextRef="#ctx0" brushRef="#br0" timeOffset="468">325 7321 75,'-14'90'40,"-16"0"-1,-4 6 1,-19-6-38,5 2 0,0-3-1,5-10-1,8-16 2,15-13 0,20-50 3,30 54-3,24-52 3,24-19-3,28-15-2,18-11-2,31-5-32,0-11-7,9-11-2,-5-10-2</inkml:trace>
  <inkml:trace contextRef="#ctx0" brushRef="#br0" timeOffset="964">3467 2953 77,'39'133'43,"12"12"-1,1-5 1,10 16-21,-3-6-20,8 4-2,3 2 0,-1-1-1,-8-5 0,-5-11 0,-6-14 0,-7-16-1,-8-16 1,-9-24-2,-8-18 0,-11-22-1,-6-20 0,-14-21-1,-9-20-1,-16-24 1,-9-16 0,-16-20 1,-9-13 3,-12-17 1,-4-10 2,-2-9 2,-1-10 0,10-1 1,6-8 1,17 4-1,16-7-1,19 6-2,21 4 1,21 8-2,21 10 0,19 15 0,14 15-1,17 18 0,10 22 0,2 21 1,2 18-1,-4 21 1,-11 19-1,-12 14 1,-17 16 1,-18 12-1,-25 8 1,-18 4-1,-23 7 0,-16-2 0,-18 1 0,-13-7-2,-7-6 0,-5-13-2,4-9-2,-2-25-6,22-4-30,0-26-1,24-12 1,11-19 0</inkml:trace>
  <inkml:trace contextRef="#ctx0" brushRef="#br0" timeOffset="1515">4268 2234 96,'35'40'42,"-13"11"0,1 19-1,-18 6-37,11 7-2,2 0-2,3-2 0,4-9 0,3-10-1,4-16 1,4-18-1,1-16 1,1-17 1,-2-12-1,-4-14-1,-6-13 1,-6-11 0,-9-9-1,-9-7 0,-7-7-1,-7-6 0,0 3-1,-6-3-4,15 12-26,-8-5-9,12 13 3,1 4-2</inkml:trace>
  <inkml:trace contextRef="#ctx0" brushRef="#br0" timeOffset="1835">5376 1865 71,'31'12'43,"-14"-5"-2,-9 7 1,-20-9-17,-13 13-22,-9 4-2,-6 9 0,-8 6-1,-4 8 0,0 7 0,8 6 1,10 4-1,14 0 1,16-1 0,20-4 1,15-6-2,17-12 2,13-13-2,8-14-1,6-15-1,1-22-2,2-9-9,-16-30-28,1-12-2,-16-21 2,-7-14-2</inkml:trace>
  <inkml:trace contextRef="#ctx0" brushRef="#br0" timeOffset="2150">5432 567 90,'-7'51'42,"5"12"1,13 22-1,-3 7-34,19 18-5,9 12-1,4 13 0,2 1-2,1-1 1,-3-4-1,-1-13-1,-4-12 0,-8-16-1,-4-14-1,-7-20-1,-6-12-1,-12-20-2,-3-9 0,-16-16 1,-2-7 1,-8-10 2,-2-9 2,-1-5 2,3-10 2,12 3 1,9-11 2,18 6 0,11-6-2,19 6 1,12 3-3,13 9-1,7 7 1,4 14-1,-1 13 0,0 13 0,-9 14 0,-6 15 0,-10 6 0,-6 8 0,-11 1-1,-5-2 0,-8-6-1,-7-11-3,-2-6-2,-9-34-19,-10 4-17,-3-28 0,0-12 0,-10-22 2</inkml:trace>
  <inkml:trace contextRef="#ctx0" brushRef="#br0" timeOffset="2623">5866 870 60,'0'0'40,"-10"-6"-2,10 6-1,8 14-22,10-6-52,-12 4-1,6 2-2,-3-1 2</inkml:trace>
  <inkml:trace contextRef="#ctx0" brushRef="#br0" timeOffset="3014">5986 1537 89,'7'22'40,"8"8"1,3 7-2,15 9-34,-5 10-4,3 6-1,5 3 1,1-3-2,2-11 2,-1-8-1,0-16 1,5-15 0,-1-18 0,2-18 0,0-15 0,-2-15 0,-1-14 0,-5-10-1,-6-8 0,-7-2-1,-8 3-1,-5 5-1,-2 12 0,-9 8-1,2 21-3,-12 8-1,11 31-2,-12 0 2,8 31 4,-7 8 3,-1 11 2,3 8 1,-5-3 4,12 6 3,-9-20 0,13 5 0,-8-27-2,6-19-4,9-3 0,2-25-1,4-17-2,0-13 0,6-11-1,3-9 0,8-3 0,3 5 1,9 10-1,4 14 0,8 19 0,5 19 0,5 21 0,0 19 1,0 15-1,-6 12 0,-11 9 1,-8 4 0,-18 0 1,-14-3 0,-17-6 1,-16-7 0,-18-8-1,-13-12 0,-10-14 0,-7-12-2,-5-17 0,0-19-1,5-11-4,2-27-5,23-10-30,1-19 0,17-8 0,9-14 0</inkml:trace>
  <inkml:trace contextRef="#ctx0" brushRef="#br0" timeOffset="3632">6936 4 58,'47'-14'41,"4"27"-2,-2 23 1,6 35-16,-6 12-19,5 18-3,-2 15 1,-2 8-2,-5 6 0,-4-2 1,-4-9-1,-6-11 0,-9-17 0,-4-18-1,-6-16-2,-9-24-1,-6-20-4,-15-31-3,3-11-1,-21-30-1,6-6 3,-13-18 3,2-7 3,5-2 4,6-3 3,18 14 5,2-4 1,28 24 1,4 4-3,21 17-2,5 14-1,11 15-2,0 16 0,4 11 0,-5 13-1,-3 13-1,-9 4 1,-7 7-1,-4-3 0,-11-5-1,-2-4-1,-12-13-2,2-8-2,-12-20-3,0 0-14,5-40-20,-7 0 1,-5-17 0,-1-12 1</inkml:trace>
  <inkml:trace contextRef="#ctx0" brushRef="#br0" timeOffset="4074">7795 142 80,'-1'47'40,"0"14"-2,8 12 1,-4 4-34,9 7-2,4-4-1,3-3 0,1-14 0,1-10 0,-5-16 1,1-10-1,-7-17 0,4-10 0,-6-14 0,-2-9 0,-2-12-1,0-8 0,2-8-1,-3-5 1,4 2-2,-1 4 1,-1 9-1,3 9 1,0 14 0,2 15 0,1 13 0,-2 9 0,1 3 0,0 0 0,7-6-1,4-7 1,3-11 0,6-14 0,1-11 0,8-8-1,0-2 1,7 2 1,-4 8-1,2 11 1,2 14-1,-5 15 1,4 14-1,-5 9-1,5 7 0,-2-4-1,11 0-1,-1-10 0,3-4 0,6-14 0,5-6-1,1-7 2,1-3 0,-8 1 1,-7 6 1,-13 12 1,-16 11 1,-20 16 0,-31 18 2,-27 22-1,-34 16 1,-26 24 0,-35 13 0,-22 19 0,-30 10-1,-15 11-1,-14 2-1,-2 1 1,1 0-1,9-6-1,12-8-2,15-12-3,30-1-13,13-25-24,30-6-3,19-17 2,25-13-2</inkml:trace>
</inkml:ink>
</file>

<file path=ppt/ink/ink115.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6-11-10T17:06:59.078"/>
    </inkml:context>
    <inkml:brush xml:id="br0">
      <inkml:brushProperty name="width" value="0.05292" units="cm"/>
      <inkml:brushProperty name="height" value="0.05292" units="cm"/>
      <inkml:brushProperty name="color" value="#FF0000"/>
    </inkml:brush>
  </inkml:definitions>
  <inkml:trace contextRef="#ctx0" brushRef="#br0">10774 3421 41 0,'0'0'33'16,"-11"-30"-9"-16,11 30-12 15,-13-26-2-15,13 26-3 16,-20-25-1-16,7 15-1 15,-9-7-2-15,1 4 0 16,-8-2 0-16,0 3-1 16,-10-7 0-16,-1 5-1 15,-2-6 1-15,-3 3-1 0,-7 0 1 16,0 0-2-16,-8-3 2 16,-2 1-1-16,-7 2 0 15,-1 8 0-15,-7-3 0 16,-1 7 1-16,-4-6-1 15,-1 7 0-15,-3 2 0 16,1 7 0-16,0 2-1 16,-1-3-2-16,3 7 3 15,0-3-2-15,1 9 1 16,2 1-1-16,2 4 2 16,-2 4-2-16,1 3 1 15,-2 3 1-15,0 5-1 0,0 3 0 16,2 5 0-16,2 1 0 15,4 4-1-15,-1-4 2 16,8 0-1-16,7 0 0 16,5-1 0-16,4-1-1 15,6-4 2-15,7 0-3 16,6-4 3-16,9-2-2 16,8-1 2-16,7-3-2 15,9-2 2-15,9-2 0 16,8 0-1-16,9-4 1 15,7-1-2-15,5 2 2 16,7-1-2-16,5 0 2 16,7-3-1-16,4-2 0 0,6 1 0 15,1 1 0-15,5 0 0 16,5-2 0-16,2-2 0 16,4 2 0-1,2-3 0-15,3 2 0 0,4 1-1 16,2-5 2-16,0-4-1 15,1 0 0-15,0 1 0 16,-3 0 1-16,-1-3-1 16,-4-1 1-16,-3-4-1 15,-3 3 1-15,-2-2-1 16,-3 1 0-16,1-1 0 16,-1-6 0-16,-1-2 1 15,-1-1 0-15,-4-4-1 0,-1-3 0 16,-2-5 1-16,-4 0 0 15,-4-4-1-15,-7-4 0 16,-4 0 0-16,-3-3 0 16,-4 2 0-16,-5-2 0 15,-5-2 0-15,-2 1 1 16,-6-6-1-16,-5 0 0 16,-1-6 0-16,-6 2 1 15,-5-9-1-15,-7-2 1 16,-8-5-1-16,-7 0 1 15,-7 2-1-15,-2 4 1 16,-12 6-1-16,-6 4 0 16,-4 8 0-16,-4 5-1 0,1 16-2 15,-3 4-2-15,14 14-32 16,-8-5-2-16,16 10 0 16,7-3-1-16,17 6 25 15</inkml:trace>
  <inkml:trace contextRef="#ctx0" brushRef="#br0" timeOffset="4661.7542">891 9989 73 0,'-1'-16'35'0,"3"1"0"16,-16-10-26-16,10 8-4 15,-7-5-1-15,-1 4-1 16,-10 0-1-16,-4 4 0 15,-5 7-1-15,-5 3 0 16,-6 12 0-16,-1 1-1 16,-2 12 0-16,1 6 0 15,2 9 0-15,7 8 0 0,7-3 0 16,11 8 0-16,13-6 0 16,14 7 0-16,18-5 0 15,16-5 1-15,14-6 0 16,7-4-1-16,1 1 1 15,-4-1 0-15,-11 5 0 16,-16 2-1-16,-23 0 1 16,-23 6-1-16,-18 4 0 15,-8 3 0-15,-3-4-1 16,3-10 2-16,9 1-2 16,13-3 1-16,20-4 0 15,15 1 0-15,7 0 0 16,2 3 0-16,-3 7 1 0,-12 20-1 15,-15 3 0-15,-14 9 0 16,-14 4 1-16,-11 0-1 16,-5-3 0-16,-2-8 0 15,7-4-1-15,7-17 0 16,16-9-2-16,7-20-2 16,25-1-13-16,3-25-20 15,21-10 1-15,5-12 0 16,15-17 0-16,7-14 37 15</inkml:trace>
  <inkml:trace contextRef="#ctx0" brushRef="#br0" timeOffset="5114.9045">1318 9967 81 0,'-13'-14'40'0,"-3"-4"-3"16,16 18-19-16,0 0-12 15,6-18-4-15,6 16 0 16,2 0-2-16,-1 6 2 16,1 11-2-16,-12 13 0 15,-8 9-1-15,-10 6 1 0,-8 16-1 16,-4 2 1-16,0 7 0 15,4 1-2 1,11-6 2-16,18-3 0 16,18-6 0-16,20-3 0 0,11-6 0 15,7 9 0-15,-4-3-1 16,-7 4 2-16,-13 1-1 16,-18-2 0-16,-14 1 0 15,-17 0 1-15,-14-3-1 16,-8-6 2-16,-3-3 0 15,1-8-2-15,2 1 1 16,6-3 1-16,4-6-2 16,6 0-3-16,6-9-5 0,18 6-30 15,4-12-2-15,21-1 1 16,15-7-2 0,27-3 19-16</inkml:trace>
  <inkml:trace contextRef="#ctx0" brushRef="#br0" timeOffset="6904.7937">2009 14311 50 0,'0'0'37'15,"0"0"0"-15,4 14-23 16,-4-14-10-16,-10 27-1 16,3-3-2-16,1 7 0 0,-3 13-1 15,-1 10 0-15,1 10 1 16,0 6-1-16,1 9 1 15,0 5-2-15,2-1 2 16,1 2 0-16,2-3-1 16,1-11 1-16,0-9-1 15,1-13 1-15,0-9 0 16,2-12 1-16,-2-9-1 16,1-19 0-16,0 0 1 15,0 0-1-15,1-29 0 16,-2 3 1-16,-4-10-1 15,-3-6 0-15,-4-3-1 16,-4 1 1-16,-6 0-1 0,-3 10 1 16,-7 12-1-16,-2 9 1 15,-7 13-1-15,1 12 0 16,-4 17 0 0,0 15 1-16,0 11-1 0,3 3-1 15,5 3 0-15,5 4 0 16,8 2 0-16,8-3 0 15,11-9 0-15,13-9 0 16,12-11 1-16,12-6 0 16,7-14 0-16,7-5 1 15,7-9-1-15,2-7 0 16,2-8 0-16,-6-1-2 16,-1 1-3-16,-13-17-15 0,2 16-19 15,-10-15-1-15,0 8 2 16,-9-10 20-16,7 6 18 15</inkml:trace>
  <inkml:trace contextRef="#ctx0" brushRef="#br0" timeOffset="8045.4736">2477 14386 43 0,'0'0'35'16,"0"0"1"-16,-8-19-26 15,8 19-3-15,-18-6-2 16,5 5-1-1,-9-7 0-15,0 6-2 0,-5-6 1 16,1 1-1-16,-1 1 0 16,5 3-1-16,2 3 0 15,4-1 1-15,5-1-1 16,11 2 0-16,0 0-1 16,-7 17 1-16,9-2 0 15,0 9-1-15,0 0 0 16,-2 13 0-16,-3 10 0 15,0 15 1-15,-4 10-1 0,0 7-1 16,-1 4 1 0,-2 5 0-16,4 4-1 15,0 1 1-15,3-5-1 16,0-10 1-16,3-10-1 0,2-10 0 16,2-4 0-16,-1-16 0 15,2-5 1-15,0-9-2 16,0-4 3-16,2-1-2 15,-2-6 0-15,0-2 1 16,-5-11 0-16,20 22 0 16,-7-13 0-16,3 1 0 15,3-1 0-15,3-1-1 16,4 2 2-16,-2 0-1 16,1 0 0-16,-3-3 0 15,-3 3-2-15,-4-7-1 16,1 14-8-16,-16-17-26 15,0 0-2-15,0 0 0 0,7-13 19 16,-12-5 20-16</inkml:trace>
  <inkml:trace contextRef="#ctx0" brushRef="#br0" timeOffset="8967.3907">2671 14548 34 0,'0'0'36'0,"0"0"1"16,-7-22-22-16,7 22-5 0,0 0-3 15,0 0-2-15,0 0 0 16,0 0-1 0,-5 15-1-16,3-1-1 15,1 9 0-15,1 3-1 0,0 6 1 16,3 6-2-16,-2-1 1 16,1 0 0-16,0-2 0 15,-1-6 0-15,0-2-1 16,0-1 0-16,-1-11-1 15,0 2 0-15,0-17-3 16,0 0-2-16,4 15-11 16,-4-15-22-16,7-16 0 15,-3-2 0-15,7 10 19 0,-4-12 20 16</inkml:trace>
  <inkml:trace contextRef="#ctx0" brushRef="#br0" timeOffset="10109.7903">2946 14810 51 0,'4'15'36'15,"-4"-15"0"-15,-11 18-29 0,-3-6-3 16,3 12-2-16,-6-2-1 16,0 7 0-16,-3 10 0 15,4 2 0-15,2 3-1 16,3 1 1-16,4-1-2 15,5-6 1-15,7-2 0 16,3-8 1-16,6-10-1 16,4-5 1-16,2-9-1 15,5-8 2-15,1-7-1 16,2-7 0-16,-2-4 1 16,-1-2 0-16,-4-2-1 15,-3 2 0-15,-3 4 0 0,-6 6 0 16,-9 14-1-16,0 0 1 15,4 21-2-15,-4 1 1 16,3 4 0-16,1 5 0 16,5-1-1-16,5 0 1 15,4-10 0-15,5-12 0 16,5-10 1-16,2-11 0 16,-1-8 0-16,1-7 0 15,-5-11 0-15,-3-11 0 16,-8-8 0-16,-4 2 0 15,-6-3-1-15,-5 8-1 16,-3 3-1-16,-5 5-1 16,6 11 0-16,-7 10-2 0,10 22-2 15,0 0-6-15,0 0-24 16,9 27 0-16,4-4 0 16,-1-3 22-16,13 11 15 15,-12-14 0-15,7 3 0 16,0 3 0-16,-12-10 0 15,3 1 28-15,-11-1 7 16,-4 6-1-16,-16-8-16 16,11 19-8-16,-12-2-7 15,4 7-1-15,3 3-2 16,8 3 2-16,8-3-1 16,12-4 1-16,9-9-1 15,13-6 2-15,3-8-1 0,6-8 0 16,-2-11 1-16,-1-6 1 15,-7-10-2-15,-7-5 0 16,-11-6 0-16,-9-2 0 16,-11-9 0-16,-6-2-1 15,-6-2 0-15,0 7-1 16,-1 6 2-16,1 8-2 16,4 7 0-16,6 7 0 15,5 15-1-15,0 0 2 16,15 21-1-16,-3-2 0 15,1 12-2-15,2 10 3 16,1 0-1-16,-1 2 0 16,0 3 0-16,3-5-1 0,-1-6 1 15,2-2 0-15,3-11 2 16,3-14-2-16,0-9 1 16,6-6 0-16,-1-9-1 15,0-8 1-15,-4-8 0 16,0-10 0-16,-4-3-1 15,-5-4 0-15,-5 4 0 16,-4 5-1-16,-4 2 0 16,-5 6-2-16,1 10-1 15,-7 6-3-15,7 16-3 16,-13-1-28-16,14 13-1 16,-1-12 0-16,0 21 12 15,0-21 27-15</inkml:trace>
  <inkml:trace contextRef="#ctx0" brushRef="#br0" timeOffset="10547.2902">4221 14428 57 0,'0'0'38'16,"0"0"1"-16,-4 20-27 16,4 11-6-16,-8 5-2 15,3 15-1-15,-4 4-1 16,1 10-1-16,-2 0 0 16,2 0-1-16,0-3-1 0,2-5-2 15,4-5-1-15,-7-20-7 16,13 2-27-16,-4-20-1 15,8-3 1-15,-8-11 10 16,26-15 28-16</inkml:trace>
  <inkml:trace contextRef="#ctx0" brushRef="#br0" timeOffset="10861.5523">4391 14866 67 0,'-11'34'35'15,"-4"-6"-5"-15,5 8-27 16,1 1-2 0,5-2 0-16,4-10 0 0,8-3 1 0,5-16 0 15,10-5 1-15,1-14 0 16,7-8 0-16,-1-15 0 16,3-5 0-16,-5-13 0 15,-2-9 1-15,-9-7-2 16,-7-2 1-16,-11-3-2 15,-8 2 2-15,-6 4-2 16,-7 3-1-16,-2 17-2 16,-7 9-2-16,8 12-3 15,-6-10-16-15,17 27-16 16,0-3-2-16,12 14 2 16,8-11 21-16</inkml:trace>
  <inkml:trace contextRef="#ctx0" brushRef="#br0" timeOffset="11205.3457">4847 14139 71 0,'-3'18'37'0,"-10"3"1"16,7 9-32-16,-11 0-3 15,-1 9-2-15,-2 4-1 16,1-1-2-16,5 3-5 16,-4-10-30-16,13-4 0 15,3-11-1-15,9-5 4 16,5-13 34-16</inkml:trace>
  <inkml:trace contextRef="#ctx0" brushRef="#br0" timeOffset="11705.3446">4936 14060 94 0,'21'-11'41'0,"-6"-5"-11"16,4 8-25-16,-5-1-1 16,-14 9-2-16,15 14-2 15,-13 10-1-15,-4 18 1 16,0 19 0-16,-2 15-1 15,1 19 1-15,0 11-1 16,3 8 1-16,4 0-1 16,2-1 1-16,1-11 0 15,2-10 0-15,-1-12 1 16,-1-11-1-16,-7-13 2 0,-4-13 0 16,-11-7 0-1,-4-9-1-15,-9-5 0 16,-5-10 0-16,-5-6-1 15,-2-6 0-15,-1-5-2 0,2-5-4 16,12 3-5-16,-4-11-29 16,25 0-1-16,6-8 1 15,23 5 0-15,8-5 39 16</inkml:trace>
  <inkml:trace contextRef="#ctx0" brushRef="#br0" timeOffset="12189.7673">5385 14640 88 0,'-15'5'38'0,"19"6"-7"16,-4-11-25-16,21-4-2 16,-1 3-3-16,5-3 0 15,3 3-1-15,5-1-1 16,3 1 0-16,-6-3-2 15,2 9-5-15,-15-13-29 16,6 12-1-16,-10-6-1 16,-13 2 1-16,0 0 35 15</inkml:trace>
  <inkml:trace contextRef="#ctx0" brushRef="#br0" timeOffset="12377.2555">5393 14839 78 0,'13'6'39'16,"14"4"-1"-16,-5-9-32 15,11 5-1-15,0-1-4 16,-1-2-3-16,3-1-4 16,-13-8-31-16,18 1-2 15,-1-8 1-15,10-2-1 16,1-9 34-16</inkml:trace>
  <inkml:trace contextRef="#ctx0" brushRef="#br0" timeOffset="13002.2844">7420 14208 71 0,'11'0'40'15,"-11"0"-1"-15,3 22-27 16,-11-5-6-16,3 16-2 16,-3 13-2-1,-1 14 0-15,0 12 0 0,0 13 0 16,0 5 0-16,5 1-1 16,0-5 1-16,4 0 0 15,1-6-1-15,4-13 1 16,1-11-1-16,1-11-1 15,1-11 0-15,-1-7 1 16,0-1-3-16,-3-14-1 16,7 3-17-16,-11-15-21 15,2-12-1-15,-6-5 0 0</inkml:trace>
  <inkml:trace contextRef="#ctx0" brushRef="#br0" timeOffset="16019.7407">23002 9952 95 0,'13'1'39'15,"-13"-1"-2"-15,0 0-36 16,0 0 0-16,-7 11-1 16,7-11 0-16,-7 21-1 15,3-3 1-15,-1 13 1 16,0 7 0-16,-2 18 0 16,-1 21 0-16,-5 17 0 15,-5 22 2-15,-3 16-1 16,-3 26 0-16,-3 14-2 15,-6 13 1-15,-1 9 0 16,0-2 0-16,-1-4 1 0,3-2-4 16,0-8 2-16,-1-17-2 15,2-16 2-15,4-18-2 16,1-26-1-16,4-18-4 16,-3-31-9-16,13-15-20 15,-3-30 0-15,12-20-1 16,-5-27 1-16,10-15 25 15</inkml:trace>
  <inkml:trace contextRef="#ctx0" brushRef="#br0" timeOffset="16285.3813">22278 12093 87 0,'-49'0'36'0,"-7"16"-1"16,11 28-25-16,-5 7-5 0,15 21-2 15,5 6-2-15,13 6-1 16,15-4 0-16,14-3 0 15,15-9-1-15,13-16 3 16,13-20-1-16,16-18 1 16,14-27 1-16,12-13 0 15,3-16 0-15,6-12 0 16,-4-6 0-16,-6-3-1 16,-10 2-1-16,-14 5-3 15,-14 17-6-15,-22-1-28 16,-2 12-2-16,-19-1-1 15,-8 8-1-15,-13-3 5 16</inkml:trace>
  <inkml:trace contextRef="#ctx0" brushRef="#br0" timeOffset="17691.3728">14551 13213 67 0,'0'0'34'15,"-14"-6"-8"-15,14 6-19 16,0 0-4-16,-8-15 0 16,5 4 0-16,3 11-1 15,0-22-1-15,5 9 2 16,0-2-2-16,6-3 1 15,4 0-2-15,4 0 1 16,8-4 0-16,7 0-1 16,10-6 1-16,6-1 0 15,9-7 0-15,8 0-1 16,9-3 1-16,5 1-1 0,7-1 1 16,9 0 0-16,3 7-1 15,4 7 0-15,1 10 1 16,0 8-1-16,-4 7 0 15,-1 9 1-15,-2 10-2 16,-8 6 2-16,-3 7-1 16,-4 3 0-16,-2-2 0 15,-4 3 0-15,1-6 1 16,-1-5-1-16,0-8 1 16,-1-7-1-16,1-9 2 15,0-10-2-15,0-6 1 16,1-10 0-16,-5 0 0 15,-2-4-1-15,-7-3 1 0,-5 1-1 16,-9 3 0-16,-5 6 1 16,-8 6-1-16,-6 10 1 15,-2 7-1-15,-5 13 1 16,0 6-1-16,2 7 0 16,2 5 0-16,4 1 0 15,4-1 0-15,11-4-1 16,8-6 1-16,8-9 0 15,8-9 1-15,7-8-1 16,8-6 1-16,1-11-1 16,5-6 1-16,1-8-1 15,2-3 0-15,3-3 1 0,0 0 0 16,4 4-1-16,0-2 1 16,7 8-2-16,6 5 1 15,7 10 0-15,0 10 1 16,2 8-1-16,2 9 0 15,0 4 1-15,1 11-1 16,0 3 1-16,-5 5-1 16,-9-1 0-16,-5-7 0 15,-8 5 1-15,-8-5-1 16,-10-2 0-16,-9-4 1 16,-15-3-1-16,-12-2 0 15,-9-1 1-15,-10 4-1 16,-9-3 0-16,-7-3-1 0,-11-12 0 15,13 22-3-15,-13-22-24 16,0 0-9-16,0 0-1 16,-2-13-1-1,2-8 5-15</inkml:trace>
  <inkml:trace contextRef="#ctx0" brushRef="#br0" timeOffset="20624.5543">23437 14017 56 0,'0'-20'36'15,"12"-11"0"-15,19-3-16 16,6-27-14-16,17-6-1 16,6-13-1-16,14-9-1 0,12-6 0 15,5 2 0-15,2 2 0 16,0 5 0-1,-8 12-1-15,-3 11 0 16,-13 8 0-16,-9 12-1 0,-16 14 0 16,-12 6-1-16,-13 6 0 15,-8 3-2-15,-11 14-3 16,-7-15-5-16,7 15-26 16,-26 4-2-16,2 7 1 15,-15 1-1-15,-4 11 19 16</inkml:trace>
  <inkml:trace contextRef="#ctx0" brushRef="#br0" timeOffset="21046.4524">23336 13555 75 0,'18'-1'36'15,"-7"-10"0"-15,9 10-27 16,-20 1-5-16,0 0-2 16,4 13-2-16,-10 9 1 15,-3 3 0-15,2 4 0 16,1 3-1-16,5 3 2 15,3-1-1-15,10-1 1 16,8-11 0-16,9-8 0 0,7-4 0 16,4-5 0-16,4-5 0 15,1-1 0-15,0-3-1 16,-6 0-1-16,-5 2 0 16,-7 0 0-16,-6 3 0 15,-8 4-2-15,-2 1-2 16,-11-6-7-16,15 1-26 15,-15-1-1-15,12-4 0 16,-12 4-1-16,14-1 26 16</inkml:trace>
  <inkml:trace contextRef="#ctx0" brushRef="#br0" timeOffset="21765.2386">22557 15372 89 0,'-13'4'36'0,"13"-4"1"16,0 0-31-16,6 12-3 16,10-10 0-16,14 2-1 15,6-5 1-15,14-1-2 16,12-1 1-16,8 3 0 16,6 0 0-16,4-3-2 15,2 7 1-15,1-2-1 16,-2 6 1-16,-8 1 0 15,-6 0-1-15,-7 1 1 0,-11-2-1 16,-9-3 1-16,-8 1-1 16,-10-2 0-1,-7-3-1-15,-15-1-2 16,13-1-2-16,-21-14-8 0,8 15-24 16,-13-24-2-16,-2 12 2 15,-10-8-2-15,0 7 23 16</inkml:trace>
  <inkml:trace contextRef="#ctx0" brushRef="#br0" timeOffset="22218.3844">22731 15071 75 0,'0'0'36'15,"-12"-6"0"-15,12 6-26 16,0 0-6-16,-18 0-1 16,-2 2-1-16,-1 7 0 15,-8 7-1-15,-3 2 0 16,-4 6 0-16,-1 8 0 15,-1-1 0-15,4 1 0 16,5 1 0-16,7 2 1 16,7-7-1-16,10 3 2 15,6-8-1-15,12 0-3 16,4 2 2-16,8-2-1 0,8 1-1 16,5-1 1-16,6-1-1 15,4-1 0-15,3-1 0 16,-2-4 2-16,0-3-2 15,-4 4 2-15,-9-7 0 16,-3-3-3-16,-5 3-2 16,-17-21-17-16,5 10-16 15,-5-11 0-15,6 0-3 16,-2-18 2-16,15 5 37 16</inkml:trace>
  <inkml:trace contextRef="#ctx0" brushRef="#br0" timeOffset="22655.9017">23786 15264 80 0,'11'24'37'15,"-3"-7"-1"-15,13 8-25 0,-9-10-6 16,10 2-1-16,0-3-1 16,4-6-1-16,4-1-1 15,10-5 1-15,8-12 1 16,8 0-2-16,6-6 0 15,8-3 1-15,3-6-1 16,5 0 0-16,-1-1 0 16,-2 5 0-16,-7 3-1 15,-4 6 1-15,-10 1 0 16,-6 1-2-16,-9 9 0 16,-8-2-1-16,-2 15-11 15,-29-12-24-15,27 5-2 16,-27-5 0-16,11-8-2 0,-11 8 21 15</inkml:trace>
  <inkml:trace contextRef="#ctx0" brushRef="#br0" timeOffset="34355.0409">1908 15962 41 0,'-12'5'37'15,"3"7"-1"-15,-5-6-24 16,9 18-5-16,-5-8-4 16,4 18 0-16,1 0-2 15,4 10-2-15,3 7 4 16,6 20-3-16,0 9 2 15,3 3-2-15,0 13 1 16,1-6-2-16,-3 8 2 16,-2-7 0-16,-2 1-2 15,-3-13 2-15,-2-7-2 16,-1-14 3-16,0-11-1 0,0-9 0 16,1-16-1-16,0-11 1 15,0-11 0-15,-1-35 0 16,-2-14 0-16,-1-2-1 15,-4-12 0-15,-7-9 0 16,-5-2 2-16,-5 10-2 16,-8 1 1-16,-3 25 0 15,-6 16 1-15,-2 20 0 16,-6 15 0-16,1 21-2 16,3 19 1-16,4 6-1 15,7 15-1-15,4 3 2 16,8-2-1-16,10-5 0 15,9-7-1-15,13-2 1 0,9-8-2 16,9-19 3-16,11-9-1 16,9-20-3-16,13-13 0 15,5-16-4-15,24-5-31 16,-10-18-2-16,10-12 2 16,-4 1 6-16,1-4 32 15</inkml:trace>
  <inkml:trace contextRef="#ctx0" brushRef="#br0" timeOffset="34870.6899">2704 16142 63 0,'-36'7'39'0,"-1"0"0"15,-18-15-32-15,1 5-5 0,1-6-1 16,2 1 0-16,2 0-1 16,8 3 0-16,8 4 0 15,12 12 1 1,9 14-1-16,11 3 0 0,2 21 0 16,5 23 0-16,-1 21 0 15,1 3-1-15,0 18 1 16,0-1 1-16,0-2-1 15,2-2 1-15,3-8-1 16,5-22 1-16,6-22-2 16,6-5 2-16,5-15 0 15,3-18-2-15,3-7 0 0,0-12-6 16,14-8-31-16,-17-16 0 16,3 5-1-1,-8-18 8-15,1-1 31 16</inkml:trace>
  <inkml:trace contextRef="#ctx0" brushRef="#br0" timeOffset="35186.5139">2922 16080 73 0,'6'11'39'0,"3"12"2"0,-13-5-36 16,4 12-3-16,2 4-2 15,-5 4-1-15,4 1 0 16,1-8-4-16,4 12-7 0,-5-17-27 15,12 0 1-15,1-16-1 16,9-1 15 0,1-15 24-16</inkml:trace>
  <inkml:trace contextRef="#ctx0" brushRef="#br0" timeOffset="35733.4156">3226 16335 52 0,'-7'36'38'0,"-5"3"-1"16,14 11-28-16,-7-14-5 16,9 8-3-16,4-1 0 15,7-7 0-15,7-17 1 16,7-3 1-16,4-14-1 16,5-7 0-16,-2-13 1 15,3-2-1-15,-5-17 0 16,-2 3-2-16,-7 5 1 15,-5 0 0-15,-6 1 0 16,-3 4-1-16,-11 24 0 16,16 3 0-16,-4 19 0 15,3 18 1-15,5 20-1 0,0 5-1 16,1 13 0-16,1 14 2 16,-5 7-2-16,-7-1 2 15,-8 1-1-15,-9 0 2 16,-9-8-2-16,-6-17 1 15,-3-7-1-15,-5-16 0 16,0-34-2-16,0-26-2 16,10-18-5-16,-10-35-32 15,21-19 3-15,1-9-2 16,16-10 10-16,4-15 30 16</inkml:trace>
  <inkml:trace contextRef="#ctx0" brushRef="#br0" timeOffset="36172.6815">3844 16545 60 0,'-6'41'34'0,"-6"-5"-4"15,7 4-27-15,1-2-2 16,10-2 0-16,9-13-1 16,9-10 3-16,7-13 1 15,9-9-1-15,-5-16 2 16,3-4 0-16,-11-9 0 15,-4-1-2-15,-13-6 2 16,-8 0-4-16,-10 3 1 16,-4-3-2-16,-3 10-1 0,-1 9 1 15,4 8 1-15,3 7-1 16,9 11-1-16,9 17 1 16,8 7-1-16,7 8 2 15,8 13 0-15,5 0 0 16,6-11 0-16,3-3 0 15,3-2-1-15,0-12 1 16,-3-20 0-16,2-2 1 16,-6-22-1-16,-3-15 0 15,-9 2-2 1,-7 0 2-16,-12-16-1 0,-9 7 0 16,-1-1-1-16,-15 3-1 15,5 1-1-15,-11 18-1 0,12 4-4 16,-10-15-12-16,18 39-19 15,5-24-1-15,6 20 1 16,8-11 22-16,3 12 17 16</inkml:trace>
  <inkml:trace contextRef="#ctx0" brushRef="#br0" timeOffset="36516.4456">4771 15773 59 0,'0'0'40'16,"-17"-14"0"-16,20 30-26 16,-3-16-7-16,-4 27-3 15,3-1-4-15,0 0 0 16,3 7-3-16,-4-3-4 16,15 5-31-16,-10-9-1 15,8-1-1-15,-3-13 4 0,9-9 36 16</inkml:trace>
  <inkml:trace contextRef="#ctx0" brushRef="#br0" timeOffset="36953.9695">5027 15865 73 0,'0'0'39'16,"7"-22"-1"-16,9 14-32 15,-4 0-4-15,6 11-1 16,4 8-1-16,4 13 1 15,2 12-2-15,-2 23 1 16,3 12 1-16,-1 12-2 16,-2 5 3-16,-3 13-1 15,-5-1 0-15,-4-6-1 16,-7-1 2-16,1-16-1 16,-9-10 1-16,-5-15 1 0,-4-9-3 15,-2-17 1-15,-6-6-2 16,-4-13 2-16,-3-4-3 15,-1-12 0 1,2-4-3-16,2-15-6 0,21-3-28 16,-4-21 0-16,25 1 1 15,7-6 3-15,17-1 35 16</inkml:trace>
  <inkml:trace contextRef="#ctx0" brushRef="#br0" timeOffset="37329.8497">5841 16206 86 0,'23'7'41'15,"4"-18"-1"-15,30 5-35 16,-13-13-4-16,6-3-4 15,4 4-1-15,-9-5-4 16,0 11-2-16,-22-7-8 16,3 29-16-16,-39-20 6 15,6 37 12-15,-33-9 9 16,-5 10 5-16,-6 6 3 16,-7-5 5-16,13 16 10 0,-9-20 15 15,31 12-2-15,-4-25-13 16,32 11-7-16,8-15-5 15,15-7-3 1,16 5-7-16,3-18-31 0,18-2 1 16,1-6-3-16,12-1 2 15,-2-16 37-15</inkml:trace>
  <inkml:trace contextRef="#ctx0" brushRef="#br0" timeOffset="37611.108">7615 15869 85 0,'4'17'38'0,"-1"25"-2"15,-13-12-30-15,4 15-3 16,-8 6 0-16,2 10-2 15,-1 0 0-15,2 2 1 16,1 1 0-16,4-4 0 16,2-6-2-16,-1-11-2 15,15-1-33-15,-10-25-3 16,12-8-2-16,-1-31-1 0,12-27 19 16</inkml:trace>
  <inkml:trace contextRef="#ctx0" brushRef="#br0" timeOffset="38784.2412">12234 3463 64 0,'-22'-28'36'0,"-6"-3"0"0,-23-12-31 16,1 2 0-16,-17-8 1 15,-5 10-2-15,-15 2 1 16,-3 9-3-16,-8 16 1 16,-1 17-1-16,0 13-1 15,3 19 0-15,4 19-2 16,9 20 1-16,16 16 0 15,9 13-1-15,16 10 2 16,14 3-2-16,21 6 1 16,18-4 0-16,20-5 1 15,18-13-1-15,15-15-1 16,20-18 2-16,17-14-2 16,13-24 0-16,10-22 2 0,8-20 0 15,2-26-2-15,5-15 2 16,-6-21 0-16,-8-12-1 15,-19-18 1 1,-16-13 2-16,-27-12-3 0,-24 0 1 16,-33-1 1-16,-29 3-2 15,-26 10 1-15,-17 12 2 16,-12 15-2-16,-11 20-2 16,-3 22-1-16,-1 9-4 15,20 20-34-15,-4 1 4 16,18 10-5-16,1-8-1 15,17 2 29-15</inkml:trace>
  <inkml:trace contextRef="#ctx0" brushRef="#br0" timeOffset="39049.8817">11817 2505 77 0,'-8'62'37'0,"-3"-6"-11"16,8 7-23-16,6-2-1 16,12-8 0-16,8-20 1 15,15-27 0-15,12-31-1 16,15-14-1-16,9-18 1 0,10-11-2 16,6-14 1-16,1-4-1 15,4 6-34 1,-13 1 0-16,3 15-4 15,-11-4 3-15,-1 7 18 0</inkml:trace>
  <inkml:trace contextRef="#ctx0" brushRef="#br0" timeOffset="39436.0408">13339 2355 83 0,'14'20'33'0,"-14"-20"1"16,0 0-37-16,13-4-15 15,-7-10-18-15,7 0 1 16,-2-9 3-16,7-3 7 16,1-7 25-16</inkml:trace>
  <inkml:trace contextRef="#ctx0" brushRef="#br0" timeOffset="39795.432">14711 2524 58 0,'6'23'36'0,"-6"-23"-1"15,25 20-20-15,0-8-21 16,-1-15-26-16,15 2-2 15,-1-16 0-15,11-7-2 16,1-18 35-16</inkml:trace>
  <inkml:trace contextRef="#ctx0" brushRef="#br0" timeOffset="40155.8987">16199 2255 86 0,'2'25'30'0,"3"-5"-27"16,-5-20-39-16,17 3 0 15,1-13 1-15,20-8 24 16</inkml:trace>
  <inkml:trace contextRef="#ctx0" brushRef="#br0" timeOffset="40546.5453">18327 2408 80 0,'1'21'37'15,"6"1"-3"-15,1-4-39 16,-8-18-23-16,26 11-7 15,-2-18-1-15,19-7-1 16,9-15 28-16</inkml:trace>
  <inkml:trace contextRef="#ctx0" brushRef="#br0" timeOffset="42709.539">10472 4875 50 0,'1'-17'37'16,"-7"-6"0"-16,6 23-22 16,-6-28-4-16,6 28-4 15,-10-23-3-15,4 9-1 32,-5 0 0-32,-3-1-1 15,-4-5-1-15,-4 3 0 16,-7-8-1-16,-5 1 0 15,-8-4 1-15,-8 3-1 16,-7-3-1-16,-8 1 1 16,-6 8 0-16,-9-4-1 15,-7 9 1-15,-8 3 0 16,-10 8-1-16,-4 6 1 0,-4 5 0 16,-3 7 0-16,-4 6 1 15,0 7 0-15,0 6-1 16,1 6 0-16,4 7 1 15,2 5-1-15,7 7 1 16,0 6-1-16,5 6-1 16,5 3 1-16,7 1 0 15,8 3 0-15,7-1 1 16,10 0-1-16,8 2 1 16,16-3-1-16,13-2 1 15,14 0 0-15,16-3 0 16,18-2 0-16,17-2-1 15,19-3 0-15,20-6 0 0,21-2 2 16,24-7-2-16,18-3 0 16,23-3 2-16,20-2-1 15,17-4 0-15,12 1 0 16,15-8 0-16,4-8-1 16,-1-4 1-16,-1-14 0 15,-4-9-1-15,-14-14 1 16,-14-18-1-16,-15-17 1 15,-21-14-1-15,-19-16 1 16,-26-17 0-16,-24-12 0 16,-31-11 1-16,-25-8-2 15,-28-6 1-15,-26-3 0 0,-26 6-1 16,-26 13 0-16,-26 15 0 16,-21 19-1-16,-12 26 0 15,-11 26-1-15,-4 31-3 16,-7 17-12-16,23 38-23 15,1 9-2-15,31 20-1 16,24 10 1-16</inkml:trace>
  <inkml:trace contextRef="#ctx0" brushRef="#br0" timeOffset="48362.7728">14874 16494 64 0,'-32'3'38'16,"14"7"-1"-16,-7-20-25 16,25 10-5-16,-13-1-3 0,13 1-2 15,14-16 1-15,4 9-2 16,8 6-1 0,10-3 0-16,11 3 1 15,5 3 0-15,6 2 0 0,5 2-1 16,0 0 0-16,2 5 1 15,-4 0 0-15,-5-4-1 16,-6 3 0-16,-3 0 0 16,-8-2 0-16,-6-5 0 15,-6 6 0-15,-5-6 0 16,-7-8 0-16,-15 5 1 16,16 0-1-16,-16 0 0 15,-1-23 0-15,1 23 1 16,-17-30-1-16,2 4 1 15,-3 2-2-15,-3-3 2 16,-2-3-2-16,-4 5 3 16,-2 2-2-16,-2 3 1 0,-1 2-1 15,-1 4 3-15,-2 1-2 16,4 9 1-16,-1 3-1 16,5 2 0-16,5-2 0 15,6 5 0-15,16-4 0 16,-5 11-2-16,19-3 1 15,10-8 0-15,10 4 0 16,9 2 0-16,6 1-1 16,5 2 0-16,-1 3 1 15,-1-1 0-15,-6 2 1 16,-5 1-1-16,-5 5 2 16,-9-6-3-16,-5 4 2 15,-8 2-1-15,-6-2 1 0,-6 3-1 0,-9-2 0 16,-8 6 0-16,-8-1 0 15,-6 3 0-15,-8 3 1 16,-3-1-1-16,-3 1 0 0,2 1 0 16,3 6 0-1,6-11-1-15,6-7 2 16,8 1-1-16,6-7-1 16,12-12 1-16,-9 14 0 0,9-14-1 15,0 0 1-15,11-6 1 16,-11 6-3-16,0 0 0 15,14-18 1-15,-14 18-2 16,3-17-2-16,-6-2-2 16,3 19-5-16,-8-31-12 15,14 18-14-15,-10-2 1 16,4 15-1-16,1-23 18 16</inkml:trace>
  <inkml:trace contextRef="#ctx0" brushRef="#br0" timeOffset="48769.0346">15364 16570 72 0,'-4'-19'35'0,"-12"-21"-10"16,14 8-10-16,-15-14-9 15,9-4 0-15,-3-4-4 16,4 7 0-16,-2 9-1 16,3 2 0-16,3 6 2 15,-1 12-2-15,4 18 0 16,-4 11 0-16,1 11 0 15,1 10-1-15,1 1 2 16,2 1-2-16,1 10 1 16,3-5-1-16,2-9 2 15,4-8-3-15,2-5 3 16,3-15-2-16,2-3 0 16,1-6 0-16,0-11-1 0,0-3 2 15,-4-13-1-15,1 8 1 16,-3 5-2-16,-4 2 3 15,-5 5-2-15,-4 14 1 16,0 0 1-16,-5 23-2 16,-3 8 1-16,-1-4-2 15,0-3 2-15,1 7-3 16,4-3 2-16,2-11-3 16,15 7-17-16,-13-24-17 15,30-7-4-15,-6-15 2 16,19-4-2-16,7-19 41 15</inkml:trace>
  <inkml:trace contextRef="#ctx0" brushRef="#br0" timeOffset="50237.8572">6887 14462 60 0,'-19'-12'36'15,"19"12"0"-15,-26-27-25 16,32 7-5-16,7-6-2 0,16-2 0 15,8-7 0-15,12-1-1 16,12 0 0-16,8 1-1 16,5-2 0-16,0 9 0 15,-6 3-1-15,-5 8 0 16,-10 8 0-16,-6 11 0 16,-17 7-1-16,-9 11 1 15,-12 16-1-15,-13 14 1 16,-11 11-1-16,-8 10 0 15,-9 8 0-15,-5 4 0 16,-6 2 1-16,-2 3 0 16,2-3-1-16,3-9 0 15,4-10 1-15,8-6-1 0,7-9 1 16,7-8-1-16,11-15 1 16,12-7 0-16,9-17 0 15,10-8-1-15,10-7 1 16,7-1 0-16,5-12 0 15,8-4-1-15,3 3 1 16,0-1-1-16,1 5 0 16,-2 7 1-16,-2 4 0 15,-3-2-1-15,-5 6 1 16,-3 4 0-16,-8 4 0 16,-6-2-1-16,-5 3 1 15,-6 3-1-15,-5-3 1 16,-5 4-1-16,-12-7-1 0,16 12-1 15,-16-12-2-15,0 0-13 16,22 26-16-16,-22-26-9 16,12-6-1-1,-5-8-1-15</inkml:trace>
</inkml:ink>
</file>

<file path=ppt/ink/ink1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1-14T22:17:51.769"/>
    </inkml:context>
    <inkml:brush xml:id="br0">
      <inkml:brushProperty name="width" value="0.05292" units="cm"/>
      <inkml:brushProperty name="height" value="0.05292" units="cm"/>
      <inkml:brushProperty name="color" value="#C0504D"/>
    </inkml:brush>
  </inkml:definitions>
  <inkml:trace contextRef="#ctx0" brushRef="#br0">4683 6509,'0'-27,"0"27,0 0,0 0,0 27,0-1,0 27,-26 0,26 26,0 27,-26 0,26 0,-27 0,27 0,0-27,-26 0,26-26,0 0,0-53,-27 27,27-27,0-27,0-26,0 0,-26-26,-1 26,1-26,-27 26,26-27,-25 54,-1 26,0 0,0 26,0 54,26-27,-26 53,27-27,26 27,0-27,0 0,26 1,27-27,0-53,0 0,27 0,-27-53,-1 26,28-52,-27 26</inkml:trace>
  <inkml:trace contextRef="#ctx0" brushRef="#br0" timeOffset="601.0343">4895 7223,'53'0,"0"0,0 0,0 0,0-26,0 26,0 0,-1 0,-25-27,-1 27,1 0</inkml:trace>
  <inkml:trace contextRef="#ctx0" brushRef="#br0" timeOffset="758.0433">4975 7408,'52'0,"-25"0,26 0,0-26,0-1,0 1</inkml:trace>
  <inkml:trace contextRef="#ctx0" brushRef="#br0" timeOffset="1429.0817">6350 6615,'0'-27,"0"27,0-26,0-1,-26 27,26 0,-53 0,0 0,0 0,27 27,-27 26,-27-27,54 27,-27-27,27 27,52 0,-26 0,53 0,0 0,26 0,-26-27,0 1,0 26,0-27,-27 1,1 26,-27-27,-27 1,1-1,-1 27,1-27,0 1,-1-1,1 1,-1-1,27-26,0 27,-26-1,26-26,0 27,0-27,0 0,0 26,0-26,-27 26,27-26,0 27,0-27,0 0,0 26,27-26,-27 0,26 0</inkml:trace>
  <inkml:trace contextRef="#ctx0" brushRef="#br0" timeOffset="2001.1139">6774 6720,'0'-26,"-27"0,27 26,27-27,-27 1,26 26,1 0,-27 0,26 0,1 26,-27 1,0-1,0 27,0 0,0-27,-27 27,27-26,0 26,0-27,27 0,-1 1,0-1,-26-26,27 27,-1-1,-26 1,-26-1,-1 27,27-26,-26-1,0 1,26-1,0 0,0 1,26 26,0-27,1 1,-1-1,-26 27,0 0,0 0,-26 0,26-27,-27 27,1-53,26 27,-26-1,26-26,0 0,26-26</inkml:trace>
  <inkml:trace contextRef="#ctx0" brushRef="#br0" timeOffset="7042.4028">4789 12039,'0'0,"-26"-27,26 27,0 0,0 0,0 0,0 27,0 25,0 1,-27 0,27 53,0-26,0 25,0 1,-26 0,26 0,0 0,0-27,0-26,26 0,-26 0,0-27,0 1,0-27,0 0,0-27,0 1,0-27,0 0,-26 0,-1 0,1-26,0 26,-27 26,0-26,0 53,0 0,-26 0,26 53,0 0,0 27,0-1,0 0,53 1,-27 26,54-27,-1-26,1 0,26-27,0 1,26-1,-26-26,26 0,-26-26,0-1,0 1,0 26,-27-53,27 26</inkml:trace>
  <inkml:trace contextRef="#ctx0" brushRef="#br0" timeOffset="7572.4331">5504 12118,'0'0,"-27"0,-26-27,0 27,0 0,1 0,-28 0,27 0,0 0,0 27,27-27,26 26,0 27,0 0,26 0,-26 27,27 25,-54 28,27-28,-26 28,26 26,-26-54,-1 28,1-28,26-25,0-1,26-26,1 0,25-26,1-1,0 0,0-26,-26 0,26 0,-1-26,1 26,-26-26,26-1,-27 27</inkml:trace>
  <inkml:trace contextRef="#ctx0" brushRef="#br0" timeOffset="8230.4707">5953 12171,'0'0,"0"0,0 26,0 1,0-1,0 1,0-1,0 1,0-1,0 1,0 25,0-25,0-27,0 53,0-53,27 26,-27-26</inkml:trace>
  <inkml:trace contextRef="#ctx0" brushRef="#br0" timeOffset="8584.491">6641 12462,'27'0,"-1"0,-26-27,-26 1,-1 0,1 26,-27 0,27 0,-1 0,1 26,26 27,26-27,1 27,25 0,1 0,0 26,0-26,0 27,0-27,-26 0,-27 0,-27-1,1-25,-27 26,0-27,-27-26,27 0,1 0,-1 0,0 0,26-53,1 27,-1-27,27 0</inkml:trace>
  <inkml:trace contextRef="#ctx0" brushRef="#br0" timeOffset="8877.5077">6694 12012,'0'27,"0"-1,27 27,-54 0,27 26,0 1,-26-1,-1 27,27 26,-26-53,26 27,-27 0,1-26,26-1,-26 0,26-26,0-26,0-1,0-26,26 0,-26 0,26-26,-26 26</inkml:trace>
  <inkml:trace contextRef="#ctx0" brushRef="#br0" timeOffset="9778.5592">7144 12171,'27'-27,"-27"27,0 0,0 0,0 0,0 0,0 27,0-27,0 26,0 1,0 26,0-27,0 27,0-53,0 27,0-1,0-26,26 0</inkml:trace>
  <inkml:trace contextRef="#ctx0" brushRef="#br0" timeOffset="10386.594">7435 11880,'0'0,"0"0,0 26,0-26,0 0,0 0,27 0,-1 0,27 0,-27 0,1 0,26 0,-27 0,27 27,-26 26,-1 0,1 26,-1 0,0 27,1 0,-27 26,26-26,1 26,-1 1,1-27,-1-1,1 1,-1 0,-26-27,-26 1,26-27,-53 0,26-27,-26 1,0-1,-26-26,26 0,0 0,0-26,27-1,-1 1,27-1,0 1,27-27</inkml:trace>
  <inkml:trace contextRef="#ctx0" brushRef="#br0" timeOffset="10742.6144">8599 12674,'0'0,"0"-27,0 27,0 0,27 0,-1 0,1-26,-1 26,27 0,0 0,0-27,0 27,-27 0,27 0,-26 0,-1 0,1 0,-27 27,0-27</inkml:trace>
  <inkml:trace contextRef="#ctx0" brushRef="#br0" timeOffset="10927.625">8652 12832,'-26'0,"26"0,0 0,26 27,1-54,26 27,0 0,-1 0,28 0,-1-26,-26 26,26-27,1 1</inkml:trace>
  <inkml:trace contextRef="#ctx0" brushRef="#br0" timeOffset="11675.6678">10266 11933,'0'0,"0"-27,27 1,-27-1,-27 1,27 26,-26 0,-27 0,0 0,0 0,0 0,0 26,0 1,27-1,-1 1,1 26,-1 0,27-1,27 28,-27 26,0-27,-27 53,27 1,-26-1,-1 0,1 1,0-54,26 27,-27 0,54-54,-1 28,27-54,26 27,1-26,-1-27,27 0,26 0,-26-27,-27 1,1-1,-1 1,1-1,-28 1,1-1</inkml:trace>
  <inkml:trace contextRef="#ctx0" brushRef="#br0" timeOffset="11952.6836">10928 11827,'0'0,"0"26,0 1,-27-1,27 1,0 26,0 0,0-1,-26 1,52 0,-26-26,27-1,-27 1,53-27</inkml:trace>
  <inkml:trace contextRef="#ctx0" brushRef="#br0" timeOffset="12190.6972">12012 12012,'0'27,"27"-1,-27 27,-27 0,27 0,0 0,-26 26,26 0,-26 1,-1-1,27-26,-26 26,26-26,-27-26,27-1,0-26</inkml:trace>
  <inkml:trace contextRef="#ctx0" brushRef="#br0" timeOffset="12420.7104">11430 12144,'-26'0,"52"0,1-26,26 26,26 0,0-27,27 1,0-27,0 53,0-53,0 27,-53 26,26-27,-53 27,-26 0,27 27,-54-27</inkml:trace>
  <inkml:trace contextRef="#ctx0" brushRef="#br0" timeOffset="12654.7238">11404 13018,'-27'52,"27"-25,27-27,26 0,26 0,27-27,0 1,0 0,0 26,26-27,-26 1,-1-1,-52 1,27-1,-27 1,0-1,0 27</inkml:trace>
  <inkml:trace contextRef="#ctx0" brushRef="#br0" timeOffset="12878.7366">13177 11853,'0'53,"0"-26,0 52,-27-52,1 52,26-26,-27-27,27 27,-26 0,26-53,26 0</inkml:trace>
  <inkml:trace contextRef="#ctx0" brushRef="#br0" timeOffset="13419.7675">13521 11748,'0'0,"0"-27,26 27,0 0,1 0,26 0,-27 0,27 27,-26-1,-1 27,1 26,-1 1,1 25,-27 1,0 27,26-1,-26 0,0 0,0-26,26 0,-26 0,0-53,0 26,-26-52,0 26,-27-53,0 26,-27-26,1 27,0-27,-1 0,27 0,0 0,27 0,26 0,0-27</inkml:trace>
  <inkml:trace contextRef="#ctx0" brushRef="#br0" timeOffset="17871.0221">5848 9393,'0'0,"-27"-27,27 1,0 26,0 0,0 0,-26 0,26 0,-27-27,1 27,26 0,-27 0,-26 0,27 0,0 0,-1 0,1 0,-27 0,26 27,1-27,-1 0,-26 26,27 1,-1-1,1 1,0 26,-1-27,27 27,0 0,0 0,27-27,-1 27,0 0,1-26,26 25,0-25,0-1,0 1,0-1,-1 1,1-1,-26-26,26 27,0-27,0 0,-27-27,27 1,0 26,-27-53,1 26,-1-26,1 1,-27-1,26 0,-26 0,0-27,0 27,-26 1,26 25,-27-26,27 27,-26-1,-1 1,1-1,-1 1,1 26,-1-27,1 27,-27-26,27 26,-27 0,0 26,26-26,-26 0,1 27,-28-1,27-26,0 27,0-1,0 1,1-1,-1 1,26 26,1-27,-1 27,27 0,0 0,0 0,27 0,-1 0,1-1,-1 1,27-26,0 26,0-27,0-26,0 27,26-27,0-27,-26 27,0-26,27-1,-27-26,-1 27,-25-27,26 27,-27-27,-26 0,27 0,-27 26,0-26,-27 0,27 1,-26 25,-1-26,1 27,-1-1,1 1,-27-1,27 1,-27 26,0-27,26 27,-26-26,1 52,-1-26,0 27,-27-1,27 1,0-1,27 27,-27 0,27 0,-1 26,27-26,0 0,0 27,27-27,-1-27,27 27,0-27,0-26,26 27,-26-27,27 0,-28-27,28 27,-27-26,0-1,0-25,-1 25,-25-26,-1 0,1 0,-1 0,-26-26,0 26,-26-26,26 26,-27 0,-26 0,27 27,0-27,-27 26,26 27,-26 0,27 0,-27 0,26 27,-25-1,-1 1,26-27,1 26,26-26</inkml:trace>
  <inkml:trace contextRef="#ctx0" brushRef="#br0" timeOffset="18815.0761">5001 9710,'-26'-26,"26"26,-27 0,1-27,26 27,-27 0,1 0,-1 0,1 27,-1-27,-26 26,27 27,-27-26,-26 26,26-1,0 1,0 27,0-27,0 0,27 26,-1 0,1-26,26 0,-27 27,27-28,0 1,0 0,0 0,27 0,-27 0,0 0,26-27,1 27,-27-26,26 26,1-27,-1 1,0 26,1-27,-1 0,1 1,-1-1,1 1,26-1,-27 1,1-27,-1 26,0 1,1-1,-1-26,1 27,-1-27,1 26,-1 0,1 1,-1-27,1 26,-1 1,1-1,-1-26,0 27,1-1,-1 1,1-1,-1 1,27-1,-26 1,-1-27,1 52,-1-25,27-27,-27 26,1 27,-1-53,-26 27,27-1,-1-26,-26 0,0 0,27-26,-27-27</inkml:trace>
  <inkml:trace contextRef="#ctx0" brushRef="#br0" timeOffset="19607.1214">5583 11589,'0'0,"0"0,0 0,0 0,0 0,0 0,0 0,0 0,0 0,-26 26,52-26,-26 27,0-1,0 1,27-1,-27 1,26-1,-26 0,26 1,-26-1,27 1,-27-1,0 1,0-27,0 26,0-26,0 0,-27 27,27-27,-26 0,0 0,-1 0,1 0,-27 26,26-26,-26 0,27 0,-27 0,26 27,1-27,0 26,-1-26,27 26,-26-26,52 27,-26-27,0 0,0 0,0 0</inkml:trace>
  <inkml:trace contextRef="#ctx0" brushRef="#br0" timeOffset="21985.2575">4789 14023,'0'0,"0"0,0 26,0-26,0 0,0 0,-26 27,26-27,0 26,0 27,0-53,-27 53,27 0,0 26,0-26,0 27,27-1,-27 0,0 27,0-26,0-1,26 0,-26 1,0-27,0 0,0 0,0-27,0 0,0 1,0-27,0 0,0-27,0 1,0 0,-26-27,-1 0,1 0,-1 0,-25 26,-1-25,0 25,0 1,0 26,0 26,0 1,27 25,-1 1,1 0,-1 0,27 27,0-28,0 28,27-27,-1-27,27 27,-26-26,52-27,-26 0,26-27,1 27,-1-53,0 53,-26-53</inkml:trace>
  <inkml:trace contextRef="#ctx0" brushRef="#br0" timeOffset="22600.2926">5557 14102,'0'-26,"0"26,-27 0,27 0,-26 0,-1 0,1 0,-1 0,1 0,-27 26,26-26,-25 0,25 0,1 0,26 0,-27 0,27 0,0 27,0-1,0-26,0 53,0 0,0 26,-26 27,26 0,0 26,0-26,0 27,0-1,26-26,-26-27,27 27,-1-27,1 1,25-54,-25 27,26-27,0 1,-27-27,27 26,-26-26,-1 0,27 0,-27-26,27-1,-26 1,26 0,0-27</inkml:trace>
  <inkml:trace contextRef="#ctx0" brushRef="#br0" timeOffset="23233.3288">7964 14023,'0'0,"0"0,0 0,0 0,0 0,27-27,-1 27,-26 0,27 0,-1 27,-26-1,53 1,-26 26,-1 0,0 26,27 0,-26 27,-1-26,1 25,-27 1,26 0,1-26,-27-1,26 0,-26 1,0-1,0-26,-26 0,-1-27,1 27,-1-26,-26-1,0-26,-26 27,26-27,27 0,-27 0,26 0,1 0</inkml:trace>
  <inkml:trace contextRef="#ctx0" brushRef="#br0" timeOffset="34338.964">5795 14208,'0'27,"26"-1,-26-26,0 27,27-1,-27 0,26 27,-26 0,0 0,27 0,-27 0,0-27,0 1,0-1,0 1</inkml:trace>
  <inkml:trace contextRef="#ctx0" brushRef="#br0" timeOffset="34898.996">6588 14393,'0'27,"27"-27,-27 26,0 1,0 26,0-27,0 53,0-26,0 27,0-1,0 1,0-28,0 28,0-27,-27-27,27 1,0-1,0-26,-26-26</inkml:trace>
  <inkml:trace contextRef="#ctx0" brushRef="#br0" timeOffset="35133.0095">6271 14393,'0'0,"0"0,0 0,26-26,1 26,26 0,0-27,0 27,0-26,26 26,-26-26,26 26,-26-27,27 27,-54 0,27 27,-53-1,0 0</inkml:trace>
  <inkml:trace contextRef="#ctx0" brushRef="#br0" timeOffset="35362.0225">6403 15028,'0'27,"27"-1,-1 1,27-27,0 0,0 0,26-27,-26 27,27 0,-27-26,-1 26,1 0,0 0,0-27,0 1,-26-1,-1 1</inkml:trace>
  <inkml:trace contextRef="#ctx0" brushRef="#br0" timeOffset="35598.0361">7382 14102,'0'27,"0"-1,0 27,0-26,-26 26,26-1,0-25,-27 26,27-27,0 1,27-1</inkml:trace>
  <inkml:trace contextRef="#ctx0" brushRef="#br0" timeOffset="36140.0669">8837 14552,'0'27,"0"-27,27 0,-27 0,26 0,1 0,-1-27,27 27,-26-26,26 26,-1 0,1 0,-26 0,26 0,-53 0,26 0</inkml:trace>
  <inkml:trace contextRef="#ctx0" brushRef="#br0" timeOffset="36275.0748">9023 14737,'26'0,"1"27,-1-27,27 0,26 0,-26-27,27 1</inkml:trace>
  <inkml:trace contextRef="#ctx0" brushRef="#br0" timeOffset="36909.111">10637 14155,'0'0,"0"0,0-26,0 26,-53 0,26 0,-26 0,0 26,27-26,-27 0,27 0,-1 0,1 27,26-1,-27 1,27-1,0 53,0-26,-26 27,26 26,-27-27,1 27,-27 0,26-1,1-25,0 26,26-27,0-26,26 0,27 0,0-27,26 1,1-27,-1 26,0-26,27 0,0 0,-27-26,27-1</inkml:trace>
  <inkml:trace contextRef="#ctx0" brushRef="#br0" timeOffset="37581.1495">14870 13970,'0'-26,"53"26,-27-27,27 1,27-27,-1 26,0-26,1 27,-1 26,-26-27,26 54,-26-27,-26 53,-1 0,1 26,-1 27,-26 26,27-26,-27 26,0 1,26-1,-26 0,27 1,-27-28,26 1,-26-26,0-1,0-26,-26 0,-1-27,1 1,-1-1,-26-52,0 26,0-27,-26 1,26-1,-26 1,-1-27</inkml:trace>
  <inkml:trace contextRef="#ctx0" brushRef="#br0" timeOffset="38251.1878">11113 14155,'0'0,"0"27,0-27,0 26,0 27,0-53,0 53,0-27,0 27,26 0,-26-26,0-1,27 1,-27-27</inkml:trace>
  <inkml:trace contextRef="#ctx0" brushRef="#br0" timeOffset="38565.2048">12039 14076,'-27'26,"27"27,-26 0,26 0,-26 26,26 1,-27 26,27-27,0 27,-26-27,26 27,0-27,0 1,0-27,0 0,0-27,0-26,0 0,26-26</inkml:trace>
  <inkml:trace contextRef="#ctx0" brushRef="#br0" timeOffset="38707.2138">12251 14764,'52'0,"-25"0,-1 26,-26 27,27-26,-27 52,0-53,26 27,-26-26,27-27,-27 0</inkml:trace>
  <inkml:trace contextRef="#ctx0" brushRef="#br0" timeOffset="38874.222">12568 14076,'0'0,"0"0,0 0,-26 0,26 0,0 0,26 0,-26 0</inkml:trace>
  <inkml:trace contextRef="#ctx0" brushRef="#br0" timeOffset="39045.2328">12727 14261,'26'79,"-26"1,0 26,0-1,0 1,-26 0,26 0,-27-27,1-26,26 27,-27-54,27 1,0-27,27-27</inkml:trace>
  <inkml:trace contextRef="#ctx0" brushRef="#br0" timeOffset="39421.2547">13044 14658,'0'53,"-26"-53,-1 53,1-27,-1 27,27-26,-26 26,52-1,-26-25,53-1,-26 1,26-27,26 0,-26-27,0 1,0-1,0-52,-27 53,1-54,-27 54,-27-27,1 26,-27 27,26 0,1 27,0-1,-1 27,1 0,26 0,26 26,1-26,-1 27,27-27,0-27,0 1,0-27</inkml:trace>
  <inkml:trace contextRef="#ctx0" brushRef="#br0" timeOffset="39797.2762">13891 14049,'0'0,"26"27,-26-1,27 1,-27-1,0 27,-27 0,27 0,0 0,0 0,0-27,-26 27,52-26</inkml:trace>
  <inkml:trace contextRef="#ctx0" brushRef="#br0" timeOffset="47618.7222">7673 9922,'0'0,"0"0,0 0,0 0,0 0,0 0,0 0,0 0,0 0,0 0,-26 0,26 0,0 0,0 0,-27-27,27 27,-26 0,26 0,0 0,0 0,-27-26,27 26,-26 0,26 0,-26 0,26-26,-27 26,27 0,0 0,0 0,-26 0,-1 0,27 0,-26 0,26 0,0 0,0 0,-27 0,1 0,26 26,-27-26,27 0,-26 26,26 1,-27-27,1 26,26-26,-27 27,27-1,-26 1,0-27,26 26,0 1,0-1,-27-26,27 27,0-27,-26 26,26-26,0 26,0 1,0-27,-27 26,27 1,0-27,27 26,-27 1,0-27,0 26,26 1,-26-1,27-26,-27 27,26-1,-26 1,26-1,1-26,-27 26,26 1,1-1,-1-26,1 27,-1-1,1 1,-1-27,1 26,-1-26,1 0,-1 27,0-27,1 0,-1 0,1 0,-1-27,1 27,26 0,-27-26,1-1,25 1,-25-1,-1 27,1-26,-1-1,1 1,-1 0,-26-1,27-26,-1 27,-26-1,0 1,0-27,0 26,0 1,0-27,0 27,0-1,0 1,0-27,0 26,-26 1,26-1,-27 1,1-27,-1 27,-26-1,27 1,-27 26,0-27,0 1,0 26,0-27,27 27,-27 0,0 0,0 0,0 0,27 0,-27 27,26-1,-26 1,27-1,0 1,26-1,-27 27,1 0,26 0,-27-27,27 54,0-54,0 27,0 0,0 0,0 0,27-27,-1 27,1 0,-27-27,52 1,-25-1,26 1,0-27,0 26,-27-26,27 0,0 0,0 0,0-26,0-1,0 1,26-1,-26 1,0 0,-27-27,27 26,-26-26,-1 27,1-27,-27 0,0 0,0 27,0-27,-27 26,27-26,-53 27,27-1,-27-26,0 27,0 0,0 26,-26-27,26 27,0 0,-26 0,26 0,-27 27,27-1,27 0,-27 27,26-26,1 26,26 0,-26 0,26-1,0 1,26 0,-26-26,26 26,1 0,-1 0,27-27,-26 0,26 1,0-1,0-26,-1 27,1-27,0 0,0 0,0 0,0-27,0 1,0-1,0 1,0-27,-27 0,1 0,-1 0,-26-26,0 26,0 0,-26 0,-1 0,1 0,-1 27,-26-27,-26 27,26-1,-26 1,-1 26,27 0,-26 0,26 0,-26 53,26-27,0 27,0 0,26 0,1 26,0-26,26 26,0 1,0-1,0-26,0 0,26 26,0-52,1 26,26-27,0 1,0-27,26 0,-26 0,0-27,26 1,1-1,-27-26,26 27,-26-27,0-26,-27 52,1-52,-1 26,-26 0,0 0,0 0,-26-26,-1 52,1-26,-27 0,0 27,0 0,0-1,-26 1,26 26,0-27,0 27,27 0,-27 0,26 27,-26-1,27 1,-1-1,27 27,-26-27,26 1</inkml:trace>
  <inkml:trace contextRef="#ctx0" brushRef="#br0" timeOffset="49682.8417">4842 15928,'27'0,"-27"26,0-26,26 27,-52-1,52 27,-52-26,26 26,0 26,0 0,0 1,0-1,0 27,0-27,0 1,0-1,0 0,0 1,0-1,0 1,0-28,-27 1,27-26,0 26,-26-53,26 26,0-26,0 0,0 0,-27 0,27-26,0-27,0 26,-26-26,-1-26,27 26,-53-26,27 26,-27 0,0 27,-26-1,26 27,-26 0,26 0,0 53,0-27,0 54,26-27,1 26,26-26,0 26,26 1,1-1,26-26,26-26,-26-1,26 0,27-26,-26 0,-1 0,27-26,-27 0,1-1,-27-26</inkml:trace>
  <inkml:trace contextRef="#ctx0" brushRef="#br0" timeOffset="50282.876">5742 16087,'0'26,"-27"-26,1 27,-1-27,1 0,-27-27,0 27,0 0,27 0,-27 0,26 0,27-26,-26 52,26-26,0 27,0 26,0 26,-27 0,27 1,0 25,-26 1,26 27,-26-54,26 27,0 0,0-27,0 0,26-26,-26-26,26 26,1 0,-1-53,1 26,26 1,-27-27,1 0,-1 0,1 26,-1-26,1-26,-1 26,0-27,-26 1</inkml:trace>
  <inkml:trace contextRef="#ctx0" brushRef="#br0" timeOffset="50672.8983">6059 16219,'0'0,"27"0,-27 0,0 26,0-26,0 27,-27-1,27 1,0-1,-26 27,26-26,0-1,0 1,26-1,1-26,-1 0</inkml:trace>
  <inkml:trace contextRef="#ctx0" brushRef="#br0" timeOffset="50950.9142">6827 16272,'-27'26,"27"-26,-26 27,26-27,-27 53,27-27,-26 27,26 0,0 0,0 26,0-26,0 27,0-27,0-1,0 28,0-27,26-27,-26 27,0-26</inkml:trace>
  <inkml:trace contextRef="#ctx0" brushRef="#br0" timeOffset="51239.9307">6509 16298,'0'0,"-26"0,26 0,26 0,1 27,25-27,1 0,0-27,27 27,-1 0,27 0,-27 0,-26 0,27 0,-54 0,27 0,-53 27,26-27</inkml:trace>
  <inkml:trace contextRef="#ctx0" brushRef="#br0" timeOffset="51461.9433">6536 17013,'0'26,"26"1,0-1,1 1,26-27,26 0,1 0,-27 0,26 0,27 0,-53 0,0 0,26-27,-26 27</inkml:trace>
  <inkml:trace contextRef="#ctx0" brushRef="#br0" timeOffset="52475.0012">7806 16060,'0'0,"-27"0,27 27,0-27,0 26,0 1,0-1,-26 1,26 25,0-25,-27-27,54 53,-27-53,26 53,-26-53</inkml:trace>
  <inkml:trace contextRef="#ctx0" brushRef="#br0" timeOffset="52966.0292">8255 16140,'0'0,"0"0,0 0,27 0,-27-27,26 27,1 0,26 0,-27 0,1 0,-1 27,27-1,-27 53,1-26,-1 27,1-1,-1 0,1 27,-27 0,26-26,-26 25,27-25,-27-1,-27-26,27 26,-26-26,-1 0,1-26,-1 26,27-53,-26 26,-27-26,53 0,-27 0,27 0,-26-26,52-1,-26 1,27-27</inkml:trace>
  <inkml:trace contextRef="#ctx0" brushRef="#br0" timeOffset="53669.0695">9367 16722,'-27'26,"27"-26,0 0,0 0,0 0,0 0,0 0,0-26,27 26,-1 0,27 0,-27 0,27 0,0 0,0 0,27 0,-28 0,1 0,-26 0,26 0,-27 0,1 0,-27 0,0 0,0 0</inkml:trace>
  <inkml:trace contextRef="#ctx0" brushRef="#br0" timeOffset="54054.0915">9605 16431,'0'0,"0"0,0 0,0 0,0 0,0 0,0 26,0 1,-27-1,27 27,0-27,0 27,0 0,0 0,0-26,27 26,-27-27,0 0,0 27,0-26,0-27,0 0,0 0,26 26,-26-26,27-26,-27 26</inkml:trace>
  <inkml:trace contextRef="#ctx0" brushRef="#br0" timeOffset="54656.1261">10240 16589,'26'0,"-26"0,53 0,-53 0,53 0,-27 0,27 0,-26 0,26 0,0 0,0 0,0 0,-27 0,27 0,-27 0,1 27,-1-27,1 0,-27 0,0 0,0 0</inkml:trace>
  <inkml:trace contextRef="#ctx0" brushRef="#br0" timeOffset="54876.1387">10451 16695,'0'0,"0"27,0-27,27 26,-1-26,1 0,-1 0,1 27,26-27,-27 0,27 0,-27 0,27 0,0 0,0-27</inkml:trace>
  <inkml:trace contextRef="#ctx0" brushRef="#br0" timeOffset="55481.1733">11721 16034,'0'0,"-26"0,-1 0,1 26,0-26,-27 0,26 0,-26 0,27 0,26 0,-27 27,27-27,0 0,0 26,0 1,0 26,0-1,-26 28,-1-1,27 27,-26 0,0 0,-1-27,27 27,0-27,0 1,27-1,-1-26,0-27,1 27,-1-26,1-1,-1-26,1 27,-1-27,1 26,-1-26,1 0,-1 0,-26 0,26 0,1 0,-27-26,26-1</inkml:trace>
  <inkml:trace contextRef="#ctx0" brushRef="#br0" timeOffset="56321.2208">16034 16034,'-26'-27,"-1"27,1 0,26 0,-27 0,27 0,-26 0,26 0,0 0,26 0,1 0,-1-26,27 26,0-27,26 27,-26 0,27 0,-1 0,-26 0,26 27,-26-1,0 27,-26 0,-1 27,1-1,-1 0,-26 27,0 0,0 0,-26-27,-1 27,1-27,-1 1,-26-27,27 26,-1-53,1 27,-1-53,1 27,26-1,-26-26,26 0,-27 0,1 0,-1 0,1 0,-1-26,1 26,-1 0,-26 0,27-27,-1 27,27-26</inkml:trace>
  <inkml:trace contextRef="#ctx0" brushRef="#br0" timeOffset="56823.2501">12330 16193,'0'0,"0"0,0 26,0-26,0 26,0 1,26-1,-26 27,0 0,0 0,27 0,-27 0,26 0,-26 0,27-27,-1 1,-26-1</inkml:trace>
  <inkml:trace contextRef="#ctx0" brushRef="#br0" timeOffset="57281.2763">13230 16536,'0'0,"-27"-26,1 26,-1 0,1 0,-27 0,0 26,26 1,1-1,-1 27,27-26,0-1,27 1,-1-1,1-26,26 0,0 0,-27 0,27 0,0 0,-27 0,27 27,-26-1,26 27,0 0,-27 0,27 26,-27 1,1-1,-1 0,-26-26,0 27,-26-27,-1-27,1 0,-27-26,27 0,-27-26,0 26,26-53,1 27,-1-27</inkml:trace>
  <inkml:trace contextRef="#ctx0" brushRef="#br0" timeOffset="57581.2928">13626 16933,'80'-53,"-54"1,27-1,-53 0,27 0,-27-27,0 27,0 1,-27 25,1 1,-27 26,0 26,0 1,26-1,-25 53,25-26,27 0,0 27,27-27,-1-1,27 1,0-26,26-1,-26-26,0 0,26-26,1-1,-27-26,0-26,0 26</inkml:trace>
  <inkml:trace contextRef="#ctx0" brushRef="#br0" timeOffset="57814.3068">14394 15954,'-27'-26,"27"26,0 0,0 26,0 27,-26 0,26 27,0-1,26 0,-26 27,27 0,-27 0,26 0,1-27,-1 0,-26-26,27-26,-27-27,0 0,0-27</inkml:trace>
  <inkml:trace contextRef="#ctx0" brushRef="#br0" timeOffset="57970.3157">14182 16484,'-53'0,"0"-53,27 53,26 0,26 0,27 0,0 0,26 0,-26 0,53 0,-26-27,-1 1,0-1,-26 1</inkml:trace>
  <inkml:trace contextRef="#ctx0" brushRef="#br0" timeOffset="58544.3485">15055 15954,'0'0,"-26"0,26 0,0 0,0 0,0 0,0 0,0 0,0 0,0 0,0 0,-27 27,27-1,0 1,0-1,27 27,-27-26,0 26,0-1,0 1,0-26,0-1,0-26,0 0</inkml:trace>
  <inkml:trace contextRef="#ctx0" brushRef="#br0" timeOffset="59751.4176">9790 17357,'106'0,"0"0,-1 26,28-26,-1 0,0-26,1 26,-1 0,0 0,-52 0,25 0,-25 0,-1 0,-26 0,0 0,0 0,-27 0,1-27</inkml:trace>
  <inkml:trace contextRef="#ctx0" brushRef="#br0" timeOffset="60042.4342">10187 17515,'0'80,"0"-80,79 0,1 0,-1 0,27 0,0 0,26 0,-26 0,0 0,-1 0,-25-27,-1 27,-79 0,106 27,-80-54,-26 1</inkml:trace>
  <inkml:trace contextRef="#ctx0" brushRef="#br0" timeOffset="62559.5782">19050 15108,'0'0,"0"0,-26 0,-1 26,1-26,-27 0,0 0,0 0,0 0,0-26,27 26,-27 0,27 0,26 26,0 1,-27 26,27 26,0 27,0 0,-26-1,26 54,0-27,-27 1,27-27,0-1,27 1,-1-26,1-1,-1-26,53-27,-26 27,27-26,-27-27,26 0,-53 0,54 0,-27 0,0-27,-27 1</inkml:trace>
  <inkml:trace contextRef="#ctx0" brushRef="#br0" timeOffset="62882.5966">19315 15372,'0'0,"0"27,0-1,0 1,0-1,0 1,0-1,-27 1,27-1,0 0,0-26</inkml:trace>
  <inkml:trace contextRef="#ctx0" brushRef="#br0" timeOffset="63151.612">19659 15161,'0'0,"0"0,0 26,-27 27,27 26,-26 1,0-1,26 27,-27 0,27 0,-26-1,26 1,0 0,0-26,0-1,0-26,0 26,26-52,-26-27,27 0,-1-27</inkml:trace>
  <inkml:trace contextRef="#ctx0" brushRef="#br0" timeOffset="63394.6258">19976 16087,'0'26,"0"1,0-27,0 26,0 1,-26 25,26-25,0 26,0-27,-27 1,27 26,0-53,0 0</inkml:trace>
  <inkml:trace contextRef="#ctx0" brushRef="#br0" timeOffset="63570.636">20056 15558,'-27'-27,"27"27,0 0,-26 0,26 0,0 0,0-26,0-1</inkml:trace>
  <inkml:trace contextRef="#ctx0" brushRef="#br0" timeOffset="63761.6469">20109 15399,'0'0,"26"26,-26-26,27 80,-27-54,0 53,0 1,0 26,0-1,0-25,0 26,0-27,-27 27,27-53,0 26,0-52,27-1,-27-26,26 0,1-26</inkml:trace>
  <inkml:trace contextRef="#ctx0" brushRef="#br0" timeOffset="64120.6675">20479 15981,'27'-27,"-27"27,-27 53,1-26,-1-1,-26 27,0-26,0 52,1-26,25 0,1-27,26 27,26-26,1-27,25 0,28 0,-1-27,-26-26,26 0,1 0,-27 1,0-1,-27-27,1 54,-27-27,-27 53,1 0,-1 0,-26 53,27-27,-1 54,27-27,-26 26,26-26,26 0,1 0,-1-27,27 1,0-54</inkml:trace>
  <inkml:trace contextRef="#ctx0" brushRef="#br0" timeOffset="64564.6929">21088 15187,'-27'27,"27"-1,-26 0,26 1,0 26,0 0,0 0,-27 0,54 0,-27-27,0 27</inkml:trace>
  <inkml:trace contextRef="#ctx0" brushRef="#br0" timeOffset="64851.7093">21458 16457,'0'27,"0"52,0-26,0 0,0-27,-26 27,26-26</inkml:trace>
  <inkml:trace contextRef="#ctx0" brushRef="#br0" timeOffset="65296.7346">21934 16007,'0'0,"-26"-26,-1 52,1 1,-1-1,-25 1,-1 26,26-27,1 27,26-27,26 1,1-27,-1 0,27 0,0-27,-27 27,27 0,-26 0,26 0,-27 0,1 53,-1-26,1 26,-1 26,-26-26,26 26,1 1,-27-1,0 1,0-28,0 1,-27-26,27-1,-52-26,25 0,1-26,-1-1,-26-26</inkml:trace>
  <inkml:trace contextRef="#ctx0" brushRef="#br0" timeOffset="65587.7514">21458 15346,'-26'26,"-1"1,27-1,0 1,0 26,0-27,0 27,27-27,-27 27,0-26,26-1,-26-26</inkml:trace>
  <inkml:trace contextRef="#ctx0" brushRef="#br0" timeOffset="65996.7748">22225 16034,'27'26,"-1"-26,-26 0,27-26,-1-1,-26 1,27-1,-27-26,0 27,0 0,0-27,0 26,-27 27,1-26,-1 52,1-26,-27 53,26 0,1 0,26 26,0-26,0 27,0-1,26-26,1 0,26-27,-27-26,27 27,-26-54,-1 27</inkml:trace>
  <inkml:trace contextRef="#ctx0" brushRef="#br0" timeOffset="66641.8117">22834 15266,'0'0,"0"0,0 0,0 0,0 0,0 0,0 0,0 0,0 0,0 0,0 0,0 0,0 0,0 27,0-27,0 0,0 0,0 0,0 0,0 0,0 26,0-26,0 0,0 0,0 0,0 0,0 27,0-27,0 26,0 27,26 0,-26 27,0-1,0 0,27 1,-27 25,0 1,0-26,0-27,0 26,0-26,0 0,0-53,0 0,0 0,0-27</inkml:trace>
  <inkml:trace contextRef="#ctx0" brushRef="#br0" timeOffset="66817.8217">22622 15796,'0'0,"27"26,26-26,0 0,-1 0,1 0,-26-26,26-1,0 27,-27-26,27-27</inkml:trace>
  <inkml:trace contextRef="#ctx0" brushRef="#br0" timeOffset="67033.8341">23284 15134,'0'0,"0"27,0-1,0 1,0-1,-27 27,27 0,-26-27,26 27,0-53,0 27,0-27,26 0</inkml:trace>
  <inkml:trace contextRef="#ctx0" brushRef="#br0" timeOffset="67552.8637">23681 15028,'0'-26,"26"-1,0 27,1 0,-1 0,1 0,-1 0,1 53,-1 0,-26 27,27 25,-27 1,26 0,-26 0,27 26,-27 1,0-54,0 27,26-53,-26 0,0 0,-26-27,-1 0,1-26,-1 0,-26 27,0-27,0 0,1 0,-1 0,0 0,26 0,1 0,-1 0</inkml:trace>
  <inkml:trace contextRef="#ctx0" brushRef="#br0" timeOffset="68440.9144">17145 16140,'0'0,"0"0,0 0,27 26,-1-26,1-26,26 26,26 0,0-27,1 27,-27-26,26-1,-26 27,0 0,0 0,0 0,-27 0,1 0,-27 0</inkml:trace>
  <inkml:trace contextRef="#ctx0" brushRef="#br0" timeOffset="68696.9292">17251 16272,'0'26,"27"-52,26 52,-27-52,53 26,1-27,-27 27,26 0,0-26,1 26,-27 0,0 0,-27-26,27 26,-27 0,1-27,-27 27</inkml:trace>
  <inkml:trace contextRef="#ctx0" brushRef="#br0" timeOffset="69025.9466">17886 15558,'-26'26,"-27"-26,26 26,1 1,26-1,0 1,0 26,26-27,27 1,0-1,0 27,26-53,-26 53,0-27,0 27,-26 0,-1 0,-26 0,0 26,-26 1,-27-1,0-26,26 26,-26 1,1-27,25 0,-26 0,53-27</inkml:trace>
</inkml:ink>
</file>

<file path=ppt/ink/ink1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1-20T21:21:29.694"/>
    </inkml:context>
    <inkml:brush xml:id="br0">
      <inkml:brushProperty name="width" value="0.05292" units="cm"/>
      <inkml:brushProperty name="height" value="0.05292" units="cm"/>
      <inkml:brushProperty name="color" value="#FF0000"/>
    </inkml:brush>
  </inkml:definitions>
  <inkml:trace contextRef="#ctx0" brushRef="#br0">18628 496,'0'0,"25"-50,-25 50,0 0,0 0,0 0,0 0,0 0,0 0,25 75,-25-25,0 24,0 0,0 26,0-1,25 0,-25 25,0 0,0 25,-25 0,25 0,0-1,0 1,0 25,0-1,0-24,0 25,0 0,-25-26,25 1,0 0,-25-25,25 0,0 0,25-25,-25 1,25-51,0 50,0-49,-1 0,1-1,0 26,25-51,-26 1,1 25,25-25,-25-1,24 1,1 0,-1 0,1 0,0-1,24 1,0 0,1 0,-1 0,26-1,-1 26,0-25,25-25,0 25,0-1,25 1,0 0,-1 0,26 0,0 0,24-25,1 24,-1-24,1 25,24-25,-25 0,25 25,1-25,-26 25,25-25,-24 25,-26-25,26 24,-26-24,-24 25,0-25,-25 25,-25-25,1 25,-51 0,26-25,-75 0,24 49,-24-49,0 0</inkml:trace>
  <inkml:trace contextRef="#ctx0" brushRef="#br0" timeOffset="42750.4452">3795 4688,'0'0,"-25"0,25-25,0 25,-24-25,-1 1,25-1,0 25,-25-25,0 0,0 25,0-25,1 25,-1-24,-25 24,25-25,-24 0,-1 25,1 0,-1-25,0 25,-24 0,24 0,-24 0,0 0,-1 25,1 0,-1-25,1 25,-1-1,1 1,0-25,-1 25,26 0,-26 0,26-1,-26 26,26-25,-1 0,-24-1,24 26,0-25,26 25,-26-26,25 26,-24-25,24 24,-25-24,25 25,0-1,1 1,-1 0,0-1,25 1,-25-1,0 1,25 0,0-1,-24 1,24-1,-25 1,25 0,0-1,0 1,0 0,0-1,0 26,-25-26,25 1,0-1,0 1,0 0,25-1,-25 1,0-1,25 1,-25-25,24 24,-24-24,25 25,0-1,0-24,-25 0,25 0,-1 24,1-24,0 25,0-25,0 0,0 24,-1-24,1 25,-25-26,25 1,0 25,0-25,-1-1,1 26,0-25,0 24,24-24,-24 0,0 0,25 0,-26-1,26 1,0 0,-1 0,1-25,-1 25,1-25,0 24,24-24,-24 0,24 25,-24-25,24 0,1 0,-26-25,26 25,-26-24,26-1,-1 25,-24-25,24 0,-24 0,24-24,0 24,-24-25,24 26,1-26,-25 0,24 1,-24-1,24 1,-24-26,-1 26,1-26,-1 1,1-1,-25 26,24-26,-24 1,0-25,0 24,0-24,-1 25,1-50,-25 49,0-24,25-25,-25 25,0 24,-25-49,25 25,-25 0,25 0,-49 24,24-24,0 25,-24-1,-26 1,26 49,-51-25,26 25,-25 1,-25 24</inkml:trace>
  <inkml:trace contextRef="#ctx0" brushRef="#br0" timeOffset="52122.9813">6102 14089,'0'0,"0"-25,-25 0,25 25,-25-24,1 24,-1-25,-25 25,25 0,-24 25,24-25,-25 24,50-24,-25 25,1 0,24 0,24 0,1-1,0 1,0 25,25-25,-1-25,-24 24,25 1,-26 0,-24 0,0-25,0 25,-24-25,-1 25,0-25,0 0,-24 0,24 0,25 0,-25 0,25 0,25 0</inkml:trace>
  <inkml:trace contextRef="#ctx0" brushRef="#br0" timeOffset="53343.051">6028 13717,'0'0,"0"0,0 0,0 0,0 0,0 0,0 0,0 0,-25 0,25 0,0 25,0 0,0-1,0 26,-25 0,25 24,-25 0,25 1,0 24,0-25,-25 1,25-1,-24 1,24-26,0 1,-25-25,25 24,0-24,0-25,0 25,0-25,0 0,0 0,0 0,0 0,0-25,0 25</inkml:trace>
  <inkml:trace contextRef="#ctx0" brushRef="#br0" timeOffset="55511.175">5556 13816,'0'-25,"0"25,0 0,0 25,0-25,0 25,0 25,0-26,-25 1,25 25,0-1,0-24,0 0,-24 25,24-26,0-24</inkml:trace>
  <inkml:trace contextRef="#ctx0" brushRef="#br0" timeOffset="55982.202">6524 13767,'0'24,"0"-24,0 0,0 25,0 0,-25 0,25 24,-25-24,25 50,0-26,0 1,-25-1,25 1</inkml:trace>
  <inkml:trace contextRef="#ctx0" brushRef="#br0" timeOffset="68215.9017">5482 4167,'0'-25,"0"1,0-1,0 25,0 0,25 25,-25 24,0 1,0-1,0 26,0-1,24 1,-24 24,25-25,-25 1,0-26,25 1,0-50</inkml:trace>
  <inkml:trace contextRef="#ctx0" brushRef="#br0" timeOffset="68681.9284">6598 4539,'-25'-74,"-24"24,-1 1,-24-1,-1 0,1 26,-25 24,24 0,26 0,24 24,0 26,50 24,0 26,49-1,0 25,26 0,-1 0,0 0,0 0,-49 0,24-25,-49 0,-25-49,-25 24,-24-24,-26-25,1 24,-25-49,-25 0,24 0,-24-24,25 24,0-25,24 0,26-25,-1 1,50-1,0 1</inkml:trace>
  <inkml:trace contextRef="#ctx0" brushRef="#br0" timeOffset="69004.9457">6251 3894,'0'-49,"25"-1,-25 25,0 25,0 0,0 25,0 25,0 24,0 25,0 25,0 25,-25 25,25-1,0 26,0-1,0 1,-25-26,25 1,-25-25,0 0,25-25,-24-25,-1 0,25-24,-25-26,25-24,-25-25,25-25</inkml:trace>
  <inkml:trace contextRef="#ctx0" brushRef="#br0" timeOffset="69412.9702">7045 3820,'0'0,"0"0,0 25,-25 0,25-1,0 26,0 24,0 1,-25 24,25-25,0 26,0-1,0-25,0-49,0 25,0-50</inkml:trace>
  <inkml:trace contextRef="#ctx0" brushRef="#br0" timeOffset="82778.7347">6474 6499,'-25'-25,"25"25,0 0,0 0,0 0,0 0,0-25,0 25,0 0,0 0,0 25,0-25,0 25,0 0,-25 24,25 1,0-1,0 1,0 24,0-24,-24 25,24-1,0 0,0 1,0-26,0 26,0-26,0 1,0 24,0-24,0-25,0 24,0 1,0-25,0 0,0-1,0 1,0-25,0 25,0-25,0 0,0 0,0 0,0 0,0 0,0 25,0-25,0 0,0 0,0-25,0 25,-25 0,25-25,-25 0,25 1,-25 24,0-25,25 0,-24 0,-1 0,25 1,-25-1,25 0,0 0,-25 25,25-25,0 1,0 24,0 0,-25-25,25 25,0 0,0 0,0 0,0 0,0 0,0 0,0 0,0 0,0 0,0 25,25-1,-25-24,25 50,-25-25,0 0,0-1,0 26,25 0,-25-1,0 1,0-1,0-24,25 0,-25 0,24 0,-24-25,0 0,25 0,-25-25,25-25,0 25,0-49,-1 24,26 1,-25-26,24 26,1-1,-25 1,0-1,24 50,-49-25,25 0,-25 25,0 0,25-24,-25 24,0 0,0 0,0 0,0 0,0 0,0 0,0 0,0 0,0 0,0 0,0 0,0 0,0 0,0 24,0-24,0 0,-25 0,25 0,0 0,0-24,0-1,0 25</inkml:trace>
  <inkml:trace contextRef="#ctx0" brushRef="#br0" timeOffset="95317.4519">15850 16545,'0'0,"0"0,0-25,0 25,-25 0,1-25,-1 25,0 0,0 0,0 0,1 0,-26 0,25 0,0 25,1-25,-1 25,0-25,0 0,25 25,-25-25,25 0,-24 24,-1-24,25 0,0 0,0 0,0 0,0 0,0 0,-25 25,25 0,0 0,0 0,-25 24,25 1,0-1,-25 1,0 24,25 1,0-26,-24 1,24 24,0-49,0 25,0-25,0-1,24 1,-24 0,25-25,0 0,0 0,0 0,0 0,-1 0,-24 25,25-25,0 0,0 0,0 0,-25 0,24 25,-24-25,25 24,-25-24,25 0</inkml:trace>
  <inkml:trace contextRef="#ctx0" brushRef="#br0" timeOffset="96037.4917">15701 16842,'0'0,"0"0,0 0,0 25,0-25,0 25,-24 0,24 24,0-24,-25 25,25-25,0-1,0 26,0-25,0-25,25 25,-25-25,0 0,24-25,1 0,0 0,-25 0,25 1,0-1,-1 25,1-25,-25 0,0 25,0 0,25-25,-25 25,0 0,0 0,0 25,0-25,0 25,25 0,-25-25,25 25,-25-1,24-24,1 25,-25 0,50-25,-50 0,25 0,-1-25,1 25,0-25,-25 1,25-1,-25 0,0 0,0-24,0 24,0-25,0 50,0-49,-25 49,25-25,0 25,-25 0,25 0,0 0,0 0</inkml:trace>
  <inkml:trace contextRef="#ctx0" brushRef="#br0" timeOffset="96618.5263">16346 16520,'0'0,"0"0,0 0,-25 25,25-25,0 0,0 0,25 0,0 0,0 0,0 0,24 0,1 0,-25 0,24 0,-24 0,25 0,-25 0,-1 0,-24 0,0 25,0-1,0-24,0 25,0 25,0-25,0 24,0-24,0 49,0-49,0 25,25 24,-25-24,0-25,0 24,0-24,0 25,-25-26,25-24,0 25,-24-25,-1 25,0-25,0 0,0 25,1-25,-1 0,25 0,-25 25,0-25,25 0,-25 0,25 0,-24-25</inkml:trace>
  <inkml:trace contextRef="#ctx0" brushRef="#br0" timeOffset="97458.5743">15925 17611,'0'0,"-50"25,50-25,-50 0,50 0,-49 0,49 0,-50 25,50-25,-49-25,49 25,0 0,0 0,0 0,-25 0,25 0,0 0,0 0,0 0,0 0,0 0,-25 50,25-50,0 0,-25 49,25-49,0 0,-25 75,25-75,0 49,0-49,-24 50,24-50,-25 74,25-74,-25 75,25-75,-25 74,25-74,0 99,0-99,0 75,0-75,50 49,-50-49,25 75,-25-75,49 25,-49-25,50 24,-50-24,49 25,-49-25,0 0,50 0,-50 0,0 0,0 0,50 0,-50 0,0 0,24 0,-24 0</inkml:trace>
  <inkml:trace contextRef="#ctx0" brushRef="#br0" timeOffset="98150.6139">15949 18008,'0'0,"0"0,0 0,0 0,0 0,0 0,0 0,0 0,0 0,0 0,-49 50,49-50,0 74,0-74,0 50,0-50,0 0,0 49,0-49,0 0,0 0,25-49,-25 49,49-25,-49 25,25-74,-25 74,50-75,-50 75,49-49,-49 49,0 0,0 0,0 0,0 0,0 0,0 0,0 0,25 74,-25-74,0 50,0-50,25 49,-25-49,0 0,0 0,0 0,49 25,-49-25,0 0,25-50,-25 50,25-49,-25 49,25-50,-25 50,25-74,-25 74,0-50,0 50,0 0,-25-49,25 49,0 0,0 0,0 0</inkml:trace>
  <inkml:trace contextRef="#ctx0" brushRef="#br0" timeOffset="98873.6553">16495 17611,'0'0,"0"0,0 0,0 0,50 0,-50 0,49 0,-49 0,50 25,-50-25,74 0,-74 0,75 0,-75 0,25 0,-25 0,0 0,0 0,0 0,0 0,0 0,0 0,0 50,0-50,0 74,0-74,0 99,0-49,0 24,0-24,0 0,0 24,0-24,0-50,0 74,0-74,0 50,0-50,0 0,0 0,0 0,0 0,0 0,0 0,0 0,0 0,-75 0,75 0,-49-25,49 25,-50 0,50 0,-74 25,74-25,-50 0,50 0,0 0,0 0,0 0,0 0</inkml:trace>
  <inkml:trace contextRef="#ctx0" brushRef="#br0" timeOffset="103220.9037">15404 17239,'0'0,"0"0,0 0,0 0,0-25,0 25,-25 0,25 0,0 0,0 0,0-24,0 24,0 0,0 0,0 0,-25-25,25 25,0-25,0 25,0-25,25 25,-25-25,0 1,0-1,0 0,0 0,25 0,-25-24,0 24,0 25,0-25,0 25,0-25,0 25,0 0,0 0,0 0,0 0,0 0,0 0,0 0,0 25,25-25,-25 0,0 25,24 0,-24 0,0-1,25 1,-25 0,0 0,25 0,-25-25,0 24,25 1,-25-25,0 0,0 0,0 0,0-25,0-24,0 24,25-25,-25 1,0-1,0 1,24-26,-24 26,0 24,0 0,0 0,25 0,-25 25,0 0,0-24,0 24,0 0,0 0,0 0,0 0</inkml:trace>
  <inkml:trace contextRef="#ctx0" brushRef="#br0" timeOffset="104543.9796">15577 18107,'0'0,"0"0,0 0,0 0,0 0,0 0,0 0,0 0,0 0,0 0,0 0,0 0,0 0,0 0,0 0,0 0,0 0,0 0,0 0,0 0,0 0,25 50,-25-50,0 0,0 0,0 0,0 0,0 0,0 0,0 0,0 0,0 0,0 0,0 0,0 0,0 0,0 0,0 0,0 0,0 0,25-74,-25 74,0 0,0-75,0 75,0 0,25-49,-25 49,0 0,0 0,25-75,-25 75,0 0,0 0,0 0,0 0,0 0,0 0,0 75,0-75,0 49,0-49,24 50,-24-50,25 74,-25-74,25 50,-25-50,0 49,0-49,0 0,0 0,0 0,0 0,0 0,25 50,-25-50,0 0,0 0,0 0,25-74,-25 74,0-50,0 50,24-74,-24 74,0-75,0 75,25-99,-25 99,25-50,-25 50,0-74,0 74,0 0,0 0,25-50,-25 50,0 0,0 0,0 0,0 0,0 0</inkml:trace>
  <inkml:trace contextRef="#ctx0" brushRef="#br0" timeOffset="111470.3758">21605 13841,'-50'25,"1"0,-51 24,26 1,0 24,-26-24,1 49,-25 0,0 1,25-1,-25 0,25 25,24-25,1 0,24 25,1-49,49-1,24 1,26-1,0-24,49-25,0 24,25-24,0 0,0 24,0-24,25 0,-25 25,-25-1,0 1,1-1,-26 26,-24-26,-25 26,-1-26,-48 51,-1-51,-25 50,0-24,-24 24,0 0,-26 1,-24-1,0-25,-24 50,-1-49,0 49,0-50,0 25,0-49,1 49,-1-49,0-1,25 1,-25 0,25-26,25 1,-25 25,0-25,25-1,-1 1,26 25,-25-1,24-24,-24 25,25-25,24 24,-24 1,24-1,0 1,1 0,-1-26,1 26,49-50,-50 74,50-74,-50 50,50-50,0 0,-49 75,49-75,0 0,0 0,0 0,0 0,0 0,0 0,0 0,0 0,25-75,-25 75,24-74,-24 74,25-100,-25 100,25-74,-25 74,25-74,-25 74,0-50,0 50,49-50,-49 50,0-49,0 49,25-50,-25 50,25-49,-25 49,0 0,25-75,-25 75,0 0,25-25,-25 25,0 0,0-74,0 74,0 0,0 0,-25-50,25 50,0 0,0 0,0 0,0 0,0 0,0 0,0 0,0 0,0 0,-25-24,25 24,0 0,0 0,-50 74,50-74,-24 50,24-50,-50 74,50-24,-50 24,26-24,-1 24,0 0,0 1,-24-26,24 26,25-1,-25-49,25-25,-25 75,25-75,0 0,0 0,-25 49,25-49,0 0,0 0,50-25,-50 25,50-24,-50 24,74-50,-24 0,-1 50,1-49,24 24,-24 0,24 0,-24 25,24-25,-24 1,24 24,-49 0,25-25,-50 25,74 0,-74 0,50 25,-50-25,0 0,49 0,-49 0,0 0,0 0,0-75</inkml:trace>
  <inkml:trace contextRef="#ctx0" brushRef="#br0" timeOffset="112649.4431">18182 17711,'-50'24,"50"-24,0 0,-49 0,49 0,0 0,0 0,0 0,0 0,49 50,-49-50,75 50,-51-26,26 26,0 0,-1-1,1-24,24 0,-49 24,25-24,-50-25,74 25,-74-25,0 0,25 25,-25-25,0 0,0 0,-25-50,25 50,-74-25,74 25,-75-49,26 24,-1 0,0 0,26 1,-26 24,0-25,50 25,-74 0,74 0,-50 0,50 0,0 0,0 0,0 74,0-74,0 50,0-50,25 49,-25-49,0 0,25 50,-25-50,0 0,0 0,0 0,50 0,-50 0,24-50,-24 50,75-49,-75 49,49-25,-49 25,50-50,-50 50,0 0,0 0,0 0,0 0,-50 50,50-50,-74 50,24-26,1 26,24-25,-25 24,50-49,-74 50,74-50,-25 50,25-50,0 0,50 0,-50 0,74-25,-24 0,-1 0,1 0,24 1,-24-1,-50 25,50 0,-50 0,0 0,0 0,0 0,0 0,0 0,-50 25,0-1,1 1,-1-25,1 25,-1-25,25 0,25 0,-74 25,74-25,0 0,0 0,0 0,74-25,-24 0,24 0,1 1,-1-1,0 25,1-25,-25 0,-1 25,-49 0,50-25,-50 25,0 0,0 0,0 0,0 0,0 0,0 0,0-49</inkml:trace>
  <inkml:trace contextRef="#ctx0" brushRef="#br0" timeOffset="113588.4967">20191 12477,'0'0,"0"0,-25 0,25 0,0 25,-25-1,25 1,-24 25,24-25,-25 49,25 0,-25 26,25-26,0 50,0-25,0 1,0-1,0-25,0 25,0-24,0-1,0-24,0-25,0-1</inkml:trace>
  <inkml:trace contextRef="#ctx0" brushRef="#br0" timeOffset="113942.5171">19893 13072,'0'-99,"0"24,25-24,0 0,0 0,24 24,1 1,0 24,24 1,-24 24,24 0,0 25,1 25,-1 25,-24-26,-1 26,1 24,-25-24,0 24,-50-24,25 0,-50-1,25-24,-49 25,0-26,-1 1,26-25,-26 25,1-25,49 0,0-25,0 25,25-25</inkml:trace>
  <inkml:trace contextRef="#ctx0" brushRef="#br0" timeOffset="114498.549">20861 12477,'0'0,"0"0,0 0,0 25,0-25,-25 24,25 1,0 0,-25 0,25 24,-25 1,1 24,24-24,0 0,0-1,0 1,0-1,24-24,1-25,0 0,0 0,0-49,24-1,-24 0,0 1,24-26,-24 26,0-1,0 25,-25 1,25 24,-1 24,-24 26,25 0,0-26,-25 26,50 0,-26-1,26-49,-25 0,24-25,-24-24,25-1,-25 1,-25-51,24 26,-24-25,-24 24,24-24,-25 50,0-26,0 50,25 0,-25 25,25 0,0 0,0 0,25 25</inkml:trace>
  <inkml:trace contextRef="#ctx0" brushRef="#br0" timeOffset="114783.5653">21952 12303,'25'25,"-25"-25,25 0,0 25,24-25,-24 0,25 0,-26 0,26 0,-25-25,24 25,-24 0,0 0,0 0,0 0,-1 0,-24 25,0-25</inkml:trace>
  <inkml:trace contextRef="#ctx0" brushRef="#br0" timeOffset="115099.5833">21952 12477,'0'0,"0"0,0 25,25-25,-25 0,25 0,0 24,24-24,1 0,-25 0,24 25,-24-25,25 0,-26 0,1 0,0 0,-25 0,0 0,25-25,-25 1,0-1</inkml:trace>
  <inkml:trace contextRef="#ctx0" brushRef="#br0" timeOffset="115731.6195">23961 11187,'-24'-50,"24"50,0-49,0 49,49-75,1 50,-1 1,26-1,-1 0,1 50,-1-25,-24 25,24 24,-24 26,-26-1,-24 25,0 25,-24-24,-26 24,0 0,1 0,-26-25,26 0,-26-25,26 1,24-25,0-1,0-49,25 0,0 0,0 75,0-75,25 49,-25-49,25 75</inkml:trace>
  <inkml:trace contextRef="#ctx0" brushRef="#br0" timeOffset="116033.6368">24135 13196,'-25'50,"25"-50,0 0,0 0,25-50,-25 50,0 0,25-50,-25 50,0 0,0 0,0 0,0 0,0 0,-25 50,25-50,0 0,0 0,0 0,50-25,-50 25,0 0,0 0,0 0,0 0</inkml:trace>
  <inkml:trace contextRef="#ctx0" brushRef="#br0" timeOffset="122570.0106">22572 12998,'0'24,"0"-24,0 0,0 25,0-25,-25 25,25-25,0 0,0 0,0 0,0 0,0-25,0 25,0-25,0-24,0-1,0 1,0-1,0-24,0-1,0 1,0-1,0 26,0-1,0-24,0 49,0 0,0 0,0 1,0 24,0 0,0 0,25 24,0 1,-25 25,25 24,0-24,-1 49,26-25,-25 1,0-1,24 1,-24-26,0 1,0-25,0-1,-1 1,-24-50,0 1,25-26,-25 0,25-24,-25-25,0 0,0-1,0 1,0 0,0 25,0-1,0 25,-25 26,25-1,0 0,0 25,0 0,0 25,0-25,25 25</inkml:trace>
  <inkml:trace contextRef="#ctx0" brushRef="#br0" timeOffset="123324.0537">23267 12427,'0'-25,"0"25,0 0,0-24,0 24,0 0,-25 0,25 0,0 0,0 24,-25 1,25 0,-25 25,25 24,0-24,-24-1,24 26,0-26,0 1,0-1,0-24,0-25,24 25,-24-50,25 25,0-25,0-24,0-1,-1 1,1-1,0 0,0 1,-25 24,25 0,-25 50,24 0,1 0,-25 24,50 1,-25-1,-1 26,1-50,0 24,25-49,-26 0,1 0,25-25,-25-49,-1 24,1-24,-25-25,25 24,-25-24,0 0,0 25,-25-26,0 51,25-1,-24 0,-1 26,25 24,-25 0,0 0,25 0,0 0,0 0,0 24</inkml:trace>
  <inkml:trace contextRef="#ctx0" brushRef="#br0" timeOffset="125042.152">6251 7863,'0'0,"-25"0,25 0,0-25,0 25,-25 0,0 0,25 0,-24 0,-1 25,-25-25,25 25,1-25,-1 49,-25-24,1 0,24 25,-25-1,0 26,26-1,-26 1,25-1,-24 25,24-24,0 49,0-25,25 0,-25 25,25-25,25 1,-25-1,25 0,25 0,-1-24,1-1,-1 0,26 1,24-50,-24 24,24-24,25 0,-25-25,0-25,25 0,-25-24,1-1,-26 0,1-24,-1-25,-24 0,-1-25,-24-25,-25 0,25-25,-50 1,0-1,0 0,-24 26,-26-1,26 0,-26 74,1-24,24 50,-24 49,24-25,-24 50,24-1,1 1,24 25,0-1,25-24</inkml:trace>
  <inkml:trace contextRef="#ctx0" brushRef="#br0" timeOffset="125717.1906">6896 7987,'0'-25,"0"25,25-25,-25 1,24-1,-24 0,25 0,0 0,-25-24,50-26,-26 26,26-1,0-24,-1-1,1 1,-1 0,26-1,-26 1,26-25,-1 24,-24 1,24-1,1 1,-1 24,-24-24,-1 24,1 1,-25 24,0-25,-1 25,-24 25,0-24,0 24,-49 0,24 0,0 0,-25 24,1-24,-1 25,1 0,-1-25,25 25,0 0,1-25,-1 0,25-25,25 0,-1 0,26 0,0-24,-26 24,51-25,-26 1,1 24,-25 25,25-25,-26 50,1 0,0 0,-25 24,25 1,-25-1,0 26,0-26,0 1,0 24,-25-24,25 0,-25-26,0 26,25-25,-24-25,24 0,-25-25,50-25,-25 1</inkml:trace>
  <inkml:trace contextRef="#ctx0" brushRef="#br0" timeOffset="126343.2264">8930 4415,'0'0,"0"-25,24 50,-24-25,0 0,0 25,25 0,-25 24,0 1,0 24,0 1,0 24,0 0,0 25,0-24,-25-1,25 0,0 0,0-24,-24-26,24 1,0-25,0-25,0 0,-25-25,25-25,0 25,0-49</inkml:trace>
  <inkml:trace contextRef="#ctx0" brushRef="#br0" timeOffset="126612.2418">8657 4490,'-50'-75,"25"50,1 1,24-1,0 0,0 25,24 0,1-25,25 25,24-25,25 1,-24 24,49-25,-25-25,25 25,-25 1,1-26,-26 50,0-25,-24 25,0 0,-26 25,-24-25,-24 50,-1 24,-25-24</inkml:trace>
  <inkml:trace contextRef="#ctx0" brushRef="#br0" timeOffset="126858.2559">8384 5928,'0'25,"0"0,50-25,24 0,0-25,50 0,0 1,0-1,1 0,23 0,-48 25,24-25,-25 25,-25 0,-24 25,-25-25,-1 25,-24 0</inkml:trace>
  <inkml:trace contextRef="#ctx0" brushRef="#br0" timeOffset="127603.2985">8781 6499,'0'-25,"0"25,0 0,0 0,0 0,0 0,0 25,0 0,0-1,0 26,0 24,-25-24,25 24,0 1,0-1,-25 26,25-51,0 50,0-49,-25 24,25-24,-24 0,24 24,0-49,-25 0,25 24,0-24,0-25,0 0,0 0</inkml:trace>
  <inkml:trace contextRef="#ctx0" brushRef="#br0" timeOffset="127944.318">8558 7441,'0'25,"0"-25,0 0,0 25,0 0,0 0,0-1,0 1,-25 0,25 0,0 0,25-1,-25 1,0-25,24 0,1 0,0 0,0-25,0 25,24-24,1 24,-25 0,24-25,-24 0,0 25,0-25,-1 25,-24 0,25-25,-25 25</inkml:trace>
  <inkml:trace contextRef="#ctx0" brushRef="#br0" timeOffset="129787.4234">21456 1587,'25'0,"-25"0,0 0,0 0,0 25,0-25,0 0,0 0,0 25,0-25,0 25,0-25,0 0,0 25,25-25,-1 0,1-25,25 25,-1-25,26 0,-1 0,-24 1,24-1,1 0,-26 0,1 0,0 25,-26-24,1 24,0 0,-25 0,0 0,25 0,-25 0,0 0,0 0,0 0,0 0,0 0,0 0,0 0,0 0,0 0,0 0,0 0,0 0,0 0,0 0,0 0,0 0,0-25,0 25,-25 0,25-25,0 25,0 0,0-25,0 25,0 0,0 0,0 0</inkml:trace>
  <inkml:trace contextRef="#ctx0" brushRef="#br0" timeOffset="131015.4937">9302 8062,'0'0,"0"0,25-25,-25 0,24 25,-24-25,25 0,0-24,25-1,-1-24,26-1,-1 1,25-25,25-1,0 1,0-25,0 0,0 25,0 0,-24-1,-26 1,0 50,1-26,-26 26,-24 24,0 0,-25 25,0 0,-25 0,0 0,1 0,-26 25,0-25,1 25,24-25,-25 24,1-24,-1 0,25 0,25 0,-24 0,24-24,24-1,1 0,0-25,25 26,24-26,-49 50,49-25,-24 25,-1 0,-24 25,0 0,0 24,-25 1,0 0,-25 24,25 0,-25-24,0 24,25 1,-24-50,24 24,0-24,0-25,0 0,0-49,24-1</inkml:trace>
  <inkml:trace contextRef="#ctx0" brushRef="#br0" timeOffset="131550.5243">11485 3944,'0'-25,"0"50,-25 0,0 49,25 1,-25 49,0 24,1 1,24 25,-25 0,25-1,-25 1,25-25,0-50,25 0,0-25,-1-49,1-25,25-25,-1 1,26-51,-50 26,49-1,-24 0,-1 50,-24-24,25 48,-26 1,1 25,0-1,0-24,-25 25,25-25,-25-25,24 0,-24-25,25-25,-25-49</inkml:trace>
  <inkml:trace contextRef="#ctx0" brushRef="#br0" timeOffset="131872.5427">11931 4539,'0'-25,"-25"1,0 24,25-25,0 0,0 0,0-24,50-26,-25 1,0-1,24-24,1-25,-1 50,1-1,0 26,-25-1,24 50,-24 25,0 25,-25 49,0 25,0 25,-25 49,25-24,-25 49,0-25,1-24,-1 24,25-49,-25-25,0-25,25-49,0-25,0-25</inkml:trace>
  <inkml:trace contextRef="#ctx0" brushRef="#br0" timeOffset="132237.5636">12526 4936,'25'0,"-25"0,-25 50,-24-1,24 26,-25-1,1 1,24-1,0 0,0-24,50 0,0-1,25-49,24-25,0 1,26-26,-1-24,0-26,0 26,-24-50,-1 25,-24 0,-26 24,-24 1,0 24,-49 50,24 25,-25 24,1 51,-1-1,1 25,24 0,25 0,0 0,0-25,0-24,0-1,25-24</inkml:trace>
  <inkml:trace contextRef="#ctx0" brushRef="#br0" timeOffset="132648.5871">11757 6524,'0'-25,"0"25,0 0,0 25,0 24,0 26,0-1,0 25,-24 25,24 0,0 0,-25 25,25-25,0 0,0-25,0-24,0-1,0-49,25-25,-50 0</inkml:trace>
  <inkml:trace contextRef="#ctx0" brushRef="#br0" timeOffset="132883.6005">11559 7565,'0'50,"-25"0,50-26,-25 51,0-26,25 1,-25 0,25-1,-25-24,49-25,-24-25,0 0,24-24,-24-1,25 1,-1-26,1 26,-25-1,24 0,-24 1,25-1</inkml:trace>
  <inkml:trace contextRef="#ctx0" brushRef="#br0" timeOffset="133631.6433">12799 7193,'0'0,"25"0,0 0,0-24,-1-1,26-25,24 1,1-1,24-49,25 24,-25 1,25-25,0 24,0-24,-24 25,-1 24,0-24,-49 24,-1 25,-24 0,0 1,-25 24,-25 0,25 0,-50 0,26 0,-51 24,26-24,-1 25,0-25,26 0,-1 0,25 0,0 0,25-25,-1 1,1 24,25-25,-1 25,-24-25,25 50,-1-25,-24 25,-25-1,0 26,0-25,0 24,-25 1,1-25,-1 24,0 1,0-25,25-25,-25 25,25-25,0 0,0 0,25-25</inkml:trace>
  <inkml:trace contextRef="#ctx0" brushRef="#br0" timeOffset="134643.7012">22324 2307,'25'-25,"-25"25,25 0,-25 25,0 0,0-1,0 1,0 25,0-25,0-1,0 1,25 0,24-25,1 0,-1-25,26 0,24 1,0-1,1 25,-1-25,0 0,-25 25,-24 0,0 25,-1-25,1 0,-50 25,25-25,-25 0,0 25,0-25,0 24,0-24,0 25,0-25,24 0,-24 0,0 0,25 0,-25 0</inkml:trace>
  <inkml:trace contextRef="#ctx0" brushRef="#br0" timeOffset="148190.476">13395 8806,'0'0,"0"-25,-25 0,0 0,0 0,25 1,-49 24,24-25,0 0,0 0,-25 25,26 0,-1 0,-25 25,25 0,1 0,-1 49,0 0,0-24,25 49,0-24,0 24,0-25,25 26,0-51,0 26,24-51,1 26,24-25,-24-25,24 0,-24-25,24-25,1 1,-26-26,1-24,-25 0,24 0,-24-25,-25 24,0-24,-25 50,1-25,-26 49,0 1,-24 49,24 0,-24 24,24 26,26 0</inkml:trace>
  <inkml:trace contextRef="#ctx0" brushRef="#br0" timeOffset="149280.5384">21952 14982,'-25'0,"25"25,-24 0,24-1,0 1,0 0,0 25,24-26,1 1,0-25,0 0,0 0,24-49,-24-1,25 0,-26 1,1-50,0-1,0 1,-25 0,0-25,0 25,0-25,-25 24,0 26,0-25,1 49,-1 1,0 24,0 0,0 25,25 25,0 24,0 1,25 49,-25 0,25 1,0 49,0-1,-1 26,1-25,0 0,0-1,24 1,-24-49,0 24,0-25,0-25,-1 1,-24-26,25-24,0 0,-25-25,25-25,-25-49,0 24</inkml:trace>
  <inkml:trace contextRef="#ctx0" brushRef="#br0" timeOffset="149458.5485">21704 14436,'-25'25,"25"0,-25 0,25 0,0-25,0 0,25-25,0 0</inkml:trace>
  <inkml:trace contextRef="#ctx0" brushRef="#br0" timeOffset="150435.6043">22622 15007,'0'25,"0"-25,0 0,0 0,0 0,0 24,0-24,0 0,0-24,0 24,0-25,0 0,0 0,0 0,-25-24,25 24,0-25,0-24,-25 49,0-24,25-26,-24 50,-1 1,25-1,0 0,0 25,0 0,0 0,0 25,25 24,-1-24,26 25,-25-1,0 1,24-25,-24 24,25-24,-25 0,-1-25,1 0,-25-25,25 0,-25 1,0-1,-25-25,25 1,-25-1,25 0,-24-24,-1 24,25 26,-25-26,0 50,25-25,0 0,-25 0,25 25</inkml:trace>
  <inkml:trace contextRef="#ctx0" brushRef="#br0" timeOffset="151082.6414">22944 14287,'0'0,"0"0,0 0,0 0,0 0,-24 0,24 0,0 25,0 0,-25 25,25-25,0-1,0 26,0 0,0-1,0 1,25-25,-25 24,0-24,24-25,-24 0,25 0,0 0,-25-25,25-24,0-1,-25 25,24-24,-24-1,0 25,0-24,0 49,0 0,0 0,0 24,25 1,-25 0,25 25,0-26,0-24,-1 25,1-50,0 25,0-24,-25-26,25 25,-25-24,-25-26,0 25,25 1,-25-1,0 1,1-1,-1 25,0 25,25-25,0 1,0 24</inkml:trace>
  <inkml:trace contextRef="#ctx0" brushRef="#br0" timeOffset="151525.6668">23416 13667,'0'0,"0"0,0 0,-25 0,25 0,-25 0,0 0,0 0,1 25,24-25,-25 0,25 25,0-25,0 25,0 0,25 24,-25 26,0-1,24 0,-24 26,25-1,-25 0,0 0,25 1,0-26,-25 0,25-24,-1 0,1-1,0-24,0-25,0 0,-1 0,1 0,-25 0,0-25,25 25,-25-25,0 1,25-26</inkml:trace>
  <inkml:trace contextRef="#ctx0" brushRef="#br0" timeOffset="151827.6839">23515 14238,'0'0,"0"0,0 0,25 0,-25 0,0-25,24 25,-24 0,25-25,-25 25,25 0,0 0,-25 0,0-25,25 25,-25 0,0 0,24-24</inkml:trace>
  <inkml:trace contextRef="#ctx0" brushRef="#br0" timeOffset="152104.6999">23788 13816,'0'0,"24"25,-24-25,0 25,0 0,0-1,0 1,0 25,25-1,-25 1,0 24,25-24,-25 0,0-1,0-24,0 25,25-25,-25-25,0 0,0 0,0-25</inkml:trace>
  <inkml:trace contextRef="#ctx0" brushRef="#br0" timeOffset="152571.7266">23812 13568,'0'0,"0"0,0 0,0 0,0 0,25 0,0 0,-25 0,25 25,0 0,0 24,-1 1,1 0,0-1,25 26,-26-1,1 0,0-24,0 24,24 1,-49-26,50 1,-50 0,0-50,25 74,-25-74,0 50,0-50,0 0,-50 74,50-74,-49 0,24 25,-25-25,50 0,-25 0,1 0,24 0,0 0,0 0,0 0,0 0,0 0</inkml:trace>
  <inkml:trace contextRef="#ctx0" brushRef="#br0" timeOffset="153084.756">22969 15280,'0'0,"25"0,0 0,24 0,-24-25,50 0,-26 25,50-50,-24 26,24-26,0 0,0 26,1-1,-26-25,1 25,-1 1,-24-1,-1 0,-49 25,50-25,-50 25,0 0,-25 0,0 0,0 0,-24 25</inkml:trace>
  <inkml:trace contextRef="#ctx0" brushRef="#br0" timeOffset="153459.7774">23019 15404,'0'0,"0"0,25 0,-1 0,1 0,0-25,25 25,-1-25,26 0,-1 0,25 1,-24-1,24 0,-25 0,1 0,-1 1,1-1,-51 0,26 0,-50 25,25-25,0 25,-25 0,0 0,0 0,0 0,0 25,0-25,0 25,-25-25,25 25</inkml:trace>
  <inkml:trace contextRef="#ctx0" brushRef="#br0" timeOffset="156444.9481">13519 9947,'0'0,"0"24,0-24,0 50,-25 0,25-1,0 26,0 24,-25 25,25 0,-25 0,25 0,0 0,0 0,0-25,0 1,0-26,0-24,0 24,0-74,0 0,0 0,0-25</inkml:trace>
  <inkml:trace contextRef="#ctx0" brushRef="#br0" timeOffset="156837.9706">13419 9996,'0'0,"0"25,-24 0,24 25,-50-1,25 1,0-1,1 1,-1-25,0-25,25 0,25 0,0-50,-1 1,1-26,25 26,-25-26,24 25,-24 1,0 24,0 0,-1 25,1 25,-25 25,25-1,0 1,-25 24,25 1,-1-26,1 26,0-50,0 24,0-24,-1 0,-24-25,0 0</inkml:trace>
  <inkml:trace contextRef="#ctx0" brushRef="#br0" timeOffset="157884.0305">12799 12750,'0'0,"0"0,0 0,0-50,0 0,0-24,25 0,-25-1,25-24,-25 0,0 24,25 1,-25 24,0 1,0 49,24 24,-24 26,25 24,-25 1,0 24,25 0,0 1,-25-26,25 0,-1-24,1-50,-25 25,25-50,0-25,-25 1,0-1,25-24,-25 24,0-24,0-1,-25 26,25-1,0 0,0 50,0 0,0 0,25 0,-1 25,1 0,-25 0,25 0,0 0,-25-25,25 0,-25 0,25 24,-25-24,0 25,-25 0,25 0,0 24,0 1,0 24,0-24,0 0,25-1,-25-24,49-25,-49 0,25-25,25-24,-50 24,24-25,1 25,-25-24,0 24,0 25,25 25,-25-25,25 49,-25-24,25 25,-1-25,26-1,-25-24,0-24,-1-1,26-25,-50 1,0-1,0-49,0 49,-25-49,0 49,1 1,-1-1,25 25,-25 0,25 25,25-24,0 48</inkml:trace>
  <inkml:trace contextRef="#ctx0" brushRef="#br0" timeOffset="158280.0531">14114 11881,'25'-24,"-25"24,-25-25,0 25,0-25,-24 25,-26 0,26 0,-26 0,26 0,-1 0,25 25,0-25,25 25,0 24,25 1,-25-1,25 26,-25-1,0 50,0-24,0-1,0 25,0 0,-25-25,25 0,0-24,0-1,0 0,25-24,0-25,-25 0,25-25,-1 25,1-25,0 0,0 0,0 0,-25-25,24 25,-24-50</inkml:trace>
  <inkml:trace contextRef="#ctx0" brushRef="#br0" timeOffset="158471.0639">13915 12526,'50'25,"-50"0,50-25,-26 0,1 0,0-25,25 25,-26 0,1-25,0 1,0 24</inkml:trace>
  <inkml:trace contextRef="#ctx0" brushRef="#br0" timeOffset="158696.0769">14312 12427,'0'0,"0"25,0 0,0 0,0-1,0 26,0-25,-25 24,25-24,0 25,0-1,0-24,0 25,0-25,0-1,0 1,0-25,0 0</inkml:trace>
  <inkml:trace contextRef="#ctx0" brushRef="#br0" timeOffset="159315.1123">14536 11956,'0'0,"0"-25,0 25,0 0,24 0,1 0,-25 0,25 0,-25 0,50 0,-50 0,24 25,1-25,0 0,-25 25,25-1,-25 1,0 0,0 0,0 24,25-24,-25 25,0 0,0-1,0 1,24 24,-24 1,0-1,25 0,-25 1,0-26,0 26,0-26,0 1,0-25,0 24,-25-24,25 0,-49 0,49-25,-50 0,25 0,1 25,-1-25,0 0,25 0,-25 0,25 0,0 0,-25 0,25 0,0-25,25 25,-25-25,0 0</inkml:trace>
  <inkml:trace contextRef="#ctx0" brushRef="#br0" timeOffset="159750.1372">14312 12179,'0'0,"0"0,0 0,0-25,0 25,0 0,0 25,0-25,0 0,0 25,0 0,0 0,0 24,0-24,0 0,0 0,0-1,0 1,0 0,0-25</inkml:trace>
  <inkml:trace contextRef="#ctx0" brushRef="#br0" timeOffset="161517.2383">15106 3522,'0'0,"0"25,-25 0,25 0,0 24,0 1,0 0,-25 24,25 0,0-24,0 24,0-24,0 0,-24-1,24-24,24 0,-24 0</inkml:trace>
  <inkml:trace contextRef="#ctx0" brushRef="#br0" timeOffset="161895.2599">15701 4142,'25'-24,"-25"-1,0 0,-25 0,1 25,-26-25,0 50,1-25,-1 25,1 25,24 24,25-24,25 49,-1 0,26 0,24 0,-24 1,24 24,-24-25,0 0,-1 0,-49-24,0-1,0 1,-49-26,-1 1,-24-1,24-49,-24 25,-1-25,1-49,24 24,0-25,26 1,-26-26</inkml:trace>
  <inkml:trace contextRef="#ctx0" brushRef="#br0" timeOffset="162173.2758">15577 3944,'0'-25,"25"25,-25 25,25 25,-25-1,0 26,0 24,0 25,0 0,-25 0,25 25,-25 0,25-25,0 0,-24 0,24-25,0-25,-25 1,50-26,-50-49,25 0,25 0,-1-25</inkml:trace>
  <inkml:trace contextRef="#ctx0" brushRef="#br0" timeOffset="162488.2938">16148 3522,'25'0,"-25"25,24 0,-24 0,0 24,0 1,0 0,0-26,0 26,0 0,0-26,0 1,0 0,0 0,0-25,0 0,25 25,-25-25</inkml:trace>
  <inkml:trace contextRef="#ctx0" brushRef="#br0" timeOffset="168844.6574">15453 7193,'-24'0,"-1"0,0 0,25 0,-25 0,25 0,0 25,0-25,0-25,50 1,-25-26,24 0,50-24,-24-25,24-1,0 1,25-25,-25 0,25 25,-24-25,-26 25,1 24,-1 1,-24 24,-1 1,-49 24,0 25,0 0,-49 25,24-25,-25 49,1-24,-1 0,0 25,25-50,1 24,24-24,0 0,49-24,-24 24,25-25,24 0,-24 25,-1 0,-24 50,0-26,-25 26,0 24,-25 1,25-1,-25-24,1-1,-1 1,25-50,0 0,25-50</inkml:trace>
  <inkml:trace contextRef="#ctx0" brushRef="#br0" timeOffset="169076.6706">17314 4713,'49'-50,"-24"25,0 50,-25 25,0 24,-25 26,25-1,-25 25,25 0,-25 0,1 0,24-50,0 25,0-49,0-25,0-25,0 0,0-25</inkml:trace>
  <inkml:trace contextRef="#ctx0" brushRef="#br0" timeOffset="169269.6813">16991 4936,'-25'-74,"25"-1,0 1,50 24,0 1,-1-26,50 50,1-49,-1 24,0 26,0-26,1 25,-1-24,-25 49,-24 0,-1 0,-49 49,0 1</inkml:trace>
  <inkml:trace contextRef="#ctx0" brushRef="#br0" timeOffset="169443.6916">17165 5755,'25'74,"24"-24,-24-50,74 0,-24 0,-1 0,1-50,-1 25,-24-24,24-1,-49 25</inkml:trace>
  <inkml:trace contextRef="#ctx0" brushRef="#br0" timeOffset="169734.7083">17314 6449,'0'0,"0"25,0 25,0-1,0 26,0 24,0 0,0 0,24 1,-24 24,0-50,0 25,-24-49,24-1</inkml:trace>
  <inkml:trace contextRef="#ctx0" brushRef="#br0" timeOffset="169946.7204">17066 7268,'0'49,"0"1,24 24,1-24,-25 0,25-1,25-49,-26 0,26 0,0-49,-1-1,1-24,24-1,-24-24,0 25</inkml:trace>
  <inkml:trace contextRef="#ctx0" brushRef="#br0" timeOffset="170636.7599">17835 7615,'0'0,"0"0,49-25,-24 0,25-24,24 24,0-25,1-24,24 24,0 1,0-26,26 26,-26-26,0 26,25-1,-25-24,0 24,1 0,-26-24,25 24,-24-24,-1 0,1-1,-26-24,1 49,-1-24,-24 0,-25 24,0 0,-25 26,1 24,-26 0,0 0,-24 0,24 49,1-24,24 0,0-25,25 0,0 0,25-25,24 0,1 0,0 1,24 24,-24 0,-1 0,-24 49,-25 1,25 24,-25-24,-25 49,0-25,25-24,-24 24,-1-49,0 25,0-25,25-25,0-25,0 0</inkml:trace>
  <inkml:trace contextRef="#ctx0" brushRef="#br0" timeOffset="171655.8182">19869 5432,'24'0,"-24"0,0 0,0 0,0 0,0 0,0 25,0-25,-24 25,24 0,-25-1,25 1,0 0,25 0,-25-25,24 25,26-25,-25 0,24-25,1 0,0 0,-1 0,-24-24,0 24,0-25,-25 26,0-26,-25 25,0 0,0 1,-24 24,-1 24,0 26,1 24,-1 1,25-1,1 25,-1 1,25-1,25-49,-1 24,26-24,-25-50,49 0,-24 0,24-50,-24 25,-1-49,1 49,0-50,-26 26,1 24,0-25,0 26,0 24,-1 0,1 49,0-24,0 25,0-1,24 26,-24-50,0 24,0 1,-25-25,0-1,0-24,-25 25,0-50,-25 25,1-24,-1 24,1-25,-1 0,25 0,-24 0,49 1,-25-1</inkml:trace>
  <inkml:trace contextRef="#ctx0" brushRef="#br0" timeOffset="172014.8387">21010 5060,'24'0,"-24"25,0 0,0 49,0 1,0 24,0 0,0 0,0 25,0-25,0 1,0-51,0 1,0-25,-49-25,24-25,0 0,-24-24,-1 24,25-50,-24 50,24-24,25 24,25 0,24 0,-24 25,25-24,24 24,-24 0,-1 0,1-25,-1 25,-49 0</inkml:trace>
  <inkml:trace contextRef="#ctx0" brushRef="#br0" timeOffset="172347.8577">20464 6499,'0'0,"0"0,0 25,0-1,0 26,-25 24,25 1,0 24,-25-24,25 49,0-25,0 0,0-25,-25 1,25-1,0-24,-24-25,24-25,0 0,-25 0</inkml:trace>
  <inkml:trace contextRef="#ctx0" brushRef="#br0" timeOffset="172584.8713">20092 7317,'0'0,"-25"50,25-25,0 49,25-24,0 24,-25 1,49-26,-49 26,25-51,25 1,-26-25,26-25,0 1,-1-51,26 26,-26-1,26-24,-26 24,1-24,0 49,-1 0,-24 25,0 0</inkml:trace>
  <inkml:trace contextRef="#ctx0" brushRef="#br0" timeOffset="199628.4181">23391 3051,'0'-25,"0"25,0 0,0 0,0 0,0 0,0 0,0 0,0 0,0 0,0 0,0 0,0 0,0 0,0 25,0-25,0 0,0 0,-25 25,25-25,0 0,0 0,0 0,0 0,0 0,0 0,25-25,-25 25,0 0,0 0,0-25,0 25,0 0,0 0,0 0,0 0,0 0,-25 0,25 0,0 0,0 0,-25 25,25-25,0 25,0-25,25 0,-25 0,0 0,25 0,-25 0,0 0,25 0,-25-25,0 25,0 0,0-25,0 25,0-25,0 25,-25-24,25 24,0 0,0 0,0 0,0 0,-25 24,25-24,0 25,0 0,0-25,25 25,-25-25,0 0,0 0,25 0,-25 0,0 0,0 0,0-25,0 25,0 0,0 0,0-25,0 25,-25 0,25 0,0 0,-25 0,25 0,0 25,0-25,0 0,0 0,0 0</inkml:trace>
  <inkml:trace contextRef="#ctx0" brushRef="#br0" timeOffset="200630.4754">24482 3249,'0'0,"0"0,0 0,0 0,0 0,0 0,0 0,0 0,0 0,0 0,-25-24,25 24,0 0,0 0,-24 49,24-49,0 50,0-50,-25 99,25-99,-25 74,25-24,0 0,0-50,0 99,0-99,25 50,-25-50,0 74,0-74,0 0,25 50,-25-50,0 0,0 0,0 49,0-49,0 0,0 0,0 0,0 0,0 0</inkml:trace>
  <inkml:trace contextRef="#ctx0" brushRef="#br0" timeOffset="202278.5697">24457 4242,'0'0,"0"0,0 0,0 0,0 0,0 0,25-25,-25 25,0 0,0 0,0 0,0 0,0-50,0 50,0 0,0 0,0 0,0 0,0 0,0 0,0-49,0 49,0 0,0 0,0 0,0 0,0 0,0 0,0 0,0 0,0 0,0 0,0 0,0 0,0 0,0 0,0 0,0 0,0 0,0 0,0 0,0 0,0 0,0 0,0 0,0 0,0 0,0 0,0 0,-49 0,49 0,0 0,0 0,0 0,0 0,0 0,0 0,0 0,0 0,0 0,0 0,0 0,0 0,0 0,0 0,0 0,0 0,0 0,0 0,0 0,0 0,0 0,0 0,0 0,0 0,0 0,0 0,0 0,0 0,0 0,0 0,0 0,0 0,0 0,0 0,0 0,0 0,0 0,0 0,0 0,0 0,0 0,0 0,0 0,0 0,0 0,0 0,0 0,0 0,0 0,0 0,0 49,0-49,0 0,0 0,0 0,0 0,0 0,0 0,-50 50,50-50,0 0,0 0,0 0,0 0,0 0,0 0,0 0,0 0,0 0,0 0,0 0,0 0,0 0,0 0,0 0,0 0,0 0,0 0,0 0,0 0,0 0,0 0,0 0,0 0,0 0,0 0,0 0,0 0,25-50,-25 50,0 0,0 0,0-49,0 49,0 0,0 0,0 0,0 0,0 0,-50 0,50 0,0 0,0 0,0 0,0 0,0 0,0 0,0 0,50 24,-50-24,0 0,0 0,0 0,0 0,0 0,25-49,-25 49,0 0,0 0,0 0,0 0,0 0,0 0</inkml:trace>
</inkml:ink>
</file>

<file path=ppt/ink/ink1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1-14T22:21:49.018"/>
    </inkml:context>
    <inkml:brush xml:id="br0">
      <inkml:brushProperty name="width" value="0.05292" units="cm"/>
      <inkml:brushProperty name="height" value="0.05292" units="cm"/>
      <inkml:brushProperty name="color" value="#C0504D"/>
    </inkml:brush>
    <inkml:context xml:id="ctx1">
      <inkml:inkSource xml:id="inkSrc57">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1" timeString="2013-11-14T22:32:36.142"/>
    </inkml:context>
  </inkml:definitions>
  <inkml:trace contextRef="#ctx0" brushRef="#br0">6112 6932,'0'0,"0"-26,0 26,0 0,0 0,0-27,0 27,-26 0,-1 0,1 0,-27 0,0 0,-26 0,-27 0,0 0,-26 0,-27 0,0 0,-26 0,-27 0,1 27,-1-27,0 0,-26 0,27 0,-28 0,28 0,-1 0,27 26,0-26,26 27,-26-27,52 26,1-26,26 26,0 1,27-1,26-26,0 53,0 0,27-26,-1 26,1 26,26 0,-27 1,27 26,0-27,0 0,-26 1,52-1,-26-26,27 26,-27-26,53 0,0-26,0-1,26 1,27-27,0 0,26 0,27-27,0 1,26 26,0-27,27 1,-1 26,1-27,26 27,0-26,27 26,-27 0,26 0,1 0,0 0,26 0,-27 0,1-27,-1 27,1-26,-27-1,27 27,-54-26,-25 26,-1-26,-53-1,-26 1,0 26,-53-27,-27 1,-26-27,0 26,0-26,-26 0,-1-26,-26 0,0-1,0 1,1-27,-28 27,27-1,-26 1,26 0,-26 26,-27 26,26 1,1-1,0 27,-1 0,1 0,26 0,27 0,-1-26</inkml:trace>
  <inkml:trace contextRef="#ctx0" brushRef="#br0" timeOffset="972.0556">9578 5239,'53'-53,"-26"53,-27-27,0 27,-27 27,-26-1,0 27,-26 27,0-1,-54 27,-25 0,-1 52,0-52,-26 53,0-27,-27 1,53-1,-26-26,26 0,53-27,-26 0,53-26,-1 0,27-26,1-1,52 0,-27 1,27-27,0 0,-26 0,26 0,0 0,0 26,0-26,0 0,-27 0,27 0,0 0,0 0,0 0,-26-26,26-1,-27 1,27 0,-26-1,26-26,0 27,0-1,0 1,0-27,0 26,26 1,-26 26,0 0,27 0,-27 0,0 0,0 26,-27 1,27-1,-26 1,-1 26,1-27,-1 27,1 0,0-53,-1 26,27 1,0-1,27-26,-27 0,26 0,0 27,27-27,-26 0,26 0,0 0,0 26,-1-26,1 0,-26 0,26 0,-27 0,1 0,-1 0,-26 0,0 0,0-26,27-1,-1 1</inkml:trace>
  <inkml:trace contextRef="#ctx0" brushRef="#br0" timeOffset="2665.1524">2593 9604,'-26'0,"26"0,-27-26,27 26,0 0,0-27,0 27,0-26,0 26,-26 0,26 0,0 0,0 0,0-26,0 26,0 0,0 0,0 0,0 0,0 0,26 0,1 0,26 0,26 0,0 0,27 0,27-27,25 27,28-26,25 26,1-27,52 27,1 0,26 0,0 0,27 0,26 0,-27 0,27 0,26 27,-26-1,27 1,-27-27,0 26,-53 27,0-27,-53-26,-26 27,-27-1,-53-26,-26 27,-53-27,0 0,-27 0,-26 0,0 0,0 0,0 0,0 0,0 0,-26-27,26 27,-27 0,27 0,0 0</inkml:trace>
  <inkml:trace contextRef="#ctx0" brushRef="#br0" timeOffset="7133.408">6747 9710,'-26'0,"26"0,0 0,0 0,0 0,26 0,1 0,26 0,26-26,0-1,27 1,0-1,53-26,0 1,-1-1,54 26,-27-52,27 26,-1 0,1-26,26 26,-26-27,26 27,-26-26,-1 26,-25 0,-1 0,-26 27,-54-1,28 27,-54 0,0 0,-26 27,-53 26,27-27,-54 54,27-28,-26 28,-27-27,27 26,-1 1,1-1,-1-26,27 0,-26 0,26 0,0-27,26 0,-26 27,0-53,27 27,-27-27,0 0,0 26,0-26,0 0,0 0,0 0,0 0,0 0,0 0,0 0,0 0,0-26,0-1,0 27,0-26,-27-1,27 1,-26 0,26-1,-27-26,1 27,26-1,-27 1,27-1,-26 27,26 0,0 0,-27-26,27 52,0-26,0 53,0-26,0-1,0 54,0-54,0 53,0-52,0 26,0-27,0 1,0-1,27-26,-27 0,0 0,26 0,1-26,-27-27,26 26,1 1,-1-27,1 26,-1-25,27 52,-27-27,1 1,-27 26,26-27,1 27,-27 0,0 0,0 0,26 0,-26 0,0 0,0-26,0 26,0 0,27-27,-27 27,26 0</inkml:trace>
  <inkml:trace contextRef="#ctx0" brushRef="#br0" timeOffset="10909.624">10769 10716,'0'0,"0"0,26 26,-26-26,0 0,0 0,0 0,0 0,0 0,0 0,0 0,0 0,0 0,-26-26,26 26,-27 0,27 0,-26 0,0 0,-27 0,26 0,1 0,-27 0,26 0,1 0,-1 26,27-26,0 0,0 0,0 0,0 0,0 0,0 0,-26 0,26 0,0 27,0 25,0 1,0 0,0 27,0-1,-27 27,27-27,-26 27,26-27,0 1,0-1,0-26,0 0,0-26,26-1,-26 0,27-26,-1 27,1-27,-1 0,27-27,0 27,-26 0,26-26,-1 26,-25 0,-1 0,1 0,-1 0,-26 0,0 0,27 0,-27 0</inkml:trace>
  <inkml:trace contextRef="#ctx0" brushRef="#br0" timeOffset="12282.7025">6245 11404,'26'-27,"-26"54,0-27,26 0,1 0,-1 0,27-27,0 54,0-54,26 27,1 0,26 0,0 0,-1 0,28-26,-28 26,28 0,-1-27,-26 27,0 0,0-26,-27 26,0 0,1 0,-27 0,-27 0,27 0,-27 0,1 0,-27 0,26 0,-26 0,27 0,-27 0,0 0,0 0,-27 0,1 0,-1 0</inkml:trace>
  <inkml:trace contextRef="#ctx0" brushRef="#br0" timeOffset="12817.7331">6562 11615,'0'0,"0"0,26 0,-26 0,27 0,-1 0,1 0,26-26,0 26,0 0,52 0,-25-27,26 27,-1 0,28 0,-1 0,-26-26,0 26,0 0,-27 0,0 0,-26-27,-26 27,-1 0,-26 0,0 0,0 0,0 0,0 0,0 0,0 0,0 0,0 0,0 0,0 0,0 0,0 0,0 0,0 0,0 0,0 0,0-26,0 26</inkml:trace>
  <inkml:trace contextRef="#ctx0" brushRef="#br0" timeOffset="15046.8605">10848 11404,'0'0,"0"0,0 0,0 0,-26 0,26 0,0 0,0 0,0-27,0 27,0-26,0 26,0-27,0 1,0-1,0-26,0 27,0-1,0 1,0 0,0-1,0 1,0 26,0 0,26 26,-26 1,27-1,-1 0,1 27,-1-26,27-1,0 1,0-1,-27-26,27 0,-26 0,-1-26,-26 26,0-53,0 26,0-26,0 1,-26-1,26 0,-27 0,27 26,-26 27,26 0,0 0,26 0,1 27,-27-1,26 27,27-26,-26-1,25 1,-25-27,26 26,-53-26,53-26,-27 26,-26-27,27-26,-27 27,0-1,-27-26,1 27,-1-1,1 27,-1 0,27 27,-26-1,26 27,0 0,0 0,26-26,1 25,-1-25,1-1,-1-26,1 27,26-54,-27 27,0 0,1-26,-27-1,26 27,1-26,-1 26,27 0,-26 0,-1 26,27-26,-26 27,25-27,-25 0,26 0,-27-27,1 1,-27 0</inkml:trace>
  <inkml:trace contextRef="#ctx0" brushRef="#br0" timeOffset="15259.8728">12145 10874,'-27'0,"27"0,-26 27,-1-1,1-26,-1 27,-25 26,25-27,-26 27,27 0,-27-27,26 27,1 0,26-26,0-27,0 0,0 0</inkml:trace>
  <inkml:trace contextRef="#ctx0" brushRef="#br0" timeOffset="15481.8854">12330 10319,'26'0,"-26"26,0 27,0 27,0-1,-26 27,26-27,-27 27,1 0,26-27,-26 1,26-28,0-25,0-1</inkml:trace>
  <inkml:trace contextRef="#ctx0" brushRef="#br0" timeOffset="15948.9122">12171 10795,'27'0,"-1"0,1 26,25-26,1 0,-26 27,26-27,0 0,-27 26,1 1,-1-27,1 26,-27 1,0 26,0-27,-27 27,27-26,0 25,27-25,-27-1,26-26,-26 0,26 0,1 0,26-53,-27 27,27-27,-26 0,-1 27,1-1,-27 1,0 26,0 0,0 53,0-27,0 1,0 26,26-27,-26 0,26-26,1 0,-1-26,-26 0,27-1,-1-26,1-26,-27 26,26 26,1-26,-27 27,26 26</inkml:trace>
  <inkml:trace contextRef="#ctx0" brushRef="#br0" timeOffset="16230.9284">13309 10901,'26'26,"-26"1,0-1,-26-26,26 27,0-1,-27 1,27-27,0 26,0-26,27 27,-1-54,1 1,26-1,0 1,0-27,-27 0,0-27,1 1,-27 0,0-1,-27 1,1 0,0 26,-27 0,26 0,1 26,-1 1,27 26,0 0,0 26</inkml:trace>
  <inkml:trace contextRef="#ctx0" brushRef="#br0" timeOffset="17112.9788">13838 10372,'0'-27,"0"27,0 0,0-26,0 26,0 0,27 0,-1-27,-26 27,26 0,1-26,-27 26,26 0,-26 0,0 0,27 26,-27-26,0 27,0-27,26 0,-26 0,0 0,0 0,0 0,0 0,0 0,0 0,0 0,0 0,0 0,0 0,0 0,0 0,0 0,0 0,0 0,0 0,0 0,0 0,0 0,0 0,0 0,0 0,0 0,0 0,0 0,0 0,0 0,0 0,0 0,0 0,0 0,27 0,-1 26,1-26,-1 0,1 0,-1 27,27-27,-27 26,1 1,-1-1,-26 27,27 0,-27 0,-27 26,27-26,0 26,0 1,-26 26,26-27,-27 0,27-26,0 27,0-1,0-26,27 0,-27-27,0 27,26-53,-26 27,0-27,0 0,0 0,0 0,-26 0,-1-27,-26 27,-26 0,26 0,-26 27,26-1,-26 1,52-27,-26 0,53 0</inkml:trace>
  <inkml:trace contextRef="#ctx0" brushRef="#br0" timeOffset="19305.1041">3308 12383,'-27'-27,"1"1,26-1,-53 27,53-26,-27-1,27 27,-26 27,26-1,0-26,0 27,0-1,0 1,26-1,-26-26,53 0,0-26,0-1,26-26,27 0,0 0,-26-26,-1 26,27 27,-53-1,0 1,-53-1,0 1</inkml:trace>
  <inkml:trace contextRef="#ctx0" brushRef="#br0" timeOffset="21167.2107">9393 13388,'0'0,"-26"0,26 0,0 0,0 0,0 0,26-27,1 27,-1 0,27 0,-27-26,1 26,26 0,26 0,-52-26,25 26,1 0,0 0,-26 0,26 0,-27 0,1 0,-27 0,0 0,0 0,0 0</inkml:trace>
  <inkml:trace contextRef="#ctx0" brushRef="#br0" timeOffset="21473.2282">9420 13520,'-27'0,"1"27,-1-27,27 0,27 0,26 0,-27 0,27 0,-27 0,54 0,-27-27,0 27,-1 0,1 0,0-26,-26 26,-1 0,1 0,-27 0,0 0,26 0,-26 0,0 0,0-27,0 27,0 0,0 0</inkml:trace>
  <inkml:trace contextRef="#ctx0" brushRef="#br0" timeOffset="22378.28">9684 14658,'0'26,"0"1,0-1,0 1,27-27,-27 0,0 26,0-26,0 0,0 0,0 0,0 0,0 0,0 0,0 0,0-26,0-1,0 1,0-27,0 0,0 0,0-26,-27 26,27-27,0 1,0 26,-26 0,26 27,0-1,0 1,0 26,0-27,0 27,-27-26,27 26,0 0,0 0,0 26,0 1,0-1,-26 1,26-1,-27 27,1 0,-1-26,1 25,26-25,-27-1,1 1,0-27,26 0,0-27,0 27,0-53,26 27,0 0,-26-27,27 0,-1 26,-26-26,27 27,-1-1,-26 1,0-1,0 27,0 0,27 27,-27-27,26 53,-26-53,27 53,-1-27,1 1,25 26,-25-27,-1-26,1 27,-27-27,0 0,26 0,-26 0,27-27,-27 27</inkml:trace>
  <inkml:trace contextRef="#ctx0" brushRef="#br0" timeOffset="23667.3537">11377 12647,'27'-26,"-27"26,0-27,26 27,-26 0,0 0,-26-26,26 26,-27 26,1-26,-27 27,0-27,0 26,-26-26,-1 0,28 27,-1-27,26 26,1-26,-1 26,27-26,0 27,0 26,27 0,-1 26,-26 1,0-1,0 27,0 0,0-1,0-25,0-1,0 1,27-1,-27-26,53-27,-27 1,27-1,0 1,0-1,0-26,-27 0,27 0,-26-26,-1-1,-26 1,26-1</inkml:trace>
  <inkml:trace contextRef="#ctx0" brushRef="#br0" timeOffset="24577.4058">11563 13573,'-27'-26,"1"-1,26-26,-27 0,27 0,-26-26,26 26,0 0,0 0,-27 27,27 26,0 0,27 26,-27 27,0 0,26-26,1 52,26-26,-27-27,27 1,0-1,0-52,-27 26,27-27,-53-26,27 1,-27 25,0-26,0 27,-27-1,27 27,0 0,0 0,0 0,27 0,-1 27,1-54,-1 27,27 0,0-26,-27-27,1 26,-1-25,-26-1,0 26,-26 1,-1 26,-26 26,27 1,-27-1,27 27,-1 0,27 26,0-26,0-26,0 26,53-27,0 0,0-52,0 26,0-26,0-1,0 1,-1-1,1 27,-26 0,-1 0,27 0,-26 27,-1-1,1 1,-1-1,1-26,-1 26,0-26,-26-26,27 26,-1-53,1 27,-1-1,1 1,-1-27,-26 26,27 1,-54-27,54 53,-54-26,1 26,-1 0,-26 26,0 27,1-27,-1 27,0 0,-27-26,54 52,-1-53,-26 1,53 26,0-53,0 0,27-27,-1 1,1-27</inkml:trace>
  <inkml:trace contextRef="#ctx0" brushRef="#br0" timeOffset="25331.4489">12833 12621,'26'-80,"1"27,-27 27,0 26,0 53,0 0,0 26,-27 0,27 27,-26-26,26 26,0-1,0-25,26-1,-26-26,0-27,27-26,-54-26,27 0,0-27,-26 0,-1 0,1-27,-1 28,1-1,-1 26,27 1,0 26,27 0,-1 0,27 0,0 26,-26-26,25 27,1-1,-26-26,26 27,-27-27,1 26,-1-26,-26 26,27 1,-27-27,0 53,0-53,0 26,0 1,0-1,0 1,0-27,0 0,0 0,26 0,1 0,-27-27,26-26,0 27,1-27,-27 26,0-25,26 25,-26 1,0-1,0 27,0 27,0-1,0 1,0-1,0 27,0-27,0 27,0-26,27-1,-1-26,1 0,-1 0,1-26,-1-1,1 1,-1-27,0 0,-26 27,27-27,-27 0,-27 26,27-26,0 53,-26-53,26 53,0 0,0 0,0 0</inkml:trace>
  <inkml:trace contextRef="#ctx0" brushRef="#br0" timeOffset="25811.4763">13944 12991,'0'0,"0"0,0-26,0 26,-27 0,1 26,0 1,-1-27,1 52,-1-25,27 26,0-27,0 1,27-1,-1 1,27-54,0 27,0-53,0 0,-27 0,1-26,-1-27,-26 27,0-27,-26 27,-27-1,26 1,1 26,-27 0,26 53,1-26,26 26,-26 26,26-26,26 27</inkml:trace>
  <inkml:trace contextRef="#ctx0" brushRef="#br0" timeOffset="26187.4978">14367 12594,'0'-26,"27"-1,-1 1,1-27,-1 26,1 1,-27 0,26-1,-26 27,0 0,26 27,-52 25,26 1,0 27,0-1,0 0,0 27,0 0,26-26,1 25,-1-52,1 27,26-27,-27-1,-26-25,27 26,-27-53,-27 26,27 1,-53-1,0-26,0 27,-26-27,26 26,27-26,-27 27,26-27</inkml:trace>
  <inkml:trace contextRef="#ctx0" brushRef="#br0" timeOffset="32402.8533">2805 15690,'0'0,"0"0,-27 0,1 0,0 0,26 26,-27-26,1 27,-1-27,1 0,26 26,-27-26,27 0,0 0,-26 0,26 0,0 0,26 0,1 0,-1 0,1 0,26 0,26 0,0-26,-26 26,27-27,-1 27,0 0,-26 0,0 0,-26 0,-1 0,1 0,-27 0,0 0,0 0,0 0,0 0,0 0,-27 0,27 0,-26 0</inkml:trace>
  <inkml:trace contextRef="#ctx0" brushRef="#br0" timeOffset="32801.8762">2673 15928,'-27'26,"1"-26,-1 0,27 0,0 0,0 0,0 0,27 0,-1 0,27 0,0 0,0 0,26 0,-26 0,27 0,-27 0,26 0,-26 0,-27 0,27 0,-26 0,-27 0,0 0,26 0,-26 0,0 0,0-26,0 26,0 0,0-27,0 1,0 26</inkml:trace>
  <inkml:trace contextRef="#ctx0" brushRef="#br0" timeOffset="33425.9119">3255 15266,'-27'0,"27"0,-26 0,-1 0,27 0,0 0,-26 0,26 0,0 0,0 0,0 0,26 27,-26-1,27 1,26-27,-27 26,27 27,0-26,26-1,-26 27,27-26,-27-1,26 0,-53 27,27-26,-26-27,-1 0,1 26,-27-26,0 0,0 0,0 0,0 27,0-27,0 0,-27 0,1 26,26-26,-27 27,-26-1,53 1,-52-1,25 27,-26-27,0 27,27 0,-27-26,26-1,1 1,26 26,-27-27,1 0,26-26,0 0,0 27,0-27,0 0,0 0</inkml:trace>
  <inkml:trace contextRef="#ctx0" brushRef="#br0" timeOffset="36502.0878">3413 17066,'0'0,"27"0,-27 0,0 0,-27 0,27 0,-26 0,0 0,-1 0,1 0,-27 0,26 0,-26 0,0 0,1 0,-28-27,27 27,-26 0,-1 0,1 0,-27-26,27-1,-27 1,27 26,-27-53,0 0,27 0,-27 0,26-26,-25-1,-1 1,0 0,27-27,-27-26,0-1,27 27,-27-52,26 25,1 1,-27-27,27 1,-1-1,1-26,0 26,26-26,-27 26,1-26,26 26,0-26,0 26,0-26,27 0,-1-1,1 28,-1-28,27 1,0 0,0 0,0 26,27-26,-1 26,1-26,-1 26,1 0,26-26,0 53,-1-27,28 0,-1 27,-26 0,27-1,25 1,-25 26,26 1,-27 25,27-26,-27 53,27-52,-27 52,1 0,-1 0,0 26,-26-26,0 27,0-27,0 27,0-1,-26 1,-1-1,0 1,1 26,-27 0,0 0,0-27,0 27,0 0,0 0,0 0,26 0,-26 0,-26-26,26 26,-27 0,1-27,0 27,-1-26,1 26,-1-27,-26 27,27-26,-1 26,1 0,-1 0,1 0,26 0,0 0,26 0,-26 26,53-26,-26 0,26 0,26 27,-26-27,0-27,26 27,-26 0,-26 0,26 0,-27 0,0 27,-26-1,0-26,0 53,-26-26,26 26,-26 0,-1 26,1-53,-1 27,27 0,-26 0,-1-53,27 53,0-53,0 27,0-27,0 0,0-27</inkml:trace>
  <inkml:trace contextRef="#ctx0" brushRef="#br0" timeOffset="54534.1192">4736 15822,'0'-26,"0"-1,-26-26,26 27,0 26,0-27,-27 1,27 26,-26-27,26 27,0 0,0 27,0-1,-26 1,26 26,0 0,0 26,0 27,0 26,0 0,0-26,0 27,-27-28,27 28,0-54,0 0,0 1,-26-54,26 27,0-53,0 0,0 0</inkml:trace>
  <inkml:trace contextRef="#ctx0" brushRef="#br0" timeOffset="54870.1384">4234 15769,'26'-79,"1"26,-1 0,53 0,-26 0,27 27,-27-1,26 27,0 27,-26-1,0 27,0-26,0 25,0 28,-27-27,-26 0,0 0,0-1,-52-25,25-1,-26 1,-26-27,26 0,0 0,-26 0,26 0,0 0,0-27,53 27,0-26,26 26</inkml:trace>
  <inkml:trace contextRef="#ctx0" brushRef="#br0" timeOffset="55458.172">4922 15822,'26'0,"-26"0,0 0,27 0,-27 0,0 0,0 0,0 0,0 0,0 0,0 0,0 0,0 0,0 0,0 0,0 0,0 0,0-26,0 26,0 0,0 0,0 0,0 0,0 0,0 0,0 0,0 0,0 0,0 0,26-27,-26 27,0 0,0 0,0 27,0-27,26 26,1 1,-1-1,1 0,-1 1,1-1,-1 1,-26-1,27 1,-1-1,-26-26,0 0,0 0,27-26,-54-1,27-26,-26 27,-1-27,27 0,-26 0,-1-26,1 26,26 0,0 27,0-1,26-26,1 27,-1-1,27 1,0 26,0-27,0 27,-27 0,27 0</inkml:trace>
  <inkml:trace contextRef="#ctx0" brushRef="#br0" timeOffset="55782.1906">5583 15716,'0'27,"53"-1,-27-26,1 0,-1 0,1-26,26-1,-27 1,1-27,-27 26,0-25,0 25,-27 1,27 26,-53 0,27 0,-1 26,1 1,-1-1,1 53,26-52,-26 52,26-52,26 26,0-1,1-25,-1-1,1-26,-1 27,1-27,-1 0,1 0</inkml:trace>
  <inkml:trace contextRef="#ctx0" brushRef="#br0" timeOffset="56058.2064">6059 15637,'0'0,"0"0,27 26,-27 1,26-1,1 27,-1-26,-26 26,27-1,-1-25,1-1,-1 1,-26-27,26 0,1-27,-1-26,1 1,-1-28,1 1,-27-1,26 1,1 0,-27 26,26 0,-26 26</inkml:trace>
  <inkml:trace contextRef="#ctx0" brushRef="#br0" timeOffset="56568.2355">6588 15584,'0'0,"0"0,0 26,0 1,0 26,-26 0,26-27,0 27,0 0,0-27,0 27,26-53,-26 0,27 0,-1-26,1-1,-1-25,1-1,-1 0,1 26,-1-26,-26 27,27 26,-27 0,0 26,0 1,0-1,0 27,26-26,1 26,-1-27,0-26,1 0,26 0,-27-26,1-27,-27 26,26-52,-26 26,-26 0,26 0,0 0,0 27,0-1,0 27,0 0</inkml:trace>
  <inkml:trace contextRef="#ctx0" brushRef="#br0" timeOffset="56893.2541">7329 15584,'0'0,"0"26,-26 1,-1-1,1 1,-1-1,1 27,0 0,26 0,0-27,0 1,26-1,0-26,27 0,-26-26,26-27,0 0,-27-26,27-27,-53 0,0 0,0 0,-26-26,-1 26,-26 0,0 27,0 26,0 0,27 27,0-1,26 27,0 0</inkml:trace>
  <inkml:trace contextRef="#ctx0" brushRef="#br0" timeOffset="58402.3404">8176 15478,'0'27,"0"-27,0 0,0 0,0 0,26 0,1 0,-1 0,27 0,0 0,0 0,0 0,0 0,26 0,-52 0,-1 0,1 0</inkml:trace>
  <inkml:trace contextRef="#ctx0" brushRef="#br0" timeOffset="58571.3501">8229 15584,'0'0,"26"26,1-26,26 0,-27 0,27 0,0 0,-27 0,27-26</inkml:trace>
  <inkml:trace contextRef="#ctx0" brushRef="#br0" timeOffset="59548.406">9128 15954,'0'0,"0"0,0-26,0-27,27 0,-27 0,26-26,-26-27,27 27,-27-1,26 1,1 52,-27-26,0 53,26 27,-26-1,0 27,27 27,-27-1,26 0,1 1,26-1,-27-52,0 26,27-53,-26 0,-1-27,1-26,-1 27,-26-27,0-27,0 54,0-27,-26 27,26-27,0 53,0 0,0 0,26 0,27 0,-26 0,25 0,1 0,0-27,0 1,-26-27,-1 26,1-26,-27 27,0-27,-27 27,1 26,-1 0,-26 26,0 27,0 0,27 0,0 26,-1 1,1-1,52 0,-26-26,27 0,25-53,-25 0,26 0,0-26,0-27,0 26,-27-26,27 27,-27-27,27 53,-26-26,-1 52,27-26,-26 27,26-1,-27 27,27 0,-27-27,27 1,-26-1,-1-26,1 0,-1 0</inkml:trace>
  <inkml:trace contextRef="#ctx0" brushRef="#br0" timeOffset="59770.4187">10584 15319,'-27'0,"1"27,-1-27,1 53,-27-27,26 27,-25 0,-1 0,0 26,26-26,-26 0,27 0,26-26,0-1,26-26,-26 0</inkml:trace>
  <inkml:trace contextRef="#ctx0" brushRef="#br0" timeOffset="59993.4313">10901 14870,'27'-53,"-27"53,0 0,26 53,-52 0,26-1,-27 28,27 26,-26-1,26 28,0-27,-27-27,54 27,-27-53,0 0,0-53</inkml:trace>
  <inkml:trace contextRef="#ctx0" brushRef="#br0" timeOffset="60767.4757">10716 15399,'-53'-53,"53"26,-26 27,26 0,26 0,27 0,-27 27,54-27,-27 0,0 26,26-26,-26 27,0-1,0-26,-27 27,1-1,-27 27,0-26,0 25,0 1,0-26,0 26,0-27,26 1,1-1,-1-52,1-1,25 1,-25-27,26 26,-27-52,1 53,-1-1,1 1,-27 26,0 0,0 26,0 1,0-1,26 0,-26 27,27-26,-1-27,0 0,1-27,-1-26,1 27,-1-27,-26-26,0 26,0 0,0 26,-26 1,26-1,0 27,26 0,1 27,-27-27,26 26,1 1,-1-1,1 1,-27-27,26 26,-26 1,27-1,-27 27,0-26,-27-1,54 0,-27 1,0-1,26-26,0 0,1 0,26-53,-27 27,1-27,-1-26,-26-1,27-26,-27 1,-27-1,27 0,-26 0,-1 27,1-1,-1 27,1 1,26-1,-27 53,27-53,0 53,27-27,26 27,0-26</inkml:trace>
  <inkml:trace contextRef="#ctx0" brushRef="#br0" timeOffset="61643.5258">15584 15293,'27'0,"-27"26,-27 1,-26-1,-52 27,-1 0,-27 0,-25 53,-28 0,1 0,0 26,-27 0,27-26,-26 26,52-26,0-27,27 1,26-1,27-26,-1-26,54-1,-1 1,27-27,-26 0,26 0,0-53,0 53</inkml:trace>
  <inkml:trace contextRef="#ctx0" brushRef="#br0" timeOffset="61909.541">13203 16404,'0'0,"0"0,-26 27,-1-1,-26 1,27-1,-27 27,0-27,0 27,0 0,0 0,27-26,-1-1,27 27,0-53,27 26,-1-26,27 0,0 0,0 0,26-26,27 0</inkml:trace>
  <inkml:trace contextRef="#ctx0" brushRef="#br0" timeOffset="62407.5695">16457 14923,'-26'-27,"0"27,-1 27,-26-1,0 0,0 27,0 27,27-27,-1 26,27 27,0-27,0 1,27-27,-1-27,27 0,0-52,27 0,-27-27,26-27</inkml:trace>
  <inkml:trace contextRef="#ctx0" brushRef="#br0" timeOffset="62886.5969">17092 14235,'27'-80,"-1"27,-26 27,0 26,0 26,0 1,-26 52,26 1,-27 25,1 28,0-1,-27 0,26 1,-26-1,27-53,-1 1,1-54,26 0,26-26,27-26,0-27,0 0,0 0,26 27,-26-1,27 1,-27 26,-1 26,1 1,0-1,27 1,-54-1,54-26,-28 0,1-26,0-1,0-26,-26 0,-1 27,-26-27,-26 27,-1 26,1 26,-27 27,0 0,0 0,27 26,-1 1,1-1,52-26,1-27,-1 1,27-27,26-27</inkml:trace>
  <inkml:trace contextRef="#ctx0" brushRef="#br0" timeOffset="63097.609">18362 15002,'-26'0,"-27"0,27 26,-27 1,26-1,-26 1,27 26,26 0,0-1,0 1,0-26,53 26,-27-27,27-26,0 0,0-26</inkml:trace>
  <inkml:trace contextRef="#ctx0" brushRef="#br0" timeOffset="63362.624">18812 14155,'27'-26,"-27"26,0 26,0-26,0 80,0-1,-27 0,1 54,-1-28,1 54,-1-53,1 26,-1-26,1 0,0-53</inkml:trace>
  <inkml:trace contextRef="#ctx0" brushRef="#br0" timeOffset="63532.6338">18945 15002,'26'-27,"0"1,-26 26,0 0,0 26,-26 27,26 0,-26 0,26 0,0 0,26-27,0 1,27-27,0 0</inkml:trace>
  <inkml:trace contextRef="#ctx0" brushRef="#br0" timeOffset="63972.659">20320 13917,'0'0,"-26"0,-1-26,1 26,0 26,-1-26,1 27,-27 25,26 1,1 53,-1 0,27 53,-26 0,-1 26,27 0,0 27,0-27,0 27,0-54,0 1,27 0,-27-53,0-1,0-25,0-27,-27-27,1-26</inkml:trace>
  <inkml:trace contextRef="#ctx0" brushRef="#br0" timeOffset="64444.686">19844 15161,'27'-80,"25"1,-25 52,26 27,0 0,0 27,0-1,-27 27,27 27,-27-1,1-26,-1 0,1-27,26 27,-27-53,-26-26,27-1,-1-26,1 0,-27-26,0 26,-27-26,27 52,-26-26,26 27,0 26,0 0,0 26,0 1,26 26,1 0,-1 0,-26-27,26 1,1-1,-27-26,0-26,0-27,0 26,0-52,0-1,0 28,26-28,1 27,-1 0,27 27,-26-1,52 27,-26-26,0 52,-27-26</inkml:trace>
  <inkml:trace contextRef="#ctx0" brushRef="#br0" timeOffset="65007.7182">20453 16219,'0'79,"0"27,0-26,-27 25,27-25,0 26,0-1,-26-25,26-1,-27 1,27-54,-26-26,-1 0,27-53,-26 0,26-53,-27-26,27-27,-26 1,52-1,-26 0,27 27,-1-1,27 54,0 26,27 0,-28 53,28 27,-27-1,-27 27,1 26,-27-26,-53 27,26-27,-26 0,-26 0,26-27,0-26,27 0,-27-26,26-1,27 1,0-27</inkml:trace>
  <inkml:trace contextRef="#ctx0" brushRef="#br0" timeOffset="65489.7458">20585 15981,'53'26,"-27"-26,27 53,-26-53,-1 27,1-1,26 1,-27-27,0-27,27 1,-53-1,27-26,-1 0,1 0,-27 1,0-1,0 0,26 26,-52 1,26 26,26 26,-26 27,0-26,0 52,0-26,27-27,-27 27,26-26,1-1,-27-26,52-26,-25-27,-1 26,1-26,-1 27,1 0,-1-1,1 27,-1 27,-26-1,27 0,-1 1,1 26,-1-27,0 1,1-27,-27 0,26-53,1 26,-27-26,0-26,26 26,-26-26,0 26,0 0,27 0</inkml:trace>
  <inkml:trace contextRef="#ctx0" brushRef="#br0" timeOffset="65663.7558">21776 15505,'26'0,"-26"0,0 0,26 26,-52-26,26 27,-26-1,-1 0,1 27,-1 0,1 0,26 0,0 0,26 0,1-27,-1 1</inkml:trace>
  <inkml:trace contextRef="#ctx0" brushRef="#br0" timeOffset="66340.7944">22278 14843,'-26'-53,"-1"-26,1 52,-1 1,1 52,0 1,26 52,-27 1,1 25,26 28,-27-1,1 0,26 1,-27-28,27-25,-26-1,26-26,0-53,0 0,0-53,0 0,26 0,27-26,-26 26,26 27,-1-1,1 27,0 27,0-1,0 27,-53-27,27 27,-1-26,0 26,1-53,-1 0,1-53,-1 26,27-26,-26-26,-1 26,1 0,-1 0,-26 27,0 26,0 0,0 0,0 53,-26-27,26 27,0 0,-27-53,27 27,0-27,27 0,-1-27,1-26,-1 0,0 0,27 0,-26 0,-1 27,-26 0,27 26,-1 26,1-26,-27 53,0 0,0 0,0 0,0-27,-27 27,27-53,0 0,-26 0,26-53,0 0</inkml:trace>
  <inkml:trace contextRef="#ctx0" brushRef="#br0" timeOffset="66786.82">23019 14711,'27'-80,"-27"1,0 53,0-27,26 26,-26 27,0 27,0 26,0 0,0 26,0 0,-26 27,26 26,-27-52,1 26,26-27,-27 0,1-26,26-26,0-27,26 0,-26-27,53 1,-26 26,-1-27,27 1,-27 26,1 0,-27 26,26 1,-26-27,0 26,0 1,27-27,-1 0,1 0,-1-27,27 27,-26-26,25 26,1 0,0 0,0 26,-26 1,-1-1,-26-26,27 27,-1-27,-26 0,26 0,-26-27,0 1</inkml:trace>
  <inkml:trace contextRef="#ctx0" brushRef="#br0" timeOffset="66996.832">22993 14870,'-106'0,"53"0,-26 0,52 0,54 26,-1 1,53-1,-26-26,53 0,26 0,-26 0,0-26,0-1,-27 1,1 26,-27 0,-27 0</inkml:trace>
  <inkml:trace contextRef="#ctx0" brushRef="#br0" timeOffset="67305.8497">20982 16536,'106'-52,"79"-1,0-53,53 26,0-25,53-1,-26 0,-27 53,0-26,-53 52,-26 1,-53-1,-27 1,-52 26,-1 0,-26 0,-26 0,-1 0</inkml:trace>
  <inkml:trace contextRef="#ctx0" brushRef="#br0" timeOffset="72864.1676">22649 17013,'0'0,"0"0,0 0,0 0,0-27,0 27,-27-26,-26 26,27 0,-27-27,0 1,0 26,0-27,0 27,0 27,0-27,27 26,0 1,52 26,0 0,27 0,27-1,-1 1,27 27,26-27,-26 0,0 0,-53-27,26 27,-79-53,53 53,-53-53,-26 53,26-53,-80 26,1 1,0-27,-1 0,1 0,-1-27,1 1,0-1</inkml:trace>
  <inkml:trace contextRef="#ctx0" brushRef="#br0" timeOffset="73063.179">22172 16695,'27'-26,"-27"-1,26 54,1-1,-1 27,1 27,-1 25,27 1,-26 26,-1 1,27-1,-27-26,1 0,-1 0,1-54,-27-52</inkml:trace>
  <inkml:trace contextRef="#ctx1" brushRef="#br0">13917 11450 0</inkml:trace>
  <inkml:trace contextRef="#ctx1" brushRef="#br0" timeOffset="9859.5638">11356 15590 0,'0'0'0,"0"0"0,0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inkml:trace>
  <inkml:trace contextRef="#ctx1" brushRef="#br0" timeOffset="114301.5377">5086 16663 0,'0'0'0,"0"0"0,0 0 0,0 0 0,0 0 0,0 0 0,0 0 0,0 0 0,0 0 0,0 0 0,0 0 0,0 0 0,0 0 0</inkml:trace>
  <inkml:trace contextRef="#ctx1" brushRef="#br0" timeOffset="114572.5532">8305 16628 0,'0'0'0,"0"0"0,0 0 0,0 0 0,0 0 0,180-69 0,-180 69 0,0 0 0,129-35 0,-129 35 0,154-34 0,39-1 0,26-11 0,25 23 0</inkml:trace>
  <inkml:trace contextRef="#ctx0" brushRef="#br0" timeOffset="763367.6621">5742 17171,'-106'27,"27"-1,-27 1,26-27,1 0,0-27,-1 1,27-27,0 27,27-27,0 0,26 0,52 26,1 1,27-1,52 1,27 26,26 0,27 0,52 0,27 26,0 1,53 26,0-53,0 26,27 1,-1-27,-26-27,0 27,0-26,0-27,-27 0,1 0,-1 0,-26-26,0-1,-52 1,25 26,-26-26,-26 26,-27-27,-26 1,0 26,-27 0,-26-53,26 27,-53 0,1-27,-1 26,1-25</inkml:trace>
</inkml:ink>
</file>

<file path=ppt/ink/ink1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1-14T21:51:53.987"/>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FFFF00"/>
    </inkml:brush>
    <inkml:brush xml:id="br2">
      <inkml:brushProperty name="width" value="0.05292" units="cm"/>
      <inkml:brushProperty name="height" value="0.05292" units="cm"/>
      <inkml:brushProperty name="color" value="#C0504D"/>
    </inkml:brush>
  </inkml:definitions>
  <inkml:trace contextRef="#ctx0" brushRef="#br0">1561 1085,'0'0,"0"-53,0 53,0-79,0 79,0 0,0-27,0 27,0 0,0 0,0 0,0 0,0 53,0-53,0 106,27-53,-27 26,0-26,0 0,26 26,-26-52,0 26,0-27,0 1,0-1,0 1,0-27,0 0,0 0,0 0,0 0,0 0,0 0</inkml:trace>
  <inkml:trace contextRef="#ctx0" brushRef="#br0" timeOffset="283.0159">1350 1879,'0'26,"0"-26,0 0,26 26,1-26,-1 0,1 0,25-26,28 26,-1 0,1-26,25-1,-25 27,-27 0,26 0,-26 0,0-26,-27 26,1 0</inkml:trace>
  <inkml:trace contextRef="#ctx0" brushRef="#br0" timeOffset="904.0517">1588 2328,'0'0,"0"-26,0 26,0 0,0 0,0 0,0 0,0 0,-27 26,27-26,-26 27,-1-1,1-26,0 27,26-1,0 1,0-1,0-26,26 0,0 0,1 0,-1 0,27 0,0 0,0 0,-26-26,26 26,-27 0,27 0,-53 0,53-27,-27 27,1-26</inkml:trace>
  <inkml:trace contextRef="#ctx0" brushRef="#br0" timeOffset="1219.0698">2038 2117,'0'0,"0"0,0 0,0 0,-27 26,54 1,-54-1,27 1,0 25,0 1,0 27,0-1,-26 0,26-26,0 27,0-27,-27 26,27-26,0 0,0-27,0 1,-26-1,26 1,0-54,26 1,-26-1,0-26</inkml:trace>
  <inkml:trace contextRef="#ctx0" brushRef="#br0" timeOffset="2477.1417">2329 794,'-106'-80,"0"1,0 0,0 52,1-26,-28 27,27 26,1 26,-1 27,0 27,0-1,27 27,-1 53,27-1,0 27,27 1,0 25,26 1,0 26,0-53,52 27,-25 0,26-27,26-26,1-1,-1-25,27-54,0 27,-1-53,1-27,27-26,-1-26,-26-27,26-53,0 0,-26-26,0-27,0-26,-27 0,1-27,-28 0,1-26,-26 27,-27-27,0 26,-27 0,-26 1,1 52,-28 0,1 53,-1 0,1 80,26 26,0 26,27 54</inkml:trace>
  <inkml:trace contextRef="#ctx0" brushRef="#br0" timeOffset="4809.2751">4048 1164,'-52'-53,"52"53,0 0,0 0,-53-26,53 26,0 0,0 0,0 0,0 0,0 0,0 0,0 0,53 53,-53-53,105 79,-52-26,27 0,-1 0,-26 26,53 1,-27-1,27 0,-27 1,1-1,-1 0,-26 1,26-27,-26 26,0-52,0 26,-26-27,26 27,-27-27,0-26,1 27,-1-1,-26-26,0 0,27 0,-27 0,0 0,0 0,-27 0,27 0,-26-26,-27-1,0 27,0-26,0-1,0 1,-26 0,26 26,0-27,0 27,0-26,27 26,-1 0,1-27,-1 27,27 0,0 0,0 0,0 0,27 0,-1 27,27-1,0 1,27-1,-1 0,0 27,1-26,-27-1,26 27,0-26,-26-1,0 27,-26-53,-1 26,1-26,-1 0,-26 0,0-26,-26-27,-1 27,1-54,-27 27,0 0,26-26,-26 26,1 0,25 0,1 0,-1 27,27 26,0-27,0 1,0 26,0-26,0 26,0 0,0-27</inkml:trace>
  <inkml:trace contextRef="#ctx0" brushRef="#br0" timeOffset="8263.4727">6774 1482,'0'-27,"-27"1,27 26,0-27,0 27,0-26,0 26,0 0,0 0,0 0,-53-53,53 53,-79 0,52 0,-25 0,-28 0,27 26,-26 1,0-1,-1 1,27-27,-26 26,26 1,0-1,27-26,-1 0,1 27,-1-27,27 0,0 0,0 0,0 0,0 0,0 0,0 0,0 0,27-27,-27 27,26-26,-26 26,53-53,-53 53,53-80,-53 80,79-53,-79 53,53-79,-53 79,27-53,-27 53,0 0,0 0,0 0,0 0,0 0,0 0,0 0,-80 27,27-1,0 1,1 25,-1-25,0 26,0-27,53 1,-27-1,27 1,0-1,27-26,-1 27,1-27,26 0,-27 0,27 0,0 0,0 0,-27 0,27 0,-26 0,-1 0,-26 0,27 0,-27 26,0-26,26 0,-26 0,0 0,0 0,0 0,0 0,0 0,0 0,0-26,27-1,-27 1,0 26,0-53,0 53,0-80,0 80,-27-79,27 79,0 0,-26-53,26 53,0 0,0 0,0 27,-27-1,27 0,0 1,0-1,0 27,0-26,0-27,0 26,0 1,0-27,-26 26,26-26,-27-26,1 26,26-27,0 27,-27-53,27 53,0-53,0 53,0 0,0-53,0 53,0 0,0 0,0 27,0-1,-26 1,26-27,-27 26,27 1,0-27,0 0,0 0,0 0,53-53,-53 53,0 0,53-53,-53 53,0 0,0 0,-26 0,-1 53,1-27,-1 1,1-1,-1 1,1-1,26-26,0 0,26-79</inkml:trace>
  <inkml:trace contextRef="#ctx0" brushRef="#br0" timeOffset="13136.7514">6430 7329,'0'-26,"-27"-1,1 27,-1-26,27 26,-26 0,-1 0,1 0,-27-27,27 27,-1 0,1-26,-1 26,-26-27,27 27,-1 0,1 0,-27 0,27 0,-1 0,27 27,-26-27,-1 26,1 1,-1-27,27 26,-26 27,26-53,0 53,0-27,-27 1,27-27,0 53,0-27,0-26,0 27,0-1,0 1,0-1,27 0,-27 1,0-1,0 27,0-26,26-1,-26 1,0 26,27-27,-27 1,26-1,-26 27,27-27,-1 1,1 26,-27-27,26 1,0 26,1-27,-1 0,1 1,26-1,-27 27,1-26,-1-1,1 27,-1-26,1-1,25 1,-25-1,-1 0,27 1,-26-1,26 1,-27-1,27 1,-27-1,1 1,-1 26,27-27,-26 27,26-27,-27 54,27-54,-26 27,25 0,-25-26,26 25,0 1,-27-26,1 26,26-27,-27 27,0-26,1 25,-1 1,1 0,26-26,-27 26,1-27,-1 1,1 26,-1-53,1 26,25 0,-25 1,-27-1,26-26,1 27,26-1,-27 1,1-27,-1 26,27 1,-27-1,1 1,26-1,-27 0,1 1,26-1,-27 1,1-1,-1 1,27-1,-27 1,1-1,26 27,-27-26,27-1,-26 0,26 27,-27-26,27 26,-27-27,27 27,-26-26,26 25,0-25,-27 26,27-27,-27 27,27 0,0 0,-26 0,26 0,-27-27,1 27,25-26,-25 26,-1-27,27 1,-26-1,26 0,-27 1,27-1,-26-26,25 0,-25 0,-1 0,1 0,-1-26,27-1,-26 1,-1 0,1-1,25 1,-25-27,-1 26,1 1,-1-1,1 1,-27-1,26 1,-26 0,0 26,27-27,-54 1,27-1,0 27,0-26,-26-1,-1 1,1-1,-1-26,1 27,-1-1,1-25,-27 25,27-26,-1 27,-26-27,27 0,-1 26,1-25,-1-1,1 26,-27-52,27 52,-1-26,1 0,-27 1,26-1,1 0,-1 26,1-26,-1 0,1 27,0-27,-1 27,1-27,-1 0,-26 26,27 1,-27-1,26-26,1 1,-27 25,0 1,27-1,-27-26,26 0,-26 27,27-27,-27 27,0-27,27 26,-27-26,26 27,-26-27,0 26,1 1,25-1,-26-25,27 52,-27-53,0 26,-27 27,28-53,-1 27,0-1,0 1,0-27,0 27,0-27,0 26,0-26,0 27,0-27,0 0,1 0,25 0,-26 0,0 0,0 0,0 0,1 1,-1-1,26 0,-26 0,0 26,0-26,27 27,-1-27,-25 27,25-27,-26 26,27-26,-1 27,1-27,-1 0,27 27,-26-27,26 26</inkml:trace>
  <inkml:trace contextRef="#ctx0" brushRef="#br0" timeOffset="30693.7556">6509 7197,'0'0,"0"0,0 0,0 0,0 0,0 0,0 0,0 0,-26 0,26 0,-27 0,27 0,0 0,-26 0,26 0,-27 0,1 0,26 0,-27 0,1 0,-1 0,1 0,0 0,-27 0,26 0,1 0,-27 0,0 0,26 0,1 0,-1 0,1 0,0 0,-1 0,1 0,-1 0,27 0,-26 26,-1-26,27 0,-26 0,26 0,-27 0,27 0,-26 0,26 0,-27 0,27 0,0 0,0 0,0 0,-26 27,26-27,0 0,-26 26,26 1,0-1,0-26,-27 53,27-27,-26 27,26-26,0 26,0 0,-27-27,27 27,0 0,0 0,0-27,0 27,27-26,-27-1,0 1,26-1,-26 0,0 1,27-1,-27 1,0-27,0 26,0 1,26-1,-26-26,0 0,0 27,0-27,0 0,0 26,0-26,0 27,0-27,26 0,-26 0,0 0,0 0,27 26,-27-26,26 0,1 0,-1-26,1 26,26 0,-27 0,27-27,0 27,0-26,0 26,0-27,-27 27,1 0,26 0,-27 0,0 0,1 0,-1 0,-26 0,27 0,-1 0,-26 0,27 0,-27 0,26 0,-26 0,27 0,-27 0,26 0,-26 0,0 0,0-26,0 26,27-27,-27 1,0-27,0 0,0 0,0-26,0 26,0-27,-27 1,27 26,0-26,0 26,0 26,0-26,-26 27,26 0,0 26,0-27,0 27,0 0,0 0,0 0,0 27,0-27,0 26,-27-26,27 0,0 26,0-26</inkml:trace>
  <inkml:trace contextRef="#ctx0" brushRef="#br0" timeOffset="40246.302">6297 6350,'27'0,"-27"0,0-26,0 26,0-27,0 27,-27-26,27 26,-26 0,0 0,-1 0,1-27,-1 27,-26 0,0 0,0 27,0-27,-26 0,53 0,-27 0,26 0,1 0,-1 0,1 0,26 0,-27 26,27 1,-26-1,26 0,-26 27,26-26,0 52,-27-26,27 0,0 0,0 26,0-26,0 0,0 0,0 0,0-27,27 27,-27-26,26-1,0 1,1-27,-1 26,1-26,-1 0,27 0,0-26,-26 26,25 0,1 0,0 0,27 0,-54 0,27 0,-26 0,25 26,-25-26,-1 0,1 0,-1 27,-26-27,0 0,27-27,-27 27,0-26,0-1,26-26,-26 0,0 1,0-1,0-27,0 27,0-26,0 26,0 0,0 0,-26 27,26-1,-27 1,27 26,-26-27,26 27,0 0,-27-26,27 26,-26 0,26-27,0 1</inkml:trace>
  <inkml:trace contextRef="#ctx0" brushRef="#br0" timeOffset="41295.362">5636 5159,'-26'0,"-1"27,1-27,-1 0,1 26,-1-26,27 27,-26-27,26 26,0-26,26 27,-26 26,0-27,27 27,-1 0,-26 26,27 1,-27-1,26 0,-26 1,0-1,27-26,-27 26,0-26,0 0,0 0,26-26,-26-27,26 26,-26-52,27 26,-1 0,1-27,26 1,-27-1,27 1,0 26,26-27,-26 27,27-26,-27 26,0 0,-1 0,1 26,0-26,-26 0,26 27,-53-27,26 0,-26 0,27 0,-27 0,0-27,0 27,0-26,-27-27,27 27,0-27,0-27,0 1,-26-1,26 28,-27-28,1 1,-1-1,1 1,-27 26,26 0,-25 0,25 27,-26-1,27-26,-27 27,0 26,0 0,0 0,-26 0,26 0,0 26,0 1,0-1,0 1,0-27,27 26,-1 1,27-27,0 0,0 0,0-27</inkml:trace>
  <inkml:trace contextRef="#ctx0" brushRef="#br0" timeOffset="54972.1443">6588 4842,'0'-27,"0"1,0 0,0 26,0 0,0 0,0 0,0 0,0 26,-26-26,26 26,-26-26,26 27,-27-1,27 1,0 26,0 0,0-27,27 27,-27 26,0-26,26 0,-26 27,26-1,-26 0,0 1,27-1,-27 0,0-26,0 53,26-26,-26-27,27 26,-27-26,0 26,0 1,26-28,-26 28,0-54,0 27,0 0,0-26,0 26,0-27,0 27,0 0,0-27,0 27,0 0,0 0,0 0,0 0,0 0,0 0,-26 0,26 0,0-27,0 53,-27-52,27 52,0-26,0-26,0 52,0-26,0 0,0-27,0 27,0 0,0-26,0-1,0 27,0-27,0 1,0-1,0 1,0-27,0 26,0-26,0 0,0 0,0 0,0 0,0 27,-26-1,26-26,0 27,0-1,0 0,0 1,0-1,0 1,-27-1,27-26,0 27,0-27,0 0,0 0,0 0,0 0,0 0,0 0,0 0,0 0,0 0,-26 0,0 0,-1 0,1-27,-27 27,26-26,-26 26,27 0,-27 0,0 0,0 0,0 0,-26 0,26 26,-26-26,26 0,-27 0,27 27,0-27,1 0,-28 0,27 0,0 0,-26 0,26 0,-26 0,26-27,0 27,-27 0,1 0,26 0,-26 0,-1 0,1-26,0 26,-1 0,1 0,0 0,-1 0,1-27,-27 27,27 0,-1 0,-26 0,27 0,0 0,-1 0,-26 27,27-27,0 0,-1 0,1 0,0 0,-1 0,1 0,26 0,-27 0,28-27,-28 27,27 0,0 0,27 0,-27 0,27 0,-1 0,1-26,-1-1,1 1,-1 0,1-1,-1-26,1 0,-1 27,1-54,-1 28,1-1,-27-27,27 27,-1-26,1 0,-27 26,53-27,-27 1,1 0,26-1,-27 1,27-1,0 1,-26-27,26 27,0-27,-26 27,26-1,0-26,0 27,0 0,0-1,26 1,-26 26,0-26,26-1,1 1,-27 26,0-26,26 26,-26-27,27 27,-27 0,0 1,26 25,-26-26,0 27,0-1,0 1,0-1,27 1,-27 26,0-27,26 1,1-1,-1 27,1-26,25 26,1-26,0 26,0-27,0 27,27-26,25 26,-25-27,26 27,-1-26,1 26,27-27,-28 1,28 26,-28 0,1-27,27 27,-28 0,1 0,27-26,-28 26,1 0,0 0,0 0,26 0,-26 0,0 0,0 0,0 0,-1 0,1 0,-26 0,25 0,-25 0,26 0,-27 0,27 0,-27 0,1-27,25 27,1 0,-26 0,25-26,1 26,0 0,0 0,-27 0,1-26,26 26,-27 0,-26 0,26 0,-26-27,-26 27,-27 0,26 0,-26 0,0 0,0 0,-26 27,-1-27,1 0,-1 0,-26 0,27 0,-27 26,0-26,-26 0,26 0,0 0,-27 0,27 26,-26-26,0 0,-27 0,27 27,-27-27,26 0,-26 0,-26 0,53 26,-53-26,26 0,-27 27,1-27,26 0,-26 0,0 0,-1 26,1-26,-27 27,27-27,0 0,-27 26,27-26,-1 0,1 27,-27-27,27 0,0 0,0 0,-1-27,27 27,-26 0,26 0,0 0,1-26,25 26,1 0,-1 0,1 0,26 26,0-26,0 27,27-1,-1 1,-25-1,25 27,1 0,-1 26,1-26,-1 0,1 26,-1 1,1-1,-1-26,1 0,-1-27,1 27,52-53,-26 0,27 0,-1-26,1-1</inkml:trace>
  <inkml:trace contextRef="#ctx0" brushRef="#br0" timeOffset="55402.1689">2170 4974,'0'-26,"-27"-1,1 27,0 27,-1-1,-26 27,27 0,-27 53,26 0,-26 0,27 26,-27-26,27 26,-27-26,26 0,1-27,-1-26,27 0,0-27,0-26,27-26,-1-1,27-52,0 0,-26-1,52-26,-26 1,26-1,-26 0,26 0,-26 27,27-1</inkml:trace>
  <inkml:trace contextRef="#ctx0" brushRef="#br0" timeOffset="57084.2649">2540 5080,'-26'26,"26"27,-27 0,27 0,-52 27,25-1,-52 27,26 0,0-27,-27 27,1-27,26 1,0-1,0-53,27 27,26-53,26-26,27-1,27-52,25 0,28-27,-27 0,52-26,1 26,-27 0,-26 0,0 53,-27 27,-26 26,-53 26,-26 27,-53 53,-27 26,0 27,-26 0,-27 0,0 26,53-53,0 0,27-26,53-79,26-1,79-79,27 0,26-53,80-26,-1-27,1-26,26 26,0-26,-52 53,-28 0,-25 52,-54 54,-53 26,-26 53,-79 26,-27 53,-26 54,0-1,-27 27,-26-1,52-26,-25 1,52-28,53-52,26-26,27-54,53-26,27-53,52-53,27-26,26-53,27 0,-1-54,27 1,1 27,-28-1,-26 0,-26 80,-53 0,-27 79,-52 53,-80 79,-53 27,-79 79,0 53,-80 0,0 54,-26-1,0 0,53 0,0-53,53-53,26-26,80-53,52-80,80-52,53-54,79-79,1 1,78-54,27-53,0 1,53 26,-53 0,0-1,-53 54,-26 53,-53 0,-27 105,-79 27,-27 27,-78 79,-54 52,-53 27,-26 27,-27 26,0 0,-26 1,27-1,-1-27,53-52,53-27,53-52,53-54,53-52,80-54,25-52,54-27,26-52,27-27,52-1,-52 1,26 27,-53-1,-26 53,-80 53,-26 27,-53 79,-53 26,-80 80,-25 27,-54 25,-53 54,0 0,-26 52,0-26,0-26,53 0,26-27,27-53,52-26,54-27,52-105,54-27,26-53,52-26,54-27,26-26,0 0,0-27,-26 53,-27 27,-26 26,-53 27,-53 79,-53 0,-53 106,-53 26,-26 27,-53 26,-1 53,-25-26,-1 26,80-79,-27 26,80-79,26-27,79-26,27-80,53-25,26-54,53-27,1 28,-1-54,-26 53,-1-26,-52 52,0 27,-80 53,-52 27,-27 52,-26 27,-54 26,-25 27,25 0,-25 0,25-27,27-26,54-27,25-26,27-27,53-52,0 0,53-27,-27 0,27 0,0 0,-27 0,27 27,-53-27,26 26,-26 1,0-27</inkml:trace>
  <inkml:trace contextRef="#ctx0" brushRef="#br0" timeOffset="62965.6015">13309 8440,'-53'-26,"0"-54,0 54,0-27,0 53,0 0,27 26,-1 1,1 26,0 26,26 27,0 0,0 26,26 0,-26 27,26 0,1 0,-1-1,1 1,-27 0,0 0,0-27,0 0,-27-26,1 0,-27 0,27-27,-27-52,26-1</inkml:trace>
  <inkml:trace contextRef="#ctx0" brushRef="#br0" timeOffset="63497.6318">12621 9525,'53'-53,"26"0,1 27,-1-1,27-26,-27 53,1-26,-27 26,-1 26,-25 1,-1-1,-26 27,27 27,-27-28,-27 1,27-26,27 26,-27-27,0-26,26 0,1-26,-27-1,26 1,-26-27,0-26,-26 26,-1 0,27 0,-26 0,-1 26,27 1,0 26,27 53,-1-27,1 54,26-27,0 0,-1 26,-25-26,26 0,-27-53,-26 26,0-26,27-26,-27-1,-27-26,27 27,0-53,-26 26,26 0,0-27,0 54,0-1,26 1,1 26,-1 0,27 0,-26 26</inkml:trace>
  <inkml:trace contextRef="#ctx0" brushRef="#br0" timeOffset="71205.0727">14420 9499,'-26'0,"26"0,-27 26,27-26,0 26,27 1,-27-1,26 1,1-1,-1 1,-26-1,27-26,-27 0,0 0,0-26,0-1,0-26,-27 0,27 1,0-1,0 26,27-52,-1 52,0-26,1 27,26 26,0-26,-27 26,27 0,-26 26,25-26,-25 26,-1 27,-26-26,0 26,0-27,0 27,0-26,0-1,0 0,27 1,-27-27,26 0,1 0,-27-27,26 1,-26 0,0-27,0 0,0 0,-26 26,26-26,0 27,-27 0,27 26,0 0,0 0,27 26,-27 27,0-27,26 27,-26-26,27-1,-1 1,-26-27,27 0,-1-27,-26 27,27-26,-1-1,0 1,-26 26,27 0,-1 26,1 1,-1-1,1-26,26 27,0-1,-27-26,27 0,0-26,-27-1,1 1,-27-27,0 0,0 0,-27 0,1 27,-1-27,27 26,-26 1,52-1</inkml:trace>
  <inkml:trace contextRef="#ctx0" brushRef="#br0" timeOffset="71457.0871">16537 9313,'0'0,"-27"27,27 26,-26-27,26 1,0 26,0-27,0 27,0-53,0 0</inkml:trace>
  <inkml:trace contextRef="#ctx0" brushRef="#br0" timeOffset="71628.0967">16405 8784,'-27'-26,"27"-1,-26 1,26 26,0 0,0 0,-27 0,54 53,-27-27,26 27</inkml:trace>
  <inkml:trace contextRef="#ctx0" brushRef="#br0" timeOffset="71914.1133">16563 9419,'0'53,"27"-26,-27-27,0-27,0 1,0-1,26 1,-26-1,0 1,0-1,0 27,27 27,-1-1,1 27,25-26,-25 26,26-27,0-26,0 26,-27-52,27 0,-26-27,-1 0,-26-27,0 27,26-26,-26 0,27-1,-27 27,26-26</inkml:trace>
  <inkml:trace contextRef="#ctx0" brushRef="#br0" timeOffset="72448.1437">17992 9234,'-26'26,"26"1,0-1,0 1,26 26,0-27,-26 27,27-26,-1-1,-26 0,0 1,0-27,0-27,0 1,0 0,0-54,0 27,0 0,0-26,0 0,27 26,-1 0,1 0,26 26,-27 1,27 26,0-27,0 27,0 0</inkml:trace>
  <inkml:trace contextRef="#ctx0" brushRef="#br0" timeOffset="72848.1667">18601 9419,'0'27,"0"-1,0-26,-27 0,27-26,27-27,-27 0,0 0,0 0,26-26,0 26,1 0,-1 0,1 53,-1 0,27 0,0 53,0-27,0 27,-27 27,27-28,0 1,0 0,-26-26,-1-1,1 1,-27-1,-27-26,1 0,-27 0,0-26,0-1,0 1,0-1,0 1,27-1,-1 27,1-26,52 26,-26 0</inkml:trace>
  <inkml:trace contextRef="#ctx0" brushRef="#br0" timeOffset="73803.2213">19288 9525,'27'0,"-1"0,1-26,-27-1,26 1,-26-27,27 0,-27 0,0 0,0 27,0-1,0 1,0 26,0 0,26 26,-26 1,0-1,0 0,27 1,-27-1,0-26,26 0,-26 0,27-26,-27-27,26 0,1 0,-1-26,0 26,1 0,26 0,-53 0,26 53,1-26,-1 52,-26-26,27 27,-27-27,0 26,0 0,0 1,26-1,-26-26,0 27,-26-1,26 1,-27-1,27 27,-26-26,26 26,-27-27,27 27,27-27,-27 1,26-1,27-26,-26 0,-1-26,0-1,1 1,-1-1,-26-25,0-1,0 0,-26 0,26 26,-27 1,27 26,0 26,0 27,27 27,-1 25,27 28,-26 25,26 1,26 0,-52 0,25-27,-25-26,-1 0,-26-53,-26 0,-1-53,-25-27,-1-26,0 0,0-26,26-27,27-26,0 26,0-26,53 26,0 0,27 0,-1-26,0 26,-26 27,-26-27,26 26,-53-25,0 52,0 26,-27 27,-26 0,27 27,-1 26,-26 52,27-25,-1 26,27-27,0 27,27-27,-1 1,1-54,-1 27,27-80</inkml:trace>
  <inkml:trace contextRef="#ctx0" brushRef="#br0" timeOffset="74027.2341">21035 8149,'0'0,"-27"0,1 80,-1-1,1 27,-1 26,1 27,26-27,-26 0,52-26,0 0,1-53,26 26</inkml:trace>
  <inkml:trace contextRef="#ctx0" brushRef="#br0" timeOffset="74426.257">23601 7938,'27'-27,"-1"27,27 27,0-1,0 0,0 54,0-1,0 27,-27 26,1 1,-27 25,0 1,0-27,-27 27,27-53,-26 0,-1 0,27-53,-26 26,26-53,-27-26,27 0,0 0</inkml:trace>
  <inkml:trace contextRef="#ctx0" brushRef="#br0" timeOffset="78800.5071">21352 8361,'-26'-27,"26"27,0 0,0 0,-27-26,27 26,-26 0,26 0,0 0,0 0,0 0,-27 26,27-26,0 53,0-26,0 26,0 26,0 0,0 1,0-1,27 1,-27-1,0-26,0 0,26 0,-26-27,0 1,0-1,27 1,-27-27,0 0,0-27,0 1</inkml:trace>
  <inkml:trace contextRef="#ctx0" brushRef="#br0" timeOffset="79117.5253">21855 8255,'0'-26,"0"26,26 0,-26 0,0 0,0 26,0 0,0 27,0 0,27 27,-27-1,0 0,26 27,-26 0,0 0,27 0,-27-27,0 27,26-27,-26-26,0 0,27 0,-54-26,54-27,-27 0,-27 0</inkml:trace>
  <inkml:trace contextRef="#ctx0" brushRef="#br0" timeOffset="79417.5419">21379 8890,'-27'0,"27"26,0-26,0 0,27 27,26-27,-27 0,27 0,0 0,0-27,26 27,-26-26,0 26,-27 0,1 0,-1 0,1 26,-27-26,0 0,26 0</inkml:trace>
  <inkml:trace contextRef="#ctx0" brushRef="#br0" timeOffset="94243.3904">873 10636,'0'0,"0"0,0 0,-26-26,26 26,0 0,0 53,0-27,0-26,0 53,26 0,-26 0,0 0,27 0,-27 26,0-26,26-26,-26-1,0 27,0-53,0 0</inkml:trace>
  <inkml:trace contextRef="#ctx0" brushRef="#br0" timeOffset="94432.4013">1006 10689,'0'0,"0"0,26 27,-26-1,27 27,-27 0,26 26,1 1,-27-27,26 0,-26-27,27 27,-54-53,27 0</inkml:trace>
  <inkml:trace contextRef="#ctx0" brushRef="#br0" timeOffset="94568.409">1006 11113,'-27'-27,"54"1,-27 26,26-27,1 27,26 0,-27 0,27-26,-27 26,1-27,-1 27,1-26</inkml:trace>
  <inkml:trace contextRef="#ctx0" brushRef="#br0" timeOffset="94675.4151">1456 10927,'26'0,"0"0,-26 0,0-26,27-1,-27 1</inkml:trace>
  <inkml:trace contextRef="#ctx0" brushRef="#br0" timeOffset="94863.4259">1641 10742,'0'27,"26"-1,-26 0,0 1,27 26,-27 0,0 0,26 0,-26 0,0-27,27 0,-1 1,1-27</inkml:trace>
  <inkml:trace contextRef="#ctx0" brushRef="#br0" timeOffset="95377.4553">635 9843,'0'26,"0"27,0-27,27 27,-27 0,26 0,-26 0,27 0,-1-53</inkml:trace>
  <inkml:trace contextRef="#ctx0" brushRef="#br0" timeOffset="95567.4659">1006 9525,'0'0,"0"0,-27 0,27 53,0 0,-26 0,26 53,0-53,0 26,0 0,0-26,0 0</inkml:trace>
  <inkml:trace contextRef="#ctx0" brushRef="#br0" timeOffset="95720.4749">768 10028,'-27'0,"27"0,0 0,0 0,27 0,-1 0,1 0,-1-27,0 27,1-26,-1-1</inkml:trace>
  <inkml:trace contextRef="#ctx0" brushRef="#br0" timeOffset="95855.4819">1191 9843,'0'0,"26"0,1-27,-27 27,26 0,-26-26,27 26,-27 0,26-27,-26 1</inkml:trace>
  <inkml:trace contextRef="#ctx0" brushRef="#br0" timeOffset="96121.4965">1456 9604,'26'0,"27"-26,-27 26,27 0,-26 0,-1 0,1 0,-1 26,1 1,-27 26,-27 0,27 0,0 0,-26-1,26 1,-27 0,27-26,0-1,27-26,-1 27,1-27,-1-27,27 1,-27-1</inkml:trace>
  <inkml:trace contextRef="#ctx0" brushRef="#br0" timeOffset="96590.5247">635 8837,'27'0,"-27"27,26-27,1 26,-27 0,26 27,-26-26,0 26,0 0,0-27,0 27,0 0,-26-27,26-26,0 0,0 0</inkml:trace>
  <inkml:trace contextRef="#ctx0" brushRef="#br0" timeOffset="96765.5347">873 8705,'0'-53,"0"53,0 26,0 1,0 26,0 0,0 26,0 0,0 1,0-1,0-26,0 0,27-27</inkml:trace>
  <inkml:trace contextRef="#ctx0" brushRef="#br0" timeOffset="96920.5434">794 9075,'0'0,"0"0,0 0,0 27,53-27,-27 26,1-52,26 26,-27-27</inkml:trace>
  <inkml:trace contextRef="#ctx0" brushRef="#br0" timeOffset="97031.5499">1297 8969,'0'0,"26"0,1 0,-27-26,53 26,-53 0,26-27</inkml:trace>
  <inkml:trace contextRef="#ctx0" brushRef="#br0" timeOffset="97334.5671">1694 8705,'53'0,"0"-27,-27 1,0 26,1 0,-27 26,26 1,-52-27,26 53,0-27,0 27,0-26,26 25,1-25,-1-1,27 1,-26-1,-1-26,1 27,-27-1,-27 27,-26-26,0-1,0 1,0-1</inkml:trace>
  <inkml:trace contextRef="#ctx0" brushRef="#br0" timeOffset="99746.7052">22225 8837,'-26'0,"26"0,0 0,0 0,0 0,0 0,0 0,0 0,26 0,1 0,-1 0,1 0,-1 0,1 0,-1-26,1 26,-1 0,0 0</inkml:trace>
  <inkml:trace contextRef="#ctx0" brushRef="#br0" timeOffset="100483.746">22781 8493,'0'0,"0"-26,0-1,26 27,1-26,-1-1,1 1,-27 26,26-27,27 27,-26 0,-27 0,26 0,1 0,-27 0,0 27,-27-1,27 1,-26 26,-1-27,1 27,-27-26,53-1,-27 27,1-27,-1 1,27-27,0 26,27 1,-27-1,53-26,-27 27,1-1,26 1,0-27,-1 26,1 0,0 1,-26-1,-1 1,1-1,-27 1,0-27,0 53,-27-27,1 1,-1-1,-26 1,0-1,1-26,-1 0,-27 26,54-26,-27-26,0 26,27 0,-1-26,27-27,0 26</inkml:trace>
  <inkml:trace contextRef="#ctx0" brushRef="#br0" timeOffset="110797.3373">14023 10689,'53'-53,"-26"0,26 0,-27 1,-26-28,0 27,0 27,-26-27,-1 0,-26 53,27 0,-27 0,0 53,26 0,27 53,-26-1,52 28,-26-1,27 0,26 54,-27-28,27 1,-26 0,-1-27,1 0,-1 1,-26-28,-26-52,26 27,-27-54,1 1,-27-54,26-26,-26-26</inkml:trace>
  <inkml:trace contextRef="#ctx0" brushRef="#br0" timeOffset="111243.3627">13785 11298,'0'-53,"27"26,-1 1,1-1,-1 27,27 27,-27-27,1 26,26 27,-27 0,1 0,-1-26,27 25,-27 1,27-26,-26-1,-1-26,1 0,-1-26,-26-1,0 1,-26-27,-1 0,1 0,-27 0,26 0,1 27,0-1,-1 1,27 26,27 26,-1 1,27-1,-27 1,27-1,-26 1,-1 26,1-53,-1 26,1-52,-27-1,26 1,-26-1,27-26,-1 27,0-27,1 27,-1-27,1 26,26 27,-27 0,1 0</inkml:trace>
  <inkml:trace contextRef="#ctx0" brushRef="#br0" timeOffset="111447.3745">15108 11218,'0'0,"0"0,0 0,-26 0,-1 0,1 27,-1 26,-26-27,27 27,26-26,-27 25,54 1,-1-26,1-1,26-26,0 0,0 0</inkml:trace>
  <inkml:trace contextRef="#ctx0" brushRef="#br0" timeOffset="111945.4027">15584 11351,'-26'26,"-1"1,1-1,-1 27,27-27,-26 1,52-1,1 1,-1-27,27 0,0 0,0-27,0 1,-26-27,-1 26,0 1,-26 0,0-27,-26 26,26 1,-26 26,26 0,0 0,26-27,0 27,1-26,-1-1,27 1,0-27,-26 0,26-26,-27-1,27 1,-53-27,0 27,0-1,0 1,-27 0,1 52,0 1,-27 26,26 26,1 27,-1 26,1 27,-1 0,27 26,0 27,0-53,27 26,-1-52,1-1,26-26,-27-27,27-26,0-26</inkml:trace>
  <inkml:trace contextRef="#ctx0" brushRef="#br0" timeOffset="112143.4143">16881 11218,'0'53,"-27"0,1 0,-1 0,1-27,26 1,-27-1,27-26</inkml:trace>
  <inkml:trace contextRef="#ctx0" brushRef="#br0" timeOffset="112289.4226">17145 10398,'0'0,"-26"0,26 27,-27-1,27 1,-26 25</inkml:trace>
  <inkml:trace contextRef="#ctx0" brushRef="#br0" timeOffset="112553.4377">17119 11218,'0'0,"53"0,-53-26,26-27,27 27,-26-1,-1 1,1 26,-1 0,0 26,1 1,-1 25,1 1,-1-26,1 26,26-27,-53-26,26 0,27-26,-26-1,-1-26,0-26,1 0,26-27</inkml:trace>
  <inkml:trace contextRef="#ctx0" brushRef="#br0" timeOffset="113324.4818">18362 11060,'0'53,"0"26,0-26,0 0,0 26,0-26,0-27,0 1,0-27,0 0,0-27,0-25,0-1,27-27,-27 1,26 0,1 26,-1-27,27 27,-26 27,26-1,-27 27,27 0,-27 53,1-26,-1 52</inkml:trace>
  <inkml:trace contextRef="#ctx0" brushRef="#br0" timeOffset="113625.499">18786 11218,'0'53,"26"-26,-26-1,0 1,27-27,-1-27,1 1,-1-27,27 0,-27-26,1-1,-1 27,1 0,-1 27,-26 26,27 26,-27 1,26 26,-26 0,27 26,-27 0,0 1,26-27,-52 0,26-27,-27-26,1 0,-1 0,-26-26,27-27,-1 0,-25 0,25 26,27 1,0-1,0 1,27 52</inkml:trace>
  <inkml:trace contextRef="#ctx0" brushRef="#br0" timeOffset="114303.5378">19077 11218,'26'0,"27"27,0-27,-26-27,-1 27,0-26,1 26,-1-27,1 27,-1 0,-26 27,27-1,-1-26,-26 27,27-1,-1 1,1-27,-27 0,26-27,1-26,-1 27,-26-1,26-25,1-1,-1 26,-26 1,0-1,0 27,0 27,0-1,-26 1,26-1,-27 1,27-1,0 0,0 1,27-27,-1-27,1 27,-1 0,-26-26,27 26,-1 0,1 26,-1 1,1 26,-1 26,0 1,27 25,-26 1,-27 0,26-27,-26 27,-26-53,-1 0,1-53,-1 0,1-26,26-27,0-27,0-25,26-1,1-27,26 28,-27-28,27 27,0 1,-26 25,-27 27,26-26,-52 52,-1 27,1 0,-1 27,1 26,-1 0,27 26,0 1,0-1,0-26,27 0,26 0,0-27,-27-26,27 0,-27-53</inkml:trace>
  <inkml:trace contextRef="#ctx0" brushRef="#br0" timeOffset="114527.5506">20558 10425,'27'26,"-27"27,0 0,0 0,-27 53,27-27,0 27,0-27,0 1,27-1,-1-26,1-27,52 1,-26-27</inkml:trace>
  <inkml:trace contextRef="#ctx0" brushRef="#br0" timeOffset="114837.5684">23892 10134,'53'52,"0"-25,-26 52,25 27,-52-26,0 25,0 28,-52-1,-1-26,0 26,0-26,0 0,0-27,26-26,1-27</inkml:trace>
  <inkml:trace contextRef="#ctx0" brushRef="#br0" timeOffset="117905.7437">6932 4736,'0'0,"0"0,0 0,0 0,0 0,0-53,0 27,-26 26,26-53,-26 26,26 1,-27-27,27 26,-26 1,-1 0,1-27,26 53,-27 0,27-27,0 27,0 0,27 0,26 0,0 0,-1 0,54 0,0 0,26 0,27 0,0 0,26 0,27-26,-27 26,27-27,-1 27,-25-26,-1 26,-27-27,1 27,-26 0,-54 0,0 27,-52-1,-1 1,-26-1,0 27,-26 0,-1-27,-26 27,27 0,26-26,0-1,0 1</inkml:trace>
  <inkml:trace contextRef="#ctx0" brushRef="#br0" timeOffset="119040.8088">21141 10689,'-27'0,"27"0,0 0,0 0,0 0,0 0,0 0,0-26,0 26,0 0,-26 26,26 1,-27-1,27 27,-26 0,-1 26,-26 1,53-27,-26 26,26-26,-27-27,54 1,-27-27,26 0,1-27,-1 1,1-1,26 1,-27 0,1-1,-1 27,27 0,-27 27,1-27,26 26,0-26,-27 0,27 0,-26-26,-1-1,27-26,-53 0,26 0,-52-26,26 0,-27 26,27 0,-26 0,0 26,26 27,0 0,0 0,0 27,0-1</inkml:trace>
  <inkml:trace contextRef="#ctx0" brushRef="#br0" timeOffset="119175.8164">21723 10874,'53'27,"-1"-27,-25 26,-1-52,27 26,-26 26,-1-26,27-26,-26 26,-27 0</inkml:trace>
  <inkml:trace contextRef="#ctx0" brushRef="#br0" timeOffset="120275.8794">22569 10478,'0'0,"0"-27,27 1,-27 26,0-27,26 27,1-26,-1 26,-26-27,27 27,-1-26,1 26,-1 0,-26 26,26-26,-26 27,27-1,-27-26,0 27,26-1,-26 1,0-1,27 0,-27 1,26-1,-26-26,27 27,-27-27,0 0,26 26,-26-26,0 27,0-27,0 0,0 0,0 0,0 0,0 0,-26 26,26-26,-27 0,1 0,-1 27,1-27,-1 26,27-26,-26 0,0 27,26-27,0 0,-27 0,27 0,0 26,0-26,0 0,-26 0,26 0,0 0,0 0,0 0,0 0,0 0,0 26,0-26,0 0,26 27,1-27,-1 0,0 26,1 1,26-1,-27 1,1-1,-1 27,27-26,-26-1,-1 1,-26 25,0-25,0-1,0 1,-26-1,-1 1,-26-27,27 0,-27 26,0-26,0-26,0 26,27-27,-27 1,26-1,27 1,0-27,0 27,53-27</inkml:trace>
  <inkml:trace contextRef="#ctx0" brushRef="#br0" timeOffset="120764.9074">24368 10530,'0'27,"0"-27,0 26,0-26,0 0,0 0,0 0,0 0,0 0,0 0,0 0,0 0,0 0,0 0,0 27,0-27,0 26</inkml:trace>
  <inkml:trace contextRef="#ctx0" brushRef="#br0" timeOffset="120941.9174">24316 10980,'0'27,"0"-1,0-26,0 27,-27-27,27 0,-26 26,26-26,-27 0,27 0,0 0,0-26,0 26,27 0</inkml:trace>
  <inkml:trace contextRef="#ctx0" brushRef="#br0" timeOffset="127026.2655">13097 7091,'0'0,"0"0,0 0,0 26,-26-52,26 26,-27 0,1 0,-1 0,1 0,-27-27,0 27,0 0,0 0,-26 0,26 0,0 0,0 0,0 0,0 0,27 0,-1 0,27 27,-26-27,26 26,-27 1,27-1,0-26,0 53,0-26,0 26,0-27,0 27,0 0,0-27,0 27,0-26,0 26,0-53,27 52,-27-52,26 27,-26-1,0-26,27 0,-1 0,1 27,26-27,26 0,-26 0,26 0,-26 0,27 0,-27 0,-1 0,1 0,0 0,-26 0,-27-27</inkml:trace>
  <inkml:trace contextRef="#ctx0" brushRef="#br0" timeOffset="130890.4864">15108 13176,'-26'27,"26"-1,0 1,26-27,1 26,-27 1,52-1,-25-26,-1-26,1-1,26 1,-27-27,27 26,-26-52,-1 0,27-27,-27 0,1 0,-1-26,-26 26,27 0,-27 27,-27-1,27 1,-26 52,26-25,-27 25,1 27,-1 0,27 53,-26-27,0 27,26 27,-27 26,27-1,0 1,0 53,0-27,0 1,27-1,-27 0,26 0,-26-52,26 26,-26-27,27 0,-27-26,26 0,-26-53,27 27,-27-27,0-27,0 1</inkml:trace>
  <inkml:trace contextRef="#ctx0" brushRef="#br0" timeOffset="131068.4967">14923 12700,'0'26,"-27"1,27 26,-26-27,52-26,-26 0,27 27,-27-27</inkml:trace>
  <inkml:trace contextRef="#ctx0" brushRef="#br0" timeOffset="131548.5239">16166 12541,'0'27,"0"-1,0 1,-26-1,26 1,0 25,0 1,0 0,0 27,0-1,0 0,0-26,0 27,26-27,-26 0,0-1,0-25</inkml:trace>
  <inkml:trace contextRef="#ctx0" brushRef="#br0" timeOffset="131939.5465">15981 12859,'-26'-27,"26"-26,26 27,1-1,-1 1,1 0,25-1,-25 1,26 26,26-27,-26 54,0-27,26 26,-26 1,0 25,0 28,0-27,-26 26,-1 1,-26-1,0-26,-26 0,-1 0,1 0,-1-1,-26-25,-26-1,26-26,0 0,0 0,0 0,0-26,27-1,-1 1,1 0,26-1,0 1,26 26</inkml:trace>
  <inkml:trace contextRef="#ctx0" brushRef="#br0" timeOffset="132437.575">17172 12568,'0'0,"0"0,0 0,-27 0,27 0,-26 0,-27 0,27 26,-27-26,0 0,26 27,-26-27,53 26,-26 1,26-1,0 0,0 54,0-27,0 26,-27 1,27-1,-26 27,26-27,-27 0,27 1,0-27,0 0,27-27,-1 1,27-1,-26-26,26 27,-27-27,27 0,-26-27,-1 27,0-26</inkml:trace>
  <inkml:trace contextRef="#ctx0" brushRef="#br0" timeOffset="133330.6261">17066 13097,'0'0,"-26"0,26 26,0 1,0-1,0 1,0-1,26 1,-26-27,0 0,0 0,26 0,-52-27,26 1,0-1,0 1,0-27,-26 26,26 1,26 0,-26-1,26 1,1 26,-1-27,1 27,-1 0,27 0,-26 0,26 0,-27 0,0 27,1-27,-27 0,0 26,0 1,0-27,-27 26,27 27,-26-53,0 53,-1-27,27 1,0 26,0-53,27 26,-27 1,26-27,27 0,-27 0,1-27,-1 1,1-1,-27 1,26-27,-52 0,26 26,-27-25,27-1,-26 26,26 1,-27-1,27 1,0 26,0 0,0 26,0 1,27-1,-27 1,26 26,-26-27,27 27,-1-27,-26 1,27-1,-27 1,26-27,1 0,-1-27,1 27,-27-26,26-1,0 1,-26 26,0 0,27-27,-27 54,26-27,-26 26,27 1,-1-27,1 26,26-26,-27 0,1-26,-1 26,0-27,-26 1,0-1,0-25,-26 25,0 1,-1-27,27 26,-26 1,26-1</inkml:trace>
  <inkml:trace contextRef="#ctx0" brushRef="#br0" timeOffset="133765.6509">18098 12568,'26'-27,"-26"27,27 0,-1-26,27 26,-26 0,-1 26,1 1,-1-1,0 54,-26-28,0 54,0 0,0 0,0 0,0 0,0-27,0 0,-26-26,26 0,0-26,-26-1,-1-26,1-26,-27-1,26 1,-26-27,27 0</inkml:trace>
  <inkml:trace contextRef="#ctx0" brushRef="#br0" timeOffset="134137.6723">18574 12541,'0'0,"-26"0,-1 0,-26 0,0 27,0-27,1 26,-1 1,0-1,26-26,27 53,0-27,0 27,27 0,-27 0,26 27,-26-1,27 0,-27 1,0-1,26 0,-26 1,0-27,27 0,-27-27,26 1,0-1,1-26,-1 0,1 0,-1-26,1-1,-1 1</inkml:trace>
  <inkml:trace contextRef="#ctx0" brushRef="#br0" timeOffset="134854.7133">18812 13097,'0'0,"0"0,-26 0,-1 26,1-26,-1 27,1-1,-1 1,1 26,26-27,0 1,26-1,1 0,-1-26,27 0,0 0,0 0,0 0,-26-26,25 26,-52-26,0-1,27 27,-27 0,-27-26,1 26,0 0,26 26,-27 1,27-27,0 26,0 0,27-26,-1 0,0 0,-26 0,27 0,-1-26,1 0,-1-1,-26 27,0-26,27-1,-27 1,26-1,1 27,-1-53,27 27,-27-27,27 0,-26 0,26 0,-27-26,1-1,-27 28,0-28,0 27,-27-26,27 26,-26 27,-1-1,1 27,-1 0,27 53,-26 0,26 26,-27 1,27 25,0 1,0 0,0-26,0 25,0-52,27 27,-27-54,26 1,1-27,-1-27,1 1</inkml:trace>
  <inkml:trace contextRef="#ctx0" brushRef="#br0" timeOffset="135217.734">19685 12541,'0'-53,"0"27,0-1,0 27,27-26,-1 26,-26 0,27 0,-1 26,1 1,-1 26,-26 0,0 26,0 0,0 1,0-1,-26 27,26-27,0 1,0-27,0 0,0 0,0-1,0-52,-27 27,1-1,-1-26,1 0,-27 0,26-26,-25 26,25-27,1 27,-1-52</inkml:trace>
  <inkml:trace contextRef="#ctx0" brushRef="#br1" timeOffset="142491.1501">6086 7594,'0'-27,"26"27,-26-26,0 26,0-27,0 27,0 0,0 0,0 0,0 0,-26 27,-1-1,1 1,-1-1,1-26,-1 26,27 1,-26-27,26 0,0 0,0-27,26 27,1-52,-1 52,-26-27,27 1,-1-1,1 1,-27 26,0 0,0 0,-27 26,1 1,-1 26,-26-27,27 0,0 1,-1-1,27-26,0 0,0 0,27-26,-1-1,0 1,1 0,26-1,-27 1,1-1,-1 27,-26-26,0 26,0 0,0 26,-26 1,-1-1,27 1,-26-1,-1 0,1 1,26-1,0-26,0 0,0 0,26-26,1-1,-1 27,-26-26,27 0,-1 26,-26 0,0 0,0 26,-26 0,-1 27,1-26,-1-1,1 1,26-1,0 1,26-27,1-27,26 1,0-1,-27 1,27-1,0 1,-27-1,1 1,-27 26,0 26,-27 27,-25-26,-1 26,26-27,-26 27,0 0,0-26,27-1,26-26,0 0,26-26,1-1,-1 1,1-1,26 1,-27-1,-26 1,27 26,-27 0,-27 0,27 26,-26 1,-1 26,27-53,-26 26,-1 1,27-27,0 0,53 0,-26-27,-1 1,1 26,-1-27,1 1,-1-1,-26 27,0 0,0 0,0 27,-26 26,-1-27,1 1,-1-1,27 0,-26-26,26 0,0 0,26-26,1 0,-1-1,1 1,25-27,-25 0,-1 26,-26-26,27 53,-27-26,-27 26,1 0,-1 26,-25 1,-1-1,26 1,1-27,-27 26,26 1,1-27,26 0,0-53,26 53,1-53,-1 26,1-26,-1 1,-26 25,27 1,-27-1,0 27,-27 0,27 0,-53 27,27-27,-27 26,0 1,26-1,1-26,26 0,0 0,26-26,-26 26,27-27,-1 1,-26-1,27 27,-27 0,0 0,-27 0,1 27,26-27,0 0,0 0,26-27,27-26</inkml:trace>
  <inkml:trace contextRef="#ctx0" brushRef="#br2" timeOffset="148994.522">20029 12806,'0'0,"0"0,0 0,0 0,27 0,-1 0,1 0,-1 0,27-27,0 27,-27-26,54 26,-54-27,27 27,-26 0,-1 0,1 0</inkml:trace>
  <inkml:trace contextRef="#ctx0" brushRef="#br2" timeOffset="149253.5368">20109 12965,'0'26,"0"-26,0 0,0 0,0 0,26 0,1 0,-1 0,1 0,-1 0,0-26,1 26,-1 0,27 0,-26-27,-1 27,1 0,26 0</inkml:trace>
  <inkml:trace contextRef="#ctx0" brushRef="#br2" timeOffset="149594.5563">20638 12674,'-27'0,"27"0,0 0,0 0,0 0,27 0,-1 0,1 26,-1-26,1-26,-1 26,27 0,-26 0,-1 0,27 0,-27-27,1 27,-1 0,-26 0,27 0</inkml:trace>
  <inkml:trace contextRef="#ctx0" brushRef="#br2" timeOffset="149971.5779">20691 12832,'0'0,"0"0,26 0,-26 0,27 0,-27 0,26 0,27 0,-26 27,-1-27,27 0,-27 0,1 0,-1 0,1 26,-1-26,1 0,-1 0,-26 0,0 0,27 0,-27 0,0 0,0 0,0 0,0 0,0 0,0 0,0 0</inkml:trace>
  <inkml:trace contextRef="#ctx0" brushRef="#br2" timeOffset="153949.8053">18997 3969,'0'-27,"-26"27,0-53,-27 27,26-1,-26 1,0 0,0-1,0 1,1-1,-1 27,0 0,0 27,0-1,0 27,0 0,0 26,0 1,27-1,-27 27,53 0,-27 0,27-1,0 1,27 0,-27-27,53 1,0-27,53 0,-27-27,53 1,-26-27,53-53,-27 26,0-52,27-1,-27-25,-26-1,-26 0,-27-26,-27 26,0 0,-52 0,-27 0,0 27,-26 26,-1 0,-25 53,-1-26,26 52,27-26,-26 27,53-1,26 0,53 1</inkml:trace>
  <inkml:trace contextRef="#ctx0" brushRef="#br2" timeOffset="155001.8656">21590 12965,'0'-27,"-26"1,26 26,-27-27,1 1,0-1,-1 27,27-26,-26 26,26 0,-27 0,1 26,-1-26,27 53,-26 0,26 0,0 0,26 0,-26 0,27 0,26-27,-27 1,1-27,25 0,1 0,0-27,0 1,0-1,-26-26,-1 0,0 1,-26-1,-26 0,0 0,-1 26,-26-26,27 27,-27-1,26 27,1-26,26 26,0 0,0 26,26-26,27 27,-26 26,26-27,26 27,-26-26,0 26,26 0,-26-1,0-25,0 26,-27-27,1 1,26-1,-53 1,26-27,1-27,-27 1,26-1,-26 1</inkml:trace>
  <inkml:trace contextRef="#ctx0" brushRef="#br2" timeOffset="155247.8797">22384 12674,'0'-27,"0"1,0 26,0 0,-26 0,-1 26,1 1,-1 25,-26 1,0 27,1-27,-1 26,0 0,0-26,26 0,1 0,-1-26,27-1,-26 1,26-27,0 26,0-26,26 0,-26-26,27 26</inkml:trace>
  <inkml:trace contextRef="#ctx0" brushRef="#br2" timeOffset="155925.9185">22940 13203,'0'0,"0"0,0-27,26 1,-26-1,0 1,27-27,-1 0,1-26,-1-1,0 27,1 0,-27-26,26 26,1 27,-27-1,26 27,-26 0,27 27,-27 26,26 0,1 26,-27 0,26 1,1-27,-1 0,1-1,-27-25,26-1,-26 1,-26-27,-1 0,1 0,-1-27,-26 1,0-1,0 1,0 0,1-1,25 1,1-1,-1 27,54 0,-27 0,53 27,-27-1,53 1</inkml:trace>
  <inkml:trace contextRef="#ctx0" brushRef="#br2" timeOffset="156235.9362">23363 13097,'53'0,"-27"0,1 0,-1-27,1 1,-27 0,26-27,-26 0,0 0,27 0,-27 0,0 26,0 27,0 0,0 0,0 27,26 26,1-27,-1 54,1-54,-1 27,27-26,-27-27,1 0,-1-27,1 1,-1-27,1 0,-27 0,26 0,-26 0,0 0,0 27,27-1,-27 1,26 26,1 0</inkml:trace>
  <inkml:trace contextRef="#ctx0" brushRef="#br2" timeOffset="156647.9589">24210 12647,'26'0,"1"27,-27-27,0 0,0 26,-27 0,1 1,-27-1,26 27,1-26,-1 26,27-27,0 1,27-1,-1-26,27 0,0-26,0-27,0 26,26-52,-26-1,-26 1,-1-27,1 0,-27 1,0-28,-27 54,1-27,-1 53,27 0,-26 27,-1 26,1 26,26 27,-27 27,27 25,0 28,0-27,0 52,0-52,27 26,-27-26,26-26,1-27,-27-1,26-25,1-1,-27-52,0 26,0-27</inkml:trace>
  <inkml:trace contextRef="#ctx0" brushRef="#br2" timeOffset="162153.2747">16166 14049,'-26'27,"26"-27,0 0,0 0,-27 26,27 1,-26-1,26 27,0 0,-26 0,26 26,0 1,0-1,0 0,0 1,-27-1,27 1,0-27,0-1,0-25,0-1,0-26,0 0,0-26</inkml:trace>
  <inkml:trace contextRef="#ctx0" brushRef="#br2" timeOffset="162498.2943">15849 14393,'-27'-53,"1"27,26-27,0 27,26-27,1 26,-1 27,27 0,27 0,-27 27,26-1,0 27,1 0,-27 0,0 26,-1 1,-25-27,-1-1,-26 1,-26 0,-1 0,-25-26,-1 26,-27-27,1-26,-1 27,1-27,26 0,-26-27,26 27,26-26,27-1,0 1,27-1,-1 1</inkml:trace>
  <inkml:trace contextRef="#ctx0" brushRef="#br2" timeOffset="162894.3171">16881 14102,'0'0,"-27"0,1 27,-27-27,0 0,0 26,27-26,-27 0,26 27,1-27,-1 53,27-27,0 1,27 25,-27 28,26-1,-26 1,0 25,0-25,27-1,-27 1,0-1,26-26,-26 0,27 0,-1-27,1 1,-1-1,27-26,-27 0,27 26,-26-52,26 26,-27 0,27-26,0-27</inkml:trace>
  <inkml:trace contextRef="#ctx0" brushRef="#br2" timeOffset="163521.3529">16907 14711,'0'26,"0"27,27-26,-27-1,26 1,-26-1,27 1,-27-1,26 0,-26-26,0 0,0 0,0 0,-26-26,26 0,-27-1,27 1,-26-27,26 26,-27-26,27 27,27-1,-1-26,1 53,-1-26,1 0,25-1,-25 1,26 26,-53 0,53 0</inkml:trace>
  <inkml:trace contextRef="#ctx0" brushRef="#br2" timeOffset="164175.3903">17304 14711,'0'26,"0"27,-26-26,26-1,-27 1,27-1,0 27,0-27,0-26,27 27,-1-27,1 26,-1-52,27 26,-27-27,1 1,-1-27,1 27,-27-27,0 26,-27-26,27 0,-26 0,26 1,-27 25,1 1,26-1,0 1,0 26,0 26,26 1,-26-1,0 27,27-27,-1 27,-26-26,27 26,-27-27,26 1,1-27,-27 0,26-27,1 27,-27-26,26-1,-26 1,27 26,-27-27,0 27,0 0,26 27,-26-1,26 1,1-1,26-26,-27 27,27-27,-26 0,26-27,-27 1,0-1,1 1,-27-27,-27 26,1-25,0-1,-1 0,-26 26,27 1,-1-1,27 27,-26 0,26 0,26 0,1 0</inkml:trace>
  <inkml:trace contextRef="#ctx0" brushRef="#br2" timeOffset="164365.4012">18230 14340,'27'0,"-27"27,0-1,0 27,0-26,-27 26,27 26,0-26,0 0,0 0,0-27,27 1,-27-1,0-26,26-26</inkml:trace>
  <inkml:trace contextRef="#ctx0" brushRef="#br2" timeOffset="164526.4104">18177 14605,'-26'-26,"-1"26,27 0,-26-27,26 27,26 27,1-27,-1 0,1 0,-1 0,27 0,-26-27,25 27,1-26</inkml:trace>
  <inkml:trace contextRef="#ctx0" brushRef="#br2" timeOffset="164709.4209">18601 14393,'0'0,"0"0,26 0,-26 0,0 53,0-53,0 53,-26-26,52-1,-26 27,0 0,0-27,0 1,0-1,0 1,0-1,0-26,26-26,-26-1</inkml:trace>
  <inkml:trace contextRef="#ctx0" brushRef="#br2" timeOffset="165562.4693">18945 14049,'-27'0,"1"-26,26 26,-27-27,27 27,-26 0,26 0,0 0,0 0,26 0,-26 0,27 0,26 0,-27 0,0 0,1 0,26 27,-27-1,1 1,-1 52,-26-26,27 0,-27 26,0 27,26-26,-52 25,26-25,0-1,-27 1,1-27,26-1,-27-25,1 26,-1-27,27-26,-26 27,-1-27,27 0,-26-27,0 27,-1-26,27 26,-26-27,26 27,-27-26,27 26,0-27,27 27</inkml:trace>
  <inkml:trace contextRef="#ctx0" brushRef="#br2" timeOffset="166029.4963">19606 14076,'-26'0,"26"-27,-27 1,1 26,-27 0,0 0,0 26,0-26,0 27,0-27,27 26,-1 1,27-1,0 27,0-26,0 26,27-1,-27 28,26-27,1 26,-27 0,26 1,-26-27,26 26,-26-26,0 0,27 0,-27-27,26 1,-26 26,27-27,-27 1,26-27,-26 0,27 26,-1-26,-26 0,27 0,-1-26,1 26</inkml:trace>
  <inkml:trace contextRef="#ctx0" brushRef="#br2" timeOffset="166841.5428">19765 14711,'0'0,"0"0,-27-27,1 1,-1 26,1-27,-27 27,27 0,-27 0,53 27,-27-1,1 1,-1 26,27-27,27 54,-27-54,26 53,1-52,-1 26,27-27,-27 1,27-27,0 0,-26 0,26-27,0 1,-27-1,27-26,-53 27,26 0,-26-1,0 1,0 26,-26 0,-1 0,1 26,0 1,26-1,-27 0,27 1,0-27,27 26,-1-26,0-26,1 26,-1-27,-26 1,27 0,-27-1,26 1,-26-1,0-26,0 53,27-53,-1 27,-26-27,27 26,-1-52,1 26,-27 0,26-26,-26 0,0 26,0-27,0 27,0 27,0-1,-26 1,26-1,0 27,-27 27,27-1,-26 27,26 0,0 27,0-1,0 0,0 1,26-1,-26 0,0 1,27-27,-27 0,26-27,-26 1,0-27,27 26,-27-26,26-26,-26 26,26-27</inkml:trace>
  <inkml:trace contextRef="#ctx0" brushRef="#br2" timeOffset="167174.5619">20400 14631,'0'0,"0"0,0-26,0 26,0 26,0-26,0 53,0-26,0-1,0 27,0-26,0-1,0 1,0-27,0 0,-27-27,27 27,0-53,0 27,-26-1,26 1,0-27,-27 26,27 27,27 0,-27 0,0 0,26 0,1 0,-1 0,1 0,-1 0,1 0,25 0,-25-26</inkml:trace>
  <inkml:trace contextRef="#ctx0" brushRef="#br2" timeOffset="167378.5735">20850 14340,'26'-26,"-26"-27,0 53,0-26,0 26,0 0,0 26,0 27,-26-27,26 54,0-27,0 0,26 26,-26-26,0 0,26 26,-26-52,0-1,27 1,-1-27</inkml:trace>
  <inkml:trace contextRef="#ctx0" brushRef="#br2" timeOffset="167863.6013">21035 13996,'-27'-26,"27"0,-26-1,26 27,26 0,-26 0,27-26,-1 26,1 0,-1 0,1 26,-1 1,0-1,1 27,-1 0,1 26,-27 1,0-1,26 0,-26 1,0-1,0 0,0 1,27-27,-27 0,0 0,0-27,0 1,0-1,0 0,-27-26,1 0,-1 0,1 0,26 0,-27-26,1 0,26-1,-26 1</inkml:trace>
  <inkml:trace contextRef="#ctx0" brushRef="#br2" timeOffset="168162.6184">21696 14367,'-26'-27,"-1"27,27 0,-26 0,26 0,0 0,26 0,1 0,-1 0,1 27,26-27,-27 0,27 0,-27 0,1 0,-1 0,1 26,-27-26</inkml:trace>
  <inkml:trace contextRef="#ctx0" brushRef="#br2" timeOffset="168356.6293">21696 14579,'0'0,"0"0,27 26,-1-52,1 52,-1-26,0 0,1 0,-1 0,1 0,-1 0,1-26,-1 26,1-27</inkml:trace>
  <inkml:trace contextRef="#ctx0" brushRef="#br2" timeOffset="168598.6433">22120 14314,'26'0,"0"0,27 0,-26 0,26 0,-27 0,1-26,-1 26,-26 0,0 0,0 0,0 0</inkml:trace>
  <inkml:trace contextRef="#ctx0" brushRef="#br2" timeOffset="168764.6528">22199 14499,'0'27,"26"-27,-26 26,27-26,26-26,-27 26,1 0,-1-27</inkml:trace>
  <inkml:trace contextRef="#ctx0" brushRef="#br2" timeOffset="169053.6693">22755 14288,'-27'0,"27"26,-26 0,-1-26,-26 53,27-26,-1-1,1 27,26-26,0 26,0-27,26 0,27 1,0-27,-26 0,26-27,-1 27,1-52,-26 25,-1-26,-26 0,0 0,0 0,0 27,-26-27,-1 27,1-27,-1 53</inkml:trace>
  <inkml:trace contextRef="#ctx0" brushRef="#br2" timeOffset="169291.683">23046 14208,'26'27,"-26"-27,0 0,26 26,-26-26,0 53,27-27,-1 1,27 26,-26 0,26 0,-27 0,27-1,-26-25,25-1,-25-26</inkml:trace>
  <inkml:trace contextRef="#ctx0" brushRef="#br2" timeOffset="169532.6967">23469 14155,'-27'0,"1"0,0 53,-1 0,-26-26,27 25,-27 28,0-27,0 0,26 26,-25-53,25 27,1-26,-1-1,27 1,0-27,0-27</inkml:trace>
  <inkml:trace contextRef="#ctx0" brushRef="#br2" timeOffset="170631.7596">23707 14446,'0'27,"0"-1,0-26,0 0,0 0,0 0,0 0,0-26,-26-1,52 27,-26-26,0-27,26 0,-26 0,27 0,-1 0,1 27,-27-27,26 26,-26-26,27 53,-27 0,26 0,-26 27,27-1,-27 1,26 52,1-26,-1 0,1 0,-1 0,0 0,1-27,-27 1,26-1,-26-26,0 0,-26-26,-1 26,1-27,-27 1,27-1,-27-26,0 27,26 0,1-1,-1 27,27 0,0 0</inkml:trace>
  <inkml:trace contextRef="#ctx0" brushRef="#br2" timeOffset="171178.7909">23892 14314,'27'-26,"26"26,-27-27,1 27,-1 0,-26-26,26-1,-26 27,27-26,-27 26,26 26,-26 1,0-27,27 26,-27 1,26-27,1 0,-27 0,26-27,1 27,-1-53,-26 0,27 0,-27 27,26-27,-26 26,26-25,-26 25,0 27,27 0,-27 27,0 25,0-25,26-1,-26 27,0-26,27-1,-27 1,26-27,1 0,-1-27,1 1,-1-27,1 26,-27-52,26 0,-26-1,0-26,-26 27,-1-27,1 27,-1-1,-26 1,27 26,-1 0,1 27,26-1,-27 1,27 26,0 0,0 0,0 0,0 0,0 0,0-27,0 27</inkml:trace>
  <inkml:trace contextRef="#ctx0" brushRef="#br2" timeOffset="173157.9039">18257 15240,'0'26,"0"-26,26 0,1 0,-1-26,27 26,0 0,-27-26,27 26,0 0,-26 0,-1 26,0-26,-26 53,0 0,0-27,-26 27,0 27,26-27,-27-1,1 1,-1 0,1 0,-1-26,27-1,27 1,-27-27,26 0,27 0,-26-27,25 1,1-1,0 27,0-53,-26 27,26 26</inkml:trace>
  <inkml:trace contextRef="#ctx0" brushRef="#br2" timeOffset="173752.9381">18521 16298,'27'0,"-1"0,1 0,-1-26,0 26,27 0,-26 0,-1 0,1 0,-1 26,-26 1,0-1,-26 27,-1-26,1 26,-1-27,1 27,-1-27,1 27,26-26,0-27,0 26,26 1,27-1,-26 1,26-1,0 1,-27-1,1-26,-1 26,1 1,-27-27,-27 26,1 1,-27-1,0 1,-27-1,1 1,0 26,-1-27,1 0,26 1,0-1,27-52</inkml:trace>
  <inkml:trace contextRef="#ctx0" brushRef="#br2" timeOffset="188002.7532">13071 17304,'0'0,"26"0,-26 0,0 0,-26 0,26 26,0 1,0-27,26 106,-26-80,27 53,-27 1,26-27,-26 0,27 26,-27-53,0-26,0 80,0-80</inkml:trace>
  <inkml:trace contextRef="#ctx0" brushRef="#br2" timeOffset="188249.7673">12621 17410,'0'-27,"26"1,1 26,26 0,0 0,0-27,26 27,0 0,27-26,-26 26,-1-27,0 27,1 0,-1-26,0-1,-26 1</inkml:trace>
  <inkml:trace contextRef="#ctx0" brushRef="#br2" timeOffset="189126.8175">12700 17515,'-26'0,"-1"0,1 0,0 0,-1-26,1 26,26 0,-27 0,27 0,0 0,27-26,-1-1,27 1,0-1,26-26,-26 0,27 0,-1-26,-26 26,26 0,-26 27,-26-1,-1 27,-26 0,0 53,-26 0,-1 0,1 26,-27 1,26 26,1-27,-1 0,1-52,26-27,26 79,-26-79,0 0,0 0,27 53,-27-53,26 27,-26-27,27 79,-27-79,26 79,-26-79,80 0,-80 0</inkml:trace>
  <inkml:trace contextRef="#ctx0" brushRef="#br2" timeOffset="190726.9089">15584 17648,'0'0,"-53"-27,53 27,0 0,0 0,0 0,0 0,0 0,0 0,0 0,0 0,53 53,-53-53,80 53,-80-53,106 53,-106-53,79 53,-79-53,106 26,-106-26,53 27,-53-27,0 0,79 26,-79-26,0 0,0 0,0 0,0 0,0 0,0 0,0 0,0 0,0 0,0 0,0 0,0 0,0 0,0 0,0 0,0 0,0 0,0 0,0 0,0 0,0 0,0 0,0 0,0 0,0 0,0 0,0 0,0 0</inkml:trace>
  <inkml:trace contextRef="#ctx0" brushRef="#br2" timeOffset="192129.9889">15875 17648,'0'0,"0"0,-26 53,26-53,0 0,0 0,-27 53,27-53,0 0,0 0,0 0,0 0,0 0,0 0,0 0,0 0,0 0,0 0,0 0,0 0,0 0,0 0,0 0,-26 52,26-52,0 53,0-53,0 53,0-53,-26 80,26-80,0 53,0-53,0 53,0-53,0 0,0 0</inkml:trace>
  <inkml:trace contextRef="#ctx0" brushRef="#br2" timeOffset="192705.0221">16061 17886,'52'0,"-52"0,0 0,0 0,0 53,0-53,0 53,0-53,-26 53,26-53,0 53,0-53,0 0,0 0,0 0,0 0,0 0,0 0,0 0,0 0,-53-53,53 53,27-80,-27 80,52-79,-52 79,27-53,-27 53,53-53,-53 53,0 0,79 0,-79 0,0 0,-26 53,26-53,0 0,-53 53,53-53,0 0,0 0,-53 53,53-53,0 0,0 0,26 26,-26-26,0 0,80 53,-80-53,53 27,-53-27,0 0,79 0,-79 0,0 0,0 0,53-27,-53 27,0 0,0 0</inkml:trace>
  <inkml:trace contextRef="#ctx0" brushRef="#br2" timeOffset="192984.0381">16510 17886,'27'-53,"-27"53,0 0,0-53,0 53,0 0,0 0,0 0,0 0,0 0,0 0,0 0,0 0,0 0,26 53,-26-53,0 0,53 53,-53-53,0 0,0 0,53 53,-53-53,0 0,0 0,0 0,27-53,-27 53,26-27,-26 27,26-79,-26 79</inkml:trace>
  <inkml:trace contextRef="#ctx0" brushRef="#br2" timeOffset="193473.0661">17066 17568,'0'0,"0"0,0 0,0 0,0 0,-53 53,53-53,-79 53,79-53,-80 80,80-80,-53 52,53-52,0 0,0 0,0 0,0 0,0 0,0 0,0 0,27 53,-27-53,0 0,0 0,26 53,-26-53,0 0,80 0,-80 0,79 0,-79 0,79-26,-79 26,80-27,-80 27,0 0,53 27,-53-27,0 0,0 53,0-53,0 53,0-53,0 0,26 53,-26-53,53 0,-53 0,53 0</inkml:trace>
  <inkml:trace contextRef="#ctx0" brushRef="#br2" timeOffset="194343.1158">15558 17859,'0'0,"0"0,0 0,0 0,-80 0,80 0,0 0,0 0,-26-53,26 53,-26-52,26 52,0-53,0 26,-27 1,27-1,27 1,-27 26,0-27,0 1,26-1,-26 1,26 26,1-26,-1 26,27 0,0 0,0 0,27 0,-1 0,27 0,0 0,-1 26,28-26,-1 0,0 0,-26 0,26 0,-26 0,0 0,0 0,-27 0,1 0,-27 0,-1 0,1 0,-26 0,-1 0,-26 0,27 0,-27 26,0-26,0 0,-27 80,27-80,-26 53,26-53,0 53,0-53,0 0,0 0,26 26</inkml:trace>
</inkml:ink>
</file>

<file path=ppt/ink/ink1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1-14T21:35:27.164"/>
    </inkml:context>
    <inkml:brush xml:id="br0">
      <inkml:brushProperty name="width" value="0.05292" units="cm"/>
      <inkml:brushProperty name="height" value="0.05292" units="cm"/>
      <inkml:brushProperty name="color" value="#FF0000"/>
    </inkml:brush>
  </inkml:definitions>
  <inkml:trace contextRef="#ctx0" brushRef="#br0">4498 10769,'0'0,"27"0,-27 0,26-27,-26 27,0 0,0 0,0 0,0 0,0 0,0 0,-26 27,26-27,-27 0,27 0,-26 0,-1 0,1 0,-27 0,0 0,27 0,-54-27,27 27,-26 0,0 0,-1 0,-26 0,27-26,0 26,-27 0,26 0,-25 0,25 0,-26 26,1-26,-28 0,54 0,-27 0,0 27,0-1,27-26,-27 26,53 1,-26-27,-1 26,1 1,26-27,0 26,0-26,27 27,-27-1,27-26,-27 27,26-1,1-26,-1 0,27 0,-26 0,26 27,-27-27,27 0,-26 0,-1 0,27 0,-26 26,26-26,-27 0,1 0,26 0,-26 0,26 27,-27-27,27 0,-26 0,-1 0,1 26,-1 0,1 1,-1-1,1-26,-1 27,1 26,26-27,-26 1,26 26,-27-27,27 27,0-27,0 27,-26 0,26 0,0 0,0-26,0 25,0-25,26 26,-26 0,0-27,27 27,-27-26,0 25,0-25,26 26,-26-27,0 27,26 0,-26-26,27-1,-27 27,26-27,1 1,-27 26,26-27,-26 1,27-1,-1 1,-26-27,27 26,-1-26,1 27,-27-27,52 0,-25 0,-1 0,27 0,0 0,0 0,0 0,26-27,-26 27,27 0,-27-26,52 26,-25-27,-1 27,1-26,-1 26,27-27,-27 27,1 0,-1 0,0 0,1 0,26-26,-27 26,0 0,1 0,-27 0,26 0,27-27,-27 27,1 0,-1 0,0 0,27 0,-27 0,27 0,-26 27,-1-27,27 0,0 0,-27 26,27-26,-27 0,27 0,0 0,0 27,0-27,-1 0,1 26,0-26,26 0,-26 0,0 27,26-27,1 0,-27 0,26 0,0 26,0-26,1 0,-1 0,27 0,-27 0,0 0,27 0,-27 0,1 0,25 0,-25 0,-27 0,52 27,-25-27,-1 0,-26 0,26 0,0 0,1 0,-1 0,0 0,0 0,-26 0,27 0,-1 0,0 0,-26 26,26-26,1 0,-28 0,28 0,-1 0,-26 26,26-26,-26 0,26 0,-26 0,26 0,-26 27,0-27,0 0,26 0,-52 0,25 0,1 0,0 0,-27 0,1 0,-1 0,1 0,-1 0,0 0,-26 0,0 0,0 0,-27 0,27 0,-26 0,-27 0,26 26,1-26,-27 0,0 0,26 27,-26-27,0 0,0 0</inkml:trace>
  <inkml:trace contextRef="#ctx0" brushRef="#br0" timeOffset="4821.2756">10319 9684,'27'0,"-54"-27,27 27,0-26,0 26,0 0,0 0,-26 0,26 0,-27 26,27-26,0 27,0-1,0 1,-26-1,26 27,0-26,0 25,0 1,0 27,-27-27,27 0,0 26,0 0,0 1,0-27,0 26,0 0,0-26,0 0,0 0,0 0,0-27,0 1,27-1,-27 1,0-27,0 0,-27 26,27-26,0 0,0 0,0 0,0 0,-26 0,26 0,0 0,0 0,-27 0,27 0,-26 0,26-26,-27 26,1-27,0 1,-1-1,1 1,-1 0,1-1,26 1,-27-1,1 1,26-1,0 27,0-26,0 26,0 0,0 0,0 0,0 0,0 0,0 0,0 0,0 26,26 1,-26-1,0 1,27-1,-27 27,26 0,1-27,-27 27,26 0,-26 0,0-26,27 26,-27-53,26 26,-26 0,26-26,-26 0,27-26,-1 0,1-1,-1 1,1-27,-1 0,1 26,-1-26,1 27,-1-27,0 27,-26-1,27 27,-27 0,0-26,0 26,0 0,0 0,0 0,0 0,26 26,-26-26,0 0,0 0,0 0,0 0,0 0,-26 0,26-26,-27 26,1 0,0 0,-27-27,0 27,26 0,-26 0,0-26,1 26,25 0,27-27,-26 27,-1 0,27 0,0 0,0-26,0 26,27 0,-27 0,26 0,1-27,25 27,1 0,-26 0,26 0,-27 0,1 0,-1 0,1 0,-27 0,0 0,-27 27,1-27,-1-27,-26 27,0 0,0 0,1 0,25 0,-26 0,27 0,-1 0,1 27,26-27,0 26,0-26,26 27,1-1,-1-26,27 0,-26 0,25 27,-25-54,26 27,-27 0,1 0,-1 0,-26 0,0 0,0 0,0 27,-26-1,-1-26,27 53,-26-27,-1 1,27-27,-26 26,26-26,0 0,0 0,26-26,1-1,-1-25,-26 25,27-26,-1 53,1-53,-27 53,0 0,0 0,-27 27,1-1,-1 27,1-26,-1-1,1 0,26 1,-27-27,27 0,0 0,0 0,0 0,0 0,0 0,0 0,27 0,-27 0,26-53,1 0,26 0</inkml:trace>
  <inkml:trace contextRef="#ctx0" brushRef="#br0" timeOffset="5801.3318">20215 9684,'0'0,"0"0,-27 0,27 26,0-26,0 27,-26-1,26 1,0-27,0 53,-27-27,27 27,0 0,0 0,0 0,0 26,0-26,-26 26,26-26,0 0,0 0,0 0,0-27,0 1,0-1,0-26,0 0,0 0,0 0,0-26,0-1,0 1,-27 0,27-1</inkml:trace>
  <inkml:trace contextRef="#ctx0" brushRef="#br0" timeOffset="6434.368">19923 10319,'0'0,"-26"0,26 0,0 0,0 0,0 0,0 0,0 0,-26 26,26-26,26 27,-26-1,0 1,0-1,26 27,-26-27,27 27,-27-26,26-1,-26 1,27-1,-27 1,26-27,-26 26,0-26,0 0,27 0,-27 0,26-26,1-1,-1 1,1-1,-1-26,27 27,-27-27,1 27,-1-1,1 1,-1-1,1 27,-27-26,0 26,0 0,0 0,0 0,0 0,0 0,0 0,0 0,0 0,0 0,0 0,0 0,0 0,0 0,0 0,0 0,0 0,0 0,0 0,0 0,0 0,0 0,0 26,0-26,0 0,0 0,0 0,0 0,-27 0,27 0,0 0,0 0,0 0,0 0</inkml:trace>
  <inkml:trace contextRef="#ctx0" brushRef="#br0" timeOffset="7861.4496">11139 11060,'0'26,"0"-26,-26 0,26 0,0 0,0 0,0 0,0 0,0 0,26-26,-26 26,0 0,0-27,27 27,-1-26,-26 26,27-27,26 1,-27-1,1 27,-1-26,27 26,-27 0,1 0,-27 26,26-26,1 0,-1 27,1-1,-27 1,26-1,-26 1,0-27,27 26,-27-26,26 27,-26-54,26 27,-26 0,27-26,-1-1,-26 27,27-26,-27-1,26 27,1-26,-27 26,26 0,1 0,-1 26,1-26,-1 27,27-27,-27 0,27 26,-26-26,26 0,0 0,-27 0,1 0,-1 0,27 27,-27-27,-26 0,27 0,-1 0,1 0,-27-27</inkml:trace>
  <inkml:trace contextRef="#ctx0" brushRef="#br0" timeOffset="11940.6829">10028 12224,'0'0,"0"0,0 0,0 0,0 0,0 0,0 0,27 0,-1 0,0 0,1 0,26 0,0 0,0 0,-27 0,27 0,-27 0,27 0,-53 0,0 0,0 0,0 0,0 0</inkml:trace>
  <inkml:trace contextRef="#ctx0" brushRef="#br0" timeOffset="12174.6963">10107 12383,'0'0,"0"0,-26 0,26 0,0 0,26 0,1 0,-1 0,-26 0,27 0,-1-27,1 27,-1 27,1-27,-1 0,-26 0,27 26,-27-26,26 0</inkml:trace>
  <inkml:trace contextRef="#ctx0" brushRef="#br0" timeOffset="15019.859">9287 2963,'0'0,"0"0,0 0,-26 0,26 0,0 0,0 0,0 0,0 0,0 0,0 0,0 0,0 0,0 0,26 0,-26 0,0 27,0-27,0 0,27 0,-27 0,26 0,-26 0,27 0,-27 0,26 0,-26-27,27 27,-27 0,26 0,0 0,-26 0,27 27,-27-27,26 0,1 0,-27 0,26 0,1 0,-1 0,-26 0,27 0,-1 0,-26 0,27 0,-1 0,-26 0,26 0,1 0,-27 26,26-26,1 0,-27 0,26 0,-26 0,27 0,-1 27,-26-27,0 0,27 0,-27 0,0 0,0 0,26 0,-26 0,0 0,0 0,27 0,-27 0,26 0,-26 0,0 0,0 0,27 0,-27 0,0 0,0 0,0 0,26 0,-26 0,0 0,0 0,0 0,0 0,0 0,26 0,-26 0,0 0,0 0,0 0,0 0,0 0,0 0,0 0,0 0,0 0,0 0,0 0,0 0,0 0,0 0,0 0,0 0,0 0,0 0,0 0,0 0,0 0,0 0,0 0,0 0,0 0,0 0,0 0,0 0,0 0,0 0,0 0,0 0,0 0,0 0,0 0,0 0,0 0,27-27,-27 27,0 0,0 0,0 0,0 0,0 0,0-26,0 26,0 0,26 0,-26 0,0 0,0 0,0 0,27-27,-27 27,0 0,0 0,0 0,0 0,0 0,0 0,26 0,-26 0,0 0,0 0,0 0,0 0,0 0,27 0,-27 0,0 0,0 0,0 0,0 0,0 0,0 0,0 0,0 0,0 0,0 0,0 0,0 0,0 0,0-26,0 26,0-53</inkml:trace>
  <inkml:trace contextRef="#ctx0" brushRef="#br0" timeOffset="16052.9181">10134 1773,'0'0,"0"0,0 0,0 0,0-27,0 27,26-26,-26-1,0 27,27-26,-1 26,-26 0,27 0,-27-27,0 27,26 27,-26-27,-26 26,26 27,0-26,-27-27,27 53,0-27,-26-26,26 27,26-27,-26 0,0 26,27-26,-1 0,1 0,-1 26,1-26,-1 0,0 27,1-27,-27 0,26 0,-26 0,0 0,0 26,0-26,0 27,0-27,0 26,0-26,-26 0,-1 27,27-1,-26-26,0 0,-1 27,1-27,-1 0,27 0,-26 0,26 0,0 0,-27 0,27 0,-26 26,26-26,0 0,0 0,0 0,0 0,0 0,0 0,0 0,0 0,26-26</inkml:trace>
  <inkml:trace contextRef="#ctx0" brushRef="#br0" timeOffset="17476.9996">11377 12171,'-26'0,"26"0,0 0,-26 0,26 0,0 0,0 0,0 26,0-26,0 0,-27 27,27-27,-26 26,26-26,0 0,0 0,0 27,0-27,0 0,0 0,0 0,0 26,26-26,-26 0,27 0,-1 27,0-27,1 0,-1 0,1 0,-1 26,27-26,0 0,0 0,0 0,0 0,0 0,26-26,-26 26,0 0,26-27,-26 27,0 0,0 0,0-26,-27 26,1 0,-1 0,-26 0,0-27,0 27,0 0,0 0,0 0,0 0,0 0,0 0,0 0,0 0,0 0,0 0,0 27,0-27,0 0,-26 0,26 0,0 0,0 0,0-27,0 27,0-26</inkml:trace>
  <inkml:trace contextRef="#ctx0" brushRef="#br0" timeOffset="19748.1289">12145 2275,'0'-26,"0"26,0 0,0 0,-27 0,27 0,0 0,0 0,-26 0,26 0,0 0,0 0,0 0,-27 0,27 0,-26 0,-1 0,1 0,0 0,-1 26,-26-26,27 0,-27 0,0 0,0 27,0-27,-26 0,26 26,0-26,0 0,0 0,27 0,-27 27,0-27,26 0,1 0,-1 26,27-26,0 0,-26 0,26 0,0 0,0 0,0 0,0 0,0 0,26 0,-26 27,0-1,0 1,0-1,0 1,0 25,0-25,0-1,0 27,0-26,0-1,0 1,0-1,0 1,-26-27,26 26,0 1,26-27,-26 0,0 0,0 0,27 0,-27 26,26-26,-26 0,27 0,-1 0,1 0,-27 0,53 0,-27 0,0 26,1-26,26 0,-53 27,53-27,0 0,-27 0,27 0,-27 26,27-26,-26 0,26 0,0 0,-27 0,27 0,0 0,-27 0,27 0,-26 0,26 0,-27 0,27 0,-26 0,-1 0,-26 0,26 0,1 0,-27 0,0 0,0 0,0 0,26 0,-26 0,0 0,0 0,0 0,0 0,0 0,0 0,0 0,0-26,0 26,0-27,0 1,0 0,0-27,0 0,0 26,0-26,0 0,0 0,0 1,0-1,0 0,0 26,0 1,0-1,0 1,0-1,0 27,-26-26,26 26,0 0,0 0,0 0,0 0,-27 0,1 0,26 26,0-26,-26 0,-1 0,27 0,0 0,27-26,-27 26</inkml:trace>
  <inkml:trace contextRef="#ctx0" brushRef="#br0" timeOffset="33091.8926">12145 10345,'0'-26,"0"26,0-27,0 27,-27 0,27 0,-26 27,26-1,0 1,0-1,0 27,26-26,-26-1,27 27,-1-53,1 26,-1-26,1 0,-1-26,0-27,1 27,-1-27,-26 26,0-52,0 52,0-26,-26 0,-1 27,1 0,0 26,26-27,0 27,0 0,0 0,26 27,0-27,1 0,-1 26,27-26,0 26,0 1,27-27,-28 26,1 1,0 26,0-53,0 26,-26 1,25-1,-52-26,53 0,-53 27,27-27,-27-27</inkml:trace>
  <inkml:trace contextRef="#ctx0" brushRef="#br0" timeOffset="33334.9066">12938 10081,'-26'0,"26"26,-26-26,26 27,-53-1,26 27,1 0,-27 0,26 26,1-26,-27 0,27 0,26 0,-27-27,1 1,26-1,0-26,0 0</inkml:trace>
  <inkml:trace contextRef="#ctx0" brushRef="#br0" timeOffset="36452.0849">2964 4948,'26'0,"-26"0,0 0,-26-27,26 27,0 0,0 0,0-26,0 26,-27 0,27 0,-26 0,26 0,-27 0,27 26,-26-26,-1 0,-26 0,27 0,0 0,-27 27,26-27,1 0,-1 0,1 0,-1 0,1 0,-1 0,27 0,0 0,-26 26,26-26,0 0,0 0,0 0,0 27,0-27,0 26,0 1,0-1,0 27,0 0,0-27,-26 27,26 27,0-27,0 26,0 0,0-26,0 27,0-1,0-26,0 26,0-26,0 0,0 26,0-26,0 0,0 27,0-27,0-27,-27 53,27-52,0 26,0 0,0-27,0 27,27-26,-27-1,0 27,0-27,0 1,0 26,0-27,0 1,0-1,0 27,0-53,0 26,0 1,0-1,0 1,0-27,0 26,0 1,-27-1,27-26,0 27,0-27,0 26,0 1,0-27,0 26,0 1,0-1,0-26,0 26,0 1,27-27,-27 26,0 1,0-27,0 26,0-26,0 27,0-1,0-26,0 27,0-1,0 1,0-27,0 26,0 0,-27 1,27-1,0-26,0 0,0 27,0-1,0-26,-26 0,26 0,26 27,-26-27,27 0,-1 0,0 0,1 0,26 26,-27-26,1 27,26-27,-27 0,1 26,-1-26,0 27,1-27,-27 0,0 0,26 0,-26-27,0 1,-26-1</inkml:trace>
  <inkml:trace contextRef="#ctx0" brushRef="#br0" timeOffset="37383.138">1138 5662,'0'0,"27"0,-27 0,0-26,0 26,0 0,0 26,0-26,0 53,0-27,0 27,0-26,0 52,26-26,-26 0,26 26,-26-52,27 26,-27-27,0 27,0-26,0-27,26 26</inkml:trace>
  <inkml:trace contextRef="#ctx0" brushRef="#br0" timeOffset="37727.1578">1350 6800,'0'0,"26"0,-26 0,27 0,-27 0,0 0,0 0,0 0,0 0,0 0,0 0,0 26,0-26,0 0,0 27,0-27,0 0,26-27,-26 1,0 26,0 0,0 0,0 0,0 26,0 1,0-1,-26-26,26 27,0-1,0-26,0 27,0-27,0 0,0 0</inkml:trace>
  <inkml:trace contextRef="#ctx0" brushRef="#br0" timeOffset="41260.3599">20929 10398,'-27'0,"27"27,0-27,-26 26,26 1,-26-1,26 27,0-27,-27 27,27 0,0-26,0 26,-26-1,26 1,-27 0,27 0,-26 0,-1 0,1-26,-1 25,1 1,26-26,-27-1,1 1,26 26,-27-27,27 1,-26-1,26 27,-26-53,26 26,-27 1,27-27,-26 26,26-26,-27 0,27 27,0-27,0 26,0-26,0 0,0 0,0 0,0 0,0-26,0-1,0 27,0-53,0 27,0-1,0-25,0 25,0-26,0 27,0-1,0 1,0-1,0 27,0 0,0 0,0 0,0 0,0 27,-26-1,26 1,-27 26,27 0,-26-27,26 27,-27-27,27 1,0-1,27-26,-27 0,26 27,1-27,-1-27,1 27,-1 0,27-26,0 26,0-27,-27 27,27-26,-26 26,26 0</inkml:trace>
  <inkml:trace contextRef="#ctx0" brushRef="#br0" timeOffset="42888.453">21432 10610,'0'0,"0"0,-27 26,27 1,0-1,-26 1,26-1,-27 27,27 0,0 0,0 0,-26 0,26 26,-27-26,27 0,-26 26,-1-26,27 0,-26 0,-1 0,1 26,26-26,-26-26,26 26,-27 0,27-1,-26-25,26 26,-27 0,1-27,26 27,-27-26,1 25,-1-25,27 26,0-27,-26 1,-1-1,27 1,0-1,-26-26,26 27,-26-1,26-26,0 27,-27-27,27 26,-26 0,26-26,-27 27,27-27,-26 0,26 26,-27-26,27 27,0-27,-26 0,26 0,-27 26,27-26,0 0,0 0,-26 27,26-27,-27 0,27 0,0 26,0-26,-26 27,26-27,0 0,0 0,0 0,0 0,0 0,-27 26,27-26,0 0,0 0,0 0,0 0,-26 0,26 0,0 0,0 0,-26 0,26 0,0 0,-27 0,27 0,-26 0,26 0,0 0,0 0,0 0,0 0,0-26,0-1,0 1,26-1,-26 1,27-1,-27 1,26-1,-26 1,0 26,0-26,0 26,0-27,0 27,0 0,0 27,0-1,0 0,-26 1,26-27,-27 53,27-27,-26 1,26-1,-27 1,27-1,0-26,0 27,0-27,0 26,0-26,0 0,0 26,27-26,-1 0,1 0,-27 0,26 0,0 0,1 0,-27 0,26 0,-26 0,27 0,-1 0,1-26,-27 26</inkml:trace>
  <inkml:trace contextRef="#ctx0" brushRef="#br0" timeOffset="44200.528">21564 11721,'0'0,"0"0,-27 0,27 0,-26 27,26-27,-26 0,-1 26,27 0,-26 1,-1-1,1 1,26 26,-27 0,1-27,-1 53,1-26,-1 0,1 27,26-1,-27-26,27 0,-26 26,26-26,-26 0,26 0,-27 0,27 0,-26-27,-1 27,27-26,-26 26,-1-27,1 1,-1-1,27 0,-26 1,-1-1,1 1,0-1,-1 1,1-1,-1 1,27-1,-26 1,-1-1,1 0,-1-26,27 27,-26-1,-1 1,27-27,0 0,0 0,-26 26,26-26,0 0,0 0,0 0,0 0,0 0,0-26,0 26,0 0,0-27,0 1,0-1,0 27,0-26,0 0,0-27,26 53,-26-27,0 1,0-1,0 27,0-26,0 26,0 0,0 0,0 0,-26 26,26-26,0 27,-27-1,27 1,0-1,-26 1,26-1,-26 0,26 1,0-1,-27 1,27-27,0 0,0 26,0-26,-26 27,26-27,26 0,-26 0,0 0,27 0,-27 26,26-26,0 0,-26 0,27 0,-27 0,26 0,-26 27,0-27,27-27,-27 27,26 0,-26 0</inkml:trace>
  <inkml:trace contextRef="#ctx0" brushRef="#br0" timeOffset="45866.6228">21246 13520,'-26'0,"26"0,-27 27,27-54,0 27,-26 27,26-27,-26 0,26 26,0 1,0-1,-27 1,27-1,0 27,0-27,-26 27,26-26,-27 26,27-27,-26 27,-1-27,27 1,-26-1,-1 1,27-1,-26 1,-1-1,1-26,26 27,-26-1,-1-26,27 27,-26-27,26 26,-27-26,1 0,26 0,-27 27,1-27,-1 0,27 26,-26-26,26 0,0 0,0 0,0 0,0 0,0 0,0 0,0 0,0 0,0 0,0 0,0 0,-27 0,27 0,27-26,-27 26,0-27,0 27,26 0,-26-26,0-1,27 27,-27-26,26-1,-26 27,27-26,-27-1,0 1,26 26,-26 0,0 0,0-27,0 27,0 0,-26 0,26 0,0 27,-27-27,27 0,-26 26,-1 1,27-1,-26 1,26-1,-27 1,27-1,-26-26,26 27,-27-1,27 0,0-26,-26 0,26 27,0-1,0-26,0 0,0 0,26 27,-26-27,0 0,27 0,-27 0,26 0,1 0,-27 0,26 0,1 0,-27 0,26 0,-26 0,27 0,-27 0,26 26,-26-26,0 0,0 0,0 0,27 0,-27 0,0 0,0 27,0-27,0 0,0 0,0 0,0 0,-27 26,27-26,0 0</inkml:trace>
  <inkml:trace contextRef="#ctx0" brushRef="#br0" timeOffset="49415.8264">13177 4366,'0'-27,"-27"27,27 0,0 0,0-26,0 26,0 26,0-26,0 27,0-1,0 1,-26 25,26 1,0 0,0 0,0 0,0 0,0 26,0-52,0 26,0-53,26 26,-26 1,0-27,0 0,0 0,0-27,0 1,0 26,0-53,-26 26,-1 1,1 0,-1-1,1 27,-27 0,26 0,-25 0,52 27,-53 25,53-25,-27-1,1 1,26 26,0-27,0 1,26-1,1 1,-1-27,1 0,25 0,1 0,-26-27,26 1,0 26,0-27,-27 1,1 26,-1-27,-26 27,0 27,-26-1,26 1,-27-1,27 1,-26-1,26 0,0 1,0-1,26-26,27 0,-27 0,1-26,26-1,-27 1,1 0,-1-1,-26 1,0-27,0 0,0 26,-26 1,26-1,-27-25,27 25,0 27,-26 0,26 0,0 0,0 0,0 0,26 27,-26-1,0 0,0 1,27-27,-27 0,0 0,0 26,0-26,26 0,1 0,-27-26,26 26,-26 0,27 0,-27 0,26 0,-26 0,26 0,-26 26,27-26,-1 27,-26-27,27 26,-1-26,1 27,-1-27,1 0,-1 0,-26 0,27-27,-27 1,26 26,-26-27,0 1,0-27,0 27,-26-1,26-26,0 27,0-1,-27 1,27-1,0 1,0 26,27-27,-27 27,0 0,0 0,0-26,0 26,0 0,26 0,-26 0,0 0,0 0,0 0,0 0,0-27,0 27,0 0,0 0,0 0,0 0,0-26,0 26,27-26,-27 26,0 0,26 0,0-27</inkml:trace>
  <inkml:trace contextRef="#ctx0" brushRef="#br0" timeOffset="50101.8656">14023 5001,'0'0,"0"0,0 0,-26 0,26-27,0 1,0-27,0 26,0-26,0 27,-27-27,27 0,0 27,0-1,0 27,0 0,0 0,0 27,27-27,-1 26,1 1,-1-1,27 1,-26-1,-1 0,0-26,27 0,-53 0,27-26,-27 0,0-1,0 1,0-1,-27 1,1-1,26-26,-27 27,27 26,0-27,27 27,-1-26</inkml:trace>
  <inkml:trace contextRef="#ctx0" brushRef="#br0" timeOffset="50926.9128">15002 4471,'27'0,"-27"0,0 0,0 0,0 0,-27 0,1 27,-1-27,1 53,26-53,-27 53,27 0,0-27,0 1,0-1,27 27,-1-53,1 26,26-26,0 0,0 0,-1-26,-25 0,26-1,-27 27,27-26,-26-1,-27 27,0 0,-27 0,27 0,-26 27,-1-1,1 1,26-1,-27 27,27-53,27 26,-1-26,1 0,-1-26,1-1,-1 1,1 0,-1-1,-26 1,0-1,26 1,-26 26,0-27,27 1,-27-1,26 1,1-27,-27 0,26 0,1-26,-1-1,1 1,-1 0,1-27,-27 26,0-25,0 25,0 27,-27 0,27 27,-26-1,26 27,-27 27,1-1,26 27,-27 27,1-1,26 27,0 0,0 0,26-1,1 1,-1 0,1-27,-1-26,1 27,-1-54,1 1,25-1,-25-26,26-26,-27-1,27-26</inkml:trace>
  <inkml:trace contextRef="#ctx0" brushRef="#br0" timeOffset="51367.938">16166 3995,'27'-26,"-1"-1,1 27,-1-53,27 27,0-1,-26 27,25-26,1 0,0-1,-26 27,26 27,-53-27,26 52,-52-25,26 26,-27 0,1 0,-1 0,27 0,0-1,27 1,-1 0,27 0,-26 0,52-26,-26 25,-27-25,1-1,-1 1,-52-27,-1 26,-52 1,26-1,-26-26,-1 27,1-27,0 0,26 0,26 0,1-27,26 27,0 0,0 0</inkml:trace>
  <inkml:trace contextRef="#ctx0" brushRef="#br0" timeOffset="524007.9715">21776 2858,'0'0,"0"0,0 0,0 26,0 0,0 1,0 26,26 0,-26 26,26 0,1-26,-27 53,26-26,1-1,-1 0,1-26,-1 0,-26 0,0-53,0 0,27 0,-54-53</inkml:trace>
  <inkml:trace contextRef="#ctx0" brushRef="#br0" timeOffset="524231.9843">21696 2381,'-26'-26,"26"26,0 0,-27 0,27 0,0 26,0-26,-26 0,26 0,0 27,0-27,0 0,0 0,26 0,-26 0</inkml:trace>
  <inkml:trace contextRef="#ctx0" brushRef="#br0" timeOffset="524584.0044">21061 3281,'-26'0,"26"0,-27 0,54-27,-1 1,54-1,-28-25,54-1,0 0,0-27,26 54,-26-53,0 52,26-26,-26 0,-27 0,1 53,-1-53,-26 27,-26-1,-1 27,-26 0</inkml:trace>
  <inkml:trace contextRef="#ctx0" brushRef="#br0" timeOffset="524865.0205">21326 4180,'53'-26,"26"0,0-54,54 27,-27-26,26-1,0 1,0 0,-26-1,0 27,-27 1,-26-1,0 0,0 26,-26-26,-27 27</inkml:trace>
  <inkml:trace contextRef="#ctx0" brushRef="#br0" timeOffset="525232.0415">22490 3387,'-27'0,"27"-27,0-26,0 0,-26 0,26 1,0-1,0 0,0 0,0 26,0 1,26 26,1 26,-1 1,1-1,26 1,26-1,-26-26,26 0,1-26,-27-1,0-26,0 0,-27 1,27-54,-53 26,0 1,-27 0,1-1,-27 1,27 26,-27 0,26 27,1 26,-1 0,27 0,-26 52,26 1</inkml:trace>
  <inkml:trace contextRef="#ctx0" brushRef="#br0" timeOffset="526098.091">21802 5345,'0'-53,"0"-27,-26 27,26-52,-27 25,1 1,-1 26,27-26,-26 52,26 1,0 26,0 26,26 1,1 25,-1-25,27 26,0-27,0 1,0-27,0-27,0 1,-27-27,1-26,-1-1,-52-26,26 27,-27-27,1 27,-1 26,1 0,-1 0,27 53,27 0,-1 26,1 54,-1-27,27 26,-27 27,27-27,0 1,0-1,0-26,0 0,0-53,0 0,0 0,0-53,0 0,-27 0,-26 0,-26-26,-1 26,-26 0,0-26,0 52,0-26,1 53,25-26,1-1,26 1,0 26,0-27,26 1,1 26,-1-26,27 26,0 0,0 26,-27 0,27 27,0 0,-26 0,-1 0,27 0,-53-27,53 27,-53-53,0 0,0 0,0-26</inkml:trace>
  <inkml:trace contextRef="#ctx0" brushRef="#br0" timeOffset="526753.1285">22384 4022,'-26'-27,"26"-26,26 27,27-27,53 0,-27 0,27 27,0-27,0 26,-27 27,0 0,-26 0,-26 0,-27 27,0-1,0 1,-27-1,27 1,-26-27,26 0,0 0,0 26,0-26,0 26,0 27,-27 0,1 27,0-1,-1 0,1 1,26-1,0-52,26 26,1-53,52-27,0 1,1-27,-1-27,27 1,-27 0,1-27,25 0,-52 0,0-26,0 26,-26 0,26 0,-53 27,0 26,-53 0,26 27,-26 26,0 26,-26 27,26 0,0 26,27 1,26-1,26 27,27-27,0 1,26-27,-26 26,27-26,-27-27,-27 27,1-26,-27 26,-27-27,1-26,-54 27,27-1,0-26,-26 26,0-26,-1 27,1 26</inkml:trace>
  <inkml:trace contextRef="#ctx0" brushRef="#br0" timeOffset="527043.1451">21855 5636,'0'0,"0"0,53-27,26-26,27 0,26-26,27 0,26-27,1 0,-1 0,26 0,1 0,-27 1,27 25,-53 1,-1-1,-52 28,27 25,-81 1,28-1,-54 1,1-1</inkml:trace>
  <inkml:trace contextRef="#ctx0" brushRef="#br0" timeOffset="560085.035">4736 4789,'0'0,"-26"-26,26-1,0 27,0 0,0 0,0 0,0 0,0-26,0 26,0 0,0 0,0 0,-27 0,27 26,-26-26,0 0,-1 0,1 27,-1-27,-26 26,27-26,-27 0,0 0,0 26,27-26,-54 0,27 0,0-26,0 26,-26 0,26 0,0-26,0 26,0-27,1 27,-1 0,0 0,0-26,0 26,0 0,0 0,27 0,-27-27,26 27,1 0,-27 0,26 0,1 0,-1 0,1 27,0-27,-1 0,1 0,26 0,-27 26,1-26,26 0,-27 27,27-27,-26 26,26 0,-27 1,27-1,-26 1,26-1,-27 1,27 26,-26-27,26 27,0-27,-27 27,27-26,0-1,0 27,0-26,0 26,0-27,0 27,0-27,0 1,27-1,-27 27,0-53,0 27,26-1,-26 1,27-27,-1 0,-26 26,27-26,-27 27,53-27,-27 0,1 0,26 26,-1-26,1 0,27 0,-27 0,26 0,-26 0,26 0,1-26,-1 26,-26 0,0 0,26-27,-26 27,27 0,-28 0,28 0,-27 0,26 0,-26 0,26 0,1 0,-1 0,1 0,-28 0,1 0,27 0,-27 0,0 0,0 0,-1 0,1 0,0 0,0 0,-26 0,26 0,26 0,-26 0,0 0,0 0,0 0,0 0,-1 0,1 0,-26 0,26 0,0-26,0 26,-1 0,1 0,0 0,0 0,0 0,0 0,0 0,0 0,0 0,0 0,0 0,0 0,-27 0,27 0,0 0,0 0,0 0,-27 0,27 0,0 0,0 0,0 0,0 0,0 0,0 0,-27 0,27 0,-27 0,27 0,-26 0,-1 0,27 0,-26 0,-1 0,27 0,-27 0,1 0,-1 0,1 0,26 0,-27-27,27 27,-26 0,25 0,1 0,-26 0,26 0,0 0,-27 0,1 0,26 0,-1 0,-25 0,26 0,0 0,-27 0,27-26,26 26,-26 0,0 0,0 0,27 0,-1 0,-26 0,26 0,1 0,-27 0,26 0,0 0,1 0,-27 0,26 0,-26 0,0 0,26 0,-26 26,0-26,0 0,0 0,0 0,26 0,-26 0,0 0,0 0,26 0,-26 27,27-27,-28 0,1 0,27 0,-27-27,26 27,0 0,1 0,-1 0,-26 0,26 0,-26 0,27 0,-27 0,26 0,-26 0,0-26,0 52,-27-26,27 0,0 0,0 0,0 0,-27 0,27 0,-26 0,26 0,-27 0,1 0,-1 0,1 0,-1 0,0 0,1 27,-1-27,1 0,-27-27,26 27,1 0,-1 0,1 0,-1 0,1-26,-1 26,0 0,-26-27,27 27,-27 0,26-26,-26-1,0 1,0-1,0 1,0-27,27 27,-27-27,0 26,0-26,26 0,-26 27,0-27,0 27,27-1,-27 1,0-1,0 1,0-1,0 1,0 26,-27-27,27 1,0 26,-26-27,-1 1,27 26,-26-26,-27-1,0 27,0 0,0 0,0-26,-26 26,0 0,26-27,-27 27,-26 0,27 0,-27 0,27 0,0 0,-27 0,0 0,26 0,-25 0,25 0,1 0,0 0,-27 0,26 0,1 0,0 0,-27 0,26 0,-25 0,25 0,1 0,-27 0,0 0,27 27,-1-27,1 0,-27 0,27 0,-27 0,27 26,-1-26,-26 0,27 0,-27 27,0-1,27-26,0 26,-27 1,26-27,1 0,-27 26,53-26,-26 0,-1 27,1-27,0 0,-1 0,1 26,0-26,-1 0,1 27,-27-27,53 0,-53 0,27 0,-27 26,0-26,27 0,-1 0,-25 0,-1-26,0 26,0 0,0 0,-26 0,26 0,0 0,-26-27,26 27,0 0,-26 0,26-26,0 26,1 0,25 0,-26-27,27 27,0 0,-1-26,1 26,26 0,0-27,0 27,27 0,-1 0,1 0,-1-26,1 26,26 0,0 0,0 0,0 0,0 0,0 0,0 0,0 0,0 0,26-26</inkml:trace>
  <inkml:trace contextRef="#ctx0" brushRef="#br0" timeOffset="581055.2344">18733 4604,'0'-27,"0"27,26-26,-52 26,26 0,0 0,0 0,0 0,0 0,-27 0,27 0,-26 26,-1 1,1-1,0 1,-1 26,-26-27,0 53,-26-52,26 26,-26 26,-1-26,27 0,0 0,-26 0,0 26,26-52,-27 52,27-52,1 25,-28-25,54 26,-27-27,0 1,0 26,26-53,1 26,0 1,-1-27,27 0,0 0,-26 26,26-26,0 0,0 0,0 0,0 0,0-26,0 26,0-27,0 1,0-1,-27-26,27 27,0-27,0 26,0 1,0-27,27 27,-27-1,0 1,0 26,0 0,0 0,0 0,-27 26,1 1,26-1,-27 27,1 0,-1 0,1 0,-1 0,1-27,0 27,26-27,-27-26,54 27,-27-27,26 0,0 0,27 0,-26 0,26-27,26 27,-26 0,26 0,1 0,-27 0,-27 0,27 0,-26 27,-1-27,0 26,-26-26,0 53,0-53,0 27,0-1</inkml:trace>
  <inkml:trace contextRef="#ctx0" brushRef="#br0" timeOffset="592866.91">20426 12197,'0'0,"0"0,0 0,0 0,0 0,0 0,0 0,0 0,0 0,0 0,0 0,0-26</inkml:trace>
  <inkml:trace contextRef="#ctx0" brushRef="#br0" timeOffset="593518.9473">20479 13097,'0'0,"27"0,-27 0,0 0,0 0,0 0,0 0,0 0,0 0,0 0,0 0,0 0,0 0,0 0</inkml:trace>
  <inkml:trace contextRef="#ctx0" brushRef="#br0" timeOffset="594187.9856">20558 13944,'0'0,"0"0,0 0,0 0,0 0,0 0,0 0,0 0,0 0,0 0,0 0,0 0</inkml:trace>
  <inkml:trace contextRef="#ctx0" brushRef="#br0" timeOffset="595459.0583">20373 14790,'0'0,"0"0,0 0,0 0,0 0,0 0,-26-26,26 26,0 0,0 0,0 26,0-26,0 0,26 27,-26-1,0-26,0 27,0-27,27 0,-27 0,0 26,26-26,-26-26,27 26,-1 0,1-27,25 1,-25 26,-1-27,1 27,-1-26,1 26,-1 0,1 0,-27 0,0 0,26 0,-26 0,0 0,0 0,0 0,0-27</inkml:trace>
  <inkml:trace contextRef="#ctx0" brushRef="#br0" timeOffset="599609.2956">10451 7461,'0'27,"0"-27,0 0,0 0,0 0,27-27,-27 27,26-26,1 26,-1 0,1 0,26-27,0 27,-1 0,28 0,-1 0,1 0,-1 0,27 0,0 0,-27 0,27 0,-27 0,-26 0,26 0,-26 0,-26-26,26 26,-27 0,-26 0,0 0,0 0,-26 0,-1 0,-26 0,0-27,-26 27,0 0,-1 0,1 0,-27-26,0 26,0 0,1 0,25 0,1 0,0 0,26 0,0 0,26 26,1-26,26 0,26 27,1-27,26 0,26 0,27 0,0-27,26 27,0-26,27 26,-27-26,1 26,-28-27,1 1,-53 26,27 0,-54 0,-26 0,0 0,-53 0,0 0,0 0,-53 0,1 26,-1-26,-27 0,1 0,0 27,0-27,-1 0,27 26,-26-26,26 0,27 0,26 26,0-26,27 0,26 0,26 0,27 0,0 0,26 0,27 0,26-26,1 26,-27 0,26 0,0 0,0-26,-52 26,26 0,-53 0,-1 0,-25 0,-27 0,0 0,-27 0,-25 0,-28 26,1-26,-27 0,0 0,0 0,-26 0,53 0,-27 0,26 0,1 0,53-26,-27 52,53-26,0 0,0 0,0 0,26 0,-26 0,27 0</inkml:trace>
  <inkml:trace contextRef="#ctx0" brushRef="#br0" timeOffset="609543.8639">11907 10980,'-27'0,"-26"27,0-27,0 26,0-26,1 27,-1-1,0 1,0-27,26 26,-26 0,1 1,-1-1,0-26,26 27,-26 26,27-27,-27 1,26 26,1-27,0 0,-1 27,1 0,-1-26,27 26,-26 0,26 0,-27 26,27-26,27 0,-27 0,26 0,-26 26,27-26,-1-27,27 54,-27-54,27 27,0-26,0 25,27-25,-27-1,26 1,-26-1,26 1,1-27,25 0,-25 0,-1 0,27-27,0 1,-27-1,27 1,-27-27,27 0,-26 0,-1-26,0-1,1 27,-27-26,0 0,-53-1,26 1,-26 0,0-1,-26 1,26-1,-53 28,0-28,-27 27,27 0,-26 0,26 27,-26 0,-1 26,1-27,26 27,-26 0,-1 27,27-27,1 0,-1 0,26 26,1-26,-1 26,27 1</inkml:trace>
  <inkml:trace contextRef="#ctx0" brushRef="#br0" timeOffset="613258.0763">20188 13573,'0'-26,"0"26,0 0,-26 0,26 0,0 0,0-27,0 27,0 0,0 0,0 0,0 0,-27-26,27 26,0 0,-26 0,-1 0,27 0,-26 0,-1 0,27 0,-26 0,26 0,-27 0,1 26,26-26,-27 0,27 27,-26-27,26 0,-26 26,26 1,-27-27,27 26,-26-26,26 27,-27-1,27 0,0 1,0-27,-26 26,26 1,0-1,0-26,0 0,0 27,26-1,-26-26,0 27,27-27,-27 26,26-26,-26 27,27-27,-27 26,26-26,-26 26,26-26,-26 0,27 0,-1 0,-26 27,27-27,-1 0,-26 0,27 0,-27 0,26 0,1 0,-1 0,-26 0,27 0,-1 0,1-27,-27 27,26 0,0-26,1 0,-27 26,26-27,1 27,-27-26,26-1,-26 1,27 26,-27-27,0 27,0 0,0-26,0 26,0-27,0 1,0 26,0 0,0-27,-27 1,27 26,0-26,-26-1,26 27,-27-26,27-1,-26 27,-1-26,27 26,-26 0,26 0,0 0,-26-27,26 27,0-26,0 26,-27 0,27 0,-26-27,26 27,-27 0,27 0,-26 0,26 0,-27 0,1 0,26 0,-27 0,27 27,-26-27,-1 0,27 26,-26-26,26 27,0-27,0 0,0 0,0 0</inkml:trace>
  <inkml:trace contextRef="#ctx0" brushRef="#br0" timeOffset="623633.6698">20400 15584,'0'0,"0"0,0 0,0 0,-27 26,27-26,0 0,0 0,0 0,-26 27,26-27,0 26,0-26,-27 27,27-1,0 1,0-1,0-26,0 27,0-1,27-26,-27 27,26-27,1 0,-1 0,1 0,26-27,-27 27,27-26,-27-1,27 27,-26 0,-1 0,1-26,-27 26,26 0,-26 0,0 0,0 0,27 26,-27-26,0 0,0 27,0-27,0 0</inkml:trace>
  <inkml:trace contextRef="#ctx0" brushRef="#br0" timeOffset="629028.9784">20453 16510,'0'0,"0"0,0 0,0 0,0 0,-27 26,27-26,0 0,0 0,0 27,0-1,0-26,0 0,0 27,0-27,27 26,-27-26,26 27,-26-27,27 0,-1 0,0-27,1 27,-1-26,1 26,-1 0,1-27,-1 27,-26 0,0 0,27 27,-27-27,26 0,-26 0,0-27</inkml:trace>
  <inkml:trace contextRef="#ctx0" brushRef="#br0" timeOffset="634853.3115">20294 16193,'0'26,"0"-26,0 26,0-26,-27 27,27-1,0-26</inkml:trace>
  <inkml:trace contextRef="#ctx0" brushRef="#br0" timeOffset="655069.4678">6059 7303,'-26'26,"26"-26,-27 26,27 1,-26 26,-1-27,27 27,-26-26,26 26,0 26,0-53,26 27,-26-26,0-1,27 1,-27-27,26 0,-26-27,0 1,0-1,-26-26,26 0,0 1,0 25,0-26,0 27,26-27,1 53,-1-27,1 1,-1-1,27 27,-26-26,26 26,-1 0</inkml:trace>
  <inkml:trace contextRef="#ctx0" brushRef="#br0" timeOffset="655423.488">6324 7567,'0'0,"26"27,1-27,-1-27,27 27,0-26,-26-1,25 1,-25-27,-1 26,1 1,-27-1,0 1,0 26,-27 0,1 26,-27 1,27 26,-1 0,1-27,-1 54,27-54,0 27,27 0,-27-27,26 1,1-27,-1 0,27 0,-53-27,53 1</inkml:trace>
  <inkml:trace contextRef="#ctx0" brushRef="#br0" timeOffset="655946.518">7118 7091,'0'0,"0"0,0 53,-27-27,27 27,-26 27,26-1,-27 0,1 1,26-1,-27 0,27-26,-26 0,26-26,-27-27,27 0,-26-27,0 1,-1-27,1 0,26 26,-27-25,27 25,-26-26,26 53,26-26,1 26,-1 0,1 0,-1 0,0 0,27 26,-53-26,27 27,-1 26,-26-27,27 0,-1 27,1-26,-1-1,1 1,25-27,1 0,0-27,0 1,0-1,-26-26,-1 1,-26-1,0 0,0 26,0 1,-26-27,26 26,0 1,0 26,0 0,26 26</inkml:trace>
  <inkml:trace contextRef="#ctx0" brushRef="#br0" timeOffset="656170.5308">7647 7752,'0'27,"0"-27,0 0,0 0,-27-53,27 26,-26-26,26 1,0 25,0-26,0 53,0-26,0-1,26 1,27 26,-26 0,52 0,-26 0,0 0,0-27,0 27</inkml:trace>
  <inkml:trace contextRef="#ctx0" brushRef="#br0" timeOffset="656509.5502">7991 7805,'0'53,"0"-53,0 0,26-26,-26-1,27 1,-27-27,0 26,26-26,-26 27,0 0,27 26,-27 0,26 26,1 0,-1 1,0-1,1-26,-1 27,1-27,-1-27,1 27,-27-26,0-27,0 27,0-1,0-26,26 27,1-27</inkml:trace>
  <inkml:trace contextRef="#ctx0" brushRef="#br0" timeOffset="673262.5084">13468 8176,'-27'-27,"1"1,26-1,0 1,0 26,26-27,27 1,0-1,0 27,26 0,-26 0,0 27,0-1,0 1,-53 52,0-26,-26 0,-1 26,1 1,-1-27,-26 0,0 0,53-1,-26-25,26-1,0 1,0-27</inkml:trace>
  <inkml:trace contextRef="#ctx0" brushRef="#br0" timeOffset="673453.5192">13785 8864,'0'26,"0"-26,0 26,0-26,0 27,0-27,0 26,0-26,0 0,27-26,-1-1,1 1,-1 0</inkml:trace>
  <inkml:trace contextRef="#ctx0" brushRef="#br0" timeOffset="673704.5337">14314 7938,'0'-27,"27"27,26 0,-27 0,1 0,-1 27,27-1,-53 0,26 27,-26-26,-26 52,0-26,-27 0,26 26,1-26,-1 0,-26 0,53-26</inkml:trace>
  <inkml:trace contextRef="#ctx0" brushRef="#br0" timeOffset="673838.5413">14288 8916,'26'53,"-26"-26,0-27,0 0,0 26,27-52,-1 26,-26-27</inkml:trace>
  <inkml:trace contextRef="#ctx0" brushRef="#br0" timeOffset="689186.4192">3228 9313,'-26'0,"26"27,0-27,0 0,0 0,0 0,0 0,26-27,1 27,-27 0,26 0,1 0,-27-26,53 26,-27-27,27 27,0 0,0-26,26 26,1 0,-28 0,54 0,0 0,0 0,0 0,26 0,-26 0,26 26,27-26,-27 0,1 0,-1 0,27 0,-27 0,27 0,-27 0,0 0,27 0,0 0,-27 27,27-27,-1 0,1 0,0 0,0 0,-27 0,53 0,-26 0,-27 0,27 0,26 0,-52-27,52 27,-27 0,1 0,26-26,1 26,-1 0,0 0,-26 0,26 0,0-26,-26 26,26 0,-26 0,0-27,26 27,-26 0,-1 0,1 0,0 0,-27 0,0 0,1 0,-27 0,26 27,-26-27,-27 0,0 0,1 0,-27 0,0 0,0 0,0 26,-27-26,0 0,1 0,-1 0,-26 0,0 0,27 0,-27 0,0 0,0 0,0 0,0 0,0 0,0 0,26 26,-26-26,0 0,0 0,0 0,0 0,0 0,0 0,0 0,0 0,0 27,0-27,0 0,-26-27,-1 1</inkml:trace>
  <inkml:trace contextRef="#ctx0" brushRef="#br0" timeOffset="699036.9826">2382 9075,'-27'0,"27"-26,0 26,-26 0,26 0,0 0,0 0,0 26,0 27,0 0,0 0,0 26,0 1,-27-1,27 0,0 1,-26-1,26 1,0-27,-27-27,27 27,0-27,0-26,0 0,27-26,-27-1,26-25,1 25,-1-26,1 0,-1 0,1 27,-1-1,0 27,1 0,-1 27,1 26,-1-27,1 27,-27 0,0 0,0 0,-27-27,1 27,-1-26,-26-1,1-26,25 27,-26-54,27 27,-27-26,26-1,27 1,0-1,27-26</inkml:trace>
  <inkml:trace contextRef="#ctx0" brushRef="#br0" timeOffset="699337.9998">2752 9816,'26'27,"-26"-27,-26 26,26 0,0 1,0-1,0 27,26-26,27-27,0 26,0 1,27-27,-1 0,-26-27,0 27,0-26,-53-1,0 1,-27-1,-26 1,0-1,-26 1,26 26,0-26,0 26,53-27,-26 27,52-26,1-1,26 1</inkml:trace>
  <inkml:trace contextRef="#ctx0" brushRef="#br0" timeOffset="699538.0112">3546 9446,'26'-27,"-26"27,0 0,-26 0,26 0,-27 27,1 26,-1-1,1 1,-1 27,27-1,0 1,0-1,27-26,-1 0,-26 0,27-27,-27-26</inkml:trace>
  <inkml:trace contextRef="#ctx0" brushRef="#br0" timeOffset="700485.0654">3202 9763,'-27'-26,"54"-1,-1 27,27-26,-26 26,52-27,0 1,1-1,-27 1,26-27,-26 27,-27-1,1 27,-27 0,0 27,0-27,0 52,0 1,0 27,0-1,0 1,0-1,26-26,-26 0,0 0,0-27,27 1,-54-54,27 1,-26-1,-1 1,1-27,-27 26,27 1,-1-1,27 1,-26 0,26 26,0 0,0 0,26 26,1-26,-1 26,1 1,-1-27,0 26,1 1,-1-1,1 1,26-1,-27 1,27-1,0-26,0 0,0 0,0 0,0-26,-27-1,-26 1,-26-27,-1 26,1-26,-27 1,0-1,0 0,0 26,27 1,-1-1,1 1,26 26,0 0,26 0,1 0,-1 0,1 0,-1 0,27 26,-27 1,1-27,-1 53,1-27,-1 27,1-26,-27 25,26-25,-26-1,27 1,-27-27,26 0,-26 0,27-27,25 1,-25-1,-1 1,27 0,-26-27,-1 53,1-27,-27 54,26-27,-26 0,0 53,27-27,-27 0,26 1,0-1,1 1,-27-1,26 1,1-27,-1 0,-26 26,27-26,-27 0,26 0,-26-26,27 26</inkml:trace>
  <inkml:trace contextRef="#ctx0" brushRef="#br0" timeOffset="706042.3833">4842 10081,'0'0,"27"0,-27 0,0-27,0 27,0-26,0 26,0-27,26 1,1-1,-27 1,26-1,27 1,-27 0,1 26,-1 0,1 26,-27 0,26 27,-26-26,0-1,0 1,0-27,27 26,-27-26</inkml:trace>
  <inkml:trace contextRef="#ctx0" brushRef="#br0" timeOffset="707153.4468">5742 9551,'0'0,"0"0,0 0,26 27,-26-1,0 27,0-26,0 26,27 0,-27 0,0-1,0 1,0-26,0-1,-27-26,27 0,0 0,-26-26,26-1,0 1,0-27,0 0,0 0,26 0,1 27,-1-27,27 26,-26 1,25-1,-25 27,26 0,-27 0,1 27,-1-27,-26 26,0 1,0-1,0 1,0-27,0 53,-26-27,26 1,-27-1,27 1,0 25,0 1,0-26,27-1,-27 1,26-27,1 26,-1-26,1-26,-1 26,1-27,-1 1,0-27,1 0,-27 27,26-27,-26 0,0 0,-26 26,26 1,0 26,0 0,0 0,0 53,0-27,26 27,-26-26,27 26,-1-27,1 27,-1-53,1 26,-1-26,-26-26,27 26,-1-27,-26 27,0 0,0 0,26 0,-26 27,27-27,-1 0,1 0,26 0,0-27,26 1,-26 0,0-27,0 26,0-26,-27 27,-26-1,0 1,0-1,-26 27,-1-26,27 26,0 0,0 0</inkml:trace>
  <inkml:trace contextRef="#ctx0" brushRef="#br0" timeOffset="713302.7984">7541 8943,'-26'0,"26"0,0 0,-27 26,27-26,0 0,0 0,0 0,0 0,0 0,0 0,0 0,0 0,27 0,-27 0,26 0,-26 0,26 0,1 0,-27 0,26 0,1 0,-1 0,1 0,-1 0,1 0,-27 0,26 0,1 0,-27 0,0-26,26 26,-26 0,0 0,-26 0</inkml:trace>
  <inkml:trace contextRef="#ctx0" brushRef="#br0" timeOffset="713691.8208">7541 9075,'0'0,"0"0,0 0,0 0,0 0,0 0,0 0,0 0,0 0,0 27,0-27,26 0,-26 0,27 0,-27 0,26 0,27 0,-26 0,-1 0,1-27,-27 27,26-26,1 26,-27 0,0 0</inkml:trace>
  <inkml:trace contextRef="#ctx0" brushRef="#br0" timeOffset="717795.0555">7594 9499,'0'0,"0"-27,0 27,26-26,-26 26,27-27,-27 27,0 0,0 0,0 0,0 0,26 0,-26 0,0 0,0 0,0 0,0 0,0 0,0 0,0 0,0 0,-26 0,26 0,0 27,26-1,-26 1,0-1,27 27,-27 0,26 0,1 0,-1 0,1 0,-1-1,0 1,1 27,-27-27,26 0,-26-1,27 1,-27 0,0-26,26-1,-26 1,0-1,0-26,0 0,0 0,0 0,0 0,0-53,0 27,0-27</inkml:trace>
  <inkml:trace contextRef="#ctx0" brushRef="#br0" timeOffset="718231.0804">7620 9551,'-26'0,"26"0,0 0,-27-26,27 26,0 0,0 26,0-26,0 27,-26-1,26 1,0 26,0-27,-26 1,26 26,0-53,0 0,0 0,0 0,0-27,26 1,-26-27,26 0,1 0,-27 0,26 27,-26-27,27 26,-27 27,0 0,26 0,-26 27,27-1,-1 27,1 0,-27-27,26 27,1 0,-1-26,0 26,-26-53,27 26,-1 1,1-27,-1 26</inkml:trace>
  <inkml:trace contextRef="#ctx0" brushRef="#br0" timeOffset="718608.102">8255 10134,'0'-27,"0"1,0-1,0 27,0 0,0 27,0-1,0 1,-26 25,26-25,0 52,-27-26,27 27,0-1,0 0,0-26,0 0,0-26,0-1,0-26,0 0,0-26</inkml:trace>
  <inkml:trace contextRef="#ctx0" brushRef="#br0" timeOffset="718809.1135">8546 10134,'27'26,"-27"0,0 27,0 0,0 0,-27 0,27 0,0 0,-26 0,52-27,-52 27,52-26,-26-1,0-26</inkml:trace>
  <inkml:trace contextRef="#ctx0" brushRef="#br0" timeOffset="719006.1248">8308 10451,'0'0,"0"0,0 0,0 0,27 27,26-27,-27 0,1 0,25 0,1 0,-26-27,-1 27,27-26,-26-1</inkml:trace>
  <inkml:trace contextRef="#ctx0" brushRef="#br0" timeOffset="719899.1758">8996 10160,'0'0,"0"0,0 0,27 0,-27 0,0 0,0 0,0 0,0 0,0 0,0 0,0 0,0 0,0 0,0 0,0 0,0 0,0 0,0 0,0 0,0 0,0 0,0 0,0 0,0 0,0 0,0 0,0 0,0 0,0 0,0 26,0-26,0 27,0-27,0 26,0 1,0-27,0 26,0 1,0-27,0 0,0 0,0 0,0 0,0 0,0 0,0 0,0 0,0 0,0 0,0 0,0 0,0 0,0 0,0 0,0 0,0 0,0 0,0 0,0 0,0 0,0 26,0 1,0-1,0-26,0 27,0 26,0-27,0 27,0-27,0 27,0-26,0-1,0 1,0-1,0-26,0 0,0 0,0 0,0 0,0 0,0 0,0 0,0-26,-27-1,27 27</inkml:trace>
  <inkml:trace contextRef="#ctx0" brushRef="#br0" timeOffset="720699.2216">8652 10504,'0'0,"0"0,0 0,27 0,-27 0,0 0,0 0,26-26,-26 26,27 0,-1 0,-26-27,27 27,-27 0,0 0,26 0,-26 0,0 0,0 0,0 0,0 0,0 0,0 0,0 0,0 0,0 0,0 0,0 0,0 0,0 0,0 0,0 0,0 0,0 0,-26 0,-1 0,27 0,-26 0,26 0,0 0,0 0,0 0,0 0,0 0,0 0,0 0,0 0,0 0,0 0,0 27,26-27,-26 0,27 0,-1 0,-26 0,26 0,-26 0,0 0,27 0,-27 0,0 0,-27 0,27 0,0-27</inkml:trace>
  <inkml:trace contextRef="#ctx0" brushRef="#br0" timeOffset="721486.2666">9128 9922,'-26'0,"0"0,26 0,-53-27,53 27,-53 0,26-26,-26 26,0 0,1-26,-1 26,0 0,-27 0,27 0,-26 0,0 0,26 0,-27 26,27 27,1-27,-1 1,0 26,26-27,1 27,-1 0,1 26,26-26,0 27,0-27,26 26,1 0,26-26,-27 0,54 0,-28 0,54-27,-26 1,-1-1,27 1,-27-27,27 26,-27-52,27 26,-26-27,-27 1,26-1,0-25,-26 25,0-26,0 0,0 0,-27 0,1-26,-1 26,-26-26,27 26,-27 0,-27 0,1 27,-27-27,0 26,0 1,-26 26,26-27,-27 27,28 0,-1 27,53-27,-53 0,53 0</inkml:trace>
  <inkml:trace contextRef="#ctx0" brushRef="#br0" timeOffset="723610.3881">7779 10107,'0'0,"0"0,-26-26,26-1,0 1,0 26,-27-53,27 26,-26 1,26-27,-27 27,1-27,26 0,-27 0,27 26,-26-26,26 27,0-27,0 27,0-1,0-26,0 27,0-27,0 26,0 1,26-27,-26 27,0-27,0 26,0 27,0-26,0-1,0 27,0 0,0 0,0 0,0 53,0-53,0 53,0-26,0-1,-26 53,26-52,-27 26,27 0,-26 0,0-1,-1-25,27 26,-26-27,-1 1,27-27,0 26,0-26,-26 27,26-27,0-27,0 1,26-1,-26 1,0-27,27 0,-27 27,26-54,-26 27,27 0,-27 0,26 27,-26 0,0-27,26 26,-26 27,0-26,0 26,27 0,-27 26,0-26,26 27,1 26,-1-1,1 1,26 27,-27-27,1 0,-1-1,27 1,-27-26,-26-1,27 1,-1-27,-26 0,0 0,27 26,-27-26,26-26,-26 26,27 0,-27-27,26 1</inkml:trace>
  <inkml:trace contextRef="#ctx0" brushRef="#br0" timeOffset="724523.4403">8837 7620,'-26'26,"26"-26,0 0,0-26,0 52,26-52,1 52,-1-26,27 0,0 0,-26 0,52 0,0-26,1 26,-27 0,26 0,-26 0,0 0,-27 0,1 0,-1-26,-26 26,-26 0,26 0,-27-27,1 27,26-26,-27 26</inkml:trace>
  <inkml:trace contextRef="#ctx0" brushRef="#br0" timeOffset="725303.4848">8864 7435,'0'0,"-27"0,27 0,0 0,0 0,-26 0,26 0,-26 26,-1 1,1-1,-27-26,26 27,-26 26,27-53,-1 26,1 27,26-27,0-26,0 27,26-1,1 1,-1-27,1 26,26-26,0 27,-27-1,1 1,-1-27,0 0,1 26,-1-26,-26 27,0-27,27 0,-27 0,0-27,0 27,0-26,0-1,0-26,0 27,0-27,0 0,0 0,0 27,-27-27,27 26,0 1,0-1,0 27,0 0,0 0,0 0,-26 27,26-1,-27 1,1-1,0 27,-1-27,1 1,26-1,-27 1,27-27,0 0,0 0,0-27,27 27,-1-26,-26-1,27 27,-1 0,-26 0,0 27,-26-27,26 26,0 1,-27-1,27 1,0-27,0 0,27 0,-1-27,0 27,1-26,-27-1,26 1</inkml:trace>
</inkml:ink>
</file>

<file path=ppt/ink/ink1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1-14T21:33:44.453"/>
    </inkml:context>
    <inkml:brush xml:id="br0">
      <inkml:brushProperty name="width" value="0.05292" units="cm"/>
      <inkml:brushProperty name="height" value="0.05292" units="cm"/>
      <inkml:brushProperty name="color" value="#FF0000"/>
    </inkml:brush>
  </inkml:definitions>
  <inkml:trace contextRef="#ctx0" brushRef="#br0">3440 3281,'-27'0,"1"0,26 0,0 0,-26-27,26 27,0 0,26 0,0 0,1 27,26-27,-27 26,54-26,-1 27,0-1,54 1,-1-27,0 26,27-26,26 0,27-26,0-1,-1 1,1-1,0 1,-1-27,1 26,-27 1,0 0,-26-1,-27 27,1-26,-27 26,-1-27,-52 27,0 0,0 0,-26 0,-27 0,0 0,0 0,0 0,0 0,0 0,0 0,0 0,0 27,0-27,0-27,26 1,0-27</inkml:trace>
  <inkml:trace contextRef="#ctx0" brushRef="#br0" timeOffset="73252.1898">18442 6879,'26'27,"-26"-27,0 0,0 0,-26-27,26 1,-27-1,27 1,-26-54,-1 54,1-53,0 52,-1-26,1 0,-1 27,27-1,-26 1,26 26,26 0,27 0,-26 26,25 1,28 26,-27-27,26 27,-26-26,26 26,-26-53,0 26,0-26,0-26,-26-1,-27-26,0 0,0-26,-27-1,-26 1,27 26,-27-26,0 26,26 26,-26-25,53 25,-26 27,26 0,26-26,-26 26,27 0,-1 0</inkml:trace>
  <inkml:trace contextRef="#ctx0" brushRef="#br0" timeOffset="74110.2389">19183 6085,'-27'27,"27"-27,0 0,-26 0,26 0,-27 0,27 0,0 0,0 0,-26 0,26 0,0 0,0 0,-27 26,27-26,0 27,-26-1,26 27,0-26,0 26,0-1,26 28,1-54,-1 27,27-26,-26-1,26-26,26 0,-26-26,0-1,0-26,0 0,-27-26,1 0,-1-1,-26 1,-26 0,-27 26,0 0,-27 26,1 1,0 26,26 0,-27 26,27 1,0 26,53 0,0-1,0 1,0 0</inkml:trace>
  <inkml:trace contextRef="#ctx0" brushRef="#br0" timeOffset="74494.2607">18997 6853,'0'0,"0"-27,0 27,0 27,0-1,0 1,0 26,27-1,-27 1,53 53,-27-26,1-1,26 27,0-27,-27-26,27 26,-27-26,1-26,-1-1,1-26,-1-26,1-1</inkml:trace>
  <inkml:trace contextRef="#ctx0" brushRef="#br0" timeOffset="74809.2789">19553 7144,'0'-27,"0"54,0-1,-26 54,26-1,0 0,0 1,26-1,1 0,25-26,1-53,27 0,-1-26,27-27,-53 0,26-26,-26-27,-26 27,-1-27,-52 53,-1-27,-26 27,0 27,-26 0,-27 26,27 26,-1-26,1 26,53 1,-27-1,26-26,27 0,0 0,27-26</inkml:trace>
  <inkml:trace contextRef="#ctx0" brushRef="#br0" timeOffset="75555.3215">20109 6773,'0'27,"-27"-1,1 27,26 0,-27 0,27 26,0 1,0-27,0 0,27 26,26-53,0 1,26-27,0 0,-26-53,27 27,-27-27,-1-27,-25 1,-27-1,0 28,-27-28,-25 1,-1 26,0 26,0 1,0 0,0-1,27 27,26 0,0 27,26-1,27-26,0 26,26 27,1-26,-1 26,27 0,0 0,-27-1,0 1,1 27,-1-27,0 0,-26 26,-26-26,26 0,-27 0,1 0,-1 0,-26-1,0-25,0-1,-26-26,-1 0,-26-26,0-27,-26 0,0-53,-27 0,26 1,-25-28,25 1,1 0,26-1,26 28,27 25,27 1,-1 26,27 26,27 1,-1 52,0 1,1-1,-27 27,0 0,0 0,-53 0,0 26,-53-26,26 0,-26-26,0-1,0-52,1 26</inkml:trace>
  <inkml:trace contextRef="#ctx0" brushRef="#br0" timeOffset="75818.3366">20929 5345,'0'-80,"0"54,0 26,-27 0,54 26,-27 27,0 0,0 26,26 27,-26 0,27 26,-1-26,1 27,-1-1,1-26,26-27,-53 0,26-26,0 0,-26-53,27 0</inkml:trace>
  <inkml:trace contextRef="#ctx0" brushRef="#br0" timeOffset="75974.3455">21432 6694,'26'26,"-26"27,27-26,-27-1,0 1,0-27,0 0</inkml:trace>
  <inkml:trace contextRef="#ctx0" brushRef="#br0" timeOffset="91455.231">2646 9790,'0'-53,"0"26,0 1,0-1,0 1,0 26,0 0,27 26,-27 1,0-1,26 27,1 0,-1 26,0 1,1-1,26 27,-27-27,1 27,-1-26,1-1,-27 0,26-26,-26 0,0 0,0-53,-26 27</inkml:trace>
  <inkml:trace contextRef="#ctx0" brushRef="#br0" timeOffset="92143.2703">2673 10557,'-27'0,"27"0,0 0,27-27,-1 1,27 26,0 0,0-26,0-1,0 1,26-1,-26 27,26 0,-52 0,26 0,-27 0,1 27,-1-27,1 26,-1-26,0 0,1 0,-1 0,27-26,0 26,-26-27,-1 1,1-1,-27 1,0-1,-27 1,-26-1,27 27,-27-26,0 26,0 0,27 0,-1 0,27 0,0 0,27 0,25 0,-25 26,52 1,-26 26,27 0,-1 0,-26 26,26-26,-26 26,0-26,0 0,-27-26,27 25,-53-52,0 0,0 0,0-26,-26 0,-27-27,0 0,-26-27,-1 1,27 0,1-1,-1 27,26-26,27 26,27 27,-1-27,1 26,25 27,-25 0,26 0,-27 27,-26-1,27 1,-27-27,-27 26,27 0,-26-26</inkml:trace>
  <inkml:trace contextRef="#ctx0" brushRef="#br0" timeOffset="92379.2837">3916 9499,'53'-27,"0"1,0-1,0 1,0 26,0 26,0-26,-27 27,-26 26,0-27,0 27,0 0,0 0,-26-27,-1 27,1-26</inkml:trace>
  <inkml:trace contextRef="#ctx0" brushRef="#br0" timeOffset="865629.5112">3017 10107,'0'-26,"-27"-1,27 1,0 26,-26 26,26-26,-27 53,27 0,-26 26,-1 1,1-1,-1 27,1-27,26 1,-27-27,27-27,27 1,26-54,-27 1,27-54,0 1,27-27,-28-26,28 26,-1-26,-52-1,52 54,-26 0,-27-1,1 54,26-1,-53 54,26 26,-26 26,-26 27,26 0,-27 26,1 0,-1-26,27-26,0-1,0-53,27-26,26 0,0-53,0 1,26-54,0 0,1-26,-1 26,0-27,-26 54,0 0,-26 26,-1 26,-26 27,27 53,-27 0,-27 27,27-1,-26 0,26 27,-27-27,27-26,-26 0,26-26,0-27,0 0</inkml:trace>
  <inkml:trace contextRef="#ctx0" brushRef="#br0" timeOffset="866141.5405">3255 9419,'0'0,"26"0,1 0,-1 0,27 0,26-26,1 26,-1-27,27 27,0-26,26-1,-26 1,0 26,0-27,-27 1,-26 26,0-26,0 26,-27-27,1 27,-54-26,27 26,-26 0,-1 0</inkml:trace>
  <inkml:trace contextRef="#ctx0" brushRef="#br0" timeOffset="866485.5602">3281 9551,'-26'27,"-1"-1,1-26,26 0,26 27,27-27,0-27,26 27,54 0,-27-26,26-1,0 27,27-26,-27 0,-26 26,0-27,0 27,-27 0,-26-26,0 26,-27 0,-26 0,0 0,27 0,-27 0,-27 0,27-27,0 27</inkml:trace>
  <inkml:trace contextRef="#ctx0" brushRef="#br0" timeOffset="877294.1784">6192 8678,'0'0,"0"0,0 0,0-26,0 26,-27-27,27 1,-26 26,26 0,-27-26,1-1,-1 27,-26 0,27 0,-27 0,0 27,27-1,-27 0,0 27,53 0,-27 0,1 0,26 0,0 26,0-52,26 26,1 0,-1-27,27 1,0-1,-26-26,52 27,-26-27,0-27,0 27</inkml:trace>
  <inkml:trace contextRef="#ctx0" brushRef="#br0" timeOffset="877984.2179">6615 8890,'0'0,"0"-26,0 26,0 0,-27 0,-25 0,25 0,-26 0,0 52,0-25,0-1,27 27,0 0,-1 0,27 0,27-26,25-1,-25 0,52 1,-26-27,27 0,-28-27,1 1,0 0,0-54,-26 54,-27-27,0 0,0 0,-27 0,27 27,-26 26,-1-27,27 27,0 0,27 0,-1 0,27 0,0-26,26-1,-26 1,27-27,-27 0,0 0,-1-26,1-27,0 26,-26-25,-27-1,0 0,0 0,-27 53,1-26,-1 52,1 1,-1 26,-25 53,52 0,-53 26,26 27,1 0,-1 26,27 27,-26-27,26 27,26-27,-26 0,27-26,-1-26,1-1,-1 0,1-52,-1-1,-26 1,53-27,-53-27</inkml:trace>
  <inkml:trace contextRef="#ctx0" brushRef="#br0" timeOffset="881489.4183">8573 8784,'0'0,"26"-26,-26 26,0 0,0 26,-26 1,26-1,0 1,0 52,-27-26,27 0,0 26,0-26,0 0,-26 26,26-52,0-1,26 1,-26-27,0 0,0-53</inkml:trace>
  <inkml:trace contextRef="#ctx0" brushRef="#br0" timeOffset="881667.4285">8467 7964,'0'0,"0"0,0 0,0 26,0-26,26 27,-26-1,0 1,27-27</inkml:trace>
  <inkml:trace contextRef="#ctx0" brushRef="#br0" timeOffset="882241.4614">8732 9472,'26'-26,"-26"26,27-27,-1-26,-26 0,26 0,-26-26,27 26,-27-26,0 52,0-26,26 27,-26 26,0 0,0 26,0 1,27 26,-27-27,26 27,1 0,-1 0,1-27,26 1,-27-1,27-26,-27-26,1-1,-1 1,1-27,-27 0,0 0,0-26,-27 26,1-26,26 26,-27 0,1 0,26 26,0-26,26 27,1 26,-1-26</inkml:trace>
  <inkml:trace contextRef="#ctx0" brushRef="#br0" timeOffset="882923.5004">10398 8811,'27'26,"-27"1,0-1,26 0,-26 27,0 0,27-26,-1 26,1 0,-27-27,26 1,1-1,-27-26,0 0,0-26,0-27,0 26,-27-26,27-26,0 26,0-26,27-1,-27 27,53 0,-27 0,27 27,0 0,0-27,0 53,0 0,-27 0,27 0,0 0</inkml:trace>
  <inkml:trace contextRef="#ctx0" brushRef="#br0" timeOffset="883380.5265">10928 9234,'0'-53,"26"27,1-1,-1-52,0 26,1-27,-1 28,1-28,-1 27,1 27,-1-27,-26 53,27 0,-1 26,1 27,-27 0,53 0,-27 26,0 1,27-27,-26 26,-1-52,-26 26,27-27,-27-26,0 0,-27 0,1-26,-27-1,0 1,0-1,-26 1,26-27,-27 26,54 1,-27 26,27-27,26 54</inkml:trace>
  <inkml:trace contextRef="#ctx0" brushRef="#br0" timeOffset="884354.5822">11483 9234,'27'-26,"-1"-27,1 0,-1 0,-26-27,27 27,-27 1,0-28,0 54,0 26,0 0,0 0,0 26,26 27,0 0,-26 0,27-27,26 27,-27-26,1-27,-1 0,27 0,-53-27,27-26,-1 0,1 1,-27-28,0 27,0 0,0-26,0 53,0-1,0 27,0 0,0 27,26-1,-26-26,26 26,1 1,-27-27,0 0,26 26,-26-26,0 27,-26-27,26 26,-27 1,1-1,0 27,26-26,0 25,26 1,0-53,27 27,0-1,0-26,0-26,-26-1,25 27,-52-53,27 1,-27 25,-27 1,27-1,-26 1,26 26,-26 26,26 27,26 0,0 53,1 0,-1 0,1-1,-1 28,1-28,-1-25,-26-27,0 0,-26-27,-1-26,-26 0,0-26,27-27,-27 0,0 0,27 0,26 0,26 0,1-26,26 26,-1-26,1-1,27 1,-27 26,0-27,0 1,-27 0,-26 26,0 0,0 0,-26 53,-1-26,1 52,-1 0,1 27,-1 0,1 0,26 27,0-28,26 1,1 0,-1-26,27-1,-26-26,25-26</inkml:trace>
  <inkml:trace contextRef="#ctx0" brushRef="#br0" timeOffset="884606.5966">13124 7990,'-27'0,"1"0,-1 27,27 26,-26 26,-1 1,27 25,-26 28,26-1,26-26,-26 0,27-1,-1 1,1-53,26 0,0-26,0-27</inkml:trace>
  <inkml:trace contextRef="#ctx0" brushRef="#br0" timeOffset="885188.6299">14817 7752,'26'0,"27"0,0 27,27-27,-1 53,-26 0,0 26,0 27,-27-27,-26 53,0-26,0 27,-26-54,-1 27,1-27,-1-26,-25 0,25-27,27-26,-26 0</inkml:trace>
  <inkml:trace contextRef="#ctx0" brushRef="#br0" timeOffset="890436.9301">13309 8202,'0'0,"0"0,0 0,0 0,0 0,0 0,0 0,0 0,0 0,0 27,26-27,-26 26,27 0,-27 27,26-26,1 26,-27 26,26-26,1 26,-1 1,1-27,-1 0,-26 0,26 26,1-53,-27 27,26-26,-26-27,0 0,27 0,-27-27,26 1,-26-27,27-26,-27 26,26-27,-26 27,0-26,0 26,0 27,0-27,27 53,-27 0,0 0,0 26,26 1,-26 26,0-27,27 53,-1-26,27 0,-27 0,1-26,-1-1,1 0,-1 1,-26-27,27-27,-27 1,26-27,-26 0,27-26,-27-27,0 0,0 0,0 0,-27 27,27 0,0 26,0 0,-26 0,26 53,0-26,-27-1,27 27,0-26,0-1,0 1</inkml:trace>
  <inkml:trace contextRef="#ctx0" brushRef="#br0" timeOffset="892002.0196">9234 5900,'0'0,"-26"0,-1 0,27 0,-26 0,-1 0,1-26,-27 26,27 0,-27-27,0 27,0-26,-26 26,-27 0,26 0,-26-27,-26 27,0 0,0 0,-1 0,-25 27,-1-27,27 0,-54 0,28 26,-1-26,-26 0,26 0,0 0,-26 0,26 0,0 27,-26-54,26 27,-26 0,26 0,1 0,-1-26,-26 26,26 0,0-27,1 27,25 0,-26-26,1 26,25 0,-25-27,25 27,28 0,-1-26,-27 26,54 0,-27-26,27 26,26 0,-26 26,26 0,0-26,0 53,0-26,26 52,1-26,0 27,-1-28,1 28,-1 26,1-27,26-26,0 26,0 1,0-27,0 0,26-1,1 1,-1-26,27-1,0-26,26 0,1 0,-1 0,27-26,0 26,0-27,26 1,0 26,-26-27,26 1,1 26,-1 0,-26-26,26 26,27 0,-53-27,26 27,27 0,-27-26,27 26,-1 0,1 0,0-27,0 27,26-26,-26 26,26-27,-26 27,26 0,0-26,0 26,0 0,-26-27,26 27,-26 0,26 27,-26-27,0 0,0 26,-27-26,27 0,-27 0,-26 0,26 0,-26 0,0 0,-27-26,0-1,1 27,-27-26,0 26,0-27,-27 27,0-26,1-1,-27 27,0-26,0 0,0-27,0 26,-27-26,1 0,26 0,-26 1,-1-1,1 0,-1 26,1 1,-1-1,27 27,-26 0,-1 0,27 27</inkml:trace>
  <inkml:trace contextRef="#ctx0" brushRef="#br0" timeOffset="904015.7068">5424 12726,'0'53,"0"0,0 0,27 27,-27-27,26 26,-26-53,27 27,-27-26,0-1,0-26,0-26,0-1,0 1,-27-27,27 0,0-26,0-1,0 27,0-26,27 26,-1 0,27 0,0 27,0-1,0 27,0 0,26 0</inkml:trace>
  <inkml:trace contextRef="#ctx0" brushRef="#br0" timeOffset="904328.7246">6192 12806,'26'0,"27"-27,0 1,-27-1,1 1,-1-27,1 27,-54-1,27 27,-53 0,0 27,1-1,-1 27,0 26,26-26,-26 27,53 26,0-54,53 1,-26-26,26-1,26-52,0-27,27 0,0-26,-27-54,1 27</inkml:trace>
  <inkml:trace contextRef="#ctx0" brushRef="#br0" timeOffset="904795.7514">7091 11853,'0'-105,"0"25,-26 54,26-1,-53 54,26-1,1 54,-1 52,27 0,-26 27,0 0,26-1,0 1,-27-27,27 1,27-54,-27-26,0-27,0-26,-53 0,26-52,1-28,-1 1,-26 26,27-27,26 1,0 26,0 27,26-1,1 27,26 53,-27 0,27 0,-26 0,25 26,1 1,0-1,-26-26,52 0,-26-27,0-26,26 0,-26 0,0-26,0-27,0 0,-53 0,0 0,0-26,-26 26,-1 0,1 0,-1 27,1-1,26 27,0-26</inkml:trace>
  <inkml:trace contextRef="#ctx0" brushRef="#br0" timeOffset="908383.9566">16457 8440,'0'0,"0"-26,0 26,0 0,-52-27,52 1,-27 26,1 0,-1-27,-26 27,27 27,-27-27,0 53,26-27,-25 1,25 26,1 0,-1-1,1 1,26 0,26-26,1-1,-1 1,27-1,-27-26,27 0,0-26,0-1,-26 27,26-53,-27 27,1-27,-27 0,0 27,0-1,0 1,0-27,0 26,0 27,0 0,0 0,0 0,0 27,0-1,0 1,26 26,-26-27,0 0,26 27,-26-26,27-27,-27 26,26-26,-26 0,27 0,-1-26,1 26,-1-53,1 26,-1-25,1-1,-1 26,0 1,1-27,-1 53,-26 0,0 0,0 0,27 26,-27 1,0 26,0-27,0 27,0-27,26 1,-26-1,0 1,27-1,-27-26,0 0,26 0,-26 0,27-26,-1 26,-26-27,27-26,-1 27,1-27,-1 27,0-1,-26-26,27 53,-1 0,-26 0,27 27,-27-1,0 1,26-1,-26 27,27-53,-27 53,26-53,-26 26,27 1,-27-27,0 0,0 0,26 26,-26-26,0 0,27 27,-27-27,0 0,0 0,26 0,-26 0,0 0,0 0,26 0,-26 0,0 0,0 0,0 0,0 0,27-27,-27 27,0 0,0 0,26-26,1 26,-1 0,-26-27,27 27,-1-26,1-1,-1 27,1-26,-1 26,1-26,-1 26,0-27,1 27,-27 0,26-26,-26 26,0 0,0 0,0 0,0 0,-26 0,-1 0,27 0,-52 26,25 1,1-1,-1 27,1-27,-1 27,27-26,0-1,27 1,-27-27,53 0,0 0,-27-27,27-26,26 0,-52 0,26-52,0 25,-27-26,-26 1,0-1,0-27,0 28,-26 25,-1 1,1-1,26 28,-27 25,1 27,-1 27,27-1,-26 53,26 1,0 26,0-27,0 53,26 1,1-28,-27 1,26 0,27-27,-26 1,-1-27,0-27,1 1,-1-27,1 0,-27-27,0 27,0-26,0-27</inkml:trace>
  <inkml:trace contextRef="#ctx0" brushRef="#br0" timeOffset="909913.0441">7858 13070,'27'53,"-27"0,26 0,-26-26,0-1,0 1,0-27,0 0,0-27,0 1,0-1,-26-26,26 0,0 0,0 1,0-1,0 0,0 26,26 1,1-1,-1 27,1 0,26 0,-27 0,1 0</inkml:trace>
  <inkml:trace contextRef="#ctx0" brushRef="#br0" timeOffset="910278.065">8467 13256,'0'0,"0"0,26-27,-26-26,27 0,-1 0,-26 1,27-28,-27 27,26 27,-26-1,0 27,0 0,27 27,-1-1,1 27,-1 27,27-28,0-25,0 26,0-27,0-26,0 0,-27 0,1-26,-1-27,-26 0,26 0,-26-26,0 26,0-27,27 27</inkml:trace>
  <inkml:trace contextRef="#ctx0" brushRef="#br0" timeOffset="910487.0769">10081 12647,'0'27,"0"25,0-25,0 26,0 26,26-26,-26 0,27 0,-27 26,26-52,1-1,-27 1,0-27</inkml:trace>
  <inkml:trace contextRef="#ctx0" brushRef="#br0" timeOffset="910675.0877">9684 12488,'-26'-26,"-1"-27,27 27,27-1,52 1,0-1,27 1,0-1,26 1,-26-1,26 1,-52-1,-1 1,1 26</inkml:trace>
  <inkml:trace contextRef="#ctx0" brushRef="#br0" timeOffset="911675.1449">10742 13070,'0'-26,"-26"0,26-27,0-27,-26 27,26-26,0 26,0 0,26 0,0 0,1 53,-1-26,27 26,-26 0,-1 26,-26-26,27 27,-54 26,27-27,-26 27,-1 0,1-27,-1 27,1-26,26-1,0-26,26 27,1-54,26 27,-27-26,1-1,26 1,-1-27,-25 26,-1-25,1 25,-27-26,0 27,0-1,0 27,0 0,0 27,0-1,0 1,0-1,0 27,0-27,26 1,1 26,-27-27,26-26,1 0,-1 0,1 0,-1-26,-26-1,27 1,-27-1,26-25,-26 25,0 1,0-1,0 1,0 26,0 0,0 0,0 0,0 0,0 0,0 26,0 1,0-1,26 1,-26 25,27-52,-27 53,26-26,1-1,-27-26,26 27,1-27,-1 26,27-26,-26-26,25 26,1-27,0 1,0-27,0 0,-26 0,26-26,-27 26,0-27,-26 28,-26-1,0 26,-27 27,26 0,-26 53,0 0,0 0,0 26,27 1,26-1,0 0,26-26,1 0,26-26,0-27,-27 0</inkml:trace>
  <inkml:trace contextRef="#ctx0" brushRef="#br0" timeOffset="912212.1756">6456 12224,'-26'26,"26"-26,0 0,-27 0,27 0,0 0,0 0,27 0,-27 0,53 27,0-27,26 26,-26-26,53 0,0 27,-1-1,1-26,0 0,-27 0,27 0,-53-26,0 26,0-27</inkml:trace>
  <inkml:trace contextRef="#ctx0" brushRef="#br0" timeOffset="913521.2505">3361 14208,'0'27,"-27"-1,27 1,0-1,27 0,-1-26,27 0,0 0,0 0,0 0,26-26,-26-27,0 27,0-27,-27 0,1 0,-27 26,0 1,-27-1,-26 27,0 27,27-1,-27 27,0 0,27 27,-1-1,27-26,0 26,27-52,26-1,26-52,-26-1,26-26,27 0,-27-52,1 25,-27-52,0 26,-27 0,1-26,-27 53,0-1,-27 1,27 26,-26 26,-1 54,27-1,-26 54,26-1,-27 27,27 26,-26-26,26 0,0 0,26 0,-26-53,27-1,-1-52,1 0,-1-26,27 0,-26-1,-1-52,27 52,-27-26,27 27,-26-1,-1 27,1 0,-1 27,-26-27,0 53,0-27,0 1,-26 26,-1-27,27-26,-26 27,-1-1,27-26,0 0,0 0,27 0,-1 0,27 0,0 0,0-26,0-1,0 27,0-53,26 0,-26 27,-27-27,1-27,-1 28,-26 25,0-26,0 27,-26 26,-1 26,1 1,0-1,-1 27,1 26,26-26,-27 0,27 27,0-27,0-1,27 1,-27-26,0-1,0-26,26 0,1-26</inkml:trace>
  <inkml:trace contextRef="#ctx0" brushRef="#br0" timeOffset="927774.0657">5927 9631,'-26'26,"26"-26,-27-26,27 26,0 0,0 0,27-27,-27 27,0 0,26 0,-26 0,26 0,-26 0,53 0,-26 0,26 0,0-26,0 26,0 0,26 0,0-27,1 27,25-26,-25 26,-1 0,1-26,25 26,-25 0,-1 0,1 0,-1 0,0 0,27 0,-26 0,-1 0,27 0,-27 0,27 0,0 0,-27 0,27 0,0 0,0 0,-1 0,-25 0,-1 0,1-27,25 27,-25 0,-1 0,1 27,-1-27,0 0,1 0,-1 0,0 0,-26 0,27 0,-27 0,26 0,0 0,1 0,-1 0,-26 0,26 0,1 0,-1 0,1 0,-1 0,0 0,-26 0,27 0,-1 0,0 0,-26 0,27 0,-1 0,0 0,1 0,-1 0,1 0,-1 0,0 0,1-27,25 27,1-26,0 26,-26-27,52 27,-26 0,26-26,-26 26,0 0,26 0,-26 0,0 0,26-27,-26 27,26 0,-53 0,54 0,-54-26,27 26,0 0,-27 0,27 0,-27 0,27 26,-27-26,1 0,-1 0,1 0,-27 0,-1 0,1 0,0 0,-26 0,-1 0,-26 0,27 0,-1 0,-26 0,27 0,-27 0,0 0,0 0,0 0,0 0,0 0,0 0,0 0,0 0,0 0,0 0,0 0,0 0,0 0,0 0,0 0,0-26,26-1,-26 27,26-53</inkml:trace>
  <inkml:trace contextRef="#ctx0" brushRef="#br0" timeOffset="928467.1053">16457 9075,'-26'27,"26"-27,0 0,26 26,1-26,-1 0,27 27,27-27,-27 26,52-26,1 0,-26 27,25-27,1 0,-26 0,25 0,-52 0,27 26,-27-26,-53 0,26 0,-26 0,0 0,-26 0,-1 26,1-26</inkml:trace>
  <inkml:trace contextRef="#ctx0" brushRef="#br0" timeOffset="928794.124">16378 9340,'0'0,"0"26,27-26,25 0,28 0,-1 0,1 0,25 0,1 0,0 0,-27 0,1 27,-27-27,0 0,0 0,-27 0,-26 26,0-26,26 0,-26 0,0 0,0 0,0 0,-26-26,26 26,0-27,0 27,0-26</inkml:trace>
  <inkml:trace contextRef="#ctx0" brushRef="#br0" timeOffset="943058.9399">6165 10213,'-26'-27,"26"27,-27-26,1 26,-27 0,26 0,-26 26,27-26,0 27,-1-1,27 1,0-1,0 1,27 26,-1-27,0 27,27 0,-26-27,26 27,-27-26,1 26,-1-27,-26 1,-26-1,26 1,-27-1,-26-26,27 0,-27 0,0 0,27-26,-1-1,1 27,26-26</inkml:trace>
  <inkml:trace contextRef="#ctx0" brushRef="#br0" timeOffset="943398.9594">6297 10504,'53'0,"-26"-26,26 26,-27-27,1 1,-1-1,-26 27,27-26,-27-1,0 1,-27 26,1-27,26 27,-27 0,-26 27,27-27,-1 26,1 1,26-1,-27 27,27 0,0-27,0 27,27-26,-27-1,26 27,1-53,-1 27,1-27,26 26,-27-26,1 0,-1 0</inkml:trace>
  <inkml:trace contextRef="#ctx0" brushRef="#br0" timeOffset="943704.9769">6853 10028,'0'0,"0"26,-26-26,26 27,0-1,-27 1,27-1,-26 27,26 0,0 0,-27 26,27-26,0 26,0-26,27 0,-27 0,26-26,-26-1,27-26</inkml:trace>
  <inkml:trace contextRef="#ctx0" brushRef="#br0" timeOffset="944055.9969">7435 9948,'0'-26,"0"-27,0 27,-26 26,-1-27,1 27,-1 0,1 0,-1 0,1 27,-1-1,27 27,-26 0,26 26,0 1,0-1,0 0,0 27,26 0,-26-27,0 27,0 0,0-27,0 1,0-1,0-26,0 0,0 0,0-53,0 0,0 0</inkml:trace>
  <inkml:trace contextRef="#ctx0" brushRef="#br0" timeOffset="944223.0065">7012 10504,'26'0,"1"0,-1 26,27-26,-26 27,25-27,-25 26,26-26,0 0</inkml:trace>
  <inkml:trace contextRef="#ctx0" brushRef="#br0" timeOffset="944382.0156">7832 10636,'0'0,"26"27,-26-27,0 0,0 26,0-26,-26-26,26 26,26-27</inkml:trace>
  <inkml:trace contextRef="#ctx0" brushRef="#br0" timeOffset="944760.0372">8255 10583,'0'0,"0"0,0 0,-26 0,-1 0,-25 0,25 27,-26-1,27 1,-1-1,27 1,-26-1,52 1,1-27,-1 26,27-52,0-1,-27-26,27 27,0-54,-26 1,-1 0,-26-1,0 1,-26-1,-1 28,1-1,26 0,-27 26,27 27,-26 0,26 0,0 27,0 26</inkml:trace>
  <inkml:trace contextRef="#ctx0" brushRef="#br0" timeOffset="945101.0567">8414 10663,'0'26,"0"-26,0 0,0-26,27-1,-27 1,26-1,-26-26,26 27,1-27,-1 27,1 26,-1 0,27 26,-26 1,26-1,0 0,-1 27,1-26,-26 26,-1-27,1-26,-1 27,-26-27,0 0,-53 0,27 0,-1-27,1 27,-1 0,-25-26,25-1,1 1,26 26,-27-27</inkml:trace>
  <inkml:trace contextRef="#ctx0" brushRef="#br0" timeOffset="945338.0703">9049 10028,'27'0,"-27"0,0 0,0 0,0 53,0 0,0-1,0 28,0-1,0 27,0-27,0 1,0-1,0-52,26 26,-26-27,0-26,0 0</inkml:trace>
  <inkml:trace contextRef="#ctx0" brushRef="#br0" timeOffset="945881.1013">9049 10557,'-26'-53,"26"27,0-27,0 53,26-27,1 27,-1 0,27 0,-27 0,27 0,0 0,0 27,-26-1,-1 1,1-1,-27 27,0-27,0 27,-27 0,27 0,-26-26,26-1,-27 0,27-26,0 0,0 0,0 0,27-52,-27 25,26-26,1 0,-1 0,0-26,1 26,-1-26,-26 26,27 26,-1 1,1-1,-27 54,26-27,-26 26,27 27,-1 0,-26-26,27 26,-1-1,0 1,1-26,-1 26,1-27,-27-26,0 27,0-27,0 0,-27-27,1 27,-1-26,-25-1,-1-26,0 53,26-53,-26 27,27 26,26-26,0-1</inkml:trace>
  <inkml:trace contextRef="#ctx0" brushRef="#br0" timeOffset="946429.1327">10531 9843,'0'0,"-27"0,1 0,-1 0,-26 0,27 0,-27 0,27 0,-27 0,53 0,-27 0,27 26,-26 0,26 27,0 27,-27-1,1 0,-1 27,27 0,-26 26,0-26,-1 0,27 0,0-27,0 1,27-27,-27 0,26-1,27-25,-27-1,27-26,0 0,-26 0,26-26,-1-27</inkml:trace>
  <inkml:trace contextRef="#ctx0" brushRef="#br0" timeOffset="946796.1537">10637 10213,'-27'0,"-26"26,27 1,-1 26,1-27,-1 54,1-1,26-26,26 26,-26-26,27 0,26 0,26-27,-26-26,26 0,1-26,-1 0,-52-27,26 0,-27 0,0 0,-52-26,0 26,-1 0,-26 26,0 1,-26-1,26 27,0 0,27 0,-1 27</inkml:trace>
  <inkml:trace contextRef="#ctx0" brushRef="#br0" timeOffset="947236.1788">11219 10028,'0'0,"26"0,-26-27,27 27,-1 0,1 0,25-26,-25 26,-1 26,1-26,-27 27,26-1,1 54,-27-28,26 28,-26-1,27 1,-1 25,1-25,-27 26,26-53,0 26,1-26,-27 0,0-27,-27 27,1-53,0 0,-27 27,0-54,0 27,26 0,1-26,-1-1</inkml:trace>
  <inkml:trace contextRef="#ctx0" brushRef="#br0" timeOffset="947725.2068">12198 10054,'0'0,"0"0,0 0,-27-26,1 26,-1 0,-26 0,27 0,-27 0,-26 26,52-26,-26 27,0-27,27 26,26 1,0 25,0-25,0 26,26 26,1-26,-27 53,26-27,-26 1,0-1,27 0,-27-26,26 0,-26 0,53 0,-26-26,25-27,1 26,0-26,0 0,-26 0,26-26,-27 26,-26-27</inkml:trace>
  <inkml:trace contextRef="#ctx0" brushRef="#br0" timeOffset="948038.2246">12542 10398,'26'-26,"-26"-1,0 1,-26 26,-1 0,1 26,-27 1,26-1,1 1,-1 26,1-1,26 1,0 0,26 0,-26-26,53-1,0 1,0-1,0-26,0-26,26-1,-26 27</inkml:trace>
  <inkml:trace contextRef="#ctx0" brushRef="#br0" timeOffset="948581.2558">13097 10530,'0'0,"0"0,-26 53,-27-53,26 27,1-1,-27 27,27-26,26-1,0 1,0-1,0-26,52 0,-25 0,26 0,0-26,-27-1,27-26,-26 27,-1-1,1-26,-27 27,0-1,0 27,0-26,0 26,26 0,-26 0,26-26,1-1,-1 1,27-27,-26 26,-1-26,27 0,-26-26,-27 26,0 0,0-26,0 52,-27-26,27 1,-26 52,-1-27,1 54,-1-1,1 0,-1 27,27 27,0 26,-26-27,26 0,26 27,-26-26,27-1,-1-26,1 0,-1-27,27 27,-26-53,-1 0,0 0,1-26,26-1</inkml:trace>
  <inkml:trace contextRef="#ctx0" brushRef="#br0" timeOffset="949583.3131">13944 10001,'0'-26,"0"26,0-27,26 27,-26 0,27 0,-1 0,-26-26,27 26,-1-27,1 27,26 0,-27-26,0 26,-26 26,27 1,-27-1,26 27,-26 27,0-27,0 52,27 1,-27-26,26 52,-26-53,27 27,-1-27,1 1,-27-1,26-26,-26-26,0-1,0 1,-26-27,-1 0,-26 0,27-27,-27 27,0-53,0 53,27-26,-1-1,27-26</inkml:trace>
  <inkml:trace contextRef="#ctx0" brushRef="#br0" timeOffset="949918.3323">14976 10292,'0'27,"0"-27,26 0,1 0,26 0,0 0,-1 0,-25 0,26-27,0 27,0 0,0 0,-27 0,0 0,-26 0,0 0</inkml:trace>
  <inkml:trace contextRef="#ctx0" brushRef="#br0" timeOffset="950161.3462">14976 10583,'0'0,"26"0,1 0,-1 0,27 0,0 0,0-26,0 26,0 0,-27 0,27 0,-26 0,25 0,-25 0,-1 0,1 0,-1-27</inkml:trace>
  <inkml:trace contextRef="#ctx0" brushRef="#br0" timeOffset="950430.3615">15822 10239,'27'0,"-1"27,1-27,-1 0,1 0,26 0,-27 0,27 0,0 0,-27-27,1 27,26 0,-53 0,26 0,1 0,-27 0</inkml:trace>
  <inkml:trace contextRef="#ctx0" brushRef="#br0" timeOffset="950640.3735">15955 10530,'0'0,"26"27,27-27,-26 0,25 0,-25 0,26-27,-27 27,27 0,0-26,-26 26,26-26,-27-1</inkml:trace>
  <inkml:trace contextRef="#ctx0" brushRef="#br0" timeOffset="951050.397">16881 9948,'-27'0,"27"0,-26 27,26-27,0 26,26-26,-26 27,27-1,-27 27,26 0,1-27,-1 27,1-26,-1 26,1-27,25-26,-25 27,26-27,-27-27,27 27</inkml:trace>
  <inkml:trace contextRef="#ctx0" brushRef="#br0" timeOffset="951373.4155">18601 9843,'0'0,"0"26,0-26,26 0,-26 0,0 26,26 1,-26-1,0 1,27-1,-27 1,0 26,0 0,0-27,26 27,-26-27,0 27,0-26,0-1,0 1,0-1,0-26,27 0,-1 0</inkml:trace>
  <inkml:trace contextRef="#ctx0" brushRef="#br0" timeOffset="952019.4524">19368 10319,'-27'26,"1"1,26-1,0-26,0 27,0-27,0 26,26-26,1 0,-1 0,1 0,-1-26,1 26,-27-27,26 27,-26-26,-26 26,-1 0,1 0,-1 26,-26 1,27-1,-1 1,1-1,26 0,0 1,0-1,26-26,27 0,-26 0,26 0,-27-26,1-1,-27 1,0 26,-27-26,27-1,-53 27,27 0,-1 27,-26-27,27 26,0 0</inkml:trace>
  <inkml:trace contextRef="#ctx0" brushRef="#br0" timeOffset="952411.4749">19421 11060,'26'-27,"-26"27,0-26,0 26,-26-27,-1 27,1 0,-27 27,26-1,1-26,0 27,26 26,0-53,0 26,26 0,27-26,-27 0,27-26,0 26,-26-26,-1 26,1-27,-27 27,0 0,-27-26,1 52,-1-26,1 27,-27-27,26 26,1 0,26 1,-27-27,27 0</inkml:trace>
  <inkml:trace contextRef="#ctx0" brushRef="#br0" timeOffset="972047.598">5530 14817,'-26'26,"26"1,-27-27,27 26,-26 1,26 25,0-25,-27 26,54 0,-27 0,0 0,26-27,-26 27,0-27,0 1,0-27,0 0,0-53,0 26,0-25,-26-1,26-27,-27 27,27-26,0 26,0 0,0 0,27 27,-1 26,1 0,26 0,0 26,26-26,-26 27,0-1,0 1,0-27,-1 0,1 0,0 0,-26-27,-1 1,1-1,-27 1,0 26,0-27,-27 27,1 0,-1 53,27-26,-26 26,26 0,0-1,0 1,26 0,1-26,-1-1,27-26,-26-26,26-1,-1-26,1-26,-26 0,26-27,-27 0,1 0,-1 0,-26 27,0 0,0 26,0 0,0 53,-26 26,26 27,0 0,-27 26,27 54,0-28,0 28,-26-27,26 26,0-26,0-27,0-26,0 0,-27-27,27-26,0-53,-26 27,26-53,-27 26,27 0,0-27,0 28,27 25,-1 1,27 26,-26 0,26 26,-1 27,-25-27,26 27,0-26,0 26,-27-27,27 1,-26-27,25-27,-25 1,-1-27,-26 26,27-26,-27 1,0 25,0 1,0 26,-27 0,27 53,0-1,27-25,-27 26,0 0,26 0,-26-53,27 26,-1-52,1 26,-1-53,1 0,-1 26,27-26,-27 27,1 0,-1 26,1 0,-27 0,26 26,1 0,-27 1,26-27,1 26,-1-26,27 0,-27 0,27-26,-26 26,26 0,0 26,0-26,-27 27,27-1,-27-26,27 27,0-27,0 0,-26-27</inkml:trace>
  <inkml:trace contextRef="#ctx0" brushRef="#br0" timeOffset="972492.6234">9843 15187,'0'53,"0"-53,0 0,0 26,0-26,-27-26,27 0,-26-1,-27-26,27 0,-27 0,0 0,0-26,0 26,26 0,1 27,26-27,0 26,26-26,1 27,52-27,-26 27,27-27,-1 0,27 0,-27 0,1 27,-28-27,28 26,-27 1,0 26</inkml:trace>
  <inkml:trace contextRef="#ctx0" brushRef="#br0" timeOffset="973508.6815">9578 14790,'0'27,"27"-1,-1-26,27-26,26-1,1 27,-27-53,53 27,-53-1,52 1,-25-1,-1 1,-26 0,26-1,-52 27,-1 0,1 27,-27-27,0 52,-27-25,-26 26,27 26,-27-26,0 27,27-28,-1 28,1-54,52 1,1-1,-1-52,27-1,0 1,0-27,0 26,0-25,0 25,0 1,-27-1,0 27,1 0,-1-26,27-1,0 27,0-53,0 0,26 0,1-26,-27 0,26-27,-26 0,-27 27,1-27,-27 26,-27 28,1 25,0 1,-1 26,-26 26,0 53,27 1,-27 26,26 26,-26 0,53-52,-26 25,26-25,26-1,1-52,26-1,0-26,0-26,26-1,0-26,-26 27,27-1,-27-26,0 53,-1 0,1 0,0 0,-26 53,-1-26,-26 26,0 0,-26-27,-1 1,-26 26,27-53,-27 26,27-26,-1 0,1 0,26 0,26-26,27 26,0-27,26 1,1-27,-1 0,27 0,0-27,-27 1,0 0,-26 26,-53-27,27 54,-54 0,27 26,-53 26,27 0,-27 27,27 27,-1-27,1 26,26 0,26-26,-26 0,53 0,-26-53,-1 0</inkml:trace>
</inkml:ink>
</file>

<file path=ppt/ink/ink1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4-08T20:49:02.329"/>
    </inkml:context>
    <inkml:brush xml:id="br0">
      <inkml:brushProperty name="width" value="0.05292" units="cm"/>
      <inkml:brushProperty name="height" value="0.05292" units="cm"/>
      <inkml:brushProperty name="color" value="#FF0000"/>
    </inkml:brush>
  </inkml:definitions>
  <inkml:trace contextRef="#ctx0" brushRef="#br0">6562 3149,'0'0,"0"0,0 0,-26 26,-1 0,27-26,-53 0,0 0,0 0,-52 27,25-27,-52 0,0 0,-27 0,0 0,0 0,-26 0,26 0,-26 0,26 0,1 0,-1 0,27 0,26-27,-27 27,54-26,0 26,-1-26,27 26,27 0,0-27,-1 54,1-27,26 26,-27 0,27 1,-26-1,26 27,-27 27,27-27,-26 26,-1 0,1-26,26 53,-27-53,27 26,0-26,-26 0,52 0,-26 0,0-26,27-1,-1 0,-26-26,27 27,-27-1,26-26,1 0,-1 27,27-27,-26 0,25 0,28 0,26 26,-1-26,1 0,53 0,-27 0,27 0,26 0,1 0,25 0,-26-26,27 26,-27 0,27 0,-27 0,0 0,-26 0,-27 26,1-26,-27 0,-27 0,-26 0,0 0,-27 27,-26-27,0 0,0 0,-26 0,-1-27,1 27,-1-26,1-1,-27-26</inkml:trace>
  <inkml:trace contextRef="#ctx0" brushRef="#br0" timeOffset="539.0308">6165 3228,'-26'26,"-1"-52,27 26,0 0,27 0,-1 0,27-27,26 27,27-26,27 0,-28 26,54-27,26 27,1 0,-28 0,28 0,-28 0,1 0,0 27,-53 25,-1-25,-25 26,-1 0,-52 26,-1 1,1-1,-27 0,-27 27,27-27,0 27,-26-26,26 26,0-27,0 0,0-26,0 0,0 0,0-27,-27-26,-26 0,-26 0,0-26,-1 0,-26-1,0 27,1-26,25 26,27 0,53 0,27 0</inkml:trace>
  <inkml:trace contextRef="#ctx0" brushRef="#br0" timeOffset="47827.7348">4207 6138,'0'0,"-26"0,26-26,0 26,-27 0,27 0,0-27,0 27,-26 0,-1 0,27-26,-26 26,26 0,-27 0,27-26,-26 26,0 0,26 0,-27 0,1 26,26-26,-27 0,1 26,-1-26,1 27,-1-27,1 26,-1 1,1-27,0 26,-1 1,1-1,26 1,-27-27,1 26,-1 1,1-1,26 0,-27 27,27-26,-26-1,26 1,0-1,0 1,0-1,0 1,0-27,26 26,-26 1,0-1,27-26,-27 0,26 26,-26-26,27 27,-27-27,26 26,1-26,-27 27,26-27,1 0,-1 0,0 0,1 0,-1 0,1 0,-1 0,27 26,-26-26,-1 0,1 0,25 0,-25 0,-1 0,1 0,26 0,-27 0,1 0,26 0,-27 0,1-26,-1 26,0 0,1-27,-1 27,1-26,-1-1,-26 1,27 0,-1-1,1-26,-1 0,1 27,-27-27,26 0,-26 0,0 27,0-27,0 26,-26 1,-1-1,27 1,-53 26,27-27,-1 1,1 26,26-27,-27 27,27 0,-26 0,26 0,-27 0,54 27</inkml:trace>
  <inkml:trace contextRef="#ctx0" brushRef="#br0" timeOffset="51639.9536">15849 11615,'0'27,"0"-27,0 26,26 1,-52 26,26-1,-27 1,27 27,-26-1,26-26,-26 26,26-26,-27 0,27 0,0-26,0-1,0-52,27-1</inkml:trace>
  <inkml:trace contextRef="#ctx0" brushRef="#br0" timeOffset="51840.9649">16061 11615,'0'27,"0"52,-27-26,54 26,-54 1,27-1,0 0,0-26,0 0,0 0,0 0,0-26</inkml:trace>
  <inkml:trace contextRef="#ctx0" brushRef="#br0" timeOffset="52015.975">15849 12091,'0'0,"26"27,1-27,-1-27,27 27,-26-26,-1 0,1-1,25 1</inkml:trace>
  <inkml:trace contextRef="#ctx0" brushRef="#br0" timeOffset="52509.0032">16272 11880,'27'26,"-1"-26,1 0,-27 0,26 0,1-26,-1 26,-26 0,26-27,1 27,-27 0,0 0,0 0,0 0</inkml:trace>
  <inkml:trace contextRef="#ctx0" brushRef="#br0" timeOffset="52653.0115">16272 12012,'0'0,"27"27,-27-27,26 26,27-52,-26-1,25 27,-25-26,26-1,-27 1</inkml:trace>
  <inkml:trace contextRef="#ctx0" brushRef="#br0" timeOffset="52976.03">16907 11642,'0'0,"27"26,-54-26,27 27,-26 26,-1-27,1 27,-1 0,1 26,26-26,0 0,0 0,26 0,1-27,26-26,0 27,-27-54,27 27,-26 0,-27-26,0-1,0 1,-53 26,26-27,-26 27,-26 0,52 27,-26-54,27 27</inkml:trace>
  <inkml:trace contextRef="#ctx0" brushRef="#br0" timeOffset="54067.0924">3996 6773,'-53'-26,"53"26,-27 0,27 0,-26 0,-1 0,1 0,-1 0,1 26,-1-26,1 27,-27-1,27 27,-27-26,26 52,-26-26,27 0,-1 26,1 1,26-1,0 0,0 1,26-27,1 0,-1 26,27-53,0 27,0-26,26-1,-26 1,27-27,-1 0,0-27,1 1,-1-1,-26-26,0 0,0 1,0-28,0 27,-27-26,-26 26,27-26,-54-1,27 27,-26 0,-1 27,1-27,-27 27,0-1,27 27,-54-26,27 26,0 0,0 26,-26-26,53 27,-27-27</inkml:trace>
  <inkml:trace contextRef="#ctx0" brushRef="#br0" timeOffset="55267.1609">22728 5318,'0'-26,"-26"-1,26 27,0 0,0 0,0 0,0 0,-27 27,27-1,0 1,0-1,-26 27,26 0,0 0,0 0,0 0,0-27,0 1,0-1,26-26,-26 0,27-26,-27-1,26 1,-26-1,27 1,-27-1,0 1,26 26,-26 0,0 0,0 26,26-26,1 27,-1-1,1 1,-27-27,53 0,-27 0,1-53,-1 26,1-26,-27 0,0 1,0-1,-27-27,27 54,-26-27,-1 0,1 26,-1 1,27 26,-26-26,26 26,0 0,0 0,0 0</inkml:trace>
  <inkml:trace contextRef="#ctx0" brushRef="#br0" timeOffset="55452.1716">23098 5186,'27'0,"-1"-27,1 27,-1-26,1-1,-1 27,-26-26,27 52,-54-52</inkml:trace>
  <inkml:trace contextRef="#ctx0" brushRef="#br0" timeOffset="55597.1799">23151 5371,'27'0,"-1"0,1 27,-1-54,1 27,-27-53,26 53</inkml:trace>
  <inkml:trace contextRef="#ctx0" brushRef="#br0" timeOffset="55932.1989">23548 5027,'27'0,"-27"-26,26-1,1-79,-1 106,1 0,-1-26,0 26,1 0,-27 26,26 1,-26-27,27 53,-27 0,0 0,0-1,0 28,0-27,0 0,0 26,0-52,0 25,0-25,0-1,0 1,0-54</inkml:trace>
  <inkml:trace contextRef="#ctx0" brushRef="#br0" timeOffset="56131.2105">23575 5265,'0'0,"0"0,26 0,-26 0,27-26,-1 26,27 0,-27 0,1-27,-1 1,1 26,26 0,-27-27,27 1</inkml:trace>
  <inkml:trace contextRef="#ctx0" brushRef="#br0" timeOffset="57359.2807">4313 7726,'-26'-27,"26"1,-27-1,1 27,-1-26,-26 26,0 0,0 0,1 26,-1 1,-27-1,27-26,0 53,1-26,-1 26,0 0,26 0,1-1,-1 28,27-27,0 0,0 0,0 26,27-26,-1 0,1 0,-1 0,1 0,-1-27,1 0,25 1,-25-1,-1 1,27-27,0 26,-26-26,26-26,-1 26,-25 0,26-53,0 26,0 1,0-53,-27 52,27-52,-27 26,1 26,-1-52,1 53,-27-27,0 26,0-26,0 27,-27-1,1-26,-1 27,1 0,0-1,-1 27,1-26,-27 26,26 0,-26 0,27 26,-1-26</inkml:trace>
  <inkml:trace contextRef="#ctx0" brushRef="#br0" timeOffset="58828.3648">23363 6350,'-79'-53,"-27"27,0-54,0 54,0-27,-26 26,-27-25,27 25,-27 1,1-1,-28 1,1 26,0 0,-27 0,1 0,-1 26,-26 1,0-1,26 1,-26 25,0-25,0 26,26 0,-26 0,26 26,0-26,1 26,-1-26,27 53,0-27,0 1,-1 26,28-1,-1 1,27 0,-1 0,1 26,26 1,27-28,-27 28,27-1,-1 27,27-27,0 27,-26 0,52-27,-25 27,25 26,1-53,-1 27,27 0,0-1,27-25,-1 25,1-52,25 26,1 1,27-27,-1-1,1 1,25 0,1-27,0 27,26-26,1-1,-1 0,27 1,-1-1,-25 1,25-1,28 0,-28 1,1-1,0 0,26-26,-26 27,26-1,-26-26,26 0,0 26,-26-26,26 0,0 0,-26-26,0 25,0-25,26-1,0 1,-26-27,26 0,0 0,0-27,1 1,-28-1,54-52,-27 26,-26 0,26-26,-26-1,0 1,-1-27,-25 27,-1 0,-26-27,0 26,0 1,-1 0,-52-27</inkml:trace>
  <inkml:trace contextRef="#ctx0" brushRef="#br0" timeOffset="59320.3929">24025 11509,'26'0,"-26"0,26 0,-26 0,27 27,-1-1,-26 27,27-26,-27 52,0-26,26 0,-52 26,26-26,0 0,-27-26,27 25,0-52,0 0,-26 0</inkml:trace>
  <inkml:trace contextRef="#ctx0" brushRef="#br0" timeOffset="59628.4105">23998 11721,'0'-53,"27"27,-1-27,27-53,0 106,0-27,0 27,0 0,-1 27,28-1,-54 1,27 26,-26 0,-27 0,0 0,0-1,-27 1,1 0,-27-26,26-1,-26 1,1-1,25-26,-26 27,27-27,-1 26,1-26,26 0,-27 0,27 0</inkml:trace>
  <inkml:trace contextRef="#ctx0" brushRef="#br0" timeOffset="70760.0471">8652 3493,'0'0,"0"0,27 0,-27 0,0 0,0 0,0 0,0 0,0 0,0 0,0 0,0-27,0 27,0 0,0-26,0 26,0-27,0 1,-27 26,27 0,0-27,0 1,0 26,0-27,0 27,27-26,-1 26,1 0,-1 0,27 0,0 0,0 0,26-27,-26 27,26 0,1 0,26 0,-27 0,27-26,-27 26,1 0,-1 0,0 0,1 0,-27 0,0 0,0 0,-27-27,27 27,-27 0,27-26,-26 26,-1 0,1 0,-1-26,27 26,-27 0,1 0,-27 0,26 0,-26 26,0-26,0 26,0 1,0-1,0 1,0-1,0 1,0-1,0 1,-26-1,26 1,0-27,0 0,0-27,0 27,0-26,0 26,26 0</inkml:trace>
  <inkml:trace contextRef="#ctx0" brushRef="#br0" timeOffset="72024.1195">11139 3387,'0'0,"0"0,0-27,0 1,0 26,-26-27,26 1,0 26,-27-27,27 1,-26-1,26 1,0 26,-27-26,27-1,0 27,0 0,27-26,-27 26,26 0,1 0,-1 0,27-27,0 27,27 0,-1 0,0 0,1 0,25 0,1 0,-26 0,-1 0,0 0,1 0,-27 0,0 0,-27 0,1 0,-1 27,-26-27,26 0,-26 26,0-26,0 27,27-1,-27 0,0 1,0-1,0 1,0-1,0 1,0-1,0 1,0-27,26 26,-26-26,0 0,-26-26</inkml:trace>
  <inkml:trace contextRef="#ctx0" brushRef="#br0" timeOffset="96520.5206">7144 10134,'27'0,"-27"0,0 0,0 0,-27 0,27 26,0 0,0 1,0 26,0 0,0 0,0 0,0 0,0-1,0 1,0 0,0 0,-26-53,26 27,0-27,0 0,-27-27</inkml:trace>
  <inkml:trace contextRef="#ctx0" brushRef="#br0" timeOffset="96875.5407">6827 10398,'-27'-53,"27"27,0-1,0-52,53-27,-26 80,25 26,28-27,-1 27,1 27,-1-27,27 26,0 27,-27 0,0 0,1 0,-1 26,-52 1,25-1,-52 0,-26-26,0 0,-27 26,-27-52,1 26,-27-27,0 1,27-1,-27 1,53-54,0 27,0 0,27-53,26 53,0-53,53 0</inkml:trace>
  <inkml:trace contextRef="#ctx0" brushRef="#br0" timeOffset="97551.5796">8282 10054,'-27'0,"27"0,0 0,-26-26,-1 26,1 0,0-27,-27 27,26-26,1-1,-1 27,1 0,-1 0,27 0,0 0,0 0,0 0,27 27,-27 26,0-27,0 54,-27-28,27 54,-26-26,-1-1,1 27,-1-27,27 1,0-27,0 26,0-26,27-27,-1 27,1-26,-1-1,1-26,-1 0,1 0,-1 0,-26 0,0 0,27 0,-1-26,-26-1,27 27,-27-53,26 53</inkml:trace>
  <inkml:trace contextRef="#ctx0" brushRef="#br0" timeOffset="98207.6171">8467 10345,'0'0,"-26"-26,26 26,-27 0,27 0,-26 0,26 0,-27 0,1 26,26-26,-27 0,27 27,-26-27,26 26,-27-26,27 27,0-1,0 1,-26-1,26 0,26 27,-26-26,0-1,27 1,-1-1,-26 1,27-1,-1 1,1-27,-1 26,27-26,-27 0,1 0,26-26,-27-1,1 1,-1-1,27 1,-26-27,-27 0,26 0,-26 27,0-1,0-26,-26 53,-1-26,1-1,-1 27,1 0,-1 0,1 0,26 0,0 27,0-27,26 0,-26-27</inkml:trace>
  <inkml:trace contextRef="#ctx0" brushRef="#br0" timeOffset="98678.6441">8837 10028,'0'0,"27"-27,-27 27,106-26,-80 26,1-27,-27 27,26 0,1 0,-1 0,0 27,1-27,-27 53,26-27,1 54,-27-28,26 1,-26 27,27-1,-1 1,1-1,-1-26,1 26,-27-26,26 0,-26 0,-26-27,-1 27,1-53,-27 27,0-1,0 1,0-27,27 26,-27-26,26 0,27 0,-26-26,52 26,-26-27,27 1</inkml:trace>
  <inkml:trace contextRef="#ctx0" brushRef="#br0" timeOffset="99220.6751">9737 10028,'0'0,"-53"-27,53 27,0 0,-26 0,-1 0,-26 0,27-26,-1 26,1 0,-27 0,27 26,-1 1,27-27,-26 26,26 27,0 0,0 0,0 26,-27 1,27-1,0 0,-26 1,26-1,0-26,0 26,26-26,1 0,-1-26,1-1,25 1,-25-1,-1-26,27 0,-26 27,-1-27,1 0,-1 0,-26 0,27 0,-1-27,0 27</inkml:trace>
  <inkml:trace contextRef="#ctx0" brushRef="#br0" timeOffset="100180.73">10028 10504,'0'-26,"0"26,0 0,-26 0,26-27,-27 27,1 0,-1 27,27-27,-26 26,-1 0,1 1,-1-1,27 27,-26 0,26-26,0 26,26-27,-26 27,27-53,-1 26,1-26,-1 0,27 0,-26-26,-1 26,27-27,-27 27,27-26,-26 0,-1-1,-26 27,0 0,0 0,0 0,0 0,0 27,0-1,0 0,0 1,27-27,-27 0,53 26,-27-26,27-26,-27 26,1-27,-1 1,-26 0,0-1,0 1,0-1,-26 27,-1 0,27-26,0 26,-26 0,26 0,26 0,1-27,-1 1,27-1,0-26,-26 27,26-27,0 0,-27-26,0-1,1 1,-27 26,0-26,-27-1,27 1,-26 53,0-27,-1 26,1 1,26 26,-27 26,27 1,0 26,0-1,0 28,27-1,-27 27,26 0,1 0,-27 0,26-27,-26 0,0-26,26 0,-26 0,0-27,27-26,-27 0,26-26,1 0,-1-1</inkml:trace>
  <inkml:trace contextRef="#ctx0" brushRef="#br0" timeOffset="100730.7614">11219 9922,'0'26,"0"-52,26 26,-26-27,27 27,-1-26,1 26,-1-26,27 26,-53 0,26 0,1 26,-27 27,0-27,0 54,0-1,0 0,0 1,0 26,26-27,-26 27,0-27,27-26,-27 27,0-28,0 1,-27 0,1-53,-1 27,1-1,-27 1,0-27,0 26,0-26,0 0,53 0,-26 0,26 0,0 0</inkml:trace>
  <inkml:trace contextRef="#ctx0" brushRef="#br0" timeOffset="117580.7252">10002 11033,'0'27,"0"-27,26 0,1 0,-1 0,0 0,27-27,0 27,0 0,27 0,-28 0,1 0,-26 0,26 0,0 0,-53 0,53 0,-53 0,26 0,-52 0</inkml:trace>
  <inkml:trace contextRef="#ctx0" brushRef="#br0" timeOffset="117866.7416">10081 11324,'0'0,"0"-26,0 26,0 0,0 0,26-27,1 27,-1 0,27 0,-26 0,26 0,0 0,-1 0,1 0,-53 0,53 0,-26-26,-1 26</inkml:trace>
  <inkml:trace contextRef="#ctx0" brushRef="#br0" timeOffset="118444.7746">10187 11642,'0'0,"26"26,-26-52,27 26,-1 0,1 0,-1 0,1-27,-1 27,0 0,-26 27,27-27,-27 26,0 1,-27-1,27 1,0 25,-26-25,52-1,-26 1,27-1,26 1,0-1,0-26,26 27,-26-1,0-26,-27 0,-26 27,0-27,-53 26,1 0,-28 1,1-27,-1 26,1 1,0-1,-1 1,1-27,52 26,-25-26,52-53,0 53,26 0,0-26,1-1</inkml:trace>
  <inkml:trace contextRef="#ctx0" brushRef="#br0" timeOffset="125154.1584">11774 10213,'0'0,"0"0,0 0,27 26,-1-26,1 27,-1-27,27 0,0 0,-27 0,27 0,-26 0,26 0,-27 0,1 0</inkml:trace>
  <inkml:trace contextRef="#ctx0" brushRef="#br0" timeOffset="125386.1716">11907 10478,'0'0,"-27"26,27-26,0 0,0 26,27-26,-1 0,1 27,-1-27,27 0,-27 0,27 0,0-27,-26 27,-1 0</inkml:trace>
  <inkml:trace contextRef="#ctx0" brushRef="#br0" timeOffset="125740.1919">12409 10213,'0'0,"0"0,27 0,-1 0,-26 0,27 0,-1 0,27-27,-26 27,-1 0,27 0,-53 0,26 0,-26 0,53 0</inkml:trace>
  <inkml:trace contextRef="#ctx0" brushRef="#br0" timeOffset="125924.2024">12489 10239,'0'0,"0"27,26 26,-26 26,27-79,26 0,-27 0,0 0,1 0,-1 0,1-26,-1 26,1-27</inkml:trace>
  <inkml:trace contextRef="#ctx0" brushRef="#br0" timeOffset="138705.9333">13124 9843,'26'-27,"-26"27,0 0,0 0,0-26,0 26,0 0,0 0,0 0,0-27,0 27,0 0,0 0,0 27,0-27,0 0,0 26,0 1,0-1,0 27,0-27,0 1,0-1,0 1,0-1,0-26,53 27,-53-27,0 0,0-27,27 1</inkml:trace>
  <inkml:trace contextRef="#ctx0" brushRef="#br0" timeOffset="139387.9725">14552 9763,'-26'0,"26"-26,0 26,0 0,-26-27,26 27,0 0,0 0,0 0,0 0,0 27,0-27,0 26,0 1,-27-1,27 27,0-27,0 27,0 0,-26-26,26-1,0 27,-27-26,27-1,0 0,0-26,-26 0,52 27,-26-27,27 0,-27 0</inkml:trace>
  <inkml:trace contextRef="#ctx0" brushRef="#br0" timeOffset="139930.0035">14870 10107,'0'0,"0"0,0 0,0 0,0 0,0 0,-27 0,27 0,0 0,0 0,0 0,27-26,-27 26,0 0,0 0,0 0,0 0,0 26,0-26,-27 27,27-27,-26 0,26 26,0-26,0 0,0 26,0-26,0 0,0 0,0 0,0 0,0 0,0-26,-26 26,26 0,0 0,-27 0,27 0,-26 0,26 0,0 26,0-26,26 27,-26-27</inkml:trace>
  <inkml:trace contextRef="#ctx0" brushRef="#br0" timeOffset="140320.0258">14843 10583,'0'0,"0"0,0 0,-52 0,52 0,0 0,0 0,0 0,0 0,0 0,0 0,0 0,0 0,26 27,-26-27,26-27,-26 27,27 0,-27 0,0 0,0 0,0 0,-27 27,27-27,-26 26,0 1,-1-27,27 26,0-26,0 0,0 0,27-26,-1-1,-26 1,26-1,-26 1</inkml:trace>
  <inkml:trace contextRef="#ctx0" brushRef="#br0" timeOffset="141097.0703">5213 12674,'0'-27,"0"27,-27 0,27 27,0-1,0 0,0 27,27 0,-27 27,26-27,-26 0,27-27,-1 27,-26-53,26 26,-26-26,0-26,0-1,-26 1,26-27,0-26,-26 26,26 0,0-27,0 28,26-1,-26 0,53 26,-27-26,27 27,0 26,0 0,-26-27,26 27,-1-26,1 52</inkml:trace>
  <inkml:trace contextRef="#ctx0" brushRef="#br0" timeOffset="141410.0882">5821 12779,'0'27,"27"-1,-1-52,1 26,25-53,-25 26,26 1,-27-27,1 27,-1-1,-26 1,0 26,-26 0,-1 26,1 1,-1 26,1-1,-27 28,27-1,26-26,-27 27,54-28,-27-25,26 26,0 0,1-80,26 27,0-53,0 0</inkml:trace>
  <inkml:trace contextRef="#ctx0" brushRef="#br0" timeOffset="141609.0993">6377 12250,'0'0,"-27"53,27 0,0 0,0 53,0-27,0 27,27 0,-27-27,0 1,26-27,-26 26,0-79,27 26</inkml:trace>
  <inkml:trace contextRef="#ctx0" brushRef="#br0" timeOffset="141886.1154">6324 12726,'0'-52,"0"25,26 1,1 26,-1 26,27-26,-26 27,-1 25,1-25,25 52,-25-52,-27 26,26 0,1 0,-1-27,1-26,-1 26,1-26,-1-26,1 0,-1-1,-26-26,27 0,-27 0,0 0,0 0,0 27,0-27</inkml:trace>
  <inkml:trace contextRef="#ctx0" brushRef="#br0" timeOffset="142143.1301">7091 12912,'27'53,"-27"-27,0-26,0 0,-27-26,27-1,-26 1,26-1,0-26,0 0,0 0,0 27,26 0,1-1,-1 1,1 26,-1 0,0-27,27 54,-53-27,53 26,-53 1</inkml:trace>
  <inkml:trace contextRef="#ctx0" brushRef="#br0" timeOffset="142412.1455">7462 12912,'0'26,"0"1,0-27,-27 0,27 0,0-27,27 1,-27-1,0 1,0-1,26 1,-26-1,27 27,-27 0,26 27,0-1,1-26,-27 27,26-1,1-26,-1 0,-26 0,27-26,-1-1,1 1,-27-80,53 53,-53 0,52 0,-52 27</inkml:trace>
  <inkml:trace contextRef="#ctx0" brushRef="#br0" timeOffset="142687.1612">8811 12568,'0'0,"0"0,26 53,-52 0,26 79,0-79,0 0,0 0,0 0,-26-53,26 52,0-52,0 0,-27-26</inkml:trace>
  <inkml:trace contextRef="#ctx0" brushRef="#br0" timeOffset="142840.17">8282 12515,'0'-53,"26"0,27-26,27 52,-1 1,0-1,27 1,0-1,-27 27,1-26,-27 26,0 0</inkml:trace>
  <inkml:trace contextRef="#ctx0" brushRef="#br0" timeOffset="143952.2336">9234 13123,'0'27,"0"-27,0-53,0 53,0 53,27-133,-1 28,-26-54,27 53,-1 0,1 0,-27 26,26 1,-26 26,0-26,0 52,0 0,-26 1,-1 26,27-27,0 27,-26-26,52 26,-26-27,27 1,-1-27,1 0,25 0,-25-27,-1 27,1-26,-1-1,1 1,-27 26,0 0,26 0,-26 0,27 26,-1 1,1-1,-1 1,0-27,27 0,-26 26,-1-26,1-26,-1 26,1-27,-1 1,-26-1,0 1,0-27,0 26,0 1,0-1,0 1,0 26,0 0,0 26,0 1,0-1,27 1,-27 26,26-27,-26 1,27 26,-1-53,-26 26,26-26,1 26,-27-26,26 0,1-26,-1 26,1-26,-27 26,26-27,1 27,-1-26,-26-1,27 1,-27 26,26 0,-26-27,0 27,0 0,0-26,0 26,26-27,-26 27,0 0,0 0,0 0,0 0,0 0,0 0,0 0,0 0,0 0,0-26,0-1,0 27,0-26,0 26,0-27,0 27,0 0,-26 0,26-26,-26 26,26 0,-27 0,27 26,0-26,0 27,0 26,0-27,27 27,-1-26,0-1,1 27,-1-26,1-27,-1 26,1-26,-1-26,1 26,-27 0,0 0,0-27</inkml:trace>
  <inkml:trace contextRef="#ctx0" brushRef="#br0" timeOffset="146612.3853">3863 14102,'27'27,"-1"-27,1 0,26 0,-1 0,1-27,0 1,0-1,0 1,-26-1,-27-25,26 25,-52-26,-1 27,1-1,-27 27,0 0,0 0,0 27,-26 26,52-27,-26 53,27-26,26 0,0 27,0-27,26 0,1-1,-1-25,1-1,26 1,-27-54,27 1,-27-1,27-25</inkml:trace>
  <inkml:trace contextRef="#ctx0" brushRef="#br0" timeOffset="146845.3989">4498 13361,'-26'0,"26"27,0-1,-27 27,27 27,-26-1,26 0,-27 27,27-26,0 25,0-25,0-27,0 26,0-52,0-1,0-26</inkml:trace>
  <inkml:trace contextRef="#ctx0" brushRef="#br0" timeOffset="147272.4233">4895 13785,'0'0,"-26"26,26 27,-27 0,-79 0,80 0,26 0,0 0,26 0,-26-27,0 27,27-53,-27 27,0-27,-27 0,27 0,0 0,0 0,-26 0,52-27,-26 27,53-26,-26-1,26-26,26 27,-26-27,0-27,0 28,-27-1,1 0,-27 26,0 1,-27-1,1 54,-1-1,-26 1,27 52,0-26,26 26,0-26,0 27,0-27,52 0,-25-1,26-52</inkml:trace>
  <inkml:trace contextRef="#ctx0" brushRef="#br0" timeOffset="147789.4529">5398 15610,'0'0,"0"0,0-26,0 0,0-27,0 0,-27-27,27 1,0 26,0-26,0 26,0 0,0 0,0 26,27-25,-1 52,-26-27,53 1,-26 26,-1-27,27 27,0-26,0 26</inkml:trace>
  <inkml:trace contextRef="#ctx0" brushRef="#br0" timeOffset="148112.4713">5927 15161,'26'53,"-26"-27,27-26,-80-26,79-1,1 1,26-1,-27-26,-26 27,27-27,-27 26,0 1,0 0,-27 26,1 0,-1 52,27-25,-26 26,-1 26,27-26,0 26,0 1,0-54,27 27,-1-53,27 0,-26-53</inkml:trace>
  <inkml:trace contextRef="#ctx0" brushRef="#br0" timeOffset="148301.4823">6350 14684,'-26'-26,"26"26,0 53,-27-53,27 0,0 106,0 0,0-1,0 28,27-28,-27-25,0-1,0-52,26-1</inkml:trace>
  <inkml:trace contextRef="#ctx0" brushRef="#br0" timeOffset="148448.4907">6165 15134,'0'-79,"-26"26,26 0,0 27,26-1,1 27,26 0,-1-26,1 52,0-52,27 26,-54-27,53 27</inkml:trace>
  <inkml:trace contextRef="#ctx0" brushRef="#br0" timeOffset="148591.4989">6800 15293,'0'53,"0"-53,0 0,0 0,0 0,0-80</inkml:trace>
  <inkml:trace contextRef="#ctx0" brushRef="#br0" timeOffset="149162.5313">9023 15161,'-27'79,"1"-26,-1-27,1-26,26-26,-27-27,27 0,-26-26,26-1,-27-25,27 25,-26-26,26 27,0 26,0-26,0 52,26 1,27-1,0 1,0 26,0-27,26 1,1 26,-27 0,0-27</inkml:trace>
  <inkml:trace contextRef="#ctx0" brushRef="#br0" timeOffset="149315.5403">8943 14843,'27'27,"-1"-27,54 0,-28 0,54-27,-53 1</inkml:trace>
  <inkml:trace contextRef="#ctx0" brushRef="#br0" timeOffset="150146.5879">9763 14949,'-26'26,"0"1,-27 26,0-27,0 1,0-1,0 1,27-1,-1 27,1-53,52 26,1-26,-1 0,0-26,27 26,0-26,0 26,0-27,-26 1,25 26,-25 0,-1 0,1 0,-1-27,27 1,-26-1,-1 1,27-27,-26 26,25-52,1 0,-26-1,-1 1,1 0,-27 26,26-27,-26 27,-26 27,26-1,-27 54,27-1,-26 27,-1 27,1-1,26 27,-27-27,27 27,0-27,0 1,27-54,-1 27,27-53,0 0,0 0,0-26,0-1,0 1,0-1,0 27,-27 0,27 0,-53 27,27-27,-27 26,-27 1,1-1,-1 1,-26-27,27 0,-1 0,1 26,-1-26,27 0,27-26,26 26,0 0,26 0,0-27,27-26,-26 27,-1-27,0 0,-26 0,0 0,-26 0,-1 27,-52-27,26 53,-27 0,1 0,-1 26,1 27,-1 0,27 27,0-28,0 28,27-1,-27-52,26 26,1-53,26-27</inkml:trace>
  <inkml:trace contextRef="#ctx0" brushRef="#br0" timeOffset="166996.5513">4392 8969,'0'0,"0"0,0 27,0-1,0 1,0-27,0 26,0 1,0-1,0 1,0-1,0 1,0-1,0-26,0 26,0-26,0 27,0-27,0 0,0-27,27 27,-27-26</inkml:trace>
  <inkml:trace contextRef="#ctx0" brushRef="#br0" timeOffset="167153.5606">4392 8705,'0'0,"0"26,-26-26,26 0,26-26,1 26</inkml:trace>
  <inkml:trace contextRef="#ctx0" brushRef="#br0" timeOffset="167562.5839">4922 8625,'0'-26,"0"0,-27-1,27 1,-26-1,-1 27,1 0,-1 0,1 27,-1-27,27 53,-26-27,26 53,0-26,0 27,0-1,0 0,0 1,0-1,0 1,0-28,0 28,0-27,0-27,0 27,0-26,26-1,-26-26,0 0,0-26,0-1</inkml:trace>
  <inkml:trace contextRef="#ctx0" brushRef="#br0" timeOffset="167699.5918">4657 9181,'0'-26,"0"-1,53 27,-27-26,1 26,26 0,-27-27,27 27,-26-26,-1-1,27-26</inkml:trace>
  <inkml:trace contextRef="#ctx0" brushRef="#br0" timeOffset="176102.0724">5874 8969,'27'-26,"-27"-1,26 1,-26 26,0-26,-26 26,26-27,-27 27,27-26,-26 26,-1 26,1 1,-1-1,1 0,26 27,-27 0,27-26,0 26,-26 0,52-27,-26 27,27-53,-1 0,-26 0,53 0</inkml:trace>
  <inkml:trace contextRef="#ctx0" brushRef="#br0" timeOffset="176713.1074">6218 9049,'0'0,"0"0,-26 0,-80 0,106 26,-27 1,27-1,0 1,0-1,0 1,27-1,-1 0,27 1,-26-27,-1 0,1 0,-1 0,-26-27,0 1,-26 26,-1-26,1-1,-1 1,1-1,-1 27,1-26,26 26,0 0,0 0,26 0,27 0,-26 0,26-27,26 1,-26 26,0-27,0-26,-27 27,1-1,-1-25,-26-1,0 0,0 0,0 0,-26 26,26 1,-27-27,27 53,0 0,-26 27,26-1,0 27,0 26,0-26,0 27,0-1,26 0,1 1,-27-27,26 0,0-27,1 0,-54 1,54-1,-27-26,26-26,-26-1</inkml:trace>
  <inkml:trace contextRef="#ctx0" brushRef="#br0" timeOffset="212144.1339">23813 3704,'0'0,"0"0,0-53,0 53,0 0,0 0,0 27,0-27,0 26,0 1,0-1,0 27,0 0,0 0,0 26,0 1,0-1,0 0,0 1,0-27,26 26,-26 0,27-26,-27 0,26-26,-26-1,0 1,0-1,0-26,0 0,0 0,0-26,0 26,0-53</inkml:trace>
  <inkml:trace contextRef="#ctx0" brushRef="#br0" timeOffset="213043.1853">23760 4419,'-27'-27,"27"27,-26-26,26-1,0 1,0-1,0 27,26-26,-26 26,0-27,27 27,-1 0,1 0,-27 0,53 0,0 0,0 0,0 0,26 0,0 0,1 27,-1-27,0 0,1 0,-27 26,0-26,0 0,-27 0,0 0,1 0,-27 0,0 0,26 0,-26 0,0 0,0 0,27 0,-27 0,0 0,0 0,0 0,0 0,0 0,0 0,0 0,0 0,0-26,0 26,0-27,-27 1,27-1,-26 1,-1 0,27 26,-26-27,0 27,-1-26,27 26,-26-27,26 27,0 0,0 0,26 27,1-27,-1 0,0 26,1-26,26 27,-27-27,27 26,-26-26,-1 26,1-26,-27 0,0 27,0-27,0 26,-27 1,1-27,-1 26,1 1,-1-1,1 1,26-27,-27 26,27-26,-26 27,26-27,0 0,0 0,0 0,0 0,0 0,0 26,0-26,0 0,-27 0,27 0,0 0,0 0,0 0</inkml:trace>
  <inkml:trace contextRef="#ctx0" brushRef="#br0" timeOffset="217147.4201">17357 3810,'-26'-53,"26"53,0 0,0-26,0 26,-27 0,27 0,0 0,0 0,-26 0,26 0,0 0,0 26,0-26,0 0,0 0,0 0,0 27,0-27,-27 26,27 0,0-26,0 53,0-26,0 26,0 26,0-26,0 26,0 27,0-26,0 25,0-25,0 26,0-27,0-26,0 0,-26 0,26 0,0-27,0 1,0-27,0 0,0 26,0-26,0 0,0 0,0 0,0 0,0 0,0 0,0 0,0 0,0 0,0 0,0 0,0-26,0 26,-27-53,54 26</inkml:trace>
  <inkml:trace contextRef="#ctx0" brushRef="#br0" timeOffset="217910.4637">17040 4233,'0'27,"0"-27,0 0,52 0,-52 0,-26 0,26-27,-26 27,-1-26,-26-1,0 27,0-26,-26 0,-27 26,27 0,-27-27,27 54,-27-27,0 0,26 0,1 26,26-26,0 0,27 0,-1 0,1 0,26 0,0 0,0 0,0 0,0 0,0 0,0 0,0 0,0 0,0-26,0-1,0 27,0-53,0 27,0-1,0-26,26 0,1 27,-27-1,26-25,1 25,-27 27,26-26,-26 26,0 0,0 0,-26 0,-1 26,1-26,-27 27,0 25,0-25,0-1,0 27,27 0,-27-26,26 26,27-27,27 27,-1-27,27 1,27-1,-1 1,0-1,27-26,-26 0,-1 27,-26-27,0 0,-27 0,1 0,-1 0,-52-27,52 27,-52-79,52 52</inkml:trace>
  <inkml:trace contextRef="#ctx0" brushRef="#br0" timeOffset="219117.5328">16034 2619,'0'-26,"27"26,-54-27,54 27,-27 0,0 0,0 0,-27 0,27 27,-26-27,-1 26,1 1,-1-1,-26 1,27-1,-27 1,0-1,0-26,27 27,-27-1,26-26,1 27,-1-27,27 0,0 0,0 0,27 26,-27-26,26 26,27-26,-26 27,26-27,-27 26,1-26,-1 27,27-1,-27 1,-26-27,27 0,-27 0,26 26,-52-52,52 26,-26-27,27 27</inkml:trace>
  <inkml:trace contextRef="#ctx0" brushRef="#br0" timeOffset="219569.5586">16431 2619,'0'0,"0"-26,0 26,-26 0,26 0,-27 0,27 0,-26 26,-1 27,27-26,0 26,0 0,0 0,0-1,27-25,-1 26,27-27,0 1,0-27,0 0,0 0,-27-27,27-26,-27 27,1-27,-27 0,0 0,-27 0,1 0,-27 27,0-54,27 54,-27 0,26-1,27 1,27-1</inkml:trace>
  <inkml:trace contextRef="#ctx0" brushRef="#br0" timeOffset="220871.6331">23681 2646,'0'0,"0"0,0 0,0 0,0 0,0 0,0 0,0 0,0 0,0 0,0 0,0 0,0 26,0-26,0 0,26 0,0 0,-26 27,27-27,-1 26,1-26,-27 27,26-27,1 26,-1-26,1 27,-27-27,0 0,26 0,-26 0,0 0,0 0,0 0,0 0,0 26,0-26,0 0,0 0,0 0,-26 27,26-1,-27-26,1 53,-1-53,1 26,26 27,-27-26,1-27,-1 26,1 1,0-1,-1-26,27 0,0 0,0 0,0 0,0 0,0-26,27 26,-1-53</inkml:trace>
  <inkml:trace contextRef="#ctx0" brushRef="#br0" timeOffset="221239.6541">24025 2752,'26'0,"0"0,1 0,-1 0,1 0,-1 0,1 0,-1-27,1 27,-1 0,1 0,-1 0,-26 0,0 0,0 0,0 0</inkml:trace>
  <inkml:trace contextRef="#ctx0" brushRef="#br0" timeOffset="221503.6692">24051 2937,'26'26,"-26"-26,0 0,0 0,27 0,-1 0,1 0,-1 0,1-26,-1 26,1 0,26 0,-53-27,26 27,0-26,1 0,-27 26</inkml:trace>
  <inkml:trace contextRef="#ctx0" brushRef="#br0" timeOffset="222531.728">24474 2540,'0'0,"0"0,0 0,0 0,0 0,0 0,0 0,0 0,0 0,0 0,0 26,0-26,0 27,0 26,0-27,0 27,0-26,0 26,0 0,27-27,-27 27,0-53,0 26,26 1,-26-27,27 26,-27-52,26 26,1-27,-27 1,26 26,-26-27,27 1,-27 26,0 0,0 0,0 0,0 26,26 1,-26-27,0 26,26 1,-26-1,27-26,-27-26,26 26,1-27,-1 1,1-27,-27 27,26-27,1 0,-27 0,0 0,0 0,0 26,0-25,0 25,0 1,-27-1,27 1,0 26,0 26,-26-52,26 26,0-27,26 27</inkml:trace>
  <inkml:trace contextRef="#ctx0" brushRef="#br0" timeOffset="225307.8868">7303 8811,'0'0,"0"0,0 0,-106 0,106 0,0 0,0 0,0 0,0 0,-26 0,26 0,0 26,-27-26,1 27,-1-27,-26 26,27 0,-27 1,26-1,1 1,0-1,-1-26,1 27,26-27,0 0,0 0,0 0,0 0,0 0,0 0,0 0,0 0,0 0,0 0,0 0,0 0,26 0,-26 0,27 26,-1-26,0 27,1-1,26-26,0 0,-27 27,27-27,-26 26,-1-26,0 27,-26-27,0 0,0 0,0-53,0 53,0-27,0 27,0 0</inkml:trace>
  <inkml:trace contextRef="#ctx0" brushRef="#br0" timeOffset="225987.9257">7885 8652,'0'0,"0"-27,0 27,-27 0,1 0,0 0,-1 0,27 0,-26 0,-1 27,1-1,-1 1,1 26,26 0,-27 0,27 26,-26-26,52 0,-26 0,27 0,-1 0,1-27,26-26,-27 26,27-26,0 0,0 0,0-26,0 0,-27-1,1-26,-1 27,1-27,-27 0,0 0,-27 0,27 27,-26-27,-1 26,1 27,-1 0,1-26,-1 26,1 0,-1 0,27 0,-26-27,26 27</inkml:trace>
  <inkml:trace contextRef="#ctx0" brushRef="#br0" timeOffset="226956.9812">10742 8864,'0'0,"27"0,-27-27,-27 27,27-26,0-1,-26 27,0 0,-1 0,1-26,-1 52,1-26,-1 0,1 27,-1 26,27-27,-26 27,26-27,-27 27,54-26,-27-1,0 27,26-53,1 0,-27 0,53 0,-27-26,27-1,-26 1</inkml:trace>
  <inkml:trace contextRef="#ctx0" brushRef="#br0" timeOffset="227464.0102">10928 8890,'0'26,"0"1,-27-27,1 26,-1 1,27-1,-26 1,26-27,26 0,1 0,-27-27,26 27,1-26,-27-1,26 27,-26 0,0 0,27-26,-27 26,0 0,26-27,-26 27,26-26,1 0,-1-1,1 1,-1-27,27 0,-26 0,-27 0,26-26,-26 26,0 0,0 0,0 0,0 26,0 1,0 26,-26 0,26 26,0 27,0-26,0 52,-27 1,27-1,0 0,27 1,-27-1,26 0,-26-26,27 0,-1-26,1-1,-27 1,52-27,-52-27,27 1,-27-1,0-26</inkml:trace>
  <inkml:trace contextRef="#ctx0" brushRef="#br0" timeOffset="228156.0497">11748 8467,'0'0,"0"0,-27 0,27 0,0 0,0 0,0 0,0 0,0 0,27 26,-27-26,26 27,1-27,26 0,-27 26,1-26,-1 27,1-1,-1-26,-26 0,26 26,-26-26,0 0,0 27,0-27,-26 26,0 1,26-27,-27 26,1-26,-1 27,27-1,-26-26,26 27,-27-27,1 26,26-26,0 0,-27 27,54-27,-27 0,0 0,0 0,26 0</inkml:trace>
  <inkml:trace contextRef="#ctx0" brushRef="#br0" timeOffset="228476.068">12198 8493,'0'27,"0"-27,0 0,26 0,1 0,-27 0,26 0,0 0,1 0,-1 0,1 0,-1-27,1 27,-1 0,1 0,-1 0,1 27,-27-27,26 0,-26 0</inkml:trace>
  <inkml:trace contextRef="#ctx0" brushRef="#br0" timeOffset="228711.0813">12356 8678,'0'0,"0"0,0 0,-105 0,131 0,0 0,1 0,-1 0,-26 0,27 0,-1 0,27 0,-26-26,26 26,-27-27,27 27</inkml:trace>
  <inkml:trace contextRef="#ctx0" brushRef="#br0" timeOffset="229654.1354">12753 8387,'0'0,"0"27,0-54,0 27,0 0,0 0,0 0,0 0,-26 27,26-27,0 26,0 27,0-26,0 26,0-27,0 53,0-26,0 0,0-26,0 26,26-27,-26 0,0-26,27 27,-27-27,26 0,1 0,-27-27,26 1,1 0,-27-27,26 26,0-26,1 27,-1-1,1-26,-27 27,26 26,-26 0,0 0,0 0,0 0,27 0,-27 0,0 0,0 26,26 1,-26-1,27 1,-1-1,1 1,-27-1,26 1,1-27,-1 26,0-26,1 0,-1-26,1-1,-1 1,1-1,-27 1,26-54,1 28,-27-1,26 0,-26 0,-26 0,26 26,-27-26,27 27,-26 0,-1 26,27-27,-26 27,-1-26,27 26,0-27,27 27,-27-26</inkml:trace>
  <inkml:trace contextRef="#ctx0" brushRef="#br0" timeOffset="230024.1566">13732 8281,'0'0,"0"27,0-27,0 0,0 0,0 0,0 0,0 0,0 0,0 0,0 0,0 0,0 0,0 0,0 0,-26 0,26 0,0 0,26 0,-26 0</inkml:trace>
  <inkml:trace contextRef="#ctx0" brushRef="#br0" timeOffset="230258.17">13732 8652,'0'26,"0"-26,27 27,-1-27,-26 0,0 0,0 0,0 0,0 0,0 0,-26 0,26 0,0-27,26 1,-26-1,0 1</inkml:trace>
  <inkml:trace contextRef="#ctx0" brushRef="#br0" timeOffset="230944.2092">14076 8520,'0'26,"27"1,-27-1,0 0,26 1,-26-1,27 1,-27-1,0-26,0 0,0 0,26 0,-26-26,0-1,0 1,-26-27,26 27,0-27,0 0,0 26,0 1,0-1,26 1,-26-1,26 27,27 0,-26 0,-1 0,1-26</inkml:trace>
  <inkml:trace contextRef="#ctx0" brushRef="#br0" timeOffset="231304.2298">14367 8546,'27'27,"-27"-27,26 0,-26-27,27 27,-1-26,1-1,-1-26,0 27,1-1,-27-26,0 27,0-1,-27 1,27 0,-26 26,0 0,-1 26,1 27,-1-27,27 27,-26-26,26 52,0-52,26 26,-26-1,0-25,27-1,-27-26,0 27,26-27,1-27,-27-26</inkml:trace>
  <inkml:trace contextRef="#ctx0" brushRef="#br0" timeOffset="231545.2436">14711 7752,'0'0,"0"0,0 27,-26-1,52 27,-26 0,0 26,-26 1,26-1,0 27,0-27,0 1,26-1,-26-26,0 0,0-53,27 26,-1-52</inkml:trace>
  <inkml:trace contextRef="#ctx0" brushRef="#br0" timeOffset="231982.2686">14605 8202,'0'-26,"0"26,27 0,-1 0,27 0,-53 0,53 0,-26 26,-1-26,0 27,1-27,-27 52,26-25,-26-1,0 27,27-26,-1-1,1 27,-1-26,1-27,26 0,-27 0,1-27,-1 1,0-27,1 0,-27 26,0-52,0 53,0-27,0 26,0 1,0-1,0 27,26 0,-26 0,0 0,0 0,0 0,0 0,0 0,0 0,0 0,-26-26,26 26,0 0,0 0,26-27</inkml:trace>
  <inkml:trace contextRef="#ctx0" brushRef="#br0" timeOffset="232322.288">15320 8546,'0'0,"0"27,0-27,0 0,0 0,0-27,0 1,0-1,26 1,-26-27,0 26,0-26,27 0,-27 1,26 25,-26-26,27 53,-1-53,0 27,-26 26,80 0,-54-27,27 1,-53-1,27 27</inkml:trace>
  <inkml:trace contextRef="#ctx0" brushRef="#br0" timeOffset="232726.3111">15531 8546,'-26'27,"26"-1,0-26,0-26,26-1,-26 1,0-1,27-26,-1 0,-26 0,27 0,-27 27,26 0,-26-1,0 1,0 26,27 26,-27 1,0-27,26 52,-26-25,27-1,-1-26,-26 27,0-27,27 0,-1 0,0-27,-26 1,0-27,27 27,-27-27,0 0,0 0,0 26,0-26,0 27</inkml:trace>
  <inkml:trace contextRef="#ctx0" brushRef="#br0" timeOffset="242544.8727">16113 7832,'0'26,"0"-26,0 0,0 0,-26 0,26 0,-26-26,26 26,-27-27,1 1,-27-27,26 26,-26-26,0 1,1-1,25 0,-26 0,27 26,-1-26,27 1,0-1,27 26,-1-26,1 27,-1-27,27 26,0-26,0 1,0 25,0-26,0 27,-27-1,0 1,1 26,-27 0</inkml:trace>
  <inkml:trace contextRef="#ctx0" brushRef="#br0" timeOffset="242763.8853">15770 7303,'26'26,"0"-52,27-1,-26 1,26-27,0 26,0-26,-27 0,27 53,-53-53,26 53,-26-26</inkml:trace>
  <inkml:trace contextRef="#ctx0" brushRef="#br0" timeOffset="243157.9078">16166 7329,'0'0,"0"0,27 0,-1-26,1 26,-1 0,1 0,-1 26,1-26,-1 0,1 26,-1 1,0-27,1 26,-27-26,0 0,0 0,-27-26,1 26,0-27,-27 27,26 27,-26-27,27 26,-1 1,1-1,26 1,0-1,0 1,26-1,1 1,-1-27,1 0,-1-53,27 26,-53-52,27 26</inkml:trace>
  <inkml:trace contextRef="#ctx0" brushRef="#br0" timeOffset="243377.9203">16246 6668,'0'-27,"0"27,0 27,0-1,26 27,1 0,-1 0,1 0,-1 26,1-26,-1-27,0 27,1 0,-1-26,1-1,-27-26,0 0,0-26</inkml:trace>
  <inkml:trace contextRef="#ctx0" brushRef="#br0" timeOffset="243812.9453">16537 6932,'0'0,"0"0,26 27,-26-54,27 54,-27-1,26 0,-26 1,27-1,-27 1,0-1,0 1,0-27,-27 26,27-26,0 0,-26 0,26 0,26 0,-26 0,53-26,-53-1,53-26,-27 27,1-27,-1 0,1 0,-27 27,0-27,0 26,-27 27,1-26,26 26,-27 26,27 1,0-27,0 53,27-27,-1 27,-26 0,27-27,-1 27,1-53,-1 27,-26-27,27 26,-27-52</inkml:trace>
  <inkml:trace contextRef="#ctx0" brushRef="#br0" timeOffset="257627.7354">8864 8864,'0'0,"-27"-27,27 27,-52 0,25-26,1 52,-1-26,-26 0,27 27,-1-1,27 27,0-27,0 27,27-26,-1-1,27 1,0-1,-26-26,25 0,1 0,-26 0,-1-26,1-1,-27 1,0-27,0 26,0 1,-27-27,27 27,0 26,0 0,0-27,27 54,-1-1,1 0,-1 27,1-26,25-1,-25 1,-1-27,-26 26,27-52,-27 26,0-53,0 26,0-52,0 26,26 0,1-26,-1 52,1-26,79 27,-54-27,28 27,-1-54,53 54</inkml:trace>
  <inkml:trace contextRef="#ctx0" brushRef="#br0" timeOffset="267656.309">3599 9816,'-27'0,"1"27,-27-27,-27 0,28 0,-1 0,26 0,-26 26,0-26,27 0,-1 0,1 0,26 26,-26 1,26-1,-27 54,27 26,0-1,-26 54,26 0,-27 26,27 53,-26 0,26 0,0 1,0 25,0 1,26-1,1 1,-27 0,26-27,1 26,-1-52,0 0,1-27,-27-26,26-27,1-26,-1-1,27-25,0-54,26 1,1-27,26 0,-106 0</inkml:trace>
</inkml:ink>
</file>

<file path=ppt/ink/ink19.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1-14T16:50:30.857"/>
    </inkml:context>
    <inkml:brush xml:id="br0">
      <inkml:brushProperty name="width" value="0.05292" units="cm"/>
      <inkml:brushProperty name="height" value="0.05292" units="cm"/>
      <inkml:brushProperty name="color" value="#C0504D"/>
    </inkml:brush>
  </inkml:definitions>
  <inkml:trace contextRef="#ctx0" brushRef="#br0">1323 8916,'53'-26,"27"0,52 26,27-53,-27 26,80 27</inkml:trace>
  <inkml:trace contextRef="#ctx0" brushRef="#br0" timeOffset="539.0308">1112 11668,'-27'0,"1"27,26-27,53 26,-27-26,53 27,1-27,26 0,-1 0,28-27,26 27</inkml:trace>
  <inkml:trace contextRef="#ctx0" brushRef="#br0" timeOffset="947.0541">900 12700,'-53'26,"27"-26,-1 0,27 0,0 0,0 27,53-27,0 0,0 0,26 0,27 0,26-27</inkml:trace>
  <inkml:trace contextRef="#ctx0" brushRef="#br0" timeOffset="1397.0799">3731 14076,'106'0,"0"0,26 0,0 0,1-27,-1 1,27-27</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11-13T03:08:27.135"/>
    </inkml:context>
    <inkml:brush xml:id="br0">
      <inkml:brushProperty name="width" value="0.05292" units="cm"/>
      <inkml:brushProperty name="height" value="0.05292" units="cm"/>
      <inkml:brushProperty name="color" value="#FF0000"/>
    </inkml:brush>
  </inkml:definitions>
  <inkml:trace contextRef="#ctx0" brushRef="#br0">2580 1836,'-25'-25,"25"0,-25 25,0-25,25 25,-49-25,49 25,-50-24,25 24,-24 0,-1 0,-24 24,-1 1,26 0,-51 0,26 0,24-1,-49 26,50-25,-26 0,25-1,-24-24,24 25,1-25,-1 25,25-25,1 0,-1 25,25-25,-25 0,0 25,25-1,0-24,-25 75,25-1,0 1,0 24,0 50,0-25,0 49,25 26,-25-1,25 50,0-24,-25 48,0 26,25-25,-25 25,24 24,-24 0,0-24,0 0,0 24,0-49,0 25,-24-25,24-25,-25 0,25-25,-25 0,25-49,0-25,-25-1,50-24,-25-49,25 24,-25-49,49-25,-24-1,25 1,-1 0,26-25,-26 0,51 0,-26 25,25 0,1-1,-26 1,0 0</inkml:trace>
  <inkml:trace contextRef="#ctx0" brushRef="#br0" timeOffset="137280.8515">15677 2505,'0'-25,"0"25,0 0,0 0,0 25,0-25,0 25,0 25,0-26,0 26,0 0,24-1,-24 26,0-1,0-24,25 24,-25-24,0-1,25 1,-25 0,0-26,0 26,0-50,0 25,0-25,0 0</inkml:trace>
  <inkml:trace contextRef="#ctx0" brushRef="#br0" timeOffset="137769.8799">15602 2629,'-25'-49,"25"24,0-25,0 25,0-24,0 24,0 0,0 0,25-24,0 24,0 0,0 0,24 1,1 24,-25 0,24 0,-24 24,0 1,-25 0,0 49,0-24,0 0,0 24,0-24,0-1,0 26,0-26,25-24,-1 25,1-1,25-24,-25 25,-1-25,1-1,25 1,-50 0,0 0,0 0,-25-1,0 26,-24-25,24 24,-50-24,26 25,-1-25,1 24,-1-49,0 0,26 0,-1 0,0-25</inkml:trace>
  <inkml:trace contextRef="#ctx0" brushRef="#br0" timeOffset="138245.9072">16173 2307,'0'25,"0"-1,0 1,0 0,0 25,0 24,24 0,-24 1,25-1,0 26,0-26,24-24,-24-1,25-24,0-25,-1-25,1 0,-1-49,1 24,-25-24,0-25,-25-1,0 26,-25-25,0 49,0-24,0 24,1 1,-1 24,-25 0,50 25,0 0</inkml:trace>
  <inkml:trace contextRef="#ctx0" brushRef="#br0" timeOffset="138713.9339">16818 2009,'24'-25,"-24"1,25 24,-25-25,0 25,-25 25,25-1,-24 51,-1-26,0 51,0 24,0-25,25 25,0 0,0-25,25 0,0-49,25 0,-26-26,26-24,0 0,-26-49,26-1,-25 1,0-1,-1-24,1-1,0 25,-25 1,25 24,0 25,-25 25,24 0,1-1,-25 51,25-1,0-24,0 24,-25-24,0 0,24-1,-24-24,0-25,0 0,25 0,-25-50,0 1,0-26</inkml:trace>
  <inkml:trace contextRef="#ctx0" brushRef="#br0" timeOffset="138949.9475">17512 1612,'25'-25,"-25"-24,25 49,-25 25,0 24,0 26,0 24,0 0,0 0,0 25,0-24,0-1,0 0,0-25,0-24,0 0,25-26,-25 1,0-25,0-49,0 49,24-50</inkml:trace>
  <inkml:trace contextRef="#ctx0" brushRef="#br0" timeOffset="139292.9671">17611 3051,'0'0,"25"25,-25-25,0 0,0 0,0 0,25 0,-25 0,0 0,0 25,0-25,0 0,0 0,0 24,0-24,25 0,-25 0,0 0,25-24,-25 24,0-25,0 25,0-25,0 0,0 0,-50 25</inkml:trace>
  <inkml:trace contextRef="#ctx0" brushRef="#br0" timeOffset="139635.9863">15652 3870,'49'0,"1"24,49-48,0-1,50-25,0 1,0-1,49-25,-24 26,24-26,-24 26,24-1,-49 1,25-1,-50 25,-25 0,0 1,-49-1,-25 25,-25 0,-25 0,-49 25</inkml:trace>
  <inkml:trace contextRef="#ctx0" brushRef="#br0" timeOffset="139916.0027">16247 4118,'-25'49,"25"-24,50 0,-25-25,24 0,26-25,-1 0,50 0,-25-24,50 24,-25-25,25 26,-25-26,0 25,-25 0,1 1,-26-26,0 25,-49-24,25 24</inkml:trace>
  <inkml:trace contextRef="#ctx0" brushRef="#br0" timeOffset="144814.2829">24457 7218,'25'-74,"-25"74,0 0,0 0,0 0,0 0,-49 99,24-25,0 1,-25 49,1 0,-1 25,1-1,-26 1,26 25,-1 0,-24-26,24 1,-25 0,26 0,-1-25,1 0,-1-25,0 0,26 1,-26-26,25 0,-24 1,24-26,0 1,0 0,0-26,1 26,24 0,-25-25,0-1,25 1,0-25,0 25,0-25,-25 25,25-25,0 0,-25-25,25 25,0-25,0 0,-24 1,24-26,0-25,-25 26,25-26,0 26,0-26,0 1,0 24,0 1,25-1,-25 1,0 24,0 0,0 0,24 0,-24 25,0 0,0 0,0 25,-24 0,24 25,0-26,-25 51,0-1,0-24,0 24,1 1,-1-26,25 26,-25-51,25 26,-25 0,25-1,0-24,25 0,-25-25,25 25,0-25,24-25,1 0,-1 25,1-49,24-1,1 0,-1 25,1-24,24 24,-50-25,1 26,0 24,-1-25,-24 25,-25 0,25 0,-25 0,0 25,0-25,0 24,0-24,0 0,0 0,-25 25,25-25,0 0,0 0,0 0,0 0,0 0,0 0,25-25,-25 1,0-1,0-25</inkml:trace>
  <inkml:trace contextRef="#ctx0" brushRef="#br0" timeOffset="148160.4743">8855 10344,'0'0,"0"0,0 0,25 24,-25-24,0 0,0 25,0-25,0 0,0 0,0 25,0-25,-25 0,25 0,0 25,0-25,-25 0,25 0,-24 25,24-25,-25 0,0 24,0-24,0 0,-24 25,24-25,-25 25,1-25,-1 25,-24-25,24 25,-24-1,-1-24,26 0,-26 25,1-25,-1 0,1 0,0 0,24 0,-49 0,49 0,-24 0,-1-25,1 25,0-24,-1 24,1-25,-1 25,1-25,0 25,-1-25,1 0,-1 25,-24-24,25-1,-1 25,1-25,-1 0,1 25,-25-25,24 25,-24-24,25-1,-1 25,-24 0,25-25,-26 0,26 25,-25-25,24 25,1-24,0-1,-26 25,26-25,0 25,-1-25,1 25,-1-25,1 25,-1-24,26 24,-26-25,1 25,24 0,-24-25,0 25,24 0,-24 0,24 0,-24 0,24 0,0 0,-24 0,24 0,1 0,-1 0,0 0,26 25,-26-25,0 0,26 0,-1 0,0 0,0 0,0 0,25 0,-24 0,-1 0,25 0,-25 0,25 0,-25 0,0 0,25 0,0 0,-24 0,-1 0,25 25,0-25,0 0,0 0,-25 24,25-24,-25 25,25-25,0 0,-25 25,25 0,0-25,0 25,-24-1,24 1,0 25,-25-50,25 49,0-24,-25 25,25-25,-25-1,25 26,0 0,-25-1,1-24,24 25,0-1,0 1,-25 24,25-24,0-1,0 1,0 24,0-24,0 25,0-26,0 1,0 24,0-49,0 49,0-49,0 25,25-1,-25-24,0 0,24 25,-24-26,25 1,-25-25,0 25,25-25,-25 25,25 0,-25-25,0 0,25 24,-25-24,24 25,-24-25,25 25,-25 0,25-25,0 25,0-1,-1-24,26 25,-25 0,0 0,24 0,1-1,-1-24,1 0,0 25,24 0,0-25,-24 25,49 0,-49-25,24 25,26-25,-26 0,0 0,26 0,-26 0,25 0,-24 0,24 0,-25-25,25 25,1 0,-26-25,25 25,-24-25,-1 25,1-25,24 25,-25-25,1 25,-1 0,0-24,1 24,-1-25,1 25,-1 0,-24-25,24 25,1 0,-26 0,26 0,-26 0,26 0,-26 0,26 25,-26-25,26 0,-26 0,1 0,24 0,-24 0,24 0,-24 0,24 0,1 0,-1 0,1 25,-1-25,25 0,-24 0,24 0,-25 0,25 0,1 0,-1 0,0 24,0-24,1 0,-1 0,25 0,-25 0,0 0,25 25,-25-25,26 0,-26 0,25 25,-25-25,25 0,-25 25,25-25,-25 0,1 25,24-25,-25 0,0 25,25-25,-25 0,1 0,-1 24,25-24,-25 0,25 0,-25 0,25-24,0 24,-24 0,24-25,0 25,0-25,0 25,-25-25,25 0,0 25,0-25,-25 25,25-24,-25 24,1-25,24 0,-25 25,-25-25,26 25,-26 0,0-25,1 25,-26 0,26 0,-50-24,24 24,-24 0,-25 0,25 0,-25 0,0 0,25 0,-25 0,0 0,0 0,0 0,0 0,0 0,0 0,0 0,0 0,0 0,0 0,0 0,0 0,0 0,0 0,-25-25,25 25,0-50,0 25,0-24,-25-1,25-24</inkml:trace>
  <inkml:trace contextRef="#ctx0" brushRef="#br0" timeOffset="148935.5186">10170 9971,'0'0,"25"0,-25 0,0 0,0 0,0 0,0 0,-25 0,25 0,0 0,0 0,-25 0,25 0,-25 0,25 25,-24-25,-1 25,0 0,25 0,-50 0,50-1,-25 1,1 25,-1-25,25 24,0 1,-25-25,50 24,-25 1,0-25,25 24,-1-24,1 25,0-26,0 1,0 0,24-25,-24 0,0 0,0-25,0 0,-1 1,1-26</inkml:trace>
  <inkml:trace contextRef="#ctx0" brushRef="#br0" timeOffset="149633.5586">10244 10170,'0'25,"-24"24,24 1,0-25,0 24,0 1,0-25,24 24,1-24,-25-25,25 25,25-50,-50 25,49-25,-49 1,25-26,-25 25,0-24,0 24,-25-25,25 25,0 1,-25 24,25 0,0-25,0 25,25 0,0-25,0 0,0 0,-1-24,26-1,-25-24,24-1,-24 1,0-1,-25-24,25 0,-25 25,0-26,0 26,0-25,-25 49,25-24,-25 24,0 25,1 25,-1 25,25-25,-25 75,0-1,0 0,25 26,-24-1,24 25,0 0,24 0,-24-25,25 0,0 1,0-26,0 0,-1-24,26-25,-50 24,25-24,0-25,-25 25,0-25,0 0,0 0,0 0,0 0,0-25,0 25,0 0,0-25,0 1</inkml:trace>
  <inkml:trace contextRef="#ctx0" brushRef="#br0" timeOffset="150923.6323">11832 10046,'0'0,"0"0,0 0,0 0,0 0,0 0,0 0,0 0,0 0,0 0,0 0,0 0,0 0,0 0,0 0,0 0,0 0,0 0,0 0,0 0,0 0,0 0,-25 0,25 0,-25 0,25 0,-25 25,25-25,0 25,-24 24,-1-24,25 0,0 24,0 1,0-25,25 24,-25 1,24-25,1-25,0 25,0-25,0 0,-1 0,1-25,0 0,0-25,0 26,-1-1,-24-25,25 1,-25-1,0 0,0 1,0 24,-25-25,25 25,-24 25,-1-24,0 24,0 0,0 0,1 0,-1 0,25 24,0-24,0 0,0 0,0 25,0-25</inkml:trace>
  <inkml:trace contextRef="#ctx0" brushRef="#br0" timeOffset="151193.6478">12005 9897,'25'0,"-25"0,0 0,0 0,25 0,-25 25,25-25,-25 25,25-1,-1-24,26 25,0 0,-25 25,24-25,1-1,-25-24,-1 25,1-25,0 0,0 25,-25-50,0 25,0 0,0-25,0-24</inkml:trace>
  <inkml:trace contextRef="#ctx0" brushRef="#br0" timeOffset="151451.6625">12452 9624,'0'-25,"0"25,-25 25,25 0,-25 0,1 24,-1 1,0 24,0 1,-24 24,24 0,0-24,0 24,0-25,0-24,25 24,-24-49,24 0,0 0,0-25,0 0,0-25,0 0</inkml:trace>
  <inkml:trace contextRef="#ctx0" brushRef="#br0" timeOffset="180513.3243">13072 5259,'25'0,"0"0,-1-25,1 25,0 0,25-25,-25 25,49-25,-24 25,-1-25,1 25,24 0,1 0,-1-24,0 24,1 0,-1 0,1 0,-26 0,1 0,24 0,-49 0,0 24,0-24,-1 0,1 0,-25 0,0 0,25 0,-25 0,0 0,0 0,0 0,0 0,0-24,-25 24,25 0,0-25,0 0,0 25,-25-25</inkml:trace>
  <inkml:trace contextRef="#ctx0" brushRef="#br0" timeOffset="181202.3639">13196 4961,'0'-25,"0"0,-25 1,25 24,0 0,0 0,0 0,0 0,0 0,0 0,0 0,0 24,-25 1,25 0,0 0,-24 24,-1-24,25 0,-25 0,0 0,0-1,1 1,24 0,0-25,-25 25,25-25,0 0,0 0,0 0,25 0,-25 0,24 25,1-25,-25 24,50 1,-50-25,25 25,-1 0,1 0,-25-1,25-24,-25 0,25 0,-25 0,25-24,0-1</inkml:trace>
  <inkml:trace contextRef="#ctx0" brushRef="#br0" timeOffset="186266.6538">10964 3944,'0'25,"0"-25,0 0,0 0,0 0,0 0,0 0,0 0,0 0,0 0,0 0,-25 0,25 0,-25 0,25 0,-25 0,0-25,25 25,-24 0,-1 0,0 0,25 0,-25 0,0 0,25 0,-24 0,-1 0,25 0,0 0,0 0,0 0,0 0,0 0,0 0,0 0,0 0,0 0,0 25,0-25,-25 49,25-24,0 0,0 25,-25-1,25 1,-25-25,25 24,0 1,0-1,0-24,0 0,0 0,0 24,0-24,0-25,0 25,0 0,25 0,-25-1,0-24,0 25,0-25,0 0,0 0,25 25,-25-25,0 0,25 25,-25-25,25 0,-1 0,26 0,-25 0,0 0,-1 0,1 0,0 0,-25 0,25 0,0 0,-25 0,0 0,0 0,0 0,0 0,0 0,0 0,0 0,24-25,-24 0,25 0,-25 1</inkml:trace>
  <inkml:trace contextRef="#ctx0" brushRef="#br0" timeOffset="186807.6848">11212 4316,'0'-25,"0"25,0-25,0 25,-25-24,25 24,-25 0,25-25,-25 25,25 0,-25 0,1 0,24 25,-25-25,25 24,-25 1,25 0,0 0,0 24,0-24,25 0,-25 25,25-26,-1 1,1-25,-25 0,25 0,0 0,0-25,0 1,-1-1,-24-25,0 25,0 1,0-1,0 0,-24 0,24 0,-25 1,0 24,25 0,-25 0,25 0,0 0,0 24,0-24,25 0,0 25,-25-25</inkml:trace>
  <inkml:trace contextRef="#ctx0" brushRef="#br0" timeOffset="187046.6985">11385 4390,'0'0,"0"25,0-25,0 0,25 0,-25 0,0 25,0 0,0 0,0-1,0 1,0 0,0 0,0 0,0-1,0-24,0 0,0 0,25-24,-25 24</inkml:trace>
  <inkml:trace contextRef="#ctx0" brushRef="#br0" timeOffset="187430.7204">11658 4018,'0'0,"0"0,0 25,0-25,0 25,0-25,0 25,0 24,0-24,0 25,0-25,0 24,-25 1,25-25,0-1,0 1,0 0,0 0,0-25,25 0,-25-25,0 25,25-25</inkml:trace>
  <inkml:trace contextRef="#ctx0" brushRef="#br0" timeOffset="187641.7325">11857 4490,'0'24,"24"-24,-24 25,0-25,0 25,0 0,0 0,0-1,0 1,0 0,0 0,-24-25,24 25,0-25,-25 0,25 0</inkml:trace>
  <inkml:trace contextRef="#ctx0" brushRef="#br0" timeOffset="188242.7669">12080 4118,'0'0,"0"-25,0 0,0 25,0 0,0 0,25-25,-25 25,24-25,-24 25,0 0,0 25,25-25,-25 25,25-25,-25 50,0-26,0 1,0 25,-25-25,25-1,-25 1,25 25,0-25,-24-1,24 1,0 0,0 0,24-25,-24 25,0-1,0-24,25 25,0-25,-25 0,0 0,25 0,0 0,-25 0,25-25,-25 1,24-1,1 25,-25-25</inkml:trace>
  <inkml:trace contextRef="#ctx0" brushRef="#br0" timeOffset="188462.7795">12452 4539,'0'0,"0"25,0 0,0 0,0-1,-25 1,25 0,-25 0,25 0,0-25,0 0,0 0</inkml:trace>
  <inkml:trace contextRef="#ctx0" brushRef="#br0" timeOffset="193626.0748">12576 4118,'0'0,"0"0,25-25,-25 25,0 0,0 0,-25-25,25 25,0 0,0 0,0 0,0-25,0 25,0 0,0-25,25 25,-25-24,25 24,-25 0,24 0,1-25,-25 50,25-25,-25 0,0 24,25-24,-25 25,0 0,0-25,-25 25,25 0,0-25,0 24,0 1,0-25,-25 0,25 0,25 25,-25-25,0 0,25 25,-25-25,25 0,-25 25,24-25,-24 0,25 24,-25 1,0 0,0-25,0 25,0 24,-25-49,1 25,24 0,-25 0,25-25,-25 25,0-25,25 0,-25 0,1 0,24 0,-25 0,25 0,-25 0,25 0,0 0,0 0</inkml:trace>
  <inkml:trace contextRef="#ctx0" brushRef="#br0" timeOffset="194035.0982">12948 4539,'0'0,"0"0,0 0,0 0,0 0,0 0,0 0,0 0,0 0,0 25,0 0,0 0,0-1,0 1,0 0,0 0,0-25,0 0,0 0,0 0,25-25</inkml:trace>
  <inkml:trace contextRef="#ctx0" brushRef="#br0" timeOffset="194492.1243">12998 3969,'24'0,"-24"0,0 0,0 0,0 0,0 0,0 0,0 0,-24 25,24-1,0-24,0 25,0 0,0-25,0 25,0 0,0-1,0 1,24-25,1 25,-25-25,25 0,0 25,-25-25,25 0,-1 0,-24 0,25 0,-25-25,25 25,0-25,-25 0,25 1</inkml:trace>
  <inkml:trace contextRef="#ctx0" brushRef="#br0" timeOffset="194817.1429">13320 3845,'-25'0,"25"0,-24 25,24-25,0 0,0 24,0 1,-25 25,25-25,0 49,0-24,0-1,0 1,0-1,0 1,0 0,0-26,0 1,0 0,0 0,0-25,25 25,-25-25,0 0,24 0,-24-25</inkml:trace>
  <inkml:trace contextRef="#ctx0" brushRef="#br0" timeOffset="195047.1561">13469 4440,'0'0,"0"0,0 0,25 25,-25-25,0 49,0-49,0 25,0 0,25 0,-50 0,25-1,0 1,0 0,0-25,0 0,0 0,0 0</inkml:trace>
  <inkml:trace contextRef="#ctx0" brushRef="#br0" timeOffset="196105.2166">13990 3820,'0'0,"25"25,-25-25,0 0,0 0,0 0,-25-25,25 25,0 0,-25 0,0 0,0 25,25-25,-24 0,-1 0,0 25,0-25,0 24,1-24,-1 0,25 0,0 25,0-25,-25 0,25 0,0 0,0 0,0 0,0 0,0 0,0 0,0 0,0 25,0 0,0 0,25-1,-25 26,0-25,0 0,0 24,25-24,-25-25,0 25,24-25,-24 0,25 0,-25 0,25-25,-25 25,25-25,0 25,-25-25,24 25,-24 0,25 0,-25 25,25-25,0 25,-25 0,25 0,-25-25,24 24,-24 26,0-25,0 0,0-1,-24-24,24 25,0-25,-25 25,25-25,-25 0,0 25,0-25,25-25,-24 25,-1 0,0 0,25-25,-25 25,0 0,25 0,0 0,0 0,0 0,25-25,0 25,-25 0</inkml:trace>
  <inkml:trace contextRef="#ctx0" brushRef="#br0" timeOffset="196847.259">14213 3696,'0'0,"0"0,0 0,0 25,0-25,0 0,0 0,0 0,0 25,0-25,0 0,25 0,-25 0,25 0,-25 0,24 0,1-25,-25 25,25 0,0 0,-25 0,0 0,0 0,25 0,-25 0,0 25,0-25,25 24,-25 1,24 25,-24-1,25 1,0 0,-25 24,25 0,-25-24,25 24,-25-24,0 24,0-49,0 25,0-1,-25-24,25 0,-25 0,25-25,-50 25,50-1,-49-24,24 25,0-25,0 0,25 0,-49 25,49-25,0 0,0 0,0 0,0 0</inkml:trace>
  <inkml:trace contextRef="#ctx0" brushRef="#br0" timeOffset="197939.321">15304 15974,'0'0,"-24"0,24 0,-25 0,25 0,0 0,0 0,-25 0,25 0,0 0,0 0,0 25,25-25,0 0,-25 0,24 25,1-25,0 0,25 0,-25-25,-1 25,1 0,25-25,-25 25,-1 0,1 0,0 0,-25 0,25 0,-25 25,25-25,-25 0,0 0,0 0,0 0,0 0,0-25,0 25,24-25,-24 1,-24-1,24 25</inkml:trace>
  <inkml:trace contextRef="#ctx0" brushRef="#br0" timeOffset="198438.3499">15602 15627,'-25'0,"25"0,0 0,-24 0,24 0,-25 25,25-25,0 25,0-25,0 24,0 1,0 0,0-25,0 25,25-25,-1 25,1-1,0 1,0-25,0 25,-1-25,-24 25,25-25,0 0,-25 0,0 0,25 0,-25 0,0 0,-25 0,25 25,0-25,-25 24,0-24,25 25,-24 25,-1-25,0-1,0 1,25 0,-25 25,25-26,-24 1,24-25,-25 25,25 0,0-25,0 0,0 0,25-25</inkml:trace>
  <inkml:trace contextRef="#ctx0" brushRef="#br0" timeOffset="199649.4193">14213 16991,'0'0,"0"0,0 0,0 25,0-25,0 25,-25-25,25 25,0 24,-25-24,25 25,-24-1,24 26,0-26,0 1,0 24,0-24,0-25,0-25,0 74,0-74,0 0,0 0,0 50,0-75,0-25</inkml:trace>
  <inkml:trace contextRef="#ctx0" brushRef="#br0" timeOffset="199959.437">14461 16942,'25'24,"-25"26,0-25,0 24,0-24,0 25,0-1,0 26,0-26,-25 26,25-26,0 26,0-25,0-1,0-49,-25 75,25-75,0 0,0 49,0-49,0 0,0 0,0 0</inkml:trace>
  <inkml:trace contextRef="#ctx0" brushRef="#br0" timeOffset="200216.4512">14114 17562,'25'0,"-25"-25,24 25,1-25,0 0,0 0,0 1,-1-1,26 25,-25-25,0 25,0-25,-1 0,1 25</inkml:trace>
  <inkml:trace contextRef="#ctx0" brushRef="#br0" timeOffset="200563.4716">14610 17239,'0'0,"25"0,0 25,-25-25,24 0,-24 0,25 0,0-25,-25 25,25 0,-25 0,25 0,-25 0,24 0,-24 0</inkml:trace>
  <inkml:trace contextRef="#ctx0" brushRef="#br0" timeOffset="200775.4833">14660 17388,'0'0,"24"0,1 25,-25-25,0 0,25 0,0 25,0-25,-1 0,-24-25,25 25</inkml:trace>
  <inkml:trace contextRef="#ctx0" brushRef="#br0" timeOffset="201596.5307">15106 16867,'0'0,"0"25,0-25,-25 25,0-25,25 25,-24-25,24 24,-25 1,25 0,-25 0,25-25,-25 49,25-24,-25 25,25-25,0 24,0 1,0-1,-24 1,48-25,-24 24,0 1,0 0,0-50,25 74,-25-74,50 75,-50-75,25 24,-25-24,49 0,-49 0,50 0,-50 0,49-49,-49 24,25 0,0-24,-25-1,25 0,-25 25,0-24,0-1,0 25,-25 1,25-1,-25 0,0 25,25 0,-24 0,-1 0,0 25,25 0,0-1,-25 1,25 0,0 0,0 24,0-49,25 75,-25-75,0 50,0-50,0 0,0 0</inkml:trace>
  <inkml:trace contextRef="#ctx0" brushRef="#br0" timeOffset="202319.572">15354 16917,'0'0,"0"0,0 0,0 0,0 0,0 0,0 25,0-1,0 1,25 25,0-25,-25 49,25-24,-25 24,24 0,-24 1,25-1,-25 1,0-26,0 26,0-75,0 74,0-74,0 0,0 50,0-50,0 0,0 0,0 0,-25-75</inkml:trace>
  <inkml:trace contextRef="#ctx0" brushRef="#br0" timeOffset="202877.6039">14015 16892,'0'0,"-25"0,25 25,-25-25,0 25,0-1,25 1,-24 25,-1-25,0 24,0 26,0-1,25 0,0 1,-24-1,24 1,0-1,24 1,-24-26,0-49,25 75,-25-75,25 49,-25-49,0 0,50 0</inkml:trace>
  <inkml:trace contextRef="#ctx0" brushRef="#br0" timeOffset="220509.6124">5407 5705,'25'0,"-25"0,0 0,0 0,0 0,0 0,0 0,0 0,0 0,25 0,-25 0,25 0,-25 0,25 0,-1 0,1 0,25 0,-1 0,-24 0,25 0,-1 0,-24 0,25 0,0 25,-26-25,1 25,25-25,-50 24,25-24,-25 0,0 0,24 25,-24-25,0 0,0 0,0 0,0 0,0 0,0 0,0 0,0 0,0 0,0 25,0-25</inkml:trace>
  <inkml:trace contextRef="#ctx0" brushRef="#br0" timeOffset="222250.712">19248 5705,'0'0,"0"0,25 25,-25 0,0-1,25 26,0 0,-25-1,49 26,-24-26,0 26,0-1,0-49,-25 25,24-26,-24 1,0-25,0-25,-24 1,-1-1,25-25,-50-24,25-1,1-24,-1 25,0-50,0 24,25 1,0 0,25 25,0-26,24 26,1 24,0-24,-1 49,1 0,0 1,-26 24,1 24,0 1,0 25,-25-1,0 1,-25 0,0 24,-24 0,24-24,0 24,-25-24,25 0,1-1,-1 1,25-1,0 1,25 0,-1-25,1-1,0 1,0-25,25 0,-26 0,1 0,25-25,-25-24,24 24,-24-50,0 26,24 24,-24-49,0 49,-25-25,25 25,-25 25,0 0,-25 25,25-25,0 50,0-25,0 24,0 1,25-25,-25-1,49-24,-49 0,50 0,-50-24,25-26,0 25,-25-24,0-1,-25 0,0 1,0 24,0-25,1 26,-1-1,25 0,-25 0,25 25,0 0,-25-25,25 25,0 0,25 0,-25 0,25 0,-25 0,49 25,-49-25,50 50,-25-25,0 24,-1 1,1-1,-25-24,25 25,-25-25,25-1,0-48,-25 24,24-50,-24 25,25 0,-25-24,0 24,0-25,0 50,25-24,-25 24,0 0,25 0,-25 24,25-24,-1 0,1 0,0-24,0-26,0 25,-25-24,0-1,0 0,0-24,-25 49,0-24,0 24,-24-25,24 50,0 25,-25 0,26 24</inkml:trace>
  <inkml:trace contextRef="#ctx0" brushRef="#br0" timeOffset="222543.7288">19596 6449,'-25'0,"25"0,0 0,50-49,-1 24,1-25,24-24,25-1,1 1,-1 0,0-26,0 51,0-26,-24 26,-1-1,-24 25,-1 0,-49 1,25-1,-25 25,-25-25</inkml:trace>
  <inkml:trace contextRef="#ctx0" brushRef="#br0" timeOffset="223125.7621">20216 6524,'0'0,"0"-25,0 0,0 25,-25 0,25 0,-25 25,0 0,1-1,-26 51,50-26,-25 26,0-1,25 1,25-1,0-24,0-1,0 1,24-50,1 25,-1-50,1 0,0 0,-1-24,1-1,-25 1,-25-1,24 0,-24 1,-24-1,-1 25,-25 25,1 0,24-25,-25 50,1-25,-1 0</inkml:trace>
  <inkml:trace contextRef="#ctx0" brushRef="#br0" timeOffset="225992.9261">15429 11509,'0'0,"0"0,-25 25,25-25,0 0,0 0,0 0,0 0,0 0,0 0,25 0,-1 0,-24 0,25 0,25 0,-1 0,-24 0,25-25,-1 25,-24 0,0 0,0-24,0 24,-1 0,1 0,-25 0,0 0,0 0,0 0,0 0,0 0,0 0,0 0,0 0,0 0,0-25,0 25,0 0,-25-25,25 25,-24 0,24 0,-25 0,25 0,-25-25,25 25,-25 0,25-25,-25 25,25 0,0 0,0 0,-24-24,24 24,0 0,0 0,0 0,0 0,0 0,0 0,24 0,-24 0,25 0,0 24,0-24,0 0,-1 25,1-25,25 25,-25-25,-25 0,24 0,1 0,-25 0,0 0,25 0,-25 0,0 0,0 0,0 0,0 0,-25 25,25-25,0 0,-25 25,1-25,24 24,-25 1,25-25,-25 25,0 0,25-25,-25 25,25-25,-24 0,24 0,0 0,0 0,0 0,0 0,0 0,24-25,1-25</inkml:trace>
  <inkml:trace contextRef="#ctx0" brushRef="#br0" timeOffset="226977.9824">19968 9451,'0'0,"0"0,0 0,0 0,0 0,0 0,0 0,0 24,0-24,0 25,0 0,0 25,0-1,0 1,0 24,25-24,-25 24,0 1,0-26,0 1,24 0,-24-1,0-49,0 25,0 0,0-25,0 25,0-25,0 0,-24-25,24 25,0 0</inkml:trace>
  <inkml:trace contextRef="#ctx0" brushRef="#br0" timeOffset="227342.0032">19869 10145,'-25'0,"25"0,0 0,0 0,0 0,0 0,0 25,0 0,0 0,25-1,-25 1,0 25,24-25,-24 24,0-24,25 0,0-25,-25 0,25 0,0-25,-1 0,1 0,0 1,-25-1,25 0,0 25,-25-25,0 25,24 0,-24 0,0 0,0 0,0 0,0 0,0 0,0 0,0 0,0 0</inkml:trace>
  <inkml:trace contextRef="#ctx0" brushRef="#br0" timeOffset="233699.3668">17363 5631,'0'0,"0"0,0 0,0 0,0 0,0 0,0 0,0 0,-25 0,25 0,-24-25,24 25,-25 0,0 0,25 0,-25 0,0 0,25-25,-24 25,-1-25,0 25,0 0,0-25,1 25,-26-24,25 24,-24-25,24 25,-25-25,25 25,-24 0,-1-25,25 25,-24 0,24 0,0 0,-24-25,24 25,0 0,0 0,0 0,1 0,-26 0,25 0,0 0,0 0,-24 0,24 0,0 0,0 0,-24 0,24 0,0 0,-24 0,24 25,-25-25,1 0,24 25,-25-25,25 0,-24 25,-1-25,25 0,-24 25,24-25,-25 0,1 24,-1-24,25 25,-24-25,-1 25,0-25,1 25,-1-25,1 25,-1-1,0-24,26 0,-26 25,0-25,1 0,24 25,-25-25,1 0,24 0,-25 25,1-25,-1 25,1-25,24 24,-25-24,1 0,-1 0,25 0,-25 25,1-25,24 0,-25 0,26 0,-26-25,0 25,26 0,-26 0,0 0,1 0,-1 0,1 0,-1 0,0 0,1 0,-1 0,1 0,24 0,-25 0,-24-24,24 24,1 0,-1 0,0 0,1 0,-1 0,0 0,26 0,-26 0,0 0,1 0,-1 0,1 0,-1 0,0 0,1 0,-1 0,1 0,-1 0,0 0,1 0,-1 0,1 0,-1 0,0 0,1 24,-1-24,0 0,1 0,24 0,-25 0,1 0,-1 0,25 0,-24 0,-1-24,1 24,24 0,-25 0,1-25,-1 25,25 0,-24 0,-1 0,25 0,-24 0,-1 0,25 0,-25 0,26 0,-26 0,0 0,26 0,-26 0,0 0,1 0,24 0,-25 0,1 0,-1 0,25-25,-24 25,24 0,-25 0,26 0,-1 0,-25 0,1 0,24 0,0 0,-25 0,26 0,-26 0,0-25,26 25,-26 0,0 0,25 0,-24 0,-1 0,25 25,-24-25,-1 0,1 0,-1 0,0 0,-24 0,24 0,1 25,-1-25,-24 0,24 0,1 0,-26 25,26-25,-26 0,25 0,-24 0,24 24,1-24,-26 0,26 0,-1 0,1 0,-1-24,0 24,1 0,-1 0,1-25,-1 25,0 0,1 0,24 0,-25-25,1 25,-1 0,0 0,1 0,24 0,-25 0,1-25,-1 25,1 0,-1 0,25-25,-24 25,-1 0,0 0,26 0,-26 0,25-24,-24 24,-1 0,25 0,-24 0,-1-25,0 25,26 0,-26 0,25 0,-24 0,24 0,-25-25,25 25,-24 0,24 0,0 0,0 0,-24 0,24 0,0 0,0 0,-24 0,24 0,0 0,-25 25,26-25,-1 0,0 0,0 0,0 0,1 0,-1 0,0 0,0 0,0 0,25 25,-49-25,49 0,-25 0,0 0,0 24,1-24,-1 0,25 25,-25-25,0 0,25 25,-25-25,1 0,24 25,-25 0,25-1,0 1,-25 0,25 0,0 0,0 24,0 1,0-25,0 24,0-24,0 25,25-1,-25-24,0 25,25-25,-25 24,0-24,24-25,-24 25,0 0,25-1,-25-24,0 25,25-25,0 25,-25-25,25 25,-25-25,24 25,1-25,-25 0,50 24,-50-24,49 0,-24 25,0-25,0 0,24 0,-24 0,25 0,-25 0,24 0,1 0,-25 0,24 0,1 0,-25 0,24 0,1 0,-1 0,1-25,-25 25,25 0,-1 0,-24-24,25 24,-1 0,-24 0,25 0,-26 0,26 0,-25 0,0 0,-1 0,1 0,25 0,-25 0,-1 0,1 0,0 0,0 0,-25 0,49 0,-49 0,50 24,-50-24,25 0,0 0,-1 0,26 0,-50 0,50 0,-50 25,24-25,1 0,0 0,0 0,0 0,-1 25,-24-25,50 0,-50 0,25 0,0 0,0 0,-1 0,1 0,0 0,-25 0,25 0,-25 0,25 0,-1 0,1 0,0 0,-25 0,25 25,0-25,-25 0,24 0,1 0,0 0,0 0,0 0,-1 0,1 0,0 0,0 0,0 0,-25 0,24 0,1 0,0 0,0 0,0 0,-1 0,1 0,25 0,-50 0,49 0,-24 0,0 0,0 0,24-25,1 25,-25 0,25 0,-26 0,26 0,-25 0,24 0,-24 0,25-25,-1 25,1 0,-25 0,24 0,1-25,0 25,-1 0,-24 0,25 0,-1 0,1-24,-1 24,1 0,0 0,-26 0,26 0,0-25,-1 25,1 0,0 0,-1 0,-24 0,25 0,-1 0,1 0,-1 25,-24-25,25 0,-25 0,24 0,-24 0,25 0,-26 0,26 24,0-24,-26 0,26 0,-25 0,24 0,-24 0,0 25,25-25,-1 0,-24 0,0 0,0 0,24 0,-24 25,25-25,-25 0,-1 0,26 25,-25-25,0 0,24 0,-24 0,25 0,-26 0,1 0,25 0,-25 0,-1 0,1 25,0-25,0 0,24 0,-24 0,0 0,0 0,0 0,24 0,-24 0,0 0,24 0,-24 24,0-24,0 0,25 0,-26 0,1 0,25 0,-25 0,24 0,1 0,-25 0,24 0,1 0,-1 0,1 0,0 0,-1 0,1 0,-1 0,-24 0,25 0,-1-24,1 24,-25 0,24 0,1 0,-25 0,25 0,-1 0,-24-25,25 25,-1 0,-24 0,25 0,-26 0,26 0,-25 0,24 0,1 0,-25 0,24 0,1 0,-25 0,24 0,1-25,-25 25,24 0,1 0,-25 0,24 0,-24 0,0 0,25 0,-1 0,1 0,-25 0,24 0,1 0,0 0,-26 0,26 0,0 0,-1 0,1 0,-1 0,-24-25,25 25,-1 0,1 0,0 0,-1 0,1 0,-1 0,1-25,0 25,-1 0,1 0,0 0,-26 0,26 0,0 0,-1 0,-24 0,25 0,-1 0,-24 0,25 0,-1 0,1 0,-25 0,24 0,1 0,-25 0,24 0,1 25,-25-25,24 0,-24 0,25 25,-26-25,26 0,0 0,-1 0,1 0,0 0,-1 0,1 0,-1 0,1-25,24 25,-24 0,24-25,-24 25,24-24,-24 24,24 0,-24 0,0 0,24-25,-24 25,-1 0,1 0,0 0,-26 0,1 0,0 0,0 0,0 0,-25-25,0 25,0 0,0 0,0-25,0 0,-25 25,0-49,25 24,0-25,-25 1,0-1,25-24,-24-1,24 26,-25-26,25 26,-25-1,25 25,-25-24,25 24,0 25,0 0,-25-25,25 25,0 25,-25 0,25-25,-24 24,24 1,-25 0,0 0,25 0,-25-50,25 25,0-75,25 26,0-26,49-24</inkml:trace>
  <inkml:trace contextRef="#ctx0" brushRef="#br0" timeOffset="234438.4091">20935 6573,'0'0,"0"0,0 0,25 0,0-25,0 1,24 24,1-50,24 0,1 1,24-1,0-24,25 24,0-24,-25-1,25 26,0-26,-24 26,-1 24,0-25,-25 1,-24 24,-25 25,0-25,-1 25,-24 0,0 0,-24 0,-1 0,-25 0,1 25,-1 0,-24-1</inkml:trace>
  <inkml:trace contextRef="#ctx0" brushRef="#br0" timeOffset="234958.4389">20886 6424,'-25'0,"25"0,-25 0,25 0,0 0,0 0,0 0,0 0,0 0,0 0,0 0,-25 25,0 0,25 0,-24 0,-1 24,0-24,25 25,0-1,0-49,0 50,0-25,25-1,0 1,-1-25,26 0,-25 0,24 0,-24 0,25 0,-25 0,-1 0,-24 0,25 0,-25 0,25 0,0 0,-25 0</inkml:trace>
  <inkml:trace contextRef="#ctx0" brushRef="#br0" timeOffset="236028.5001">19844 9451,'0'0,"0"0,0 0,25 0,-25 0,0 0,0 0,0 0,0 0,0 0,0 24,0-24,0 0,0 25,0 0,0 0,24 0,-24 24,0-24,0 25,25-1,-25 1,25-25,-25 24,0 1,0-1,0-24,25 25,-25-25,0 0,0-1,0 1,0-25,0 0,0 0,0 25,0-25,0 0,0 25,0-25,0 0,0 0,0 0,0 0,0 0,0 0,0 0,0 0,0 0,0 0,0 0,0 25,0-25,0 0,0 0,0 0,0 0,-25-25,25 25,0 0,0 0,0-25</inkml:trace>
  <inkml:trace contextRef="#ctx0" brushRef="#br0" timeOffset="236518.5281">19769 10021,'0'-25,"0"25,0 0,0-25,0 25,0 25,0 0,25-25,-25 25,25 0,0 24,-25-24,49 0,-49 25,25-26,0 1,-25 0,25 0,-25-25,0 25,0-25,25 0,-25 0,24 0,-24-25,0 0,25 0,-25 0,25 1,-25-1,25 0,0 0,-25 0,0 25,24-24,1 24,-25-25,0 0,0-25,0 25</inkml:trace>
  <inkml:trace contextRef="#ctx0" brushRef="#br0" timeOffset="265893.2082">17735 5060,'0'0,"25"0,-25 0,0-25,0 25,0 0,0 0,25-24,0 24,0 0,-25-25,24 25,1 0,0-25,0 25,-25 25,0-25,0 25,0-1,0 1,0 25,-25-1,25 1,-25-25,25 24,-25 1,25 0,0-26,0 1,0-25,0 25,0-25,0 25,0-25,0 25,0-25,0 0,-24 24,48 1,-48-25</inkml:trace>
  <inkml:trace contextRef="#ctx0" brushRef="#br0" timeOffset="266068.2182">17859 5730,'25'25,"-25"-1,0 1,0-25,0 50,0-50,0 0,0 0,0 0,0 0,0 0,0 0,0 0,0 0,0 0,0 0,0-25,0 0</inkml:trace>
  <inkml:trace contextRef="#ctx0" brushRef="#br0" timeOffset="280323.0336">20439 11286,'0'0,"0"25,0-25,0 0,0 0,0 0,0 25,0-25,0 0,0 0,0-25,0 25,-25 0,25 0,-25 0,25 0,-24 0,24 0,-25 0,0 0,0 0,0 0,1 0,-1 0,0 0,0 0,0 0,1 0,-1 0,0 0,0 0,25 0,-25 0,1 0,24 0,-25 0,25 0,0 0,-25 0,25 0,-25 0,25 0,-25 0,25 0,0 0,-24 0,24 0,-25 0,25 25,0-25,0 0,-25 0,25 0,0 0,0 0,0 0,0 0,0 0,0 0,0 0,0 0,0 0,0 0,0 0,0 0,0 0,0 0,0 0,0 25,0-1,0-24,0 25,25 0,-25 0,0 24,0-24,0 25,0-25,0-1,0 26,0-25,0 24,0-24,25-25,-25 25,0 0,0-25,0 0,0 25,0-25,24 0,-24 0,0 0,25-25,-25 25,25 0,-25 0,25 0,0 0,-1 0,-24 0,50 0,-25 0,0 0,-1 0,1 0,0 0,0 0,0 0,-1 0,1 0,0 0,0 0,-25 0,25 0,-25 0,0 0,0 0,0 0,24 0,-24 0,0 0,0 0,0 0,0 0,0 0,25 25,-25-25,0 0,0 0,0 0,0 0,0 0,0 0,0 0,0-25,0 0,25 25,-25-25,0-24,0 24,0-25,0 1,0-1,0 0,0 1,0 24,0 0,0 0,0 1,-25-1,25 25,0 0,0 0,0 0,0 0,0 0,0 0,0 0,0 0,0 25,0-1,0-24,0 25,0-25,0 25,0-25</inkml:trace>
  <inkml:trace contextRef="#ctx0" brushRef="#br0" timeOffset="305089.4501">11112 3894,'0'0,"0"0,0 0,0 0,0 0,0 0,0 0,0 25,0-25,0 0,0 0,-24 25,24-25,0 0,24 0,1 0,-25-25,0 25,25-25,0 1,0-1,-25 0,25 0,-1 0,-24 1,0 24,25 0,-25 0,0 0,0 0,0 0,0 0,0 0</inkml:trace>
  <inkml:trace contextRef="#ctx0" brushRef="#br0" timeOffset="306346.522">11658 3125,'0'0,"0"0,0 0,0-24,0 24,0 0,0 0,0 24,0-24,0 25,25 0,-25 25,0-26,0 26,0 0,0-1,0 1,0-1,0 1,0-25,0 0,0-1,0 1,0 0,0 0,0 0,0-25,0 0,0 25,0-25,0 0,0 0,0 0,0 0,0 0,0 0,0 0,0 0,0 0,0 0,0 0,0 0,0 0,-25-25,25 25,0-25,0 0,-25 0,25 0,-24 1,24 24,-25-25,25 0,0 0,0 0,-25 1,25 24,0 0,0 0,0 0,0 0,0 0,0 0,25 24,-25-24,0 25,0 25,25-25,-25-1,0 1,0 0,24 0,-24 0,25-25,-25 25,0-25,0 0,0 0,0 0,0 0,0 0,25 0,0-25,-25 25,25-25,-1 0,-24 0,25 0,0 1,0-1,-25 25,0-25,25 0,-25 25,0 0,0 0,0 0,0 0,0 0,0 0,0-25,0 25,0 0,0 0,0-24,0-1,0 0</inkml:trace>
  <inkml:trace contextRef="#ctx0" brushRef="#br0" timeOffset="307781.6041">15677 12452,'0'0,"0"0,0 0,-25-25,25 25,-25 0,25 0,-25 0,0 0,25 0,-24 25,-1-25,25 0,-25 25,25-25,-25 0,25 0,0 0,0 0,0 0,25 0,0 0,0-25,-1 25,1 0,25-25,-25 25,24-25,1 25,-25 0,24-24,1 24,-25 0,-1 0,1 0,0 0,-25 0,25 0,-25 0,0 0,0 24,0-24,0 0,0 0,0 0,0 0,0 0,0 0,0 0,0-24,0 24,0-25,-25 25,25-25,0 25,-25-25,25 0,0 1,-25-1,1 0,24 0,-25 0,0 25,25-25,-25 25,25 0,-25 0,25 0,0 0,0 0,25 0,0 0,0 25,-25 0,25-25,24 25,-24-25,0 25,0-25,-1 25,1-25,-25 0,0 24,0-24,0 25,0-25,-25 50,1-25,-1 24,0-24,0 0,-24 24,24 1,0-25,25 0,-25-1,25-24,0 25,0-25,0 0,0-25,25 1,-25-1,25 0</inkml:trace>
  <inkml:trace contextRef="#ctx0" brushRef="#br0" timeOffset="309738.716">19893 12129,'0'0,"0"0,0 25,0-25,0 0,0 0,0 25,0-25,0 25,0-25,0 25,0-25,0 25,0-25,0 24,0 1,-24 0,24 0,0 0,0-1,0 1,0 0,0 0,0 0,-25-1,25 1,0-25,0 25,0-25,0 0,0 0,0 0,0 25,0-25,0 0,0 0,0 0,0 0,0 0,0 0,0 0,0 0,25 0,-25 0,0 0,24 0,-24 0,0 0,25 0,0 0,-25 0,25 0,0 0,-25 0,24 0,1 0,0 0,-25 0,25 0,0 0,-25 0,24 0,1-25,-25 25,25 0,0 0,0 0,-25 0,24-25,1 25,0 0,0 0,-25 0,25 0,-1 0,-24 0,25 0,-25 0,25 0,0 0,-25 0,0 0,0 0,0 0,25 0,-25 0,0 0,0 0,0 0,0 0,0 0,0 0,0 0,0-25,0 25,0-24,0 24,0-25,0 0,0 25,0-25,-25 0,25 1,0-1,0 0,0 0,0 25,0-25,0 25,0-24,25-1,-25 0,0 25,0-25,0 25,-25 0,25 0,0-25,0 25,0 0,0 0,0 0,0 0,-25 0,0 0,25 0,-25 0,1 0,-1 25,0-25,0 0,0 0,-24 25,24-25,0 0,0 0,1 0,-26 25,50-25,-25 0,0 0,25 0,0 0,0-25,0 25,-24 0,24 0,0 0,-25 0,25 0,0 0,0 0,0 0,0 0,0 0,0 0,0 0,0 0,0 0,0 0,-25 0,25 0,0 0,0 0,0 0,-25 0</inkml:trace>
  <inkml:trace contextRef="#ctx0" brushRef="#br0" timeOffset="318766.2324">12254 3225,'0'-25,"0"25,0 0,0 0,0-25,0 25,0 0,0 0,0 0,0 0,0 0,0 25,-25 0,25-1,0-24,0 50,0 0,0-1,-25-24,25 25,0 24,0-24,0-26,0 26,0 0,0-25,0-1,25 1,-25 0,0 0,0-25,0 0,0 0,0 0,0 0,0-25,0 0,-25 0,50 1,-50 24,25-25,0 0,0 25</inkml:trace>
  <inkml:trace contextRef="#ctx0" brushRef="#br0" timeOffset="319433.2705">12179 3621,'-25'0,"25"0,0 0,-25-24,25 24,0 0,0 0,-24 0,24 0,0 0,0 0,0 0,-25 0,25 0,0 0,0 0,0 0,0 0,0 0,0 0,0 0,0 0,0 0,0 0,0 0,0 0,0 0,0 0,0 0,0 0,0 24,0-24,25 25,-25 0,0 0,24 0,-24-25,0 25,25-1,-25-24,25 25,-25-25,0 0,0 25,0-25,0 0,0 0,0 0,0 0,0 0,0 0,25 0,-25-25,25 0,-25 25,25-24,-25-1,24 0,-24 0,25 0,-25 0,25 1,-25 24,0 0,25-25,-25 25,0 0,0 0,0 0,0 0,0 0,0 0,0 0,0 0,0 0,0 0,0 0,0 0,0 0,0 0,0 0,-25 25</inkml:trace>
  <inkml:trace contextRef="#ctx0" brushRef="#br0" timeOffset="326705.6865">20439 13122,'0'0,"0"0,0 0,0 0,0 0,0 0,0 0,0 0,0 0,0 0,-25 0,25 0,0 0,0 0,0 0,0 0,0 0,0 0,0 0,0 0,0 0,0 0,0 0,-25 0,25 0,-24 0,24 0,0 0,0 0,-25 0,25 0,0 0,-25 0,25 0,-25 0,25-25,-25 25,1 0,-1 0,0 0,0 0,0 0,1 0,-1 0,0 0,0 0,0 0,25 0,-24 0,24 0,0 0,-25 0,25 0,0 0,0 0,-25 0,25 0,0 0,0 0,-25 0,25 0,-25 0,25 0,0 0,0 0,-24 0,24 0,0 0,0 0,-25 0,25 0,0 0,0 0,-25 0,25 0,0 0,0 0,0 0,0 0,0 0,0 0,0 0,-25 0,25 0,0 25,25-25,-25 24,0-24,0 25,0 0,0 0,0 0,25 0,-25-1,0 1,0 0,0 0,0 0,0-1,0-24,0 0,0 25,0-25,0 0,0 0,0 0,0 0,0 0,0 25,0-25,0 0,0 0,0 0,0 0,0 0,25 0,-25 0,24 0,-24 25,0-25,25 0,0 0,0 0,0 0,-1 0,1 25,0-50,0 25,0 0,24 0,-24 0,0 0,0 0,-1 0,1 0,-25 0,25 0,-25 0,25 0,-25 0,0 0,0 0,0 0,0 0,0 0,0 0,0 0,25 0,-25 0,0 0,0 0,0 0,0 0,0-25,0 25,0-25,0 0,0 25,0-24,0-1,0 0,0 0,-25 0,25 1,0-1,0 25,0-25,0 25,0-25,0 25,0-25,0 25,0 0,0 0,0 0,0 0,0 0,0 0,0 0,0 0</inkml:trace>
  <inkml:trace contextRef="#ctx0" brushRef="#br0" timeOffset="335269.1763">12849 3001,'-25'-24,"25"-1,-25 25,25 0,0 0,-25-25,25 25,-24 25,24-25,0 0,0 25,-25-25,25 24,0 1,0 0,0 0,0 49,0-24,-25-1,25 26,0-1,0-24,0 24,0 1,0-51,0 26,0-25,0 0,-25 0,25-25,0 0,0 0,0 0,-25-25,1 0,24 0,-25 0,25 0,-25 1,25 24,-25-25,25 0,-25 25,25-25,0 25,0 0,0 0,0 25,25-25,0 25,-25 0,25-1,0 1,-1 0,1 0,-25 0,25 0,0-25,0 0,-1-25,1 0,0 0,0-25,0 26,-25-1,24-25,1 25,-25 25,0-24,0 24,0 24,0 1,0-25,0 25</inkml:trace>
  <inkml:trace contextRef="#ctx0" brushRef="#br0" timeOffset="339331.4086">20414 13767,'0'0,"0"0,0 0,0 0,0 0,0 0,0 0,0 0,0 0,0 0,0 0,0 0,0 0,0 0,0 0,0 0,0 0,0 0,0 0,0 0,0 0,0 0,0 0,0 0,0 0,0 0,0 0,-25 24,1-24,24 0,0 0,-25 0,25 0,-25 0,25 0,-25 25,25-25,-25 0,1 0,24 0,-25 0,25 0,-25 0,25 0,-25 0,25 0,-25 0,1 0,24 0,-25 0,25 0,-25 0,25 0,-25 0,25 0,-25-25,25 50,-24-25,-1 0,25 0,-25 0,25 0,-25 0,25 0,-25 0,25 0,-24 0,24 0,-25 0,25 0,0 0,0 0,0 0,0 0,0 0,-25 0,25 0,0 0,0 0,0 0,0 0,0 0,0 0,0 0,0 0,0 0,0 0,0 0,-25 0,25 0,0 25,0-25,0 25,0 0,0-1,0 1,0-25,0 25,0 25,0-26,0 26,0-25,0 0,25-1,-25 26,0-25,0 0,0-1,0 26,0-25,0 0,0 0,0-25,0 0,0 0,0 24,0-24,0 0,0 0,0 0,0 0,0 0,0 0,25 0,-25 0,0 0,0 0,25 0,-25 0,24 0,-24 0,25 0,0 0,-25 0,25 0,0 25,-1-25,1 0,0 0,0 0,0 0,-25 0,49 0,-49 0,25 0,0 0,0 25,-25-25,24 0,1 0,-25 0,25 0,-25 0,25 0,-25 0,25 0,-25 0,24 0,1-25,-25 25,25 0,0 0,-25 0,25 0,-25 0,0 0,24 0,-24 0,0 0,0 0,0 0,0 0,0 0,0 0,25 0,-25-25,0 1,-25 24,25-25,0-25,0 25,0-24,0-1,0 0,0 1,0 24,0-25,0 26,25-26,-25 50,0-25,0 25,0 0,0-25,0 25,0 0,0-24,0 48,0-24,0 0,0 0,0 0</inkml:trace>
  <inkml:trace contextRef="#ctx0" brushRef="#br0" timeOffset="350496.0467">20489 13816,'0'0,"0"0,0 0,-25 0,25 0,0 0,0 0,0-25,0 25,0 0,0 0,0 0,0 0,0 0,0 0,0 0,0-24,25 24,-1 0,1-25,0 0,25 0,-1-24,-24 24,25 0,-1-25,1 26,0-26,-26 50,1-25,0 0,0 25,-25 0,0 0,0 0,0 0,25 0,-25 0,0 0,0 0,24 0,-24-24</inkml:trace>
  <inkml:trace contextRef="#ctx0" brushRef="#br0" timeOffset="387486.1626">20141 13047,'0'0,"0"0,0 0,0 0,0 0,0 0,0 0,0 0,0 0,-24-25,24 25,0 0,0 0,0-24,0 24,-25-25,25 25,-25-25,25 25,0-25,-25 25,0 0,25 0,0 0,-24 0,24 0,-25 0,25 0,-25 25,25-25,-25 25,25 0,0 24,-25-24,25 0,0 24,0 1,0 0,0-1,0 1,25 0,0-26,-25 26,25 0,-25-26,25 1,-1 0,1-25,0 0,0 0,0 0,-1-25,1-24,0-1,0 0,-25 26,25-26,-25-24,0 49,0-25,0-24,0 49,0-25,-25 1,0-1,25 25,-25 0,25 1,-25-1,1 0,-1 25,0 25,0-25,0 25,-24 24,49-24,-25 25,0-1,0 1,1 24,24 1,0-26,0 26,0-26,0 1,24 0,-24-1,25-24,0 0,0 0,0-25,24 0,-24 0,25-50,-1 25,-24-24,25-1,-1 0,-24-24,0 0,0-1,-25 25,0-24,0 24,-25-24,0 49,0-24,-24 24,-1 25,-24 0,24 0,-24 25,24-1,0 1,1 25,-1-1,25 1,25 0,-24-1,48 26,-24-26,25 1,0 0,25-26,-26 1,26 0,0-25,-26 0,26 0,0-25,-1 0,-24 1,0-26,0 0,-25 1,0-1,0 0,0 1,-25-1,0 1,0-1,-24 25,24 0,-25 1,25 24,-24 0,24 0,0 24,0 1,1 25,-1 24,0-24,25-1,0 26,0-1,0 1,25-26,0 1,-1-25,1 0,0-1,0-24,24-24,1-1,-25 0,24 0,-24-24,0 24,0-25,0 1,-25-1,0 0,-25 1,0 24,0-25,-24 1,24 24,-25 0,1 0,-1 25,25 25,0-25,-24 50,49-26,-25 26,25 0,0 24,25-24,-25-1,25 26,-1-26,26-24,-25 0,24-25,-24 25,25-50,-25 0,24 0,-24 1,0-26,0 0,-1 1,-24-1,0 0,0 1,-24 24,-1-25,0 1,0 24,-24 0,-1 25,0 0,26 0,-1 25,-25 0,25 24,25 1,0 0,0 24,0-24,0-1,50 26,-25-26,0-24,24 0,-24 0,25-25,-1 0,-24-25,25 0,-26 0,1-24,-25-26,25 26,-25-1,-25-24,25 24,-25 0,1-24,-26 49,0-24,1 24,-1 25,1 0,24 25,-25-1,1 1,24 50,0-26,25 26,-25-1,25 1,25-1,0 0,-25-24,49 0,-24-26,25 1,-1-25,-24 0,25-25,-1 1,-24-26,25 25,-25-24,-1-1,-24 0,25 1,-50-1,25 0,-24 1,-26 24,25-25,-24 26,-1-1,0 0,1 25,-1 0,25 0,-24 25,-1 0,25 24,25 1,-24-1,24 1,0 0,24 24,1 1,0-26,0 1,24-1,1-24,-25-25,24 0,1 0,-25-25,24-24,-24 24,0-25,-25-24,25 24,-25 1,0-26,-25 1,0 49,0-25,1 1,-26 24,0 0,26 25,-1 0,0 25,0-25,25 25,0 0,0 24,0-24,25 0</inkml:trace>
  <inkml:trace contextRef="#ctx0" brushRef="#br0" timeOffset="424596.2855">20216 13866,'0'0,"0"0,0 0,-25 0,25 0,0 0,0 0,0 0,0 0,0 0,0 0,0 0,0 0,-25-25,25 25,0 0,0 0,-25 0,25 0,-24-25,24 25,-25 0,0 0,25 0,-25 0,25 0,-25 0,25-25,-24 25,-1 0,25 0,-25 25,0-25,0 0,25 0,-24 25,-1-25,0 25,25-25,-25 25,0-25,25 24,0 1,-24-25,24 25,0 25,0-26,0 26,0-25,0 24,0 1,0 0,24-26,-24 26,0 0,25-25,-25 24,25-24,0 0,0 0,-1-1,26 1,-25-25,24 0,-24 0,25 0,-25 0,24 0,-49-25,25 1,0 24,0-25,-25 0,24 0,-24-24,0 24,25-25,-25 0,0 26,0-26,0 0,-25 1,25-1,0 25,-24-24,24-1,0 25,-25-24,0-1,25 25,-25 1,0-1,1 0,-1 0,0 0,0 25,0-24,-24 24,49 0,-25 24,-25-24,50 25,-49 0,49 25,-25-26,0 26,25 0,-25-1,25 26,0-1,0-24,0 24,0-24,0-1,0 1,25 0,-25-26,50 1,-25 0,-1-25,26 0,-25 0,49-25,-24 0,-1 1,1 24,0-50,-1 25,1 0,-25 0,-1 1,1-26,-25 0,0 1,0 24,0-25,-25 1,1-1,-1 1,-25-1,25 25,-24-24,-1 49,1-25,-1 0,0 25,1 0,24 25,-25 0,26-1,-26 1,25 50,0-26,1 1,24 24,-25 1,25-1,0-24,0-1,25 26,-1-50,1-1,25 1,-25-25,49 0,-49-25,49 1,-24-1,24-25,-24 0,-1 1,1-26,-25 26,0-1,-1 1,-24-1,0 0,-24 1,-1 24,0-25,-25 26,-24 24,24-25,1 25,-26 0,26 25,-26-25,26 49,-1-24,25 25,1-1,24 26,-25-26,50 26,-25-26,24 26,1-26,25 1,-1-25,26 0,-26-25,1 0,24-25,-24-25,24 25,-24-24,0-1,-26 0,1 1,0-1,0-24,-50 24,0 1,25-1,-49 25,-1-24,0 24,-24 25,24-25,1 50,-26-25,26 25,24 24,-25-24,26 49,24-24,-25 0,50 24,-25-24,24 24,1-24,0-1,0-24,24 25,1-25,-25-25,24 0,1-25,-25 25,24-50,-24 25,0-24,0 24,-25-50,25 26,-25-1,-25 1,0-26,0 50,0-49,-24 49,-1-24,1 49,-1-25,0 25,1 0,-1 25,1-1,24 26,0 0,0-1,25 26,0-1,0-24,0 24,25-24,0 24,0-49,24 0,-24 0,25-25,-1-25,1 0,24 0,-49-25,25 26,-1-51,1 26,-25-1,-25 0,24-24,-24 24,0 1,-24-1,-1 1,0 24,-25 0,1 0,-1 0,1 25,-1 0,0 25,1 0,-1 0,1 24,24 1,-25 24,50-24,0 24,0 1,0-1,25 1,0-26,0 1,24-25,1 0,-1-25,1-25,24 0,-24 0,0-25,-26 26,1-26,0 0,0 26,-25-26,-25 50,25-25,-25-24,25 49,0-25,-25 0,25 0,0 25</inkml:trace>
  <inkml:trace contextRef="#ctx0" brushRef="#br0" timeOffset="434424.8476">20117 14709,'0'-25,"-25"1,0-1,0 25,0-25,1 25,-1 0,0 0,-25 25,26 0,-1 24,-25-24,25 49,25 1,-49-26,49 51,-25-26,25 0,25 1,0-26,-1 26,1-50,25 0,24-1,-24-24,24-24,1-1,-26-25,26 0,-26 1,1-1,-1 1,-24-26,0 26,0-1,-25 0,0 1,0-1,-50 25,25-24,1 24,-51 25,26-25,-1 25,-24 0,24 0,-24 25,24-25,0 25,1 24,24 1,0 0,0-1,25 26,0-26,0 26,25-1,25-49,-1 24,1-24,0 0,-1-25,26-25,-26 0,1 1,-1-26,-24 25,25-49,-25 24,-25-24,0-1,0 26,0-26,-25 1,0 24,-25 1,26-1,-51 25,26 1,-1 48,0-24,1 25,-26 50,51-26,-26 26,25 24,0 0,25-25,0 26,25-26,0 25,0-49,24 0,1-50,24 24,-24-48,0-1,24 0,-24-50,-1 26,1-1,-25-24,-1-1,1 1,-25 0,0-1,-25 1,1 24,-1 1,-25 24,1 0,-26 25,26 25,-1 0,0-1,1 26,24-25,0 24,25-24,25 0</inkml:trace>
</inkml:ink>
</file>

<file path=ppt/ink/ink2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1-14T21:50:35.977"/>
    </inkml:context>
    <inkml:brush xml:id="br0">
      <inkml:brushProperty name="width" value="0.05292" units="cm"/>
      <inkml:brushProperty name="height" value="0.05292" units="cm"/>
      <inkml:brushProperty name="color" value="#FF0000"/>
    </inkml:brush>
  </inkml:definitions>
  <inkml:trace contextRef="#ctx0" brushRef="#br0">8176 9366,'0'27,"0"-27,0 0,0 0,0 26,-26-26,26 27,0-1,0 1,0-27,0 26,26-26,0 0,27 0,27-26,-1-1,27-26,0-26,26 26,27-26,0-1,-27 27,27 0,-27 0,-53 27,27-1,-27 1,-26 26,-26 0,-1-26,1 26,-27 0,26 26,-26-26,0-26,0-1,27 1</inkml:trace>
  <inkml:trace contextRef="#ctx0" brushRef="#br0" timeOffset="1056.0601">8070 11933,'0'0,"0"0,0 0,0 0,0 26,0-26,0 27,0-1,0 27,0-27,0 1,27-1,26 1,26-27,27-27,0 1,26-53,0 26,27-27,0 1,-1 0,1 26,-27 0,-26 0,0 26,-27 1,-26-1,0 27,-26-26,-1 26,-26 0,0 0,0 0,0 0,0 0,27 26,-27-26,0 0,0 0,26 0,1-26</inkml:trace>
  <inkml:trace contextRef="#ctx0" brushRef="#br0" timeOffset="2019.1155">8070 13176,'0'0,"27"0,-1 0,-26 0,27 27,-27-1,26 1,-26-27,26 26,1 1,-1-27,1-27,52 1,27-1,0-52,26 26,27-53,0 27,26-27,27 26,-54-25,1 25,0 27,-53 27,-27-27,0 27,-26 26,0 0,-26 0,-27 0,0 0</inkml:trace>
  <inkml:trace contextRef="#ctx0" brushRef="#br0" timeOffset="3026.1731">8414 14790,'0'0,"0"-26,0 26,0 0,0 0,0 26,-26-26,26 27,0-1,0-26,26 27,1-27,25 0,1 0,27-53,26 0,26-27,27-25,-1-1,28 0,-28 0,28 27,-1-1,-53 1,27 26,-53 0,-1 27,-52-1,27 27,-27 0,-27 0,1 0</inkml:trace>
  <inkml:trace contextRef="#ctx0" brushRef="#br0" timeOffset="20422.1681">12674 12224,'0'-27,"0"1,0-1,-27 1,1-1,0 1,-27 0,-27-1,1 27,-27-26,0 26,-26-27,-27 27,0 0,-26 0,-26 0,-1 0,-26 27,-27-27,-26 0,0 26,-26 1,-27-1,0 27,0 0,0 26,0 1,26-1,27 27,27 0,26-1,26-25,80 26,26 0,53-27,53-26,79 26,53-26,27 0,106-27,26 1,79-1,27 1,79-27,80-27,-27 27,27-26,52 26,-26-27,-26 27,53 0,-27 0,-106-26,53 26,-26-26,-53-1,-27 1,0-54,-105 27,26 0,-80-26,-26 0,-52-1,-54-26,-26 1,-80-1,-52 0,-54 0,-52 0,-27 0,-79 1,-53 25,-26 1,-80 0,0 26,-53 26,-53 1,27 26,-53 0,26 26,1 1,25 26,1-1,53 28,26-27,26 26,1 0,79 27,26-53,27 27,27-27</inkml:trace>
</inkml:ink>
</file>

<file path=ppt/ink/ink2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1-14T21:51:53.987"/>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FFFF00"/>
    </inkml:brush>
    <inkml:brush xml:id="br2">
      <inkml:brushProperty name="width" value="0.05292" units="cm"/>
      <inkml:brushProperty name="height" value="0.05292" units="cm"/>
      <inkml:brushProperty name="color" value="#C0504D"/>
    </inkml:brush>
  </inkml:definitions>
  <inkml:trace contextRef="#ctx0" brushRef="#br0">1561 1085,'0'0,"0"-53,0 53,0-79,0 79,0 0,0-27,0 27,0 0,0 0,0 0,0 0,0 53,0-53,0 106,27-53,-27 26,0-26,0 0,26 26,-26-52,0 26,0-27,0 1,0-1,0 1,0-27,0 0,0 0,0 0,0 0,0 0,0 0</inkml:trace>
  <inkml:trace contextRef="#ctx0" brushRef="#br0" timeOffset="283.0159">1350 1879,'0'26,"0"-26,0 0,26 26,1-26,-1 0,1 0,25-26,28 26,-1 0,1-26,25-1,-25 27,-27 0,26 0,-26 0,0-26,-27 26,1 0</inkml:trace>
  <inkml:trace contextRef="#ctx0" brushRef="#br0" timeOffset="904.0517">1588 2328,'0'0,"0"-26,0 26,0 0,0 0,0 0,0 0,0 0,-27 26,27-26,-26 27,-1-1,1-26,0 27,26-1,0 1,0-1,0-26,26 0,0 0,1 0,-1 0,27 0,0 0,0 0,-26-26,26 26,-27 0,27 0,-53 0,53-27,-27 27,1-26</inkml:trace>
  <inkml:trace contextRef="#ctx0" brushRef="#br0" timeOffset="1219.0698">2038 2117,'0'0,"0"0,0 0,0 0,-27 26,54 1,-54-1,27 1,0 25,0 1,0 27,0-1,-26 0,26-26,0 27,0-27,-27 26,27-26,0 0,0-27,0 1,-26-1,26 1,0-54,26 1,-26-1,0-26</inkml:trace>
  <inkml:trace contextRef="#ctx0" brushRef="#br0" timeOffset="2477.1417">2329 794,'-106'-80,"0"1,0 0,0 52,1-26,-28 27,27 26,1 26,-1 27,0 27,0-1,27 27,-1 53,27-1,0 27,27 1,0 25,26 1,0 26,0-53,52 27,-25 0,26-27,26-26,1-1,-1-25,27-54,0 27,-1-53,1-27,27-26,-1-26,-26-27,26-53,0 0,-26-26,0-27,0-26,-27 0,1-27,-28 0,1-26,-26 27,-27-27,0 26,-27 0,-26 1,1 52,-28 0,1 53,-1 0,1 80,26 26,0 26,27 54</inkml:trace>
  <inkml:trace contextRef="#ctx0" brushRef="#br0" timeOffset="4809.2751">4048 1164,'-52'-53,"52"53,0 0,0 0,-53-26,53 26,0 0,0 0,0 0,0 0,0 0,0 0,0 0,53 53,-53-53,105 79,-52-26,27 0,-1 0,-26 26,53 1,-27-1,27 0,-27 1,1-1,-1 0,-26 1,26-27,-26 26,0-52,0 26,-26-27,26 27,-27-27,0-26,1 27,-1-1,-26-26,0 0,27 0,-27 0,0 0,0 0,-27 0,27 0,-26-26,-27-1,0 27,0-26,0-1,0 1,-26 0,26 26,0-27,0 27,0-26,27 26,-1 0,1-27,-1 27,27 0,0 0,0 0,0 0,27 0,-1 27,27-1,0 1,27-1,-1 0,0 27,1-26,-27-1,26 27,0-26,-26-1,0 27,-26-53,-1 26,1-26,-1 0,-26 0,0-26,-26-27,-1 27,1-54,-27 27,0 0,26-26,-26 26,1 0,25 0,1 0,-1 27,27 26,0-27,0 1,0 26,0-26,0 26,0 0,0-27</inkml:trace>
  <inkml:trace contextRef="#ctx0" brushRef="#br0" timeOffset="8263.4727">6774 1482,'0'-27,"-27"1,27 26,0-27,0 27,0-26,0 26,0 0,0 0,0 0,-53-53,53 53,-79 0,52 0,-25 0,-28 0,27 26,-26 1,0-1,-1 1,27-27,-26 26,26 1,0-1,27-26,-1 0,1 27,-1-27,27 0,0 0,0 0,0 0,0 0,0 0,0 0,0 0,27-27,-27 27,26-26,-26 26,53-53,-53 53,53-80,-53 80,79-53,-79 53,53-79,-53 79,27-53,-27 53,0 0,0 0,0 0,0 0,0 0,0 0,0 0,-80 27,27-1,0 1,1 25,-1-25,0 26,0-27,53 1,-27-1,27 1,0-1,27-26,-1 27,1-27,26 0,-27 0,27 0,0 0,0 0,-27 0,27 0,-26 0,-1 0,-26 0,27 0,-27 26,0-26,26 0,-26 0,0 0,0 0,0 0,0 0,0 0,0 0,0-26,27-1,-27 1,0 26,0-53,0 53,0-80,0 80,-27-79,27 79,0 0,-26-53,26 53,0 0,0 0,0 27,-27-1,27 0,0 1,0-1,0 27,0-26,0-27,0 26,0 1,0-27,-26 26,26-26,-27-26,1 26,26-27,0 27,-27-53,27 53,0-53,0 53,0 0,0-53,0 53,0 0,0 0,0 27,0-1,-26 1,26-27,-27 26,27 1,0-27,0 0,0 0,0 0,53-53,-53 53,0 0,53-53,-53 53,0 0,0 0,-26 0,-1 53,1-27,-1 1,1-1,-1 1,1-1,26-26,0 0,26-79</inkml:trace>
  <inkml:trace contextRef="#ctx0" brushRef="#br0" timeOffset="13136.7514">6430 7329,'0'-26,"-27"-1,1 27,-1-26,27 26,-26 0,-1 0,1 0,-27-27,27 27,-1 0,1-26,-1 26,-26-27,27 27,-1 0,1 0,-27 0,27 0,-1 0,27 27,-26-27,-1 26,1 1,-1-27,27 26,-26 27,26-53,0 53,0-27,-27 1,27-27,0 53,0-27,0-26,0 27,0-1,0 1,0-1,27 0,-27 1,0-1,0 27,0-26,26-1,-26 1,0 26,27-27,-27 1,26-1,-26 27,27-27,-1 1,1 26,-27-27,26 1,0 26,1-27,-1 0,1 1,26-1,-27 27,1-26,-1-1,1 27,-1-26,1-1,25 1,-25-1,-1 0,27 1,-26-1,26 1,-27-1,27 1,-27-1,1 1,-1 26,27-27,-26 27,26-27,-27 54,27-54,-26 27,25 0,-25-26,26 25,0 1,-27-26,1 26,26-27,-27 27,0-26,1 25,-1 1,1 0,26-26,-27 26,1-27,-1 1,1 26,-1-53,1 26,25 0,-25 1,-27-1,26-26,1 27,26-1,-27 1,1-27,-1 26,27 1,-27-1,1 1,26-1,-27 0,1 1,26-1,-27 1,1-1,-1 1,27-1,-27 1,1-1,26 27,-27-26,27-1,-26 0,26 27,-27-26,27 26,-27-27,27 27,-26-26,26 25,0-25,-27 26,27-27,-27 27,27 0,0 0,-26 0,26 0,-27-27,1 27,25-26,-25 26,-1-27,27 1,-26-1,26 0,-27 1,27-1,-26-26,25 0,-25 0,-1 0,1 0,-1-26,27-1,-26 1,-1 0,1-1,25 1,-25-27,-1 26,1 1,-1-1,1 1,-27-1,26 1,-26 0,0 26,27-27,-54 1,27-1,0 27,0-26,-26-1,-1 1,1-1,-1-26,1 27,-1-1,1-25,-27 25,27-26,-1 27,-26-27,27 0,-1 26,1-25,-1-1,1 26,-27-52,27 52,-1-26,1 0,-27 1,26-1,1 0,-1 26,1-26,-1 0,1 27,0-27,-1 27,1-27,-1 0,-26 26,27 1,-27-1,26-26,1 1,-27 25,0 1,27-1,-27-26,26 0,-26 27,27-27,-27 27,0-27,27 26,-27-26,26 27,-26-27,0 26,1 1,25-1,-26-25,27 52,-27-53,0 26,-27 27,28-53,-1 27,0-1,0 1,0-27,0 27,0-27,0 26,0-26,0 27,0-27,0 0,1 0,25 0,-26 0,0 0,0 0,0 0,1 1,-1-1,26 0,-26 0,0 26,0-26,27 27,-1-27,-25 27,25-27,-26 26,27-26,-1 27,1-27,-1 0,27 27,-26-27,26 26</inkml:trace>
  <inkml:trace contextRef="#ctx0" brushRef="#br0" timeOffset="30693.7556">6509 7197,'0'0,"0"0,0 0,0 0,0 0,0 0,0 0,0 0,-26 0,26 0,-27 0,27 0,0 0,-26 0,26 0,-27 0,1 0,26 0,-27 0,1 0,-1 0,1 0,0 0,-27 0,26 0,1 0,-27 0,0 0,26 0,1 0,-1 0,1 0,0 0,-1 0,1 0,-1 0,27 0,-26 26,-1-26,27 0,-26 0,26 0,-27 0,27 0,-26 0,26 0,-27 0,27 0,0 0,0 0,0 0,-26 27,26-27,0 0,-26 26,26 1,0-1,0-26,-27 53,27-27,-26 27,26-26,0 26,0 0,-27-27,27 27,0 0,0 0,0-27,0 27,27-26,-27-1,0 1,26-1,-26 0,0 1,27-1,-27 1,0-27,0 26,0 1,26-1,-26-26,0 0,0 27,0-27,0 0,0 26,0-26,0 27,0-27,26 0,-26 0,0 0,0 0,27 26,-27-26,26 0,1 0,-1-26,1 26,26 0,-27 0,27-27,0 27,0-26,0 26,0-27,-27 27,1 0,26 0,-27 0,0 0,1 0,-1 0,-26 0,27 0,-1 0,-26 0,27 0,-27 0,26 0,-26 0,27 0,-27 0,26 0,-26 0,0 0,0-26,0 26,27-27,-27 1,0-27,0 0,0 0,0-26,0 26,0-27,-27 1,27 26,0-26,0 26,0 26,0-26,-26 27,26 0,0 26,0-27,0 27,0 0,0 0,0 0,0 27,0-27,0 26,-27-26,27 0,0 26,0-26</inkml:trace>
  <inkml:trace contextRef="#ctx0" brushRef="#br0" timeOffset="40246.302">6297 6350,'27'0,"-27"0,0-26,0 26,0-27,0 27,-27-26,27 26,-26 0,0 0,-1 0,1-27,-1 27,-26 0,0 0,0 27,0-27,-26 0,53 0,-27 0,26 0,1 0,-1 0,1 0,26 0,-27 26,27 1,-26-1,26 0,-26 27,26-26,0 52,-27-26,27 0,0 0,0 26,0-26,0 0,0 0,0 0,0-27,27 27,-27-26,26-1,0 1,1-27,-1 26,1-26,-1 0,27 0,0-26,-26 26,25 0,1 0,0 0,27 0,-54 0,27 0,-26 0,25 26,-25-26,-1 0,1 0,-1 27,-26-27,0 0,27-27,-27 27,0-26,0-1,26-26,-26 0,0 1,0-1,0-27,0 27,0-26,0 26,0 0,0 0,-26 27,26-1,-27 1,27 26,-26-27,26 27,0 0,-27-26,27 26,-26 0,26-27,0 1</inkml:trace>
  <inkml:trace contextRef="#ctx0" brushRef="#br0" timeOffset="41295.362">5636 5159,'-26'0,"-1"27,1-27,-1 0,1 26,-1-26,27 27,-26-27,26 26,0-26,26 27,-26 26,0-27,27 27,-1 0,-26 26,27 1,-27-1,26 0,-26 1,0-1,27-26,-27 26,0-26,0 0,0 0,26-26,-26-27,26 26,-26-52,27 26,-1 0,1-27,26 1,-27-1,27 1,0 26,26-27,-26 27,27-26,-27 26,0 0,-1 0,1 26,0-26,-26 0,26 27,-53-27,26 0,-26 0,27 0,-27 0,0-27,0 27,0-26,-27-27,27 27,0-27,0-27,0 1,-26-1,26 28,-27-28,1 1,-1-1,1 1,-27 26,26 0,-25 0,25 27,-26-1,27-26,-27 27,0 26,0 0,0 0,-26 0,26 0,0 26,0 1,0-1,0 1,0-27,27 26,-1 1,27-27,0 0,0 0,0-27</inkml:trace>
  <inkml:trace contextRef="#ctx0" brushRef="#br0" timeOffset="54972.1443">6588 4842,'0'-27,"0"1,0 0,0 26,0 0,0 0,0 0,0 0,0 26,-26-26,26 26,-26-26,26 27,-27-1,27 1,0 26,0 0,0-27,27 27,-27 26,0-26,26 0,-26 27,26-1,-26 0,0 1,27-1,-27 0,0-26,0 53,26-26,-26-27,27 26,-27-26,0 26,0 1,26-28,-26 28,0-54,0 27,0 0,0-26,0 26,0-27,0 27,0 0,0-27,0 27,0 0,0 0,0 0,0 0,0 0,0 0,-26 0,26 0,0-27,0 53,-27-52,27 52,0-26,0-26,0 52,0-26,0 0,0-27,0 27,0 0,0-26,0-1,0 27,0-27,0 1,0-1,0 1,0-27,0 26,0-26,0 0,0 0,0 0,0 0,0 27,-26-1,26-26,0 27,0-1,0 0,0 1,0-1,0 1,-27-1,27-26,0 27,0-27,0 0,0 0,0 0,0 0,0 0,0 0,0 0,0 0,0 0,-26 0,0 0,-1 0,1-27,-27 27,26-26,-26 26,27 0,-27 0,0 0,0 0,0 0,-26 0,26 26,-26-26,26 0,-27 0,27 27,0-27,1 0,-28 0,27 0,0 0,-26 0,26 0,-26 0,26-27,0 27,-27 0,1 0,26 0,-26 0,-1 0,1-26,0 26,-1 0,1 0,0 0,-1 0,1-27,-27 27,27 0,-1 0,-26 0,27 0,0 0,-1 0,-26 27,27-27,0 0,-1 0,1 0,0 0,-1 0,1 0,26 0,-27 0,28-27,-28 27,27 0,0 0,27 0,-27 0,27 0,-1 0,1-26,-1-1,1 1,-1 0,1-1,-1-26,1 0,-1 27,1-54,-1 28,1-1,-27-27,27 27,-1-26,1 0,-27 26,53-27,-27 1,1 0,26-1,-27 1,27-1,0 1,-26-27,26 27,0-27,-26 27,26-1,0-26,0 27,0 0,0-1,26 1,-26 26,0-26,26-1,1 1,-27 26,0-26,26 26,-26-27,27 27,-27 0,0 1,26 25,-26-26,0 27,0-1,0 1,0-1,27 1,-27 26,0-27,26 1,1-1,-1 27,1-26,25 26,1-26,0 26,0-27,0 27,27-26,25 26,-25-27,26 27,-1-26,1 26,27-27,-28 1,28 26,-28 0,1-27,27 27,-28 0,1 0,27-26,-28 26,1 0,0 0,0 0,26 0,-26 0,0 0,0 0,0 0,-1 0,1 0,-26 0,25 0,-25 0,26 0,-27 0,27 0,-27 0,1-27,25 27,1 0,-26 0,25-26,1 26,0 0,0 0,-27 0,1-26,26 26,-27 0,-26 0,26 0,-26-27,-26 27,-27 0,26 0,-26 0,0 0,0 0,-26 27,-1-27,1 0,-1 0,-26 0,27 0,-27 26,0-26,-26 0,26 0,0 0,-27 0,27 26,-26-26,0 0,-27 0,27 27,-27-27,26 0,-26 0,-26 0,53 26,-53-26,26 0,-27 27,1-27,26 0,-26 0,0 0,-1 26,1-26,-27 27,27-27,0 0,-27 26,27-26,-1 0,1 27,-27-27,27 0,0 0,0 0,-1-27,27 27,-26 0,26 0,0 0,1-26,25 26,1 0,-1 0,1 0,26 26,0-26,0 27,27-1,-1 1,-25-1,25 27,1 0,-1 26,1-26,-1 0,1 26,-1 1,1-1,-1-26,1 0,-1-27,1 27,52-53,-26 0,27 0,-1-26,1-1</inkml:trace>
  <inkml:trace contextRef="#ctx0" brushRef="#br0" timeOffset="55402.1689">2170 4974,'0'-26,"-27"-1,1 27,0 27,-1-1,-26 27,27 0,-27 53,26 0,-26 0,27 26,-27-26,27 26,-27-26,26 0,1-27,-1-26,27 0,0-27,0-26,27-26,-1-1,27-52,0 0,-26-1,52-26,-26 1,26-1,-26 0,26 0,-26 27,27-1</inkml:trace>
  <inkml:trace contextRef="#ctx0" brushRef="#br0" timeOffset="57084.2649">2540 5080,'-26'26,"26"27,-27 0,27 0,-52 27,25-1,-52 27,26 0,0-27,-27 27,1-27,26 1,0-1,0-53,27 27,26-53,26-26,27-1,27-52,25 0,28-27,-27 0,52-26,1 26,-27 0,-26 0,0 53,-27 27,-26 26,-53 26,-26 27,-53 53,-27 26,0 27,-26 0,-27 0,0 26,53-53,0 0,27-26,53-79,26-1,79-79,27 0,26-53,80-26,-1-27,1-26,26 26,0-26,-52 53,-28 0,-25 52,-54 54,-53 26,-26 53,-79 26,-27 53,-26 54,0-1,-27 27,-26-1,52-26,-25 1,52-28,53-52,26-26,27-54,53-26,27-53,52-53,27-26,26-53,27 0,-1-54,27 1,1 27,-28-1,-26 0,-26 80,-53 0,-27 79,-52 53,-80 79,-53 27,-79 79,0 53,-80 0,0 54,-26-1,0 0,53 0,0-53,53-53,26-26,80-53,52-80,80-52,53-54,79-79,1 1,78-54,27-53,0 1,53 26,-53 0,0-1,-53 54,-26 53,-53 0,-27 105,-79 27,-27 27,-78 79,-54 52,-53 27,-26 27,-27 26,0 0,-26 1,27-1,-1-27,53-52,53-27,53-52,53-54,53-52,80-54,25-52,54-27,26-52,27-27,52-1,-52 1,26 27,-53-1,-26 53,-80 53,-26 27,-53 79,-53 26,-80 80,-25 27,-54 25,-53 54,0 0,-26 52,0-26,0-26,53 0,26-27,27-53,52-26,54-27,52-105,54-27,26-53,52-26,54-27,26-26,0 0,0-27,-26 53,-27 27,-26 26,-53 27,-53 79,-53 0,-53 106,-53 26,-26 27,-53 26,-1 53,-25-26,-1 26,80-79,-27 26,80-79,26-27,79-26,27-80,53-25,26-54,53-27,1 28,-1-54,-26 53,-1-26,-52 52,0 27,-80 53,-52 27,-27 52,-26 27,-54 26,-25 27,25 0,-25 0,25-27,27-26,54-27,25-26,27-27,53-52,0 0,53-27,-27 0,27 0,0 0,-27 0,27 27,-53-27,26 26,-26 1,0-27</inkml:trace>
  <inkml:trace contextRef="#ctx0" brushRef="#br0" timeOffset="62965.6015">13309 8440,'-53'-26,"0"-54,0 54,0-27,0 53,0 0,27 26,-1 1,1 26,0 26,26 27,0 0,0 26,26 0,-26 27,26 0,1 0,-1-1,1 1,-27 0,0 0,0-27,0 0,-27-26,1 0,-27 0,27-27,-27-52,26-1</inkml:trace>
  <inkml:trace contextRef="#ctx0" brushRef="#br0" timeOffset="63497.6318">12621 9525,'53'-53,"26"0,1 27,-1-1,27-26,-27 53,1-26,-27 26,-1 26,-25 1,-1-1,-26 27,27 27,-27-28,-27 1,27-26,27 26,-27-27,0-26,26 0,1-26,-27-1,26 1,-26-27,0-26,-26 26,-1 0,27 0,-26 0,-1 26,27 1,0 26,27 53,-1-27,1 54,26-27,0 0,-1 26,-25-26,26 0,-27-53,-26 26,0-26,27-26,-27-1,-27-26,27 27,0-53,-26 26,26 0,0-27,0 54,0-1,26 1,1 26,-1 0,27 0,-26 26</inkml:trace>
  <inkml:trace contextRef="#ctx0" brushRef="#br0" timeOffset="71205.0727">14420 9499,'-26'0,"26"0,-27 26,27-26,0 26,27 1,-27-1,26 1,1-1,-1 1,-26-1,27-26,-27 0,0 0,0-26,0-1,0-26,-27 0,27 1,0-1,0 26,27-52,-1 52,0-26,1 27,26 26,0-26,-27 26,27 0,-26 26,25-26,-25 26,-1 27,-26-26,0 26,0-27,0 27,0-26,0-1,0 0,27 1,-27-27,26 0,1 0,-27-27,26 1,-26 0,0-27,0 0,0 0,-26 26,26-26,0 27,-27 0,27 26,0 0,0 0,27 26,-27 27,0-27,26 27,-26-26,27-1,-1 1,-26-27,27 0,-1-27,-26 27,27-26,-1-1,0 1,-26 26,27 0,-1 26,1 1,-1-1,1-26,26 27,0-1,-27-26,27 0,0-26,-27-1,1 1,-27-27,0 0,0 0,-27 0,1 27,-1-27,27 26,-26 1,52-1</inkml:trace>
  <inkml:trace contextRef="#ctx0" brushRef="#br0" timeOffset="71457.0871">16537 9313,'0'0,"-27"27,27 26,-26-27,26 1,0 26,0-27,0 27,0-53,0 0</inkml:trace>
  <inkml:trace contextRef="#ctx0" brushRef="#br0" timeOffset="71628.0967">16405 8784,'-27'-26,"27"-1,-26 1,26 26,0 0,0 0,-27 0,54 53,-27-27,26 27</inkml:trace>
  <inkml:trace contextRef="#ctx0" brushRef="#br0" timeOffset="71914.1133">16563 9419,'0'53,"27"-26,-27-27,0-27,0 1,0-1,26 1,-26-1,0 1,0-1,0 27,27 27,-1-1,1 27,25-26,-25 26,26-27,0-26,0 26,-27-52,27 0,-26-27,-1 0,-26-27,0 27,26-26,-26 0,27-1,-27 27,26-26</inkml:trace>
  <inkml:trace contextRef="#ctx0" brushRef="#br0" timeOffset="72448.1437">17992 9234,'-26'26,"26"1,0-1,0 1,26 26,0-27,-26 27,27-26,-1-1,-26 0,0 1,0-27,0-27,0 1,0 0,0-54,0 27,0 0,0-26,0 0,27 26,-1 0,1 0,26 26,-27 1,27 26,0-27,0 27,0 0</inkml:trace>
  <inkml:trace contextRef="#ctx0" brushRef="#br0" timeOffset="72848.1667">18601 9419,'0'27,"0"-1,0-26,-27 0,27-26,27-27,-27 0,0 0,0 0,26-26,0 26,1 0,-1 0,1 53,-1 0,27 0,0 53,0-27,0 27,-27 27,27-28,0 1,0 0,-26-26,-1-1,1 1,-27-1,-27-26,1 0,-27 0,0-26,0-1,0 1,0-1,0 1,27-1,-1 27,1-26,52 26,-26 0</inkml:trace>
  <inkml:trace contextRef="#ctx0" brushRef="#br0" timeOffset="73803.2213">19288 9525,'27'0,"-1"0,1-26,-27-1,26 1,-26-27,27 0,-27 0,0 0,0 27,0-1,0 1,0 26,0 0,26 26,-26 1,0-1,0 0,27 1,-27-1,0-26,26 0,-26 0,27-26,-27-27,26 0,1 0,-1-26,0 26,1 0,26 0,-53 0,26 53,1-26,-1 52,-26-26,27 27,-27-27,0 26,0 0,0 1,26-1,-26-26,0 27,-26-1,26 1,-27-1,27 27,-26-26,26 26,-27-27,27 27,27-27,-27 1,26-1,27-26,-26 0,-1-26,0-1,1 1,-1-1,-26-25,0-1,0 0,-26 0,26 26,-27 1,27 26,0 26,0 27,27 27,-1 25,27 28,-26 25,26 1,26 0,-52 0,25-27,-25-26,-1 0,-26-53,-26 0,-1-53,-25-27,-1-26,0 0,0-26,26-27,27-26,0 26,0-26,53 26,0 0,27 0,-1-26,0 26,-26 27,-26-27,26 26,-53-25,0 52,0 26,-27 27,-26 0,27 27,-1 26,-26 52,27-25,-1 26,27-27,0 27,27-27,-1 1,1-54,-1 27,27-80</inkml:trace>
  <inkml:trace contextRef="#ctx0" brushRef="#br0" timeOffset="74027.2341">21035 8149,'0'0,"-27"0,1 80,-1-1,1 27,-1 26,1 27,26-27,-26 0,52-26,0 0,1-53,26 26</inkml:trace>
  <inkml:trace contextRef="#ctx0" brushRef="#br0" timeOffset="74426.257">23601 7938,'27'-27,"-1"27,27 27,0-1,0 0,0 54,0-1,0 27,-27 26,1 1,-27 25,0 1,0-27,-27 27,27-53,-26 0,-1 0,27-53,-26 26,26-53,-27-26,27 0,0 0</inkml:trace>
  <inkml:trace contextRef="#ctx0" brushRef="#br0" timeOffset="78800.5071">21352 8361,'-26'-27,"26"27,0 0,0 0,-27-26,27 26,-26 0,26 0,0 0,0 0,0 0,-27 26,27-26,0 53,0-26,0 26,0 26,0 0,0 1,0-1,27 1,-27-1,0-26,0 0,26 0,-26-27,0 1,0-1,27 1,-27-27,0 0,0-27,0 1</inkml:trace>
  <inkml:trace contextRef="#ctx0" brushRef="#br0" timeOffset="79117.5253">21855 8255,'0'-26,"0"26,26 0,-26 0,0 0,0 26,0 0,0 27,0 0,27 27,-27-1,0 0,26 27,-26 0,0 0,27 0,-27-27,0 27,26-27,-26-26,0 0,27 0,-54-26,54-27,-27 0,-27 0</inkml:trace>
  <inkml:trace contextRef="#ctx0" brushRef="#br0" timeOffset="79417.5419">21379 8890,'-27'0,"27"26,0-26,0 0,27 27,26-27,-27 0,27 0,0 0,0-27,26 27,-26-26,0 26,-27 0,1 0,-1 0,1 26,-27-26,0 0,26 0</inkml:trace>
  <inkml:trace contextRef="#ctx0" brushRef="#br0" timeOffset="94243.3904">873 10636,'0'0,"0"0,0 0,-26-26,26 26,0 0,0 53,0-27,0-26,0 53,26 0,-26 0,0 0,27 0,-27 26,0-26,26-26,-26-1,0 27,0-53,0 0</inkml:trace>
  <inkml:trace contextRef="#ctx0" brushRef="#br0" timeOffset="94432.4013">1006 10689,'0'0,"0"0,26 27,-26-1,27 27,-27 0,26 26,1 1,-27-27,26 0,-26-27,27 27,-54-53,27 0</inkml:trace>
  <inkml:trace contextRef="#ctx0" brushRef="#br0" timeOffset="94568.409">1006 11113,'-27'-27,"54"1,-27 26,26-27,1 27,26 0,-27 0,27-26,-27 26,1-27,-1 27,1-26</inkml:trace>
  <inkml:trace contextRef="#ctx0" brushRef="#br0" timeOffset="94675.4151">1456 10927,'26'0,"0"0,-26 0,0-26,27-1,-27 1</inkml:trace>
  <inkml:trace contextRef="#ctx0" brushRef="#br0" timeOffset="94863.4259">1641 10742,'0'27,"26"-1,-26 0,0 1,27 26,-27 0,0 0,26 0,-26 0,0-27,27 0,-1 1,1-27</inkml:trace>
  <inkml:trace contextRef="#ctx0" brushRef="#br0" timeOffset="95377.4553">635 9843,'0'26,"0"27,0-27,27 27,-27 0,26 0,-26 0,27 0,-1-53</inkml:trace>
  <inkml:trace contextRef="#ctx0" brushRef="#br0" timeOffset="95567.4659">1006 9525,'0'0,"0"0,-27 0,27 53,0 0,-26 0,26 53,0-53,0 26,0 0,0-26,0 0</inkml:trace>
  <inkml:trace contextRef="#ctx0" brushRef="#br0" timeOffset="95720.4749">768 10028,'-27'0,"27"0,0 0,0 0,27 0,-1 0,1 0,-1-27,0 27,1-26,-1-1</inkml:trace>
  <inkml:trace contextRef="#ctx0" brushRef="#br0" timeOffset="95855.4819">1191 9843,'0'0,"26"0,1-27,-27 27,26 0,-26-26,27 26,-27 0,26-27,-26 1</inkml:trace>
  <inkml:trace contextRef="#ctx0" brushRef="#br0" timeOffset="96121.4965">1456 9604,'26'0,"27"-26,-27 26,27 0,-26 0,-1 0,1 0,-1 26,1 1,-27 26,-27 0,27 0,0 0,-26-1,26 1,-27 0,27-26,0-1,27-26,-1 27,1-27,-1-27,27 1,-27-1</inkml:trace>
  <inkml:trace contextRef="#ctx0" brushRef="#br0" timeOffset="96590.5247">635 8837,'27'0,"-27"27,26-27,1 26,-27 0,26 27,-26-26,0 26,0 0,0-27,0 27,0 0,-26-27,26-26,0 0,0 0</inkml:trace>
  <inkml:trace contextRef="#ctx0" brushRef="#br0" timeOffset="96765.5347">873 8705,'0'-53,"0"53,0 26,0 1,0 26,0 0,0 26,0 0,0 1,0-1,0-26,0 0,27-27</inkml:trace>
  <inkml:trace contextRef="#ctx0" brushRef="#br0" timeOffset="96920.5434">794 9075,'0'0,"0"0,0 0,0 27,53-27,-27 26,1-52,26 26,-27-27</inkml:trace>
  <inkml:trace contextRef="#ctx0" brushRef="#br0" timeOffset="97031.5499">1297 8969,'0'0,"26"0,1 0,-27-26,53 26,-53 0,26-27</inkml:trace>
  <inkml:trace contextRef="#ctx0" brushRef="#br0" timeOffset="97334.5671">1694 8705,'53'0,"0"-27,-27 1,0 26,1 0,-27 26,26 1,-52-27,26 53,0-27,0 27,0-26,26 25,1-25,-1-1,27 1,-26-1,-1-26,1 27,-27-1,-27 27,-26-26,0-1,0 1,0-1</inkml:trace>
  <inkml:trace contextRef="#ctx0" brushRef="#br0" timeOffset="99746.7052">22225 8837,'-26'0,"26"0,0 0,0 0,0 0,0 0,0 0,0 0,26 0,1 0,-1 0,1 0,-1 0,1 0,-1-26,1 26,-1 0,0 0</inkml:trace>
  <inkml:trace contextRef="#ctx0" brushRef="#br0" timeOffset="100483.746">22781 8493,'0'0,"0"-26,0-1,26 27,1-26,-1-1,1 1,-27 26,26-27,27 27,-26 0,-27 0,26 0,1 0,-27 0,0 27,-27-1,27 1,-26 26,-1-27,1 27,-27-26,53-1,-27 27,1-27,-1 1,27-27,0 26,27 1,-27-1,53-26,-27 27,1-1,26 1,0-27,-1 26,1 0,0 1,-26-1,-1 1,1-1,-27 1,0-27,0 53,-27-27,1 1,-1-1,-26 1,0-1,1-26,-1 0,-27 26,54-26,-27-26,0 26,27 0,-1-26,27-27,0 26</inkml:trace>
  <inkml:trace contextRef="#ctx0" brushRef="#br0" timeOffset="110797.3373">14023 10689,'53'-53,"-26"0,26 0,-27 1,-26-28,0 27,0 27,-26-27,-1 0,-26 53,27 0,-27 0,0 53,26 0,27 53,-26-1,52 28,-26-1,27 0,26 54,-27-28,27 1,-26 0,-1-27,1 0,-1 1,-26-28,-26-52,26 27,-27-54,1 1,-27-54,26-26,-26-26</inkml:trace>
  <inkml:trace contextRef="#ctx0" brushRef="#br0" timeOffset="111243.3627">13785 11298,'0'-53,"27"26,-1 1,1-1,-1 27,27 27,-27-27,1 26,26 27,-27 0,1 0,-1-26,27 25,-27 1,27-26,-26-1,-1-26,1 0,-1-26,-26-1,0 1,-26-27,-1 0,1 0,-27 0,26 0,1 27,0-1,-1 1,27 26,27 26,-1 1,27-1,-27 1,27-1,-26 1,-1 26,1-53,-1 26,1-52,-27-1,26 1,-26-1,27-26,-1 27,0-27,1 27,-1-27,1 26,26 27,-27 0,1 0</inkml:trace>
  <inkml:trace contextRef="#ctx0" brushRef="#br0" timeOffset="111447.3745">15108 11218,'0'0,"0"0,0 0,-26 0,-1 0,1 27,-1 26,-26-27,27 27,26-26,-27 25,54 1,-1-26,1-1,26-26,0 0,0 0</inkml:trace>
  <inkml:trace contextRef="#ctx0" brushRef="#br0" timeOffset="111945.4027">15584 11351,'-26'26,"-1"1,1-1,-1 27,27-27,-26 1,52-1,1 1,-1-27,27 0,0 0,0-27,0 1,-26-27,-1 26,0 1,-26 0,0-27,-26 26,26 1,-26 26,26 0,0 0,26-27,0 27,1-26,-1-1,27 1,0-27,-26 0,26-26,-27-1,27 1,-53-27,0 27,0-1,0 1,-27 0,1 52,0 1,-27 26,26 26,1 27,-1 26,1 27,-1 0,27 26,0 27,0-53,27 26,-1-52,1-1,26-26,-27-27,27-26,0-26</inkml:trace>
  <inkml:trace contextRef="#ctx0" brushRef="#br0" timeOffset="112143.4143">16881 11218,'0'53,"-27"0,1 0,-1 0,1-27,26 1,-27-1,27-26</inkml:trace>
  <inkml:trace contextRef="#ctx0" brushRef="#br0" timeOffset="112289.4226">17145 10398,'0'0,"-26"0,26 27,-27-1,27 1,-26 25</inkml:trace>
  <inkml:trace contextRef="#ctx0" brushRef="#br0" timeOffset="112553.4377">17119 11218,'0'0,"53"0,-53-26,26-27,27 27,-26-1,-1 1,1 26,-1 0,0 26,1 1,-1 25,1 1,-1-26,1 26,26-27,-53-26,26 0,27-26,-26-1,-1-26,0-26,1 0,26-27</inkml:trace>
  <inkml:trace contextRef="#ctx0" brushRef="#br0" timeOffset="113324.4818">18362 11060,'0'53,"0"26,0-26,0 0,0 26,0-26,0-27,0 1,0-27,0 0,0-27,0-25,0-1,27-27,-27 1,26 0,1 26,-1-27,27 27,-26 27,26-1,-27 27,27 0,-27 53,1-26,-1 52</inkml:trace>
  <inkml:trace contextRef="#ctx0" brushRef="#br0" timeOffset="113625.499">18786 11218,'0'53,"26"-26,-26-1,0 1,27-27,-1-27,1 1,-1-27,27 0,-27-26,1-1,-1 27,1 0,-1 27,-26 26,27 26,-27 1,26 26,-26 0,27 26,-27 0,0 1,26-27,-52 0,26-27,-27-26,1 0,-1 0,-26-26,27-27,-1 0,-25 0,25 26,27 1,0-1,0 1,27 52</inkml:trace>
  <inkml:trace contextRef="#ctx0" brushRef="#br0" timeOffset="114303.5378">19077 11218,'26'0,"27"27,0-27,-26-27,-1 27,0-26,1 26,-1-27,1 27,-1 0,-26 27,27-1,-1-26,-26 27,27-1,-1 1,1-27,-27 0,26-27,1-26,-1 27,-26-1,26-25,1-1,-1 26,-26 1,0-1,0 27,0 27,0-1,-26 1,26-1,-27 1,27-1,0 0,0 1,27-27,-1-27,1 27,-1 0,-26-26,27 26,-1 0,1 26,-1 1,1 26,-1 26,0 1,27 25,-26 1,-27 0,26-27,-26 27,-26-53,-1 0,1-53,-1 0,1-26,26-27,0-27,0-25,26-1,1-27,26 28,-27-28,27 27,0 1,-26 25,-27 27,26-26,-52 52,-1 27,1 0,-1 27,1 26,-1 0,27 26,0 1,0-1,0-26,27 0,26 0,0-27,-27-26,27 0,-27-53</inkml:trace>
  <inkml:trace contextRef="#ctx0" brushRef="#br0" timeOffset="114527.5506">20558 10425,'27'26,"-27"27,0 0,0 0,-27 53,27-27,0 27,0-27,0 1,27-1,-1-26,1-27,52 1,-26-27</inkml:trace>
  <inkml:trace contextRef="#ctx0" brushRef="#br0" timeOffset="114837.5684">23892 10134,'53'52,"0"-25,-26 52,25 27,-52-26,0 25,0 28,-52-1,-1-26,0 26,0-26,0 0,0-27,26-26,1-27</inkml:trace>
  <inkml:trace contextRef="#ctx0" brushRef="#br0" timeOffset="117905.7437">6932 4736,'0'0,"0"0,0 0,0 0,0 0,0-53,0 27,-26 26,26-53,-26 26,26 1,-27-27,27 26,-26 1,-1 0,1-27,26 53,-27 0,27-27,0 27,0 0,27 0,26 0,0 0,-1 0,54 0,0 0,26 0,27 0,0 0,26 0,27-26,-27 26,27-27,-1 27,-25-26,-1 26,-27-27,1 27,-26 0,-54 0,0 27,-52-1,-1 1,-26-1,0 27,-26 0,-1-27,-26 27,27 0,26-26,0-1,0 1</inkml:trace>
  <inkml:trace contextRef="#ctx0" brushRef="#br0" timeOffset="119040.8088">21141 10689,'-27'0,"27"0,0 0,0 0,0 0,0 0,0 0,0-26,0 26,0 0,-26 26,26 1,-27-1,27 27,-26 0,-1 26,-26 1,53-27,-26 26,26-26,-27-27,54 1,-27-27,26 0,1-27,-1 1,1-1,26 1,-27 0,1-1,-1 27,27 0,-27 27,1-27,26 26,0-26,-27 0,27 0,-26-26,-1-1,27-26,-53 0,26 0,-52-26,26 0,-27 26,27 0,-26 0,0 26,26 27,0 0,0 0,0 27,0-1</inkml:trace>
  <inkml:trace contextRef="#ctx0" brushRef="#br0" timeOffset="119175.8164">21723 10874,'53'27,"-1"-27,-25 26,-1-52,27 26,-26 26,-1-26,27-26,-26 26,-27 0</inkml:trace>
  <inkml:trace contextRef="#ctx0" brushRef="#br0" timeOffset="120275.8794">22569 10478,'0'0,"0"-27,27 1,-27 26,0-27,26 27,1-26,-1 26,-26-27,27 27,-1-26,1 26,-1 0,-26 26,26-26,-26 27,27-1,-27-26,0 27,26-1,-26 1,0-1,27 0,-27 1,26-1,-26-26,27 27,-27-27,0 0,26 26,-26-26,0 27,0-27,0 0,0 0,0 0,0 0,0 0,-26 26,26-26,-27 0,1 0,-1 27,1-27,-1 26,27-26,-26 0,0 27,26-27,0 0,-27 0,27 0,0 26,0-26,0 0,-26 0,26 0,0 0,0 0,0 0,0 0,0 0,0 26,0-26,0 0,26 27,1-27,-1 0,0 26,1 1,26-1,-27 1,1-1,-1 27,27-26,-26-1,-1 1,-26 25,0-25,0-1,0 1,-26-1,-1 1,-26-27,27 0,-27 26,0-26,0-26,0 26,27-27,-27 1,26-1,27 1,0-27,0 27,53-27</inkml:trace>
  <inkml:trace contextRef="#ctx0" brushRef="#br0" timeOffset="120764.9074">24368 10530,'0'27,"0"-27,0 26,0-26,0 0,0 0,0 0,0 0,0 0,0 0,0 0,0 0,0 0,0 0,0 27,0-27,0 26</inkml:trace>
  <inkml:trace contextRef="#ctx0" brushRef="#br0" timeOffset="120941.9174">24316 10980,'0'27,"0"-1,0-26,0 27,-27-27,27 0,-26 26,26-26,-27 0,27 0,0 0,0-26,0 26,27 0</inkml:trace>
  <inkml:trace contextRef="#ctx0" brushRef="#br0" timeOffset="127026.2655">13097 7091,'0'0,"0"0,0 0,0 26,-26-52,26 26,-27 0,1 0,-1 0,1 0,-27-27,0 27,0 0,0 0,-26 0,26 0,0 0,0 0,0 0,0 0,27 0,-1 0,27 27,-26-27,26 26,-27 1,27-1,0-26,0 53,0-26,0 26,0-27,0 27,0 0,0-27,0 27,0-26,0 26,0-53,27 52,-27-52,26 27,-26-1,0-26,27 0,-1 0,1 27,26-27,26 0,-26 0,26 0,-26 0,27 0,-27 0,-1 0,1 0,0 0,-26 0,-27-27</inkml:trace>
  <inkml:trace contextRef="#ctx0" brushRef="#br0" timeOffset="130890.4864">15108 13176,'-26'27,"26"-1,0 1,26-27,1 26,-27 1,52-1,-25-26,-1-26,1-1,26 1,-27-27,27 26,-26-52,-1 0,27-27,-27 0,1 0,-1-26,-26 26,27 0,-27 27,-27-1,27 1,-26 52,26-25,-27 25,1 27,-1 0,27 53,-26-27,0 27,26 27,-27 26,27-1,0 1,0 53,0-27,0 1,27-1,-27 0,26 0,-26-52,26 26,-26-27,27 0,-27-26,26 0,-26-53,27 27,-27-27,0-27,0 1</inkml:trace>
  <inkml:trace contextRef="#ctx0" brushRef="#br0" timeOffset="131068.4967">14923 12700,'0'26,"-27"1,27 26,-26-27,52-26,-26 0,27 27,-27-27</inkml:trace>
  <inkml:trace contextRef="#ctx0" brushRef="#br0" timeOffset="131548.5239">16166 12541,'0'27,"0"-1,0 1,-26-1,26 1,0 25,0 1,0 0,0 27,0-1,0 0,0-26,0 27,26-27,-26 0,0-1,0-25</inkml:trace>
  <inkml:trace contextRef="#ctx0" brushRef="#br0" timeOffset="131939.5465">15981 12859,'-26'-27,"26"-26,26 27,1-1,-1 1,1 0,25-1,-25 1,26 26,26-27,-26 54,0-27,26 26,-26 1,0 25,0 28,0-27,-26 26,-1 1,-26-1,0-26,-26 0,-1 0,1 0,-1-1,-26-25,-26-1,26-26,0 0,0 0,0 0,0-26,27-1,-1 1,1 0,26-1,0 1,26 26</inkml:trace>
  <inkml:trace contextRef="#ctx0" brushRef="#br0" timeOffset="132437.575">17172 12568,'0'0,"0"0,0 0,-27 0,27 0,-26 0,-27 0,27 26,-27-26,0 0,26 27,-26-27,53 26,-26 1,26-1,0 0,0 54,0-27,0 26,-27 1,27-1,-26 27,26-27,-27 0,27 1,0-27,0 0,27-27,-1 1,27-1,-26-26,26 27,-27-27,27 0,-26-27,-1 27,0-26</inkml:trace>
  <inkml:trace contextRef="#ctx0" brushRef="#br0" timeOffset="133330.6261">17066 13097,'0'0,"-26"0,26 26,0 1,0-1,0 1,0-1,26 1,-26-27,0 0,0 0,26 0,-52-27,26 1,0-1,0 1,0-27,-26 26,26 1,26 0,-26-1,26 1,1 26,-1-27,1 27,-1 0,27 0,-26 0,26 0,-27 0,0 27,1-27,-27 0,0 26,0 1,0-27,-27 26,27 27,-26-53,0 53,-1-27,27 1,0 26,0-53,27 26,-27 1,26-27,27 0,-27 0,1-27,-1 1,1-1,-27 1,26-27,-52 0,26 26,-27-25,27-1,-26 26,26 1,-27-1,27 1,0 26,0 0,0 26,0 1,27-1,-27 1,26 26,-26-27,27 27,-1-27,-26 1,27-1,-27 1,26-27,1 0,-1-27,1 27,-27-26,26-1,0 1,-26 26,0 0,27-27,-27 54,26-27,-26 26,27 1,-1-27,1 26,26-26,-27 0,1-26,-1 26,0-27,-26 1,0-1,0-25,-26 25,0 1,-1-27,27 26,-26 1,26-1</inkml:trace>
  <inkml:trace contextRef="#ctx0" brushRef="#br0" timeOffset="133765.6509">18098 12568,'26'-27,"-26"27,27 0,-1-26,27 26,-26 0,-1 26,1 1,-1-1,0 54,-26-28,0 54,0 0,0 0,0 0,0 0,0-27,0 0,-26-26,26 0,0-26,-26-1,-1-26,1-26,-27-1,26 1,-26-27,27 0</inkml:trace>
  <inkml:trace contextRef="#ctx0" brushRef="#br0" timeOffset="134137.6723">18574 12541,'0'0,"-26"0,-1 0,-26 0,0 27,0-27,1 26,-1 1,0-1,26-26,27 53,0-27,0 27,27 0,-27 0,26 27,-26-1,27 0,-27 1,0-1,26 0,-26 1,0-27,27 0,-27-27,26 1,0-1,1-26,-1 0,1 0,-1-26,1-1,-1 1</inkml:trace>
  <inkml:trace contextRef="#ctx0" brushRef="#br0" timeOffset="134854.7133">18812 13097,'0'0,"0"0,-26 0,-1 26,1-26,-1 27,1-1,-1 1,1 26,26-27,0 1,26-1,1 0,-1-26,27 0,0 0,0 0,0 0,-26-26,25 26,-52-26,0-1,27 27,-27 0,-27-26,1 26,0 0,26 26,-27 1,27-27,0 26,0 0,27-26,-1 0,0 0,-26 0,27 0,-1-26,1 0,-1-1,-26 27,0-26,27-1,-27 1,26-1,1 27,-1-53,27 27,-27-27,27 0,-26 0,26 0,-27-26,1-1,-27 28,0-28,0 27,-27-26,27 26,-26 27,-1-1,1 27,-1 0,27 53,-26 0,26 26,-27 1,27 25,0 1,0 0,0-26,0 25,0-52,27 27,-27-54,26 1,1-27,-1-27,1 1</inkml:trace>
  <inkml:trace contextRef="#ctx0" brushRef="#br0" timeOffset="135217.734">19685 12541,'0'-53,"0"27,0-1,0 27,27-26,-1 26,-26 0,27 0,-1 26,1 1,-1 26,-26 0,0 26,0 0,0 1,0-1,-26 27,26-27,0 1,0-27,0 0,0 0,0-1,0-52,-27 27,1-1,-1-26,1 0,-27 0,26-26,-25 26,25-27,1 27,-1-52</inkml:trace>
  <inkml:trace contextRef="#ctx0" brushRef="#br1" timeOffset="142491.1501">6086 7594,'0'-27,"26"27,-26-26,0 26,0-27,0 27,0 0,0 0,0 0,0 0,-26 27,-1-1,1 1,-1-1,1-26,-1 26,27 1,-26-27,26 0,0 0,0-27,26 27,1-52,-1 52,-26-27,27 1,-1-1,1 1,-27 26,0 0,0 0,-27 26,1 1,-1 26,-26-27,27 0,0 1,-1-1,27-26,0 0,0 0,27-26,-1-1,0 1,1 0,26-1,-27 1,1-1,-1 27,-26-26,0 26,0 0,0 26,-26 1,-1-1,27 1,-26-1,-1 0,1 1,26-1,0-26,0 0,0 0,26-26,1-1,-1 27,-26-26,27 0,-1 26,-26 0,0 0,0 26,-26 0,-1 27,1-26,-1-1,1 1,26-1,0 1,26-27,1-27,26 1,0-1,-27 1,27-1,0 1,-27-1,1 1,-27 26,0 26,-27 27,-25-26,-1 26,26-27,-26 27,0 0,0-26,27-1,26-26,0 0,26-26,1-1,-1 1,1-1,26 1,-27-1,-26 1,27 26,-27 0,-27 0,27 26,-26 1,-1 26,27-53,-26 26,-1 1,27-27,0 0,53 0,-26-27,-1 1,1 26,-1-27,1 1,-1-1,-26 27,0 0,0 0,0 27,-26 26,-1-27,1 1,-1-1,27 0,-26-26,26 0,0 0,26-26,1 0,-1-1,1 1,25-27,-25 0,-1 26,-26-26,27 53,-27-26,-27 26,1 0,-1 26,-25 1,-1-1,26 1,1-27,-27 26,26 1,1-27,26 0,0-53,26 53,1-53,-1 26,1-26,-1 1,-26 25,27 1,-27-1,0 27,-27 0,27 0,-53 27,27-27,-27 26,0 1,26-1,1-26,26 0,0 0,26-26,-26 26,27-27,-1 1,-26-1,27 27,-27 0,0 0,-27 0,1 27,26-27,0 0,0 0,26-27,27-26</inkml:trace>
  <inkml:trace contextRef="#ctx0" brushRef="#br2" timeOffset="148994.522">20029 12806,'0'0,"0"0,0 0,0 0,27 0,-1 0,1 0,-1 0,27-27,0 27,-27-26,54 26,-54-27,27 27,-26 0,-1 0,1 0</inkml:trace>
  <inkml:trace contextRef="#ctx0" brushRef="#br2" timeOffset="149253.5368">20109 12965,'0'26,"0"-26,0 0,0 0,0 0,26 0,1 0,-1 0,1 0,-1 0,0-26,1 26,-1 0,27 0,-26-27,-1 27,1 0,26 0</inkml:trace>
  <inkml:trace contextRef="#ctx0" brushRef="#br2" timeOffset="149594.5563">20638 12674,'-27'0,"27"0,0 0,0 0,0 0,27 0,-1 0,1 26,-1-26,1-26,-1 26,27 0,-26 0,-1 0,27 0,-27-27,1 27,-1 0,-26 0,27 0</inkml:trace>
  <inkml:trace contextRef="#ctx0" brushRef="#br2" timeOffset="149971.5779">20691 12832,'0'0,"0"0,26 0,-26 0,27 0,-27 0,26 0,27 0,-26 27,-1-27,27 0,-27 0,1 0,-1 0,1 26,-1-26,1 0,-1 0,-26 0,0 0,27 0,-27 0,0 0,0 0,0 0,0 0,0 0,0 0,0 0</inkml:trace>
  <inkml:trace contextRef="#ctx0" brushRef="#br2" timeOffset="153949.8053">18997 3969,'0'-27,"-26"27,0-53,-27 27,26-1,-26 1,0 0,0-1,0 1,1-1,-1 27,0 0,0 27,0-1,0 27,0 0,0 26,0 1,27-1,-27 27,53 0,-27 0,27-1,0 1,27 0,-27-27,53 1,0-27,53 0,-27-27,53 1,-26-27,53-53,-27 26,0-52,27-1,-27-25,-26-1,-26 0,-27-26,-27 26,0 0,-52 0,-27 0,0 27,-26 26,-1 0,-25 53,-1-26,26 52,27-26,-26 27,53-1,26 0,53 1</inkml:trace>
  <inkml:trace contextRef="#ctx0" brushRef="#br2" timeOffset="155001.8656">21590 12965,'0'-27,"-26"1,26 26,-27-27,1 1,0-1,-1 27,27-26,-26 26,26 0,-27 0,1 26,-1-26,27 53,-26 0,26 0,0 0,26 0,-26 0,27 0,26-27,-27 1,1-27,25 0,1 0,0-27,0 1,0-1,-26-26,-1 0,0 1,-26-1,-26 0,0 0,-1 26,-26-26,27 27,-27-1,26 27,1-26,26 26,0 0,0 26,26-26,27 27,-26 26,26-27,26 27,-26-26,0 26,26 0,-26-1,0-25,0 26,-27-27,1 1,26-1,-53 1,26-27,1-27,-27 1,26-1,-26 1</inkml:trace>
  <inkml:trace contextRef="#ctx0" brushRef="#br2" timeOffset="155247.8797">22384 12674,'0'-27,"0"1,0 26,0 0,-26 0,-1 26,1 1,-1 25,-26 1,0 27,1-27,-1 26,0 0,0-26,26 0,1 0,-1-26,27-1,-26 1,26-27,0 26,0-26,26 0,-26-26,27 26</inkml:trace>
  <inkml:trace contextRef="#ctx0" brushRef="#br2" timeOffset="155925.9185">22940 13203,'0'0,"0"0,0-27,26 1,-26-1,0 1,27-27,-1 0,1-26,-1-1,0 27,1 0,-27-26,26 26,1 27,-27-1,26 27,-26 0,27 27,-27 26,26 0,1 26,-27 0,26 1,1-27,-1 0,1-1,-27-25,26-1,-26 1,-26-27,-1 0,1 0,-1-27,-26 1,0-1,0 1,0 0,1-1,25 1,1-1,-1 27,54 0,-27 0,53 27,-27-1,53 1</inkml:trace>
  <inkml:trace contextRef="#ctx0" brushRef="#br2" timeOffset="156235.9362">23363 13097,'53'0,"-27"0,1 0,-1-27,1 1,-27 0,26-27,-26 0,0 0,27 0,-27 0,0 26,0 27,0 0,0 0,0 27,26 26,1-27,-1 54,1-54,-1 27,27-26,-27-27,1 0,-1-27,1 1,-1-27,1 0,-27 0,26 0,-26 0,0 0,0 27,27-1,-27 1,26 26,1 0</inkml:trace>
  <inkml:trace contextRef="#ctx0" brushRef="#br2" timeOffset="156647.9589">24210 12647,'26'0,"1"27,-27-27,0 0,0 26,-27 0,1 1,-27-1,26 27,1-26,-1 26,27-27,0 1,27-1,-1-26,27 0,0-26,0-27,0 26,26-52,-26-1,-26 1,-1-27,1 0,-27 1,0-28,-27 54,1-27,-1 53,27 0,-26 27,-1 26,1 26,26 27,-27 27,27 25,0 28,0-27,0 52,0-52,27 26,-27-26,26-26,1-27,-27-1,26-25,1-1,-27-52,0 26,0-27</inkml:trace>
  <inkml:trace contextRef="#ctx0" brushRef="#br2" timeOffset="162153.2747">16166 14049,'-26'27,"26"-27,0 0,0 0,-27 26,27 1,-26-1,26 27,0 0,-26 0,26 26,0 1,0-1,0 0,0 1,-27-1,27 1,0-27,0-1,0-25,0-1,0-26,0 0,0-26</inkml:trace>
  <inkml:trace contextRef="#ctx0" brushRef="#br2" timeOffset="162498.2943">15849 14393,'-27'-53,"1"27,26-27,0 27,26-27,1 26,-1 27,27 0,27 0,-27 27,26-1,0 27,1 0,-27 0,0 26,-1 1,-25-27,-1-1,-26 1,-26 0,-1 0,-25-26,-1 26,-27-27,1-26,-1 27,1-27,26 0,-26-27,26 27,26-26,27-1,0 1,27-1,-1 1</inkml:trace>
  <inkml:trace contextRef="#ctx0" brushRef="#br2" timeOffset="162894.3171">16881 14102,'0'0,"-27"0,1 27,-27-27,0 0,0 26,27-26,-27 0,26 27,1-27,-1 53,27-27,0 1,27 25,-27 28,26-1,-26 1,0 25,0-25,27-1,-27 1,0-1,26-26,-26 0,27 0,-1-27,1 1,-1-1,27-26,-27 0,27 26,-26-52,26 26,-27 0,27-26,0-27</inkml:trace>
  <inkml:trace contextRef="#ctx0" brushRef="#br2" timeOffset="163521.3529">16907 14711,'0'26,"0"27,27-26,-27-1,26 1,-26-1,27 1,-27-1,26 0,-26-26,0 0,0 0,0 0,-26-26,26 0,-27-1,27 1,-26-27,26 26,-27-26,27 27,27-1,-1-26,1 53,-1-26,1 0,25-1,-25 1,26 26,-53 0,53 0</inkml:trace>
  <inkml:trace contextRef="#ctx0" brushRef="#br2" timeOffset="164175.3903">17304 14711,'0'26,"0"27,-26-26,26-1,-27 1,27-1,0 27,0-27,0-26,27 27,-1-27,1 26,-1-52,27 26,-27-27,1 1,-1-27,1 27,-27-27,0 26,-27-26,27 0,-26 0,26 1,-27 25,1 1,26-1,0 1,0 26,0 26,26 1,-26-1,0 27,27-27,-1 27,-26-26,27 26,-27-27,26 1,1-27,-27 0,26-27,1 27,-27-26,26-1,-26 1,27 26,-27-27,0 27,0 0,26 27,-26-1,26 1,1-1,26-26,-27 27,27-27,-26 0,26-27,-27 1,0-1,1 1,-27-27,-27 26,1-25,0-1,-1 0,-26 26,27 1,-1-1,27 27,-26 0,26 0,26 0,1 0</inkml:trace>
  <inkml:trace contextRef="#ctx0" brushRef="#br2" timeOffset="164365.4012">18230 14340,'27'0,"-27"27,0-1,0 27,0-26,-27 26,27 26,0-26,0 0,0 0,0-27,27 1,-27-1,0-26,26-26</inkml:trace>
  <inkml:trace contextRef="#ctx0" brushRef="#br2" timeOffset="164526.4104">18177 14605,'-26'-26,"-1"26,27 0,-26-27,26 27,26 27,1-27,-1 0,1 0,-1 0,27 0,-26-27,25 27,1-26</inkml:trace>
  <inkml:trace contextRef="#ctx0" brushRef="#br2" timeOffset="164709.4209">18601 14393,'0'0,"0"0,26 0,-26 0,0 53,0-53,0 53,-26-26,52-1,-26 27,0 0,0-27,0 1,0-1,0 1,0-1,0-26,26-26,-26-1</inkml:trace>
  <inkml:trace contextRef="#ctx0" brushRef="#br2" timeOffset="165562.4693">18945 14049,'-27'0,"1"-26,26 26,-27-27,27 27,-26 0,26 0,0 0,0 0,26 0,-26 0,27 0,26 0,-27 0,0 0,1 0,26 27,-27-1,1 1,-1 52,-26-26,27 0,-27 26,0 27,26-26,-52 25,26-25,0-1,-27 1,1-27,26-1,-27-25,1 26,-1-27,27-26,-26 27,-1-27,27 0,-26-27,0 27,-1-26,27 26,-26-27,26 27,-27-26,27 26,0-27,27 27</inkml:trace>
  <inkml:trace contextRef="#ctx0" brushRef="#br2" timeOffset="166029.4963">19606 14076,'-26'0,"26"-27,-27 1,1 26,-27 0,0 0,0 26,0-26,0 27,0-27,27 26,-1 1,27-1,0 27,0-26,0 26,27-1,-27 28,26-27,1 26,-27 0,26 1,-26-27,26 26,-26-26,0 0,27 0,-27-27,26 1,-26 26,27-27,-27 1,26-27,-26 0,27 26,-1-26,-26 0,27 0,-1-26,1 26</inkml:trace>
  <inkml:trace contextRef="#ctx0" brushRef="#br2" timeOffset="166841.5428">19765 14711,'0'0,"0"0,-27-27,1 1,-1 26,1-27,-27 27,27 0,-27 0,53 27,-27-1,1 1,-1 26,27-27,27 54,-27-54,26 53,1-52,-1 26,27-27,-27 1,27-27,0 0,-26 0,26-27,0 1,-27-1,27-26,-53 27,26 0,-26-1,0 1,0 26,-26 0,-1 0,1 26,0 1,26-1,-27 0,27 1,0-27,27 26,-1-26,0-26,1 26,-1-27,-26 1,27 0,-27-1,26 1,-26-1,0-26,0 53,27-53,-1 27,-26-27,27 26,-1-52,1 26,-27 0,26-26,-26 0,0 26,0-27,0 27,0 27,0-1,-26 1,26-1,0 27,-27 27,27-1,-26 27,26 0,0 27,0-1,0 0,0 1,26-1,-26 0,0 1,27-27,-27 0,26-27,-26 1,0-27,27 26,-27-26,26-26,-26 26,26-27</inkml:trace>
  <inkml:trace contextRef="#ctx0" brushRef="#br2" timeOffset="167174.5619">20400 14631,'0'0,"0"0,0-26,0 26,0 26,0-26,0 53,0-26,0-1,0 27,0-26,0-1,0 1,0-27,0 0,-27-27,27 27,0-53,0 27,-26-1,26 1,0-27,-27 26,27 27,27 0,-27 0,0 0,26 0,1 0,-1 0,1 0,-1 0,1 0,25 0,-25-26</inkml:trace>
  <inkml:trace contextRef="#ctx0" brushRef="#br2" timeOffset="167378.5735">20850 14340,'26'-26,"-26"-27,0 53,0-26,0 26,0 0,0 26,0 27,-26-27,26 54,0-27,0 0,26 26,-26-26,0 0,26 26,-26-52,0-1,27 1,-1-27</inkml:trace>
  <inkml:trace contextRef="#ctx0" brushRef="#br2" timeOffset="167863.6013">21035 13996,'-27'-26,"27"0,-26-1,26 27,26 0,-26 0,27-26,-1 26,1 0,-1 0,1 26,-1 1,0-1,1 27,-1 0,1 26,-27 1,0-1,26 0,-26 1,0-1,0 0,0 1,27-27,-27 0,0 0,0-27,0 1,0-1,0 0,-27-26,1 0,-1 0,1 0,26 0,-27-26,1 0,26-1,-26 1</inkml:trace>
  <inkml:trace contextRef="#ctx0" brushRef="#br2" timeOffset="168162.6184">21696 14367,'-26'-27,"-1"27,27 0,-26 0,26 0,0 0,26 0,1 0,-1 0,1 27,26-27,-27 0,27 0,-27 0,1 0,-1 0,1 26,-27-26</inkml:trace>
  <inkml:trace contextRef="#ctx0" brushRef="#br2" timeOffset="168356.6293">21696 14579,'0'0,"0"0,27 26,-1-52,1 52,-1-26,0 0,1 0,-1 0,1 0,-1 0,1-26,-1 26,1-27</inkml:trace>
  <inkml:trace contextRef="#ctx0" brushRef="#br2" timeOffset="168598.6433">22120 14314,'26'0,"0"0,27 0,-26 0,26 0,-27 0,1-26,-1 26,-26 0,0 0,0 0,0 0</inkml:trace>
  <inkml:trace contextRef="#ctx0" brushRef="#br2" timeOffset="168764.6528">22199 14499,'0'27,"26"-27,-26 26,27-26,26-26,-27 26,1 0,-1-27</inkml:trace>
  <inkml:trace contextRef="#ctx0" brushRef="#br2" timeOffset="169053.6693">22755 14288,'-27'0,"27"26,-26 0,-1-26,-26 53,27-26,-1-1,1 27,26-26,0 26,0-27,26 0,27 1,0-27,-26 0,26-27,-1 27,1-52,-26 25,-1-26,-26 0,0 0,0 0,0 27,-26-27,-1 27,1-27,-1 53</inkml:trace>
  <inkml:trace contextRef="#ctx0" brushRef="#br2" timeOffset="169291.683">23046 14208,'26'27,"-26"-27,0 0,26 26,-26-26,0 53,27-27,-1 1,27 26,-26 0,26 0,-27 0,27-1,-26-25,25-1,-25-26</inkml:trace>
  <inkml:trace contextRef="#ctx0" brushRef="#br2" timeOffset="169532.6967">23469 14155,'-27'0,"1"0,0 53,-1 0,-26-26,27 25,-27 28,0-27,0 0,26 26,-25-53,25 27,1-26,-1-1,27 1,0-27,0-27</inkml:trace>
  <inkml:trace contextRef="#ctx0" brushRef="#br2" timeOffset="170631.7596">23707 14446,'0'27,"0"-1,0-26,0 0,0 0,0 0,0 0,0-26,-26-1,52 27,-26-26,0-27,26 0,-26 0,27 0,-1 0,1 27,-27-27,26 26,-26-26,27 53,-27 0,26 0,-26 27,27-1,-27 1,26 52,1-26,-1 0,1 0,-1 0,0 0,1-27,-27 1,26-1,-26-26,0 0,-26-26,-1 26,1-27,-27 1,27-1,-27-26,0 27,26 0,1-1,-1 27,27 0,0 0</inkml:trace>
  <inkml:trace contextRef="#ctx0" brushRef="#br2" timeOffset="171178.7909">23892 14314,'27'-26,"26"26,-27-27,1 27,-1 0,-26-26,26-1,-26 27,27-26,-27 26,26 26,-26 1,0-27,27 26,-27 1,26-27,1 0,-27 0,26-27,1 27,-1-53,-26 0,27 0,-27 27,26-27,-26 26,26-25,-26 25,0 27,27 0,-27 27,0 25,0-25,26-1,-26 27,0-26,27-1,-27 1,26-27,1 0,-1-27,1 1,-1-27,1 26,-27-52,26 0,-26-1,0-26,-26 27,-1-27,1 27,-1-1,-26 1,27 26,-1 0,1 27,26-1,-27 1,27 26,0 0,0 0,0 0,0 0,0 0,0-27,0 27</inkml:trace>
  <inkml:trace contextRef="#ctx0" brushRef="#br2" timeOffset="173157.9039">18257 15240,'0'26,"0"-26,26 0,1 0,-1-26,27 26,0 0,-27-26,27 26,0 0,-26 0,-1 26,0-26,-26 53,0 0,0-27,-26 27,0 27,26-27,-27-1,1 1,-1 0,1 0,-1-26,27-1,27 1,-27-27,26 0,27 0,-26-27,25 1,1-1,0 27,0-53,-26 27,26 26</inkml:trace>
  <inkml:trace contextRef="#ctx0" brushRef="#br2" timeOffset="173752.9381">18521 16298,'27'0,"-1"0,1 0,-1-26,0 26,27 0,-26 0,-1 0,1 0,-1 26,-26 1,0-1,-26 27,-1-26,1 26,-1-27,1 27,-1-27,1 27,26-26,0-27,0 26,26 1,27-1,-26 1,26-1,0 1,-27-1,1-26,-1 26,1 1,-27-27,-27 26,1 1,-27-1,0 1,-27-1,1 1,0 26,-1-27,1 0,26 1,0-1,27-52</inkml:trace>
  <inkml:trace contextRef="#ctx0" brushRef="#br2" timeOffset="188002.7532">13071 17304,'0'0,"26"0,-26 0,0 0,-26 0,26 26,0 1,0-27,26 106,-26-80,27 53,-27 1,26-27,-26 0,27 26,-27-53,0-26,0 80,0-80</inkml:trace>
  <inkml:trace contextRef="#ctx0" brushRef="#br2" timeOffset="188249.7673">12621 17410,'0'-27,"26"1,1 26,26 0,0 0,0-27,26 27,0 0,27-26,-26 26,-1-27,0 27,1 0,-1-26,0-1,-26 1</inkml:trace>
  <inkml:trace contextRef="#ctx0" brushRef="#br2" timeOffset="189126.8175">12700 17515,'-26'0,"-1"0,1 0,0 0,-1-26,1 26,26 0,-27 0,27 0,0 0,27-26,-1-1,27 1,0-1,26-26,-26 0,27 0,-1-26,-26 26,26 0,-26 27,-26-1,-1 27,-26 0,0 53,-26 0,-1 0,1 26,-27 1,26 26,1-27,-1 0,1-52,26-27,26 79,-26-79,0 0,0 0,27 53,-27-53,26 27,-26-27,27 79,-27-79,26 79,-26-79,80 0,-80 0</inkml:trace>
  <inkml:trace contextRef="#ctx0" brushRef="#br2" timeOffset="190726.9089">15584 17648,'0'0,"-53"-27,53 27,0 0,0 0,0 0,0 0,0 0,0 0,0 0,0 0,53 53,-53-53,80 53,-80-53,106 53,-106-53,79 53,-79-53,106 26,-106-26,53 27,-53-27,0 0,79 26,-79-26,0 0,0 0,0 0,0 0,0 0,0 0,0 0,0 0,0 0,0 0,0 0,0 0,0 0,0 0,0 0,0 0,0 0,0 0,0 0,0 0,0 0,0 0,0 0,0 0,0 0,0 0,0 0,0 0</inkml:trace>
  <inkml:trace contextRef="#ctx0" brushRef="#br2" timeOffset="192129.9889">15875 17648,'0'0,"0"0,-26 53,26-53,0 0,0 0,-27 53,27-53,0 0,0 0,0 0,0 0,0 0,0 0,0 0,0 0,0 0,0 0,0 0,0 0,0 0,0 0,0 0,-26 52,26-52,0 53,0-53,0 53,0-53,-26 80,26-80,0 53,0-53,0 53,0-53,0 0,0 0</inkml:trace>
  <inkml:trace contextRef="#ctx0" brushRef="#br2" timeOffset="192705.0221">16061 17886,'52'0,"-52"0,0 0,0 0,0 53,0-53,0 53,0-53,-26 53,26-53,0 53,0-53,0 0,0 0,0 0,0 0,0 0,0 0,0 0,0 0,-53-53,53 53,27-80,-27 80,52-79,-52 79,27-53,-27 53,53-53,-53 53,0 0,79 0,-79 0,0 0,-26 53,26-53,0 0,-53 53,53-53,0 0,0 0,-53 53,53-53,0 0,0 0,26 26,-26-26,0 0,80 53,-80-53,53 27,-53-27,0 0,79 0,-79 0,0 0,0 0,53-27,-53 27,0 0,0 0</inkml:trace>
  <inkml:trace contextRef="#ctx0" brushRef="#br2" timeOffset="192984.0381">16510 17886,'27'-53,"-27"53,0 0,0-53,0 53,0 0,0 0,0 0,0 0,0 0,0 0,0 0,0 0,0 0,26 53,-26-53,0 0,53 53,-53-53,0 0,0 0,53 53,-53-53,0 0,0 0,0 0,27-53,-27 53,26-27,-26 27,26-79,-26 79</inkml:trace>
  <inkml:trace contextRef="#ctx0" brushRef="#br2" timeOffset="193473.0661">17066 17568,'0'0,"0"0,0 0,0 0,0 0,-53 53,53-53,-79 53,79-53,-80 80,80-80,-53 52,53-52,0 0,0 0,0 0,0 0,0 0,0 0,0 0,27 53,-27-53,0 0,0 0,26 53,-26-53,0 0,80 0,-80 0,79 0,-79 0,79-26,-79 26,80-27,-80 27,0 0,53 27,-53-27,0 0,0 53,0-53,0 53,0-53,0 0,26 53,-26-53,53 0,-53 0,53 0</inkml:trace>
  <inkml:trace contextRef="#ctx0" brushRef="#br2" timeOffset="194343.1158">15558 17859,'0'0,"0"0,0 0,0 0,-80 0,80 0,0 0,0 0,-26-53,26 53,-26-52,26 52,0-53,0 26,-27 1,27-1,27 1,-27 26,0-27,0 1,26-1,-26 1,26 26,1-26,-1 26,27 0,0 0,0 0,27 0,-1 0,27 0,0 0,-1 26,28-26,-1 0,0 0,-26 0,26 0,-26 0,0 0,0 0,-27 0,1 0,-27 0,-1 0,1 0,-26 0,-1 0,-26 0,27 0,-27 26,0-26,0 0,-27 80,27-80,-26 53,26-53,0 53,0-53,0 0,0 0,26 26</inkml:trace>
</inkml:ink>
</file>

<file path=ppt/ink/ink2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49:56.33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1 728 37,'0'0'33,"0"0"1,-3 11-2,5 5-18,-2-16-7,-2 25-2,2-25 0,13 22 1,1-18-3,12-1 0,2-8 1,9-4-2,2-3 0,5-5-2,-1 6-6,-10-13-21,3 8-9,-7-1-1,-3 2 0</inkml:trace>
  <inkml:trace contextRef="#ctx0" brushRef="#br0" timeOffset="456">1002 571 39,'15'11'33,"-4"5"1,-5 3 0,0 12-20,-10-5-8,6 11-1,-5-7-2,5 5 2,-2-8-1,9-2 0,4-12-1,11-7-1,7-10-1,4-12-4,14 3-17,-3-16-15,5-2-1,-5-6-2,4 2 1</inkml:trace>
  <inkml:trace contextRef="#ctx0" brushRef="#br0" timeOffset="944">2040 786 48,'0'0'33,"0"0"0,0 12 0,0-12-22,6 10-4,-6-10-1,24 10-2,-6-8 1,10 0-2,3-4-3,0-12-9,5 0-26,0-6 0,0-4-2,-7-6 1</inkml:trace>
  <inkml:trace contextRef="#ctx0" brushRef="#br0" timeOffset="1613">3122 902 43,'0'0'34,"8"11"0,-8-11-4,0 0-17,-2 17-3,2-17-2,0 9-1,0-9-1,0 0 0,0 0-1,0 0 0,0 0 0,0 0-1,1-12-1,-1 12 0,3-19-1,-1 7 0,-2-8 0,1 0-1,0-6 1,0-1-1,-2-2 0,1-1 0,-1 1 0,1-1-1,-2 4 1,2 0-1,-1 5 1,-1 4-1,2-1 1,-1 5-1,0-1 1,1 14-1,-2-17 1,2 17-1,-2-10 0,2 10 0,0 0 0,0 0-1,0 0 1,0 0-1,0 0 1,0 0 0,3 16-1,2-1 1,2 4 0,3 4-1,2 4 1,3 5 0,3 6-1,-1-4 1,2 3-1,0-3 2,0-2-2,0-2 2,-2-6-2,-1-3 2,-4-6-1,1-3 0,-4-5 0,-9-7 0,11 8 0,-11-8 0,0 0 0,0 0 1,0 0-1,0 0 0,0 0 1,0 0-1,-6-14 0,6 14 0,-14-15 0,3 8 0,-1 0-1,-3 0 1,-5 1-1,-3-1 1,-3 0 0,-3 1 0,-1-3 0,-1 2 1,0-1-1,1 1 0,2-1 0,4 1 0,0 3 0,6-2 0,2 4 0,1-2 1,4 0-1,11 4 0,-16-4 0,16 4 0,0 0 1,-10-7-1,10 7 0,0 0-1,0 0 1,10-5-1,0 2 1,2-2 0,5-3-1,2-1 2,6-6-1,3 0 0,6-5 1,1 0-1,1 0 0,3-1 0,-2 3 0,0-3 0,-3 5 0,-2 0 0,-4 5 1,-6-3-1,-2 3 0,-5 3 1,-1-5 0,-4 6 0,-10 7-1,12-19 1,-12 19-1,7-15 0,-7 15 0,3-15 1,-3 15-1,0-9 0,0 9 0,0 0 0,-1-9 0,1 9 0,0 0 0,0 0 0,0 0-1,-12 11 1,5 2 0,-4 1-1,-2 6 1,-3 7 0,-3 1 0,-2 8 0,1-2 0,-1 0 0,0 2-1,4-2 1,-1 1 0,3-4 0,1-1 0,3-4-1,-1 0 1,3-4 0,2-4 0,0 0 0,1-5 0,2-1 0,0 0 0,4-12 0,-6 16 0,6-16 0,-4 14 0,4-14 0,-4 9 0,4-9 0,0 0 1,-5 15-1,5-15 1,-5 12-1,2-3 1,3-9-1,-6 20 0,6-20 0,-8 19 1,8-19-2,-7 17 1,7-17-1,-6 11 0,6-11-1,0 0-3,0 0-6,0 0-29,0 0-1,8-9 0,-6-1-1</inkml:trace>
  <inkml:trace contextRef="#ctx0" brushRef="#br0" timeOffset="11847">3681 750 57,'18'-14'37,"-8"8"-1,2 1 1,-9-7-26,12 12-3,-15 0-2,13-10 0,-13 10-2,13-6-1,-13 6 0,19-8-1,-4 7-1,6-3 0,5 1 0,7-1 0,6-1-1,4 1 1,5-2 0,2 2 0,5-3-1,-1 1 1,1 1-1,-1 1 0,-1 4 0,-1-1 0,-2 2 0,-1 1 1,-5-1 0,2 1-1,-2-1 1,1 4 0,-2-3 0,1 3-1,-2 1 1,3 0-1,-1 4 0,1 1 1,2 0-1,1 0 0,2 0 0,2 1 1,3-6-1,1 2 1,1-6 0,1 1-1,-1-2 1,0-1-1,-1 2 1,-1-4-1,-4 3 0,0 0 0,0 0 0,-1 2 1,2-4-1,1 1 0,2-1 0,0 0 1,0 1-1,2-1-1,-2 1 2,0-2-2,-4 3 1,-2-1 0,-4-2 0,0 2 0,-5-3 1,-4 1-1,-4-3 0,-2 1 0,-4 0 1,-1 0-2,-5 4 1,-1-4 0,-2 3 0,0 0 0,0-1 0,-1 0 0,1-1 0,-1 2 0,-1-5 0,0 4 0,-2-1 0,-1 0 0,-2 4 0,-10-1 0,13-2 0,-13 2 0,0 0 0,0 0 0,0 0 0,0 0 1,0 0-1,0 0 0,-4-10 0,-4 1 0,-5-1 0,-3-5-1,-7-2 1,-6-4 0,-2-1 0,-5-2 0,-2-3 0,-3 5 0,2 1 1,2 3-1,5 7 0,5-1 0,5 9 0,5-1-1,7 7 1,10-3 0,2 15 0,11-2 0,7-3 0,7 7 1,10-3-1,7 5 0,6-2 0,3-5 0,0 2 0,-2-2 0,-5-1 0,-7-3 0,-9 1 0,-9-3 0,-7 1 0,-8 3 0,-6-10 0,-9 17 0,-4-2 0,-2 0 0,-5 5 0,-3 1 0,-1 3 0,0-1 0,0-2 0,1 0 1,4-3-1,2-3 0,2-4 0,4-3 0,2 0 0,9-8 0,-13 12-1,13-12 1,0 0 0,0 0-1,0 0-1,0 0-1,0 0 0,0 0-2,26-17-3,-12-10-10,17 5-23,-3-13 2,17 0-2,2-12 3</inkml:trace>
  <inkml:trace contextRef="#ctx0" brushRef="#br0" timeOffset="13174">7542 118 79,'1'-19'40,"10"7"-1,-7-6 1,18 7-30,-7-3-5,8 4-2,3 1-1,1-1 0,8 1 0,1 4-1,0 2 0,-3 5 0,-2-1-1,-4 8 1,-7 8-1,-7 5-1,-10 12 1,-10 4 0,-11 8-1,-9 5 1,-6 4 0,-8 1 0,0-5 0,-3-1 0,2-8 0,5-6-3,8-7 2,6-9-3,8 0-1,2-12-1,15 12-12,-2-20-22,2 16 0,-2-16 1,9 16 1</inkml:trace>
  <inkml:trace contextRef="#ctx0" brushRef="#br0" timeOffset="13525">7534 845 70,'0'0'38,"8"16"1,-8-16 0,13 4-30,-13-4-3,10-7-1,-10 7-2,11-5 1,-11 5-1,0 0-1,13-10 1,-13 10-2,0 0 0,0 0 0,0 0 0,-13 5-1,13-5 0,0 0-1,-10 9 1,10-9 0,0 0 0,0 0 1,0 0-1,1 10 0,-1-10 1,0 0-1,-14 12 1,14-12-1,-15 12-1,15-12 1,-12 12 0,12-12-1,0 0 0,0 0-2,6-13-3,-4-10-15,13 8-19,-5-5-1,6 3 1,-5-3-1</inkml:trace>
  <inkml:trace contextRef="#ctx0" brushRef="#br0" timeOffset="65512">3537 813 32,'-2'13'31,"-3"-1"2,5-12-10,-6 25-5,-6-21-4,13 11-3,-10-10-1,11 8-3,-2-13 0,-5 10-1,5-10-1,0 0 0,0 0-1,3-10-1,1-7 0,3-1 0,0-9-1,1-6-1,-2-6 0,1-7 0,-2-2 0,-1 0-1,-3 1 1,-2 4 0,-3 2-1,2 7 0,-2 6 0,1 11 1,1 4-2,2 13 1,0 0-1,0 0 1,14 29 0,0-4-1,5 6 1,2 3 0,3 2 0,2 4 0,0-7 0,-3-1 0,-4-7 0,-5-6 0,-5-4-1,-4-5 1,-5-10 0,-4 11-1,-6-14 1,-6-3 0,-8-6 1,-5-1-1,-4-4 1,-3 0-1,-1 0 1,3 1-1,3 6 0,5-1 0,7 7-1,8-1 0,11 5 1,2-9-1,13 0 1,6-5 0,10-5 0,4 0-1,5-7 1,2 0 0,-1 3-1,-3 0 0,-6 6 0,-7 2 1,-7 7-1,-18 8 1,10 5 1,-17 9-1,-5 3 0,-7 10 0,-6 4 1,-1 6-1,-1 3 0,-1-2 1,3 3-1,4-4 0,3-3-1,4-5 2,5-7-1,3-3 0,1-4-1,1-5-2,5 3-3,-1-13-12,0 0-21,-10 8 0,10-8-2,-4 9 1</inkml:trace>
  <inkml:trace contextRef="#ctx0" brushRef="#br0" timeOffset="91970">4515 1488 23,'0'0'27,"2"-10"-2,-2 10-3,0 0-6,0 0-1,-10-7-3,10 7-1,0 0-2,0 0-2,0 0-1,0 0-2,-14-5 0,14 5-2,0 0 0,-12-8-1,12 8 1,-13-11-2,3 6 1,1 0 0,-3 2-1,-1-1 1,-1 2-1,-2-2 1,1 1-1,-3 2 1,-4-2 0,2 4-1,-4-2 1,1 2 0,-2-1-1,-1 3 1,2 1-1,-1 1 1,4-1-1,2-2 0,1 1 0,2 1 1,4-2 0,2 0-1,-1 1 1,11-3-1,-16 8 0,16-8 1,-15 12-1,15-12 0,-14 16 0,8-6 0,-1-1 0,2 2 1,-1 1-1,1 1 1,0 0-1,0 0 0,-1 1 1,1 1-1,0 2 0,0 1 1,1 1-1,0 1 0,1-1 1,-1 3-1,3 0 1,1 0-1,0 1 1,2-1-1,2 1 0,2-3 0,3 3-1,1-2 1,4-1 0,1-1 1,3-1-1,1-3 1,1-2-1,2 1 1,0-2 1,0-1-1,0-1-1,0-1 1,0-1 0,0 0-1,2 0 0,-2 0 1,1-3-2,-1 2 2,2-5-1,2 3 0,0-2 0,1-2 0,-1 0 0,6-2 0,-1 0 0,0-4 0,2-2 1,-1 0-1,0-6 1,-3 2-1,-3-2 1,-3-2 0,-1-5 0,-4 0-1,-4-1 1,-1-6-1,-2 0 0,-3-4 0,0-6 1,-2 0-1,-3-4 0,-2-1 0,-3-2 0,-3 4 0,-3-1 1,-2 2-1,-7 5 0,0 0 0,-8 7 0,0 3 0,-6 3 0,-3 2 0,-3 4 0,-4 0 1,-1 4-1,-1 2 0,-3 2 0,0 3 0,0 4 0,3-3 0,1 5 0,3 2 0,2 1 0,2 6 0,4 1-1,1 7 1,3 2 0,3 9 0,4 4 0,5 4 0,7 10 0,5 1 0,8 5 0,6-1 0,9 0 0,3 0 0,10-4 1,4-3-1,2-7 0,2-3 0,2-6 0,0-4 0,0-3 0,-1-10 0,-1-3 0,0-7 0,-2-6 0,1-9 0,1-9 0,-2-5 1,-2-10-1,-3-3 1,-4-5-1,-6-6 0,-5 0 0,-9-3 0,-8 5-1,-7 0 1,-9 4 0,-7 3 0,-8 2 0,-7 9 0,-7 4 0,-4 6 0,-4 7 0,-5 6 0,-3 9 0,2 6-1,-1 13 1,3 4-1,3 6 1,3 8-1,6 4 1,8 5 0,7 1 0,8 5 1,9-2-1,11 1-1,9 2 1,11-9 1,8 1-2,7-7 1,9-5 0,7-9 0,5-8 0,2-7 0,3-14 1,2-5-1,0-12 1,0-7-1,-6-7 1,-3-6 0,-6-4-1,-8-4 1,-8-4-1,-9-2 0,-10-1 0,-10 2 1,-11-2-1,-6 3 0,-12 2 0,-5 3 0,-10 7 1,-6 3-1,-4 8 0,-6 5 0,-4 11-1,-1 6 1,1 7 0,-1 11 0,4 7 0,4 11 0,6 5 0,8 7 0,8 8-1,10 0 0,10 8 1,9-1 0,11 0 0,8-2 0,7-1 0,7-3 0,9-8 1,2-3-1,3-8 0,3-5 0,3-6 0,1-9-1,2-6 1,-1-7 0,-2-8 0,0-6 1,-2-10-1,-5-2 0,-3-9 1,-6 0 0,-7-4-1,-4-3 0,-9 0 0,-6-4 0,-9 2 0,-9 3 0,-8 2-1,-9 2 1,-7 1 0,-9 5 0,-4 3 0,-6 7 0,-3 8-1,0 1 1,0 9-1,1 5 1,1 11 0,4 5-1,4 9 1,2 3 0,3 6 0,4 7-1,5 5 1,4 3 0,7 1 0,5 3 0,7 0 0,8 0 0,10 2-1,7-3 2,10-3-2,5-6 1,5-3 0,6-5 0,2-6-1,-3-9-2,3 3-8,-15-16-29,6-4 0,-10-11 0,-3-3-1</inkml:trace>
  <inkml:trace contextRef="#ctx0" brushRef="#br0" timeOffset="220348">6286 1990 66,'0'0'39,"20"14"-1,-20-14 2,16-3-17,-21-10-17,6 4-1,-7-8-1,2 3-1,-4-8 0,0 0 0,-1-8 0,1-1-1,0-7-1,-1-3 0,2-1 0,2-1 0,1-1-1,0 3 1,1 2-1,2 6 1,-1 5-1,2 8 1,0 5-1,0 15-1,0 0 1,11 15-1,-2 12 1,6 6-1,6 11 0,4 0 1,6 7 0,3-1 0,3-4 0,-2-2 1,1-6-1,-6-7 1,-5-5-1,-5-6 0,-6-1 0,-9-10 0,-5-9 0,-25 7 0,-5-10 0,-12-4 1,-11-5-1,-10-4 0,-7-2 1,1 1-1,5 4 0,9-3-1,10 8 1,13-3-1,14 5 0,18 6 1,20-17-1,12 4 1,15-4-1,11-3 2,11-8-1,8 0 0,2-3 0,-3 3 0,-10 4-1,-8 5 2,-15 3-1,-12 4 0,-21 11 1,-10 1 0,-27 20-1,-8 4 1,-8 4 0,-6 5 0,-6 4-1,1 5 0,8-4 1,5-4-2,10-4 1,8-8 0,8-4-1,8-9 0,7-9-3,10-7-4,13 4-17,-9-17-16,11-1 0,-3-9-1,9 3 2</inkml:trace>
  <inkml:trace contextRef="#ctx0" brushRef="#br0" timeOffset="221291">6798 1870 105,'0'0'39,"-16"-11"1,16 11-11,-11 0-24,11 0-1,0 0-1,0 0-1,-9 12 0,9-12-2,6 23 1,1-6-1,2 2 1,4 5-1,2 2 1,5 4-1,2-2 1,4 4-1,1-1 1,3 0-1,4 3 0,1-2 0,3 7 1,1-3 0,5 3 0,-1 2 0,4 0 0,1 4 0,2-1 0,-1 0 0,4-3-1,1 2 1,1 3-1,-2-2 0,3 3 0,-1 0 0,4 0 1,1 6 0,0-2 0,0 5 0,0-3 0,0 1 0,-3 0 0,-1-3 0,-7 1 0,-2-3-1,-7-2 0,-4-4 1,-3-3-2,-6-4 2,-3-6-1,-3-5 0,-6-5 0,0-5 0,-6-4 0,-9-11 2,11 10-2,-11-10 0,0 0 0,0 0 0,-4-11 0,-3-1 0,0-6 0,-3-4 0,-1-11 0,0-7 0,-3-5 0,2-9 0,-1-1 0,3-6 0,0 1 0,0-1 0,3 6 0,1 4 0,1 3 0,1 11 0,-1 3 0,2 13 0,1 3 0,1 8 0,1 10 0,3 11-2,5 11 1,4 9 1,7 11 0,4 6-1,7 10 1,5 6 1,1 1 0,2 3-1,-1-2 0,-3-3 0,-4-5 0,-6-5 0,-5-5 0,-5-5 2,-6-8-2,-7-4 0,-8-7 0,-7-4 0,-9-3 0,-5-4 0,-8-3 0,-7-4 0,-3 2 0,-2-4 0,4 4 0,1-2 0,3-1 0,5 0 0,6 0 0,5 1 0,7-4 0,0-3 0,6-5-4,-3-16-8,16 7-11,-12-22-18,13-5-3,-4-19 2,9-2-1</inkml:trace>
  <inkml:trace contextRef="#ctx0" brushRef="#br0" timeOffset="222633">7846 2143 39,'9'-4'32,"-9"4"2,15-7-1,-2 10-14,-13-3-6,0 0-4,8-11-3,-8 11-1,0 0 0,0 0-2,0 0 1,0 0-1,0 0-1,0 0 0,0 0 0,0 0-1,0 0 0,0 9 0,0-9 0,-8 10-1,-1 4 0,-1 1 0,-4 8-1,-1 5 1,-4 6 0,1 0 0,0 2 1,1 0-1,5-5 1,3 2-1,5-4 2,5-2-2,4-3 0,6-1 0,4-1 0,7-4 0,2-4 0,4-8 0,5-8-1,-2-9-3,5 0-8,-10-17-26,3-1 0,-10-9 0,1 1-1</inkml:trace>
  <inkml:trace contextRef="#ctx0" brushRef="#br0" timeOffset="223075">8058 2254 75,'-1'27'36,"0"3"-1,4 2 0,-4 0-30,9 3-2,0-6 1,3-1-1,-4-11 1,5-3 0,-12-14 1,10-2-2,-11-10 0,-1-6 0,-4-9-1,2-3 0,-4-8-1,2-4 0,0-6-1,3 4 1,1 0-1,3 5 0,2 7 0,1 6-1,3 11 1,3 10-1,-1 13 0,-1 9 1,0 6-1,-2 4 1,-2 1-1,-2 1 2,-2-1-2,-1-4 1,1-4 0,2-4-1,1-5 1,-3-11 1,15 11-1,-3-13 0,0-6 1,5-4 0,-1-8 1,2-3-1,-2-6 1,1-3-1,-3-2 0,0-2 0,-3 5-1,-3 3 0,0 7 0,0 5 0,3 9 0,4 8 0,4 8-1,5 7 1,3 1 0,2 3 0,-1 3-1,0-1 1,-6-1-1,-7-3 1,-12 2-1,-10-4 1,-10 0-1,-7-2 1,-5-3-1,-9-4-1,1-6 0,0-6-1,8-6-1,5-10-1,16-2 0,8-13 0,16 2 1,8-10 0,15 3 1,4-1 2,5 1 2,-3 9 2,-7 2 1,-3 12 0,-12 4 0,-6 12 0,-17 2-1,8 13 0,-8 4-2,4 2 1,6 1-3,8 3 1,6-1 0,5-1 1,2-1-1,1-2 1,-3-3-1,-6 1 2,-10 0-1,-10-2-1,-11-1 1,-9-1-1,-6-4 0,-6-4-1,-3-6-1,-5-11 0,4-8-1,1-14-1,7-10 1,4-14 0,5-8 0,5-12 1,6-4 1,4-1 1,6-1 1,2 11 1,2 5 0,3 17 0,1 13 2,7 21-2,2 21 1,5 20-1,1 17-1,4 12 0,0 13 0,5 5 0,-2-2-1,-2-5 1,-3-12 0,-3-9 1,-4-17 0,-1-12-1,-2-18 1,-5-9-1,-3-7 0,-2-9 0,-3 2 0,-1 1 0,-1 3-1,0 9 1,-5 15-1,13-3 0,-3 12 1,1 10-1,0 1 0,2-3 0,0 4 0,-3-8-2,-1 0-1,-9-13-3,14 1-13,-18-21-22,6-2 1,-7-12 0,5-7 1</inkml:trace>
  <inkml:trace contextRef="#ctx0" brushRef="#br0" timeOffset="224289">9085 1004 89,'-6'-38'39,"9"26"-1,-3 12 2,16 30-32,-4 10-3,5 15-3,0 12 0,2 4-1,0 5 0,-3-7-1,1-5-4,-6-12-1,10-3-10,-16-22-24,12-10 0,-5-12-1,7-2 2</inkml:trace>
  <inkml:trace contextRef="#ctx0" brushRef="#br0" timeOffset="224459">9377 1589 80,'9'20'39,"-8"-2"-2,4 7 0,-10-12-25,10 7-7,-5-7-2,0-13-2,1 13-3,-6-24-13,5 11-22,-7-22-1,5 6-1,-2-6 1</inkml:trace>
</inkml:ink>
</file>

<file path=ppt/ink/ink2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4:20.94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1551 0 78,'0'0'38,"-11"23"-1,-11 25 1,-20 22-38,-4 18-1,-6 25 1,-4 23 2,-5 20 0,-3 17 1,-2 12-1,3 12 1,-4 4 1,3 11-1,-4-4 0,6-1-1,-4-10 0,11-7 1,0-16-1,7-15 0,8-16 0,6-18-2,7-14 1,5-19 0,8-11-2,2-14 2,3-12-2,4-7 1,0-12-1,2-5 2,-1-10-2,3-4 1,0-5 0,1-12-1,-1 9 0,1-9-1,0 0-1,0 0-1,-14-13 0,-1-4-1,3-1-1,-11-10 1,0-4 0,-9-10 1,0-3 2,-4-6 2,-1-2 1,3 2 2,-3-1 1,9 7 1,-2 0 0,11 12-1,0 2 1,10 13-2,3 2 0,6 16-1,12 4-1,5 13-1,5 12 0,1 12-1,2 16 0,-1 13 1,-5 12-1,-7 7 0,-5-1 0,-6-4 1,-1-9-2,-3-13 3,4-13-2,1-16 2,9-12-1,6-19 0,11-14 1,7-15 1,6-10-1,6-7 0,4-6 1,5 0-2,0-2 1,-1 6-1,-5 12 0,-8 5-3,-1 16-2,-20 0-34,5 11-1,-12-3 1,-14 5-2</inkml:trace>
</inkml:ink>
</file>

<file path=ppt/ink/ink2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4:22.16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1868-5 45,'11'-2'31,"-11"2"0,-35 13-1,-15 11-19,-19-1-11,-19 11 0,-22 10 1,-23 12-1,-19 11 2,-8 7 1,-6 2 0,9 3 1,9-7-1,22-3 1,22-14 0,38-7 1,35-21 0,47-9 0,40-22 0,50-12 0,39-16-1,43-8 0,37-17 0,33-6-2,24-5-2,17-3 1,-1 0 0,-13 7-1,-24 5 0,-36 10 0,-45 12 0,-44 10-1,-64 17 0,-72 10 0,-57 35 1,-73 11-1,-62 22 0,-54 22 1,-38 19 0,-38 18 0,-12 10 1,7 6 0,23-3 0,42-13-1,52-14 1,60-21 1,62-29-1,71-28 1,70-33 0,65-24-1,58-28 1,46-13-1,28-10-1,8-6 0,-15 10-1,-32 6 0,-58 24 1,-72 22-1,-88 37 0,-90 34 1,-81 32 1,-65 29-1,-43 23 1,-24 17-1,1 6 2,33-8-2,50-15 2,72-25-1,82-33 2,86-34-1,85-40 0,74-28-1,64-30 0,39-8 1,17-13-2,-9 1 1,-38 10-2,-49 15 0,-76 27 0,-83 29 1,-93 35 0,-79 30-1,-59 26 1,-43 19 1,-16 9-1,-1 3 0,28-13 0,46-12 0,62-23 1,66-27 0,66-28-1,65-28 1,54-20-1,32-11 0,20-5 0,-2-3 0,-22 2 0,-27 13 0,-53 19-1,-58 25 1,-62 21 1,-51 20 0,-40 21-1,-20 9 1,-3 11-1,7-6 1,34-6-1,43-17 1,54-18-1,57-16 0,54-22 0,42-14 0,23-8 1,7-5-1,-14 1 0,-21 6 0,-47 14-1,-55 15 1,-59 21 0,-53 17 1,-42 12-1,-24 12 1,-6 2 0,6-2-1,26-8 1,44-11 1,54-20-2,57-20 0,58-16 1,47-18-1,30-9 0,11-1 0,-11-5 1,-20 6-1,-51 13-1,-63 17 0,-68 18 1,-68 17 0,-60 20 0,-33 12 0,-13 10 0,2-4-1,28-7 1,50-13 2,65-21-2,75-21 0,75-28 1,66-21 0,50-17 0,29-6-1,6-1 1,-19 0-2,-44 15 1,-66 15-1,-79 24 0,-85 24 0,-79 25 1,-66 22 0,-44 14-1,-19 13 1,8-1 0,32-4 1,56-14 0,72-21 0,86-30 0,85-29 0,81-22 1,62-20-2,36-10 0,10-5 0,-18 2 0,-39 7 0,-70 18 0,-83 22 0,-94 27 0,-89 26 0,-77 25-2,-59 21 2,-26 17-1,-10 12 0,27-3 0,43-6 1,62-15 0,80-22 1,86-32 0,85-28 0,74-28 1,57-21-2,34-10 0,15-10 0,-15-1 0,-35 4 0,-54 11 0,-69 18 0,-92 16 0,-61 37 0,-77 15 0,-43 13 0,-22 12 0,-3 3 0,15 1 0,36-7 0,63-12 0,66-21 0,76-26 0,68-16 0,59-17 0,38-10 0,26-10 0,5-3 0,-24 3 0,-33 3 0,-59 17 0,-68 13 0,-73 17 0,-68 22 0,-57 17 0,-38 15 0,-20 8 0,-3 6 0,20-4 0,38-3 0,53-13 0,65-18 0,68-20 0,59-21 0,58-14 0,36-12 0,29-7 0,5-21-10,12 6-16,-32-20-18,-19-5 0,-30-10 0,-29-11-1</inkml:trace>
</inkml:ink>
</file>

<file path=ppt/ink/ink2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0:10.92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4550 24 67,'3'-14'38,"-3"14"0,7-12 1,2 15-29,-9-3-3,0 0-2,0 0-1,-5 10-1,1 4-1,1 3 0,-1 6-2,-2 3 1,2 4 0,0 5 0,0 6-1,2 2 1,0 3 0,1 1 0,1 6-1,2 3 1,0 5 0,1 2 0,1 2-1,1 1 0,1 0 1,-1 5 0,0-7 0,1 2-1,-3-1 0,2-2 0,-2 0 1,0 1 0,-1 1-1,-1-3 0,0 1 0,-1 0 1,0-6 1,-1 3 0,-2-6-1,0 1 1,-1-3-1,1 2 0,-1-1 1,-1-2-1,-1 4-1,1-3 1,0 2-1,0-3 0,3-2 0,-2-4 1,2-2-1,0-2 1,-1-5-1,2-4 0,-1-2 1,1-5 0,-1 0-2,0-5 1,2-3 0,-1-3 0,1-3-1,0-2 1,0-9 0,1 12 0,-1-12 0,0 0 0,0 0 0,0 0 0,0 0 1,0 0-1,0 0 0,0 0 0,0 0 1,-5-16-1,0-3 1,-4-4 0,-3-7-2,-5-5 2,-1-6-1,-2-3 0,-2 1 0,0 1 0,1 7 0,3 5 0,0 2 1,6 10 0,0 1 0,5 7 0,7 10-1,-11-12 0,11 12 0,0 0-1,10 23 1,-2-7 0,3 11-1,1 4 0,5 8 1,1 6 1,1 5-1,-1 6 0,-1-2 1,2 3-1,-4-1 0,1-4 1,-5-2-2,1-8 1,-3-5-1,0-10 1,0-4 0,-2-8 0,2-9 0,1-6 1,3-9-1,3-11 1,4-4 1,3-13-2,2-3 0,3-7 0,-1-3 0,2-2 0,0 1 0,-3 8 0,-2 1 0,-3 6 0,-3 5 0,-2 7 0,-4 3 0,-1 6 0,-4 5 0,-3 1-2,-4 9-1,5-9-3,-5 9-4,0 0-12,15-8-20,-15 8-1,18-5 2,-18 5-2</inkml:trace>
  <inkml:trace contextRef="#ctx0" brushRef="#br0" timeOffset="1446">4897 2091 95,'2'-15'40,"0"-11"2,14 6-2,-3-10-33,10 5-2,-2 1-1,5 1-2,-1 3-1,0 4 0,-1 6 0,-4 5-2,0 6 1,-1 6 1,-4 7-1,-1 10 0,-6 6 1,-5 7-1,-7 5 0,-7 6 1,-5 6-1,-5-3 1,-4 3-1,-2-3 1,0-2-1,0-4 0,4-6 0,2-7 0,7-7-2,0-6 0,7-6-2,7-13-1,-3 13-3,3-13-9,0 0-24,14 0 1,-3 11-1,-3-2 3</inkml:trace>
  <inkml:trace contextRef="#ctx0" brushRef="#br0" timeOffset="1791">4990 2746 78,'0'0'39,"0"0"-1,0 0 1,18 6-25,-20-15-6,2 9-2,0 0-2,12-9 0,-12 9-1,0 0-1,0 0-1,-3 11 0,3-11-1,-3 15 0,3-15 0,5 13 0,-5-13 1,15 0-1,-3-5 1,-1-1 0,-1 0 1,1 0-1,-11 6 1,10-3-1,-10 3 0,-4 10 0,4-10 0,-8 14-1,8-14 0,-9 11 0,9-11 0,0 0 0,0 0 1,0 0-2,0 0 1,0 0-1,0 0-1,0 0 0,0 0-3,-9-10-3,19 8-29,-12-9-5,9 1 1,-5-5-1</inkml:trace>
  <inkml:trace contextRef="#ctx0" brushRef="#br0" timeOffset="15365">8633 2352 91,'13'-30'39,"6"-1"-2,-4-6 3,13 2-35,-7-1-2,8 3 0,2 4-1,2 7-2,3 7 1,-1 9 1,-2 8-2,-2 12 2,-5 13 0,-7 16 0,-9 11-1,-8 14 0,-8 10 0,-9 7 0,-6 4-1,-3-4 0,-4-6-1,1-10 0,4-15-2,0-15-1,11-6-16,-2-25-20,14-8 1,-4-9-1,15-7 0</inkml:trace>
  <inkml:trace contextRef="#ctx0" brushRef="#br0" timeOffset="15673">9041 3039 100,'12'40'41,"-5"-10"0,3 0-2,-9-8-32,3-4-5,-1-7 0,-3-11-3,0 0-4,4-28-20,0 1-15,-4-11 0,2-5 0,-6-12 0</inkml:trace>
  <inkml:trace contextRef="#ctx0" brushRef="#br0" timeOffset="17829">47 2271 88,'-10'-6'38,"-4"-5"0,14 11 1,-22-25-29,21 9-5,3-8-1,9 5-1,9-6-1,8-1 0,6-3 1,6 2-2,9 5-1,-2 4-1,-3 10 1,-5 9-1,-11 12 1,-9 15-1,-16 12 1,-10 11 1,-13 7 0,-9 8 1,-6 3-1,-4 2-1,2-4 1,0-7-3,11-5-2,1-15-4,13 6-15,0-24-17,11 0 1,2-13-1,9 1 2</inkml:trace>
  <inkml:trace contextRef="#ctx0" brushRef="#br0" timeOffset="18147">171 2825 65,'2'13'38,"4"0"-1,-6-13 1,10 19-14,-10-19-16,0 0-1,10 1-2,-10-1-1,0 0 0,0 0-2,0 0 1,0 0-2,0 0 1,0 0 0,0 0-1,0 0 0,0 0 0,0 0 0,0 0 0,0 0-1,0 0 0,0 0 0,0 0 0,0 0 0,6 14 0,-6-14-1,-3 11 1,3-11 0,-2 10-2,2-10-1,0 0-6,0 0-31,0 0 0,-3-13-1,8 3-1</inkml:trace>
  <inkml:trace contextRef="#ctx0" brushRef="#br0" timeOffset="255906">174 2878 85,'-20'12'40,"39"-9"-1,24-25 0,39-3-24,21-27-11,27-7-2,15-7 0,13-1-2,-3 5 0,-18 7 0,-19 15 2,-32 19-2,-41 27 0,-41 28 0,-45 22 1,-36 23-1,-33 15 1,-14 13 0,-5 2 0,2-7 0,17-17 0,29-18 1,34-32 1,47-35 0,68-26-1,43-34 0,40-33 1,33-17-2,30-18 0,16-7 0,0 5-1,-27 13-1,-33 25 0,-38 24 1,-50 45-1,-62 41 0,-66 48 0,-60 41 0,-54 43-1,-45 35 0,-38 35 1,-27 25 1,-1 7 0,11-3 0,28-20 0,35-26 1,45-38 0,53-38 2,60-56 0,59-51-2,56-62 1,63-48-1,53-42 1,45-34-2,41-28 0,26-21 0,22-4 0,3 5-2,-15 19 1,-31 28 1,-47 31 0,-45 39-1,-63 45 1,-70 50-1,-79 51 0,-73 49 0,-70 49 1,-51 36-1,-37 34 1,-25 19-1,-2 5 1,21-16 1,36-29-1,49-33 1,65-51 0,70-53 0,74-68 1,71-58 1,71-57-3,58-40 0,57-35 0,40-29 0,20-11 0,0 3 0,-20 20 0,-34 31-2,-52 36 2,-57 43 0,-76 55-1,-79 54 1,-86 60-1,-75 54 1,-71 57-1,-60 40 0,-44 42 0,-28 23 2,-9 5-2,14-6 1,34-34-1,52-37 1,58-50 0,72-57 0,80-72 1,73-72-1,81-67 0,69-60 1,72-43 0,54-42 0,51-32 0,22-13-1,16 2-1,1 19 1,-22 24 0,-34 39-1,-59 43 0,-61 52 0,-77 56 1,-77 61-2,-95 67 3,-87 55-1,-74 63-1,-67 43 2,-53 45-2,-43 30 1,-18 16 0,5-3 0,29-26-1,45-35 1,47-47 0,59-51 0,76-71 1,84-75 0,88-80 0,81-68 1,72-53-1,56-43 0,59-37 2,46-23-3,28-1 0,-1 16 0,-24 32 0,-38 43 0,-57 44 0,-56 53-2,-81 61 2,-85 64-1,-98 66 1,-78 57 0,-78 55 0,-56 40 0,-38 43-1,-29 20 2,-4 9-3,15-17 2,39-34-1,45-40-1,62-50 3,68-62 0,72-79 0,74-72 0,75-69 3,71-55-4,65-43 0,56-36 0,45-23 0,17-7 0,10 14 0,-12 26 0,-33 30 0,-53 45 0,-63 43 0,-76 54 0,-94 59 0,-84 58 0,-91 59 0,-79 52 0,-72 55 0,-51 37 0,-41 36 0,-14 15 0,11-2-2,28-15 2,44-37-1,53-39 2,73-61-1,78-67 0,84-74 2,84-71-2,87-66 0,71-55 0,69-41 0,61-35 0,49-16 0,24-3 0,8 10 0,-18 24 0,-40 31 0,-51 43 0,-66 45 0,-75 51 0,-96 62 0,-93 58 0,-97 64 0,-86 51 0,-80 52 0,-58 43 0,-44 30 0,-27 19 0,-3-1 0,23-14 0,40-33 0,58-38 0,67-52 0,77-61 0,82-67 0,80-67 0,83-69 0,69-49 0,64-42 0,41-23 0,26-6 0,-2 8 0,-25 28 0,-43 39 0,-63 59 0,-73 62 0,-87 76 0,-81 68 0,-79 67 0,-69 57 0,-45 57-2,-42 24-12,-5 31-13,-17-17-17,19-18 0,20-36-2,29-42-1,216-242 47</inkml:trace>
</inkml:ink>
</file>

<file path=ppt/ink/ink2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3:09.23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5750 659 60,'26'-1'37,"14"-10"0,10-16 0,18-4-26,-1-17-3,17-2-2,-1-11-2,9 0-1,0-3 0,-3 4-1,-8 0 0,-4 9 0,-14 4-1,-11 9-2,-8 13-1,-17 2-2,-7 21-6,-20 2-16,-11 13-13,-14 12 0,-8 16-1,-18 7 2</inkml:trace>
  <inkml:trace contextRef="#ctx0" brushRef="#br0" timeOffset="334">5390 1297 60,'8'-28'37,"1"4"-1,-3-6-5,9 19-17,-11-9-5,11 16-1,-1-7-1,16 8-2,5-6-1,17-1-1,11-5 0,17-2-1,11-5 0,9-1-2,2-6 1,-4 2-1,-5 0 0,-14 4-1,-11 4-2,-24-8-16,-10 13-21,-22-1 0,-12 15-2,-12-17 2</inkml:trace>
  <inkml:trace contextRef="#ctx0" brushRef="#br0" timeOffset="14168">5542 1996 102,'0'0'39,"0"0"1,14 21-12,-14-5-25,2 12-1,-2 7 1,3 9-1,-1 4 0,1 4-1,1 2 0,5 3-1,-1-7 1,1-4-1,0-9-2,1-7 1,1-5-3,-11-25-4,28 5-31,-19-22-1,9-4 0,-1-17 1</inkml:trace>
  <inkml:trace contextRef="#ctx0" brushRef="#br0" timeOffset="14398">6030 1794 76,'19'-37'38,"-4"22"0,-15 15 1,17 37-29,-18 8-7,1 17-1,-1 11-1,2 14 0,0 4-1,2-3-2,4-1-3,-3-17-6,12-5-27,-6-17-1,5-14 0,-4-17 2</inkml:trace>
  <inkml:trace contextRef="#ctx0" brushRef="#br0" timeOffset="14618">5646 2248 86,'-11'17'38,"19"-5"0,20 4 1,13-10-35,17 0-2,7-4-1,4-6-3,2 5-15,-11-14-22,-6 2 1,-17-7-1,-13 1 0</inkml:trace>
  <inkml:trace contextRef="#ctx0" brushRef="#br0" timeOffset="15127">946 3467 73,'12'-21'38,"1"5"1,-6-5 0,8 14-23,-19-9-9,4 16-2,-12-10-1,0 13-1,-7 3-1,1 7-1,-5 5 0,0 5 0,3 9-1,2 2 1,2 4-1,6 1 0,4 0 0,4-1 0,6-2-1,4-5 0,7-8 0,3-6-1,10-7-1,2-11 0,7-4 1,3-11-1,2-1 1,-3-6 1,-2-1 0,-7 1 1,-12 2 1,-5 6-1,-13 15 1,0 0 0,-21 5-1,5 11 0,3 6 0,3 0-1,7 2 0,9-4 1,11-10-1,8-7 2,8-11-1,4-7 1,1-7 0,-1-8 0,-7-4 1,-3-2-1,-10 3 0,-2 2 0,-7 3-1,-2 4 1,-2 1-1,2 4 0,4 2 0,3-1 0,5-3 0,2-2 0,4-5 0,2-3 0,-1-4 0,0-4 0,-7-3 1,-4-2-1,-7-1 0,-8 5 1,-5 2-1,-6 9 1,-3 7-1,-6 11 0,0 16 0,1 13 0,2 18 0,5 9 0,5 14 0,5 8 1,9 4-2,5 6 2,7-6-1,4-2 1,5-8 0,2-6-2,-1-8 1,-3-12-1,-2-6-1,-8-14-2,3 2-5,-18-17-29,0 0-2,0-17 3,-9 0-3</inkml:trace>
  <inkml:trace contextRef="#ctx0" brushRef="#br0" timeOffset="15992">137 3384 94,'-19'-21'40,"0"-1"0,6 4 1,-4 0-31,4 8-7,-1 10-1,2 11-1,1 12 0,3 13-1,4 16 1,5 18-1,4 14 0,2 14 1,3 9-1,-1 6-1,-1-1 0,-5-4-2,-1-7-3,-12-25-6,10-6-27,-11-26-2,1-18 3,-2-26-1</inkml:trace>
  <inkml:trace contextRef="#ctx0" brushRef="#br0" timeOffset="16225">2 3900 87,'14'-69'37,"5"16"0,0 14 0,10 21-30,-5 10-4,5 14-1,-4 5-1,1 8 1,-2-2-2,2-2 1,-1-3-1,0-5 0,0-3-3,-6-14-23,8 3-12,-2-7 1,3-3-2,3-6 2</inkml:trace>
  <inkml:trace contextRef="#ctx0" brushRef="#br0" timeOffset="16956">3601 3424 80,'-4'12'37,"0"0"-1,-2 3 1,4 3-30,-2 0-5,1 5-2,0-2 2,0 1-2,2-1 1,1-6-4,7 3-1,-7-18-17,0 0-17,13-11 1,-2-4 0,3-8 1</inkml:trace>
  <inkml:trace contextRef="#ctx0" brushRef="#br0" timeOffset="17132">3729 3346 90,'0'0'37,"6"14"0,-6 14-6,-6-4-25,6 6-2,-1 2-3,2 0 0,2-2-3,1-12-5,15-5-31,1-8 0,10-5 2,9-11-3</inkml:trace>
  <inkml:trace contextRef="#ctx0" brushRef="#br0" timeOffset="17520">5055 2916 75,'0'0'37,"-5"11"0,-2 1 1,5 15-31,-12 2-2,2 15-2,-7 9-1,1 14 0,-3 2-1,6 3 0,4 3 0,4-5-1,9-6-2,4-14-4,18-7-27,-1-18-5,10-11 0,6-12-1</inkml:trace>
  <inkml:trace contextRef="#ctx0" brushRef="#br0" timeOffset="18008">6091 3140 45,'0'0'35,"0"0"2,0 0-2,0 0-20,10-3-4,-10 3-3,0 0-3,-4-9-1,4 9-1,0 0 0,0 0-2,0 25 0,0-2 0,1 8-1,0 5 0,2 5 0,0 2 0,2 0-1,1-6 2,0-8-1,2-7 0,4-12 0,-1-7 0,4-9 1,-1-6-1,3-6 1,0-5-1,-1-1 0,-1 2 0,0 0 0,-2 7 0,0 6 0,1 10 0,2 6 0,2 7-1,5 2 1,6 1 0,4-1 0,1-4 0,2-6 0,-1-8 1,-1-9 0,-4-6 0,-6-7 0,-5-3 0,-9-6 1,-5-2 0,-8-3 0,-4 2-2,-3 3 1,-2 3-1,1 5 0,0 1-3,8 12-8,-3-4-28,21 7-1,4-2 2,15 1-3</inkml:trace>
  <inkml:trace contextRef="#ctx0" brushRef="#br0" timeOffset="18796">9533 2924 76,'8'12'39,"8"13"0,-2 6 0,13 13-32,-9 8-3,1 12-1,-4 6-2,1 5 0,-5 1 0,-3-3 1,-4-8-1,-3-5 1,0-12 0,-2-7 0,1-10-1,-3-7 0,3-7-2,0-6 0,1-1-3,-1-10-9,0 0-28,0 0 2,0 0-1,-11 13 1</inkml:trace>
  <inkml:trace contextRef="#ctx0" brushRef="#br0" timeOffset="55029">6488 2042 69,'0'0'38,"0"0"-1,-2 9 3,-7-16-26,9 7-5,0 0-3,-6 12-1,6-12 0,-15 10-2,5-2 0,0 0-1,0 1 0,1-1-1,0 2 0,9-10 0,-11 13 0,11-13 0,0 0 0,2 13 0,-2-13-1,22 5 1,-2-4-1,5 1 0,8 2 0,6 0 1,2-1-1,3 1 0,-1-1 0,-3 1 0,-6 0 0,-5-1 0,-7 0 0,-8-2 1,-3 2-1,-11-3-1,0 0 1,0 0-1,9 7-1,-9-7-1,0 0-3,-2-19-14,2 19-20,13-26-2,3 6 1,0-8-1</inkml:trace>
  <inkml:trace contextRef="#ctx0" brushRef="#br0" timeOffset="55526">7353 1727 89,'0'0'40,"-12"-15"2,12 15-1,-16-19-30,16 19-4,12-22-3,4 10-1,8-6-1,9 2 0,8-4-2,9 6 0,5-2 0,4 8 0,-1 6 0,-7 3 0,-3 13 1,-9 2-1,-12 13 1,-12 6-1,-16 6 1,-12 5 0,-13 4 0,-6 2 0,-8 0-1,-2 1 1,1-6-1,3-3 0,11 0-1,10-6 0,13 1 1,11-5-1,11-2 1,9-1-1,6 0 1,5 1 0,0-3 1,0-4-1,-5 0 0,-6-2-1,-6 0 1,-8 0 0,-10-1 0,-11-3 0,-11 3 0,-7 0 0,-13-1 0,-6 3 1,-8-5-1,-6 0 0,-1-3 1,0-3-1,2-4 0,5-5 0,9 0 0,6-4 0,10-1 0,4-2 0,10-2-2,3-2 0,11 7-4,4-26-9,12 14-26,1-9-2,12 5 2,1-9-2</inkml:trace>
  <inkml:trace contextRef="#ctx0" brushRef="#br0" timeOffset="56304">7214 3278 71,'-20'16'41,"-2"-5"0,12 2 1,-3-14-16,13 1-19,-2 9-2,2-9-2,22 4 0,0-6-2,6 1 0,7 0 0,6-1-1,2 0 0,0-1-2,-1-1 0,-1 3-4,-11-11-6,1 9-29,-13-8-2,3 2 2,-11-9-2</inkml:trace>
  <inkml:trace contextRef="#ctx0" brushRef="#br0" timeOffset="56568">7944 2995 100,'51'-21'42,"5"9"0,-12-7 0,9 6-35,-19 0-4,-6 4-1,-8 0 0,-7 11-1,-7 8 0,-9 2 0,-8 11-1,-5 1 0,-2 7-1,1 7 1,3 2-1,7 1 2,13-1-2,13 4 1,17-2 0,12-1 0,10 1-1,6-1 1,1 0 0,-5 0-1,-12-1 1,-13-2 1,-19-2-1,-17 2 1,-18-2-1,-19 3 1,-11-3 0,-12-2 0,-4-2-1,-7-5-1,2-2 1,2-8 0,4-3-1,8-10 0,7-4-1,5-15-3,14 1-7,1-19-29,17-6-1,1-18 0,21-8 0</inkml:trace>
  <inkml:trace contextRef="#ctx0" brushRef="#br0" timeOffset="57099">8576 1203 92,'-82'-55'39,"-6"3"2,-18-5-2,-8 8-34,-12-1-3,-10 4 1,-13-1-2,-7 5 2,-10 2-2,-7 7 0,-5 5 0,-5 5-2,-4 12 1,-5 7-1,0 10 1,-1 9-1,0 9 1,3 10-1,4 11 1,1 11 0,3 9 0,4 10 0,5 16 0,6 12 0,9 10 0,7 12 2,12 9-2,14 3 0,18 8 1,18 1 0,22-1 0,19-1 0,27-1-1,24-7 0,26-3 0,23-2 0,27-8 0,27-7 0,29-6-1,23-6 1,26-7 0,21-7 1,20-8-1,19-6-1,13-7 1,12-7 0,7-10 0,7-7 1,7-11-1,7-9 0,0-13 0,2-8 0,-3-17 1,-5-10 0,1-15 0,-9-10 0,-16-13 0,-18-13 0,-20-14-1,-20-15 1,-23-11 1,-25-12 0,-28-16 0,-29-7-1,-25-12 1,-34-6 0,-27-9 1,-36-4-4,-23-2 0,-31-6 1,-31 3 0,-29-3-2,-38 7 1,-19 10 0,-33 13-2,-13 16 4,-26 20-2,-15 27 0,-12 29-5,-9 18-10,13 40-25,-5 21-2,15 28 1,9 17-2</inkml:trace>
</inkml:ink>
</file>

<file path=ppt/ink/ink2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3:15.67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540 209 73,'0'0'40,"0"0"-3,11-11 3,-12-3-17,1 14-19,-1-23 0,-3 7-2,-4-6 1,-2 0-2,-6-5 1,-2 3 0,-8 1-1,-2 7 0,-3 6-1,-1 7 1,0 10-1,2 9 0,3 13 0,4 13-1,8 10 1,3 12 0,5 12 0,3 6 0,0 11 0,0 1 0,-1 1 1,0-5 0,-1-8 0,-1-7-1,0-12 0,0-11-1,3-11 1,0-12-3,4-8-2,0-21-5,0 0-29,-10-6-1,5-7 0,-8-13 0</inkml:trace>
  <inkml:trace contextRef="#ctx0" brushRef="#br0" timeOffset="354">4 728 86,'-8'-31'37,"16"11"2,6-1 0,22 14-28,-2-5-6,13 6-2,6-2 0,5 4-1,1-3-1,0 6-1,-8 5 0,-6 3 0,-7 6 0,-10 4-1,-9 8 0,-5 1 0,-5 4 0,-2-1 0,3-2 0,1-3 1,2-6 0,4-5-1,0-7 1,2-6 1,-4-6-1,-3-6 0,-8-7 1,-5-6 0,-9-8 0,-2-3 0,-3-2 0,-1 5-1,3 2 1,4 7-1,8 10 0,1 14-1,19 14 0,0 9-1,7 10 0,0 0 1,4 2-1,-5-4 1,0-6-1,-5-11 1,-3-12 1,-1-10-1,-4-12 1,-1-6 0,0-7 2,1-5-2,2-2 2,3 1-2,4 3 1,4 7-1,3 7-3,-1 0-5,8 15-30,-3 4 1,3 7-1,-2 1 0</inkml:trace>
  <inkml:trace contextRef="#ctx0" brushRef="#br0" timeOffset="947">1523 748 76,'0'0'39,"13"4"-2,-13-4 2,10-34-18,-2 9-17,-5-8-1,4-2-1,-2-2 0,1 2-1,3 0 1,3 5-2,3 6 1,5 5-2,4 7 0,1 2-1,4 8 1,1 0-1,2 7 0,-3-1 0,-1 8 0,-7 0 0,-2 8 0,-10 3 1,-5 7 0,-6 5 0,-4 4 1,-4 4 0,2 1-1,2-1 2,4-3-1,5-5 1,7-8 0,7-9 0,6-10 0,4-7 1,-1-12 0,3-5 0,-5-12 0,-1-6 0,-8-10 0,-4-3-1,-8-4 1,-2 3 0,-5 8-1,-2 5 0,-4 11-1,0 16 0,-1 11 0,0 14-1,5 8 1,4 6-1,1 1 0,6-1 1,7-1-1,7-9 1,5-5-1,3-8 1,0-5 0,-4-4 0,0 0-1,-3 2 1,-6 3 0,-2 3-1,-3 5 1,0 2-1,3 5 1,4-1 0,8 0-1,3-7 1,7-5 0,4-6 0,4-9 1,0-3 0,-4-11 1,-4-2-1,-11-5 0,-7-5 0,-13-1 0,-7 2 0,-8 5-1,-4 1-1,-1 6-1,-3 3-2,11 10-8,-3-1-26,12 10-3,9-13 3,12 5-2</inkml:trace>
  <inkml:trace contextRef="#ctx0" brushRef="#br0" timeOffset="1706">2946 534 97,'2'43'40,"1"6"0,-7-7-2,2 7-29,-3-13-8,0-5-2,-1-9-1,6-22-2,-1 11-34,1-27-2,8-12 2,-3-14-1</inkml:trace>
  <inkml:trace contextRef="#ctx0" brushRef="#br0" timeOffset="1878">2958 227 60,'-12'0'33,"7"21"-11,-8 2-20,8 5-19,5 10-15,3 6-1</inkml:trace>
  <inkml:trace contextRef="#ctx0" brushRef="#br0" timeOffset="1971">2997 644 56,'15'27'36,"0"-13"1,4-5 0,-9-23-16,16 6-9,-12-18-3,10 4-2,-9-11-2,3 7-1,-5-1-1,0 9-2,-4 10 0,1 10-1,1 12 0,1 7-1,4 10 1,1 1 0,4 3 0,4-4 1,1-7-1,3-8 0,1-10-1,-1-12-1,2-11-1,-4-16-2,5-6 1,-5-18-1,8-1 0,-4-10 0,11 8-7,-5-5-26,9 8 2,6 9 0,6 9 0</inkml:trace>
  <inkml:trace contextRef="#ctx0" brushRef="#br0" timeOffset="2459">3760 696 90,'3'34'37,"0"-5"0,4-3 1,-3-10-33,6-1-2,-10-15 1,10 0-1,-9-15 1,1-5-1,-5-11 0,2-5 0,-1-9-2,2-2 0,2-2 0,4 4 0,4 3 0,8 6-1,5 6-1,6 7 0,8 12-2,2 1-4,14 14-26,-8-4-7,5 8 0,-7-5 0</inkml:trace>
  <inkml:trace contextRef="#ctx0" brushRef="#br0" timeOffset="2752">4082 693 93,'-18'22'37,"0"-10"1,11 0 1,-9-11-34,16-1-3,0 0 0,14-14 1,-14 14-2,14-12 1,-14 12-1,16-10 0,-16 10 0,10-6 0,-10 6-1,0 0-1,0 0 1,0 0 0,0 0-1,0 0 1,0 0-1,0 0 0,0 0 1,0 0 0,0 0-1,0 0 1,0 0 0,0 0 0,0 0 0,0 0 0,0 0 0,0 0-1,0 0 1,0 0 0,0 0 0,0 0 0,0 0 0,0 0 0,0 0 0,0 0 0,0 0 1,12-7-1,-12 7 1,16-10 0,-6 1 0,3-1 0,1-3 0,2-2 0,-1-3 0,1-1 0,-1-2 1,0 2-2,-3 1 1,-2 3 0,0 3-1,-10 12 0,13-9 0,-13 9 0,16 17 0,-4 0 0,-1 4-1,5 5 1,1 0 0,0 3 0,0-1 0,-3-5 0,0-3 0,-6-4 0,0-4-1,-8-12 1,0 0 0,-10 5 1,-5-14-1,-3-1 0,-5-5 0,-4-5 0,-2-1 0,-1-1-1,4 4-2,0-3 0,10 10-3,-2-10-7,18 21-27,0 0 1,13-2 0,1 5-1</inkml:trace>
  <inkml:trace contextRef="#ctx0" brushRef="#br0" timeOffset="3468">4468 682 95,'11'-1'39,"2"1"1,-6-13-1,4 2-32,-5-5-3,2 0-2,-4 1 0,-2 2-1,1 4 0,-3 9-1,0 0 0,0 0 0,0 0 0,6 13 0,-6-13 0,4 11-1,-4-11 1,12 1 0,-3-5 0,2-4 0,3-3-1,-1-7 0,2-3 0,-2-4 0,2-1-1,-5-1-1,-1 2 0,-2 1-1,2 10 0,-4 4-1,5 14 1,-10-4 0,17 29 0,-12-7 2,4 7 0,-5 3 2,0 1 1,-2-1 1,-4-5-1,1 0 3,-5-12-1,5-1 2,1-14-1,-5 12 0,5-12 1,-1-10-1,0 1-1,1 9 0,2-15-1,-2 15-1,0 0-1,4 10 1,-1 8-2,2 10 1,0 13-2,-2 6 1,2 10-1,-7 2 0,0 4-1,-6-2 0,-2-1-1,-8-10 1,0-7 0,-4-14-1,6-9 0,-1-16 1,7-13 2,4-12 0,5-11 3,9-9 1,4-11 0,13 0 1,1-12 0,10 6 1,0-8-1,8 5-1,-4-2 0,3 1-1,-7 1 0,-3 3-1,-8 5 1,-4 5-1,-8 7 0,-8 9 0,-5 6 0,-7 16 0,-4 9-1,-4 12 0,2 10 0,2 11 0,4 7-1,4 3 1,7 3-1,8-2 1,6-3-1,4-7 0,2-5-1,-1-13-2,6-2-4,-10-22-19,10 3-14,-8-13 1,6-3-1,-6-10 2</inkml:trace>
  <inkml:trace contextRef="#ctx0" brushRef="#br0" timeOffset="4371">5468 17 93,'0'0'38,"11"0"3,-16 12-2,9 15-32,-16 10-2,-1 12-2,-2 7-1,2 6 0,3 5 0,4-4-2,8-6-1,6-9-3,22-5-29,2-20-8,24-9 1,11-15-1</inkml:trace>
</inkml:ink>
</file>

<file path=ppt/ink/ink2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3:21.13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29 1 13,'-6'11'32,"6"-11"0,0 0 4,0 0-14,0 0-6,0 0-2,3 12-2,-3-12-4,0 0-1,0 0-2,0 0-1,0 0 0,0 0-2,0 0 0,0 0-1,0 0 0,0 0 0,0 0 0,0 0 0,0 0-1,0 0 1,0 0-1,0 0 1,0 0-1,0 0 1,0 0 0,0 0-1,0 0 0,-3-11 0,3 11 0,0 0 0,0 0 0,0 0 0,0 0-1,1-11 0,-1 11 0,0 0-1,0 0-3,0 0-6,0 0-29,-11-7 1,11 7 0,-14 8 0</inkml:trace>
</inkml:ink>
</file>

<file path=ppt/ink/ink2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3:20.48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0 101 87,'24'-44'40,"0"6"-1,8 23 1,-7 11-33,13 19-3,0 16-3,-2 20 0,-1 18 0,-2 8 0,-7 12 0,-3 3 0,-10 0-1,0-1 1,-9-7-1,-3-10-1,1-10-1,-9-18-6,11-4-32,-17-17-1,5-7 1,-13-19-2</inkml:trace>
</inkml:ink>
</file>

<file path=ppt/ink/ink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11-13T03:16:46.944"/>
    </inkml:context>
    <inkml:brush xml:id="br0">
      <inkml:brushProperty name="width" value="0.05292" units="cm"/>
      <inkml:brushProperty name="height" value="0.05292" units="cm"/>
      <inkml:brushProperty name="color" value="#FF0000"/>
    </inkml:brush>
  </inkml:definitions>
  <inkml:trace contextRef="#ctx0" brushRef="#br0">5531 7417,'0'0,"25"-25,-25 25,0 0,0 0,0 25,0-1,0 1,0 25,-25-25,25 24,0 26,0-26,0 26,0-26,0 26,0-26,0 1,0-25,25 24,-25-24,0-25,25 25,0-25,0 0,-1 0,26 0,0 0,-1 0,1 0,0 0,24-25,0 25,1-25,-26 25,26 0,-1-24,1 24,-1 0,0 0,1 0,-1-25,1 25,-1 25,1-25,-1 0,25 0,-24 0,24 0,0 24,-25-24,26 0,-1 0,0 0,0 25,-24-25,24 25,-25-25,1 25,-26-25,26 25,-26-25,1 24,-25-24,0 0,-1 0,-24 0,0-49,0 24,0-25,-24-24,24 24,-25-24,25 24,-25-24,0 24,25 1,-49 24,49 0</inkml:trace>
  <inkml:trace contextRef="#ctx0" brushRef="#br0" timeOffset="17649.0094">5135 8781,'0'0,"24"0,-24-25,0 25,0 0,0-25,0 25,0 0,0 0,0 0,0 0,-24 0,24 0,0 0,0 0,0 0,0 0,-25-25,25 25,0 0,0 0,-25 0,25 0,0 0,-25 0,0 0,25 0,-24 0,-1 0,0 0,0 0,0 0,1 0,-1 0,-25 0,0 0,26 0,-26-24,0 24,1 0,-1 0,1 0,-1 0,0 0,1 0,24 0,-25 0,1 0,-1 0,1 0,-1 0,0 0,1 0,-26 24,26-24,-26 25,1-25,-1 25,1-25,0 0,24 25,-24-25,-1 0,1 0,24 25,-24-25,24 0,1 0,-1 0,0 0,1 0,-1 0,25-25,1 25,-1 0,0 0,0 0,25 0,0 0,-25 0,25 0,0 0,0 25,0-25,0 24,0 1,0 0,0 0,-25 24,25 1,0 0,-24 24,24-24,0 24,-25 1,25-26,0 26,0-26,0 1,0-1,0 1,0 0,0-26,0 26,0-25,25-25,-25 25,0-1,0 1,24 0,-24-25,25 25,-25-25,25 25,0-1,0-24,0 0,24 25,-24-25,25 25,-26-25,26 0,0 25,-1-25,1 0,-1 25,1-25,0 0,24 0,-24 25,24-25,0 0,1 24,-1-24,1 0,24 0,-25 25,26-25,-1 0,0 0,0 0,25 0,0 0,-25 0,25 0,1-25,-1 25,0 0,0 0,0 0,24-24,-24 24,25 0,-25 0,25 0,0 0,-25-25,25 25,-25 0,0 0,0 0,0 0,0 0,0 0,0 0,0 0,-25 0,0 0,25 0,-24 0,-1 0,0 25,0-25,1 0,-1 0,0 0,0 24,0-24,1 0,-1 25,0-25,0 0,1 25,-1-25,25 0,-25 25,25-25,-25 25,25-25,0 0,-24 24,24-24,0 0,0 25,24-25,-24 0,0 0,25 0,-25 0,25-25,0 25,0 0,-25 0,25 0,-1 0,1 0,0 25,0-25,-25 0,25 0,0 25,-25-25,0 0,0 25,0-25,0 0,-25 0,0 25,-24-25,-1 0,0 0,1 0,-26 24,1-24,-25 0,0 0,-1 0,1 0,-25 0,0 0,0 0,0 0,0 0,0-24,0 24,0-25,0 25,0-25,0 0,-25 0,25-24,0 24,0-25,-24 1,24-1,0 0,-25-24,25 24,0-24,-25 0,25 24,0-24,0-1,0 26,0-26,0 1,0-1,0 26,0-26,0 26,0-1,0-24,25 24,-25 0,0 26,0-26,0 25,0 0,0 1,0 24,0 0,-25 0,25 0,-25-25,25 25,-25 0,1-25,-1 25,0 0,-25 0,26 0,-26 0,-24-25,24 25,-49 25,24-25,1 0,-25 0,0 0,-26 25,26-25,-25 0,0 25,0-25,0 0,0 24,0-24,0 25,0-25,0 25,-25 0,25-25,25 25,-25-25,0 24,0-24,0 25,25-25,-25 0,0 0,0 0,0 0,0 25,0-25,0 0,-1-25,26 25,-25 0,0 0,25 0,-25-25,0 25,25-24,0 24,-26-25,26 25,-25 0,25-25,0 25,0-25,-25 25,24 0,26 0,-25-25,-1 25,1 0,25 0,-1-24,-24 24,25 0,-1 0,1 0,0 0,-26 0,26 0,0 0,-26 0,26 0,-25 0,24 0,-24 0,25 0,-26 24,1-24,0 0,0 25,0-25,24 25,-24-25,0 0,24 0,-24 0,0 25,24-25,-24 0,25 0,-1 0,1 0,-25 0,49 0,-24 0,-1 0,26 25,-1-25,0 0,1 0,24 24,25-24,-25 0,25 0,-25 0,25 0,0 0,25 25,-25-25,25 0,-25 0,25 0,-25 0</inkml:trace>
  <inkml:trace contextRef="#ctx0" brushRef="#br0" timeOffset="34347.9646">20166 13419,'0'0,"0"0,0 0,0 0,0 0,0 0,0 0,0 0,25 25,-25-25,0 0,0 0,0 0,0 0,0 0,0 0,0 0,0 0,0 0,0 0,0 0,-25 0,25 0,0-25,-25 25,25 0,-24 0,24-24,-25 24,0 0,25 0,-25 0,0 0,1 0,24 0,-25 0,0 0,25 24,-25-24,0 0,1 25,-1 0,25 0,-25 0,0-25,25 24,-25 1,25 0,0-25,-24 25,24 0,0-1,0 1,0 0,24 25,-24-26,0 1,25 0,-25 0,25 24,0-24,0-25,-1 25,26-25,-25 25,24-25,-24 0,25 0,-25 0,24-25,-24 25,25 0,-50-25,24 25,1 0,0-25,-25 1,25-1,-25 0,0 0,25 0,-25 1,0-26,-25 0,25 26,0-26,-25 0,25 26,-25-26,0 25,25 0,-24 25,24-24,-25 24,0 0,25-25,-25 25,25-25,-25-25,1 1,24-26</inkml:trace>
  <inkml:trace contextRef="#ctx0" brushRef="#br0" timeOffset="35244.0159">8905 7541,'0'0,"25"0,-25 0,0 24,0 1,0 0,-25 0,25 0,0 24,0 1,0-25,0-1,25 1,-1-25,26 0,-25-25,49-24,1 24,-1-25,1 1,-1-1,25 1,-24-1,-1 25,-24-24,24 24,-49 25,24-25,-24 25,-25 0,25 0,-25 0,0 0,0 0,0 0,0 0,0 0,0 0,0 0,0 0,0 0,0 0,0 0,0 0,0 0,0 0,0 0,0 0,0 0</inkml:trace>
  <inkml:trace contextRef="#ctx0" brushRef="#br0" timeOffset="47595.7218">22275 5556,'-25'-25,"0"25,0 0,0 0,1 25,24 0,-25 25,0-1,25 26,-25-1,0 50,1 0,-1 0,0 50,25 24,0 1,0 24,0 0,0 25,25 0,0 25,-1 0,1 0,0 0,0-25,0 25,-25-50,24 25,1-50,-25 26,0-51,0 1,0-50,-25 0,25-25,0-25,-24 1,24-26,0-24,0 25,-25-50,25 25,0-25,0 0,0 0,0 0,0 0,0 0,0 0,0 0,0 0,0 0,0 0,0 0,0 0,0-25,0 25,0-25,-25 0,25 25,0-25,0-24,0-1,-25 1,25 24,0-50,0 26,0-1,-25-24,25 24,-24 1,24 24,0 0,-25 0,25 0,0 25,0 0,0 0,-25 0,50 25,-25 0,0 25,25-1,-25 1,24 24,1 1,-25-1,25-24,-25 24,25-24,-25-1,0 1,0-25,0 0,0-1,0-24,0 0,0 25,0-25,25-25,-25 1,24-1,1 0,0-25,0 1,0-26,-1 26,1-26,0 26,0-1,0 0,-25 1,24 24,-24 0,0 25,0 0,0 0,0 0,0 0,0 25,0-25,-24 25,-1 0,25 24,-25-24,0 0,0 24,1-24,-1 25,-25-25,25-25,1 0,-1 0,0 0,0 0,0-25,1-25,24 25,0-24,0 24,0-25,24 26,-24-26,25 25,-25 0,0 1,25-1,-25 25,25 0,-25 0,25 0,-1 0,1 0,0 25,0-25,0 24,-1-24,1 0,-25 25,0-25,0 0,0 0,0 0,0 0,-25-25,1 25,-1 0,0 0,0 0,-24-24,24 24,25 0,-25 24,0-24,25 0,0 0,25 0,0 25,-25-25,25 0,-25 0,24 0,1 0,-25 0,25 25,-25 0,0 0,0-1,0-24,0 50,0-50,0 0,0 0,25-25</inkml:trace>
  <inkml:trace contextRef="#ctx0" brushRef="#br0" timeOffset="53859.0806">12353 9748,'0'-25,"0"25,0 0,-25 0,25 25,-25 0,25 0,0 24,-25 1,25 24,-24 1,24 24,0 0,-25 1,25-1,-25 0,0 0,25-24,0-1,0-24,-25-1,50-24,-25-25,0 0,25-25,0 25,-25-25,25-24,-1 49,1-25,25 0,-25 25,-1 0,26 0,-25 25,24 0,-24 24,0-24,0 25,0-25,-25 24,0-24,-25 25,0-26,-25 1,26 0,-26 0,0-25,-24 25,24-25,1 0,-1 0,25 0,0-25,25 0,0 0,25 0,25-24</inkml:trace>
  <inkml:trace contextRef="#ctx0" brushRef="#br0" timeOffset="54183.099">12750 10641,'49'0,"-24"0,-25 25,-25 0,0 24,1 1,-26 24,25-24,0 0,1 24,24-24,0-1,49-49,-24 25,25-25,24 0,-24-25,24 0,-24 1,-1-26,1 25,-25-24,-1 24,-48-25,-1 25,0 1,0-1,-24 0,-1 0,0 0,26 1,-1-26,0 25,50-49</inkml:trace>
  <inkml:trace contextRef="#ctx0" brushRef="#br0" timeOffset="54416.1124">13444 9773,'0'25,"0"0,-25 49,1-24,-1 49,0 0,0 25,0 0,1 25,24-25,-25 0,25 0,0-50,25 26,-25-51,0-24,24-25,-24-25</inkml:trace>
  <inkml:trace contextRef="#ctx0" brushRef="#br0" timeOffset="54739.1309">13146 10517,'-49'-49,"24"24,0 25,25 0,0 25,0-25,50 24,-1-24,-24 0,50 0,-1 0,-24-24,24-26,-24 25,-1-24,-24 24,0 25,0-25,-25 25,0 0,25 0,-50 25,25 24,0 1,-25 24,25 1,-25 24,25 0,-25-24,25 24,0-50,-24 26,24-26,0-24</inkml:trace>
  <inkml:trace contextRef="#ctx0" brushRef="#br0" timeOffset="55228.1589">13469 10889,'0'-49,"0"24,0 0,0 25,25 0,-25 0,25 25,-25-25,49 49,-24-24,0 25,0-25,24-1,-24-24,0 25,24-25,-49 0,50-25,-50 1,25 24,-25-50,0 25,0-24,0 24,0-25,-25 1,25 24,0 0,0 25,0 0,0 0,0 25,0 0,25-1,0 1,-1 0,1-25,25 0,-25-25,24 25,-24-25,25 1,-1 24,-24-25,-25 25,25 25,0-1,-25 26,0-25,24 49,1-24,0-25,0 24,25-24,-1 0,1-25,24-25</inkml:trace>
  <inkml:trace contextRef="#ctx0" brushRef="#br0" timeOffset="56403.226">22151 16346,'0'0,"0"0,0-25,0 25,0 0,-25 0,25 0,0 0,-25 0,0 0,0 0,1 0,-1 0,0 0,-25 25,26-25,-1 0,0 25,-25-25,50 25,-24 0,-1 0,25 24,-25-24,25 25,0-1,25 1,-25-25,25 24,-1-24,26 0,0 0,-26-1,26-48,0-1,24 0,-24-25,-1 26,1-51,-1 1,-24 24,0-24,0 24,-25-24,0 24,-25 25,0 25,0-25,-24 50,-26-25,26 25,-1-25,50 25</inkml:trace>
</inkml:ink>
</file>

<file path=ppt/ink/ink3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0:35.51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438 217 91,'15'-17'39,"-4"-6"1,-1 4-2,-15-12-28,4 8-4,-13-2-1,-2 4-2,-13 2 0,-6 5-1,-5 5 0,-3 4-1,0 6 0,2 5-2,6 4 1,5 4 0,13 3 0,7 6 0,12 2-1,12 6 2,8 2-2,10 3 2,5 4-1,8 2 0,-3 4 0,0-2 0,-8-1 0,-6-2 0,-10-3 0,-11-2 0,-13-4 0,-9-3 1,-11-6-1,-7-3 0,-7-5 0,-2 1 0,-4-8 0,2-4 0,0-3 0,5-5-1,7-2 0,6-5 0,12-3-4,6-11-2,21 7-33,2-10-1,16 1 1,4-7-1</inkml:trace>
  <inkml:trace contextRef="#ctx0" brushRef="#br0" timeOffset="459">584 446 83,'3'34'37,"2"4"0,-2-3 1,9 8-30,-8-10-2,6 2-3,-5-11 2,5-1-1,-10-23-1,0 0 0,0 0 0,7-29-1,-13-3-1,-3-7 1,-3-8-1,-2-7-1,-5 1 1,-1-1 0,-2 2 0,2 7 0,0 5 0,3 6 0,4 6-1,8 6 1,9 6-1,9 1 1,10 5-1,6-3 0,8-3-1,2 0 1,3-2-1,-2 0-2,-1 4-2,-12-8-8,3 12-27,-12-1-2,-3 8 2,-15 3-2</inkml:trace>
  <inkml:trace contextRef="#ctx0" brushRef="#br0" timeOffset="852">626 311 89,'2'24'40,"2"-11"1,8 0-2,2-18-25,9 10-9,-2-6-1,6-2-3,-2-3 0,1-1-1,0 2-1,-5-5-3,2 10-5,-23 0-29,22-4-3,-22 4 2,0 0-2</inkml:trace>
  <inkml:trace contextRef="#ctx0" brushRef="#br0" timeOffset="1100">619 741 83,'5'13'38,"-5"-13"1,15 9 1,-15-9-29,24-2-4,-8-1-2,8 3-1,1-4-2,4 1 0,-1 0-1,0-2-2,-1 5-2,-9-8-4,7 15-19,-13-8-14,-2 6 1,-10-5-1,1 10 0</inkml:trace>
  <inkml:trace contextRef="#ctx0" brushRef="#br0" timeOffset="1414">0 1013 89,'0'0'40,"14"12"1,19-14 0,27 7-29,0-10-5,19 4-1,3-2-3,5 1-1,-1-3-1,-5 2 0,-11-3-1,-11 3 0,-12 0-1,-15-2-1,-8 4-3,-21-12-11,-3 13-24,-16-11-2,-3 7 1,-11-7 0</inkml:trace>
  <inkml:trace contextRef="#ctx0" brushRef="#br0" timeOffset="1694">103 1109 103,'25'11'41,"16"0"1,8-12-1,20 3-34,-4-6-3,6 0-1,-1 0-2,-3 0 0,-8-1-1,-11 2-1,-10 3-2,-14-3-4,1 4-32,-25-1-3,8 16 2,-17-7-2</inkml:trace>
</inkml:ink>
</file>

<file path=ppt/ink/ink3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0:59.18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283 1457 25,'8'17'32,"1"0"3,-1 0-1,-6-8-12,9 13-6,-11-22-4,4 20-3,-4-20-2,0 13-1,0-13 1,0 0-2,-4-16 0,7 1-2,-2-9 0,3-9-1,1-7 0,2-10-1,-2-8 1,2-6-2,-1-1 1,0 0 0,-2 0 0,-1 8 0,-2 4 0,0 11 0,-2 9-1,1 9 1,0 8-1,0 16 0,0 0 0,13 20-1,-2 9 1,4 12 0,4 8 0,2 7 0,5 6 0,3 3 0,0-2 0,1-5-1,-1-8 1,-2-7 0,-4-10 0,-3-6-1,-3-8 2,-5-5-1,-12-14 0,0 0 0,-11-5 0,-11-9 0,-11-4 0,-12-6 1,-11-2-1,-13-3 0,-6 1 0,-4 4 1,4 4-1,4 4 1,10 5-1,12 6 0,15 4 0,20 1-1,14 0 1,26 0 0,15-3 0,13-6-1,14 0 1,7-6 0,7-3 0,0-1 0,-4-4 0,-6 2 0,-12 1 1,-10 2-2,-14 2 2,-8 3-1,-11 1 1,-10 3-1,-7 9 1,-13-3 0,-6 10-1,-6 8 1,-8 6 0,-7 10-1,-6 10 1,-3 10-1,-2 6 0,0 6 0,4 2 1,2 0-2,6 0 1,6-7 0,7-6-1,6-8 1,7-9-1,3-11 0,3-6 0,7-18-2,0 9-3,-2-28-10,14 4-24,-5-12-2,8-1 2,-1-9-1</inkml:trace>
  <inkml:trace contextRef="#ctx0" brushRef="#br0" timeOffset="1101">860 1463 86,'-1'10'39,"1"-10"0,0 0-2,-6-14-30,10-1-2,-2-11 0,6-2-1,-2-10-2,3-5 0,-2-7 1,3-2-1,-4-2 0,2 1 0,-5 4-1,-1 2 0,-2 8 0,-2 6-1,0 8 1,0 9-1,-1 3 1,3 13-1,0 0 0,-5 13 0,7 8 0,2 10 0,4 10-1,1 5 1,7 8 0,3 2 0,4 2-1,2-3 1,2-4-1,0-4 1,-2-7-1,0-4 1,-3-5-1,-3-4 1,-6-6-1,-1-5 1,-4-3-1,-3-4 1,-5-9-1,4 10 1,-4-10 0,0 0 0,0 0 0,0 0 0,0 0 0,0 0 0,-9-5 0,9 5-1,-9-5 1,9 5 0,-14-8 0,4 3 0,-3-1 0,-4 0 0,-6-2 0,-4-1 0,-7-2 0,-6-1 0,-5-1 0,-3-1 0,-2 0 0,1 2 0,4-1 1,4 4-1,9 2 0,9 4-1,10 4 1,13-1 0,4 17-1,10-7 1,11 3-1,4-3 0,8-1 1,4-5 0,1-6 0,2-6 0,1-11 0,-2-6 1,-2-7-1,-1-5 0,-7-4 1,-6-5-1,-5-1 1,-7-2-1,-6 4 0,-7 2 0,-3 7 1,-5 7-1,-2 9 0,-5 13 0,-1 14 0,-2 15 0,-2 16 0,-2 14 0,-2 13 0,-2 9 0,-4 7 0,-1 5 1,1-1-1,-2-5 0,4-7 1,2-9-1,2-11 0,4-10 1,5-13-1,4-9 0,3-7 1,6-14-1,-4 10 0,4-10-1,0 0 1,2-13-3,-2 13-3,2-23-21,6 11-13,-2-10-1,5-2-1,0-12 1</inkml:trace>
  <inkml:trace contextRef="#ctx0" brushRef="#br0" timeOffset="17284">1730 1032 83,'-3'9'40,"-4"5"-1,2 7 1,-7-6-29,5 19-7,-3 4-1,3 10-1,-2 4 0,2 2-1,0 2 1,3-1-1,1-3 0,0-4 0,3-8-1,0-9 0,-3-7-1,3-8-1,0-16-3,0 0-10,-3-25-26,1-7 2,2-8-2,-3-16 0</inkml:trace>
  <inkml:trace contextRef="#ctx0" brushRef="#br0" timeOffset="17554">1657 631 95,'0'0'38,"-17"7"0,7 0-3,-2 7-44,2-12-30,10-2 2,1-12-3,11-1 1</inkml:trace>
  <inkml:trace contextRef="#ctx0" brushRef="#br0" timeOffset="17724">2184 253 79,'10'-29'39,"-6"1"-1,-11-3 2,1 3-31,-17-6-4,-3 7-1,-9 0 0,-1 8 0,-2 2-2,3 8 1,0 3 0,6 13-1,3 5 0,6 11-1,8 10 1,6 11-1,4 14 0,7 16 0,1 8-1,5 12 1,2 10 0,4 8 0,0 8-1,1 3 0,0 1 1,-2-2-1,1 0-1,-3-5 1,-1-5-1,-4-7 1,-2-11 0,-3-7 0,0-10 0,-2-10-1,-1-8 1,-1-10-1,-1-7 0,-1-9-1,2-6 0,-4-11-2,3-2-2,-12-19-22,13 5-14,-11-26 1,5-2 0,-5-15 1</inkml:trace>
  <inkml:trace contextRef="#ctx0" brushRef="#br0" timeOffset="18144">1870 1378 72,'-5'-35'42,"11"17"-2,3 3 2,12 19-13,0-4-25,8 2 0,3 2-3,2-3 0,1 1-2,-4-3-1,0 0-3,-15-12-34,8 5-2,-9-10 1,1 3-1</inkml:trace>
  <inkml:trace contextRef="#ctx0" brushRef="#br0" timeOffset="57344">2832 2144 90,'8'-11'41,"1"4"0,-12-4-1,3 11-31,-25-9-7,4 8 0,-7 3-1,-2 6 0,3 5 0,8 9-1,11 7 0,16 6 0,14 6 0,13 4 0,13 2-1,5 1 1,1-3 0,-6-2-1,-10-6 0,-16-3 0,-16-7 0,-17-3 0,-13-5-1,-13 0 1,-5-5 1,-2-1-1,1-5 1,8-2 0,8-6 0,13-6 1,15-5 0,13-10-1,14-6 1,11-8-1,7-7 1,5-6-2,0 1 2,-2 5-2,-9 4 2,-7 8-2,-10 12 2,-8 15-1,-6 16-1,-4 7 1,0 10-1,3 0 0,7 0 0,6-6 0,9-8 0,7-15 0,6-14 1,4-15-1,2-14 1,0-7 0,-5-9 1,-7-8 0,-8-7 0,-9-3 1,-12-3 0,-9 4 0,-9 7 0,-3 9 0,-3 7 0,-1 14 0,0 17-1,1 18-1,6 20 1,5 15-1,4 11 0,3 13 0,3 8 0,3 8 0,3 1 0,6-5-1,1-5 1,-1-8-1,4-10 1,0-16-1,5-17 1,2-15 0,4-18 0,1-11 0,2-13 0,1-10 0,-3-9 1,-3-7 0,-7 0 0,-3 2 0,-9 9 0,-2 10 1,-7 10-1,0 15 0,-2 25 1,-7 10-2,2 30 1,1 19 0,-1 19-1,-1 17 0,-1 19-1,-2 10 1,3 3-1,1-2 0,2-3 0,0-12-1,4-15-1,1-20-1,5-15-2,-6-36-16,14-9-20,-3-29 1,8-14-1,-3-25 1</inkml:trace>
  <inkml:trace contextRef="#ctx0" brushRef="#br0" timeOffset="58264">4161 2373 97,'0'0'38,"13"20"0,-13-9-3,0-11-40,6 15-32,-6-15-1,0 0 0,6-23-2</inkml:trace>
  <inkml:trace contextRef="#ctx0" brushRef="#br0" timeOffset="58804">4703 2097 72,'0'0'39,"0"0"-2,-10-4 2,2 16-28,-19-2-7,1 9-1,-7 7-2,1 8 0,0 6-1,5 2 1,7-1-2,7-3 2,9-5-1,8-10 0,9-17 1,5-12 0,8-20 0,4-9 0,-1-11 1,2-8 0,-5-11-1,-3-4 0,-6-3 0,-3 0 0,-7 7-1,-5 6-1,-2 8-1,-5 9 0,2 23-3,-7 11-4,11 29-26,-10 11-3,5 21-1,-7 5 6,9 22 21,-11-8 5,10 2 5,2-6 5,-6-14 28,10-10 4,2-19 2,10-10-5,-7-30-20,17 1-3,-9-19-3,9 0-1,-3-7-2,2 3 0,-1 3-1,0 10-1,-4 10 0,0 13 0,-3 11-2,-3 10 2,-4 8-2,-2 6 1,-3 3-1,-5-2 1,-4-2 0,-3-5 0,-1-7 0,-3-8 0,-3-8-1,-1-12-1,2-7 0,-1-12-3,7 3-4,-6-17-21,16 3-9,0-9 1,12 0 0</inkml:trace>
  <inkml:trace contextRef="#ctx0" brushRef="#br0" timeOffset="59394">5045 1750 73,'18'-21'39,"-6"10"-2,-2 18 2,-14 6-25,11 24-9,-6 11-2,2 9-2,-1 9 0,0 4-1,-1 2 0,-1-4 0,0-9 1,-1-9-1,-1-11 0,0-13 0,-1-13 0,3-13 0,-3-13 0,3-12 0,1-7 1,3-3-1,1-4 1,2 5-1,1 3 1,2 7-1,2 11 0,1 8 0,0 10 0,0 6-1,-4 9 1,-1 4 0,-3 4-1,-2 1 1,-3-5 0,-3 0 0,1-6 0,-1-5 1,3-13-1,0 0 0,0 0 1,11-16-1,-2-3 1,3-5 0,2-1-1,2 2 1,0 0 0,0 5-1,0 7 0,0 8 0,1 9-1,-1 8 1,1 5-1,-2 5 0,2 5 1,-2 0-1,-1-1 1,-4 0 0,-4-6 0,-4-1 1,-6-5-1,-5-6 1,-4-7-1,-5-3 1,-2-4-1,0-4-1,1-4 0,3-6-2,8 5-7,1-10-29,11 5-1,4-6 2,9 2-2</inkml:trace>
  <inkml:trace contextRef="#ctx0" brushRef="#br0" timeOffset="60124">6000 1770 92,'0'0'39,"-22"-14"1,6 16-4,-10-6-31,4 3-3,-5 2 0,1 3-1,0 4 0,5 6-1,5 5 0,2 7 1,5 5-1,1 10 0,4 10 0,0 9-1,-2 7 1,0 7-1,-2 2 1,-1 0-1,-1-5 0,3-6 2,2-9-2,5-9 2,4-9-1,5-7 0,7-7 0,2-6 0,4-1-1,0-6-1,1-1 0,-5-7-4,8 10-14,-9-19-20,0-3 2,-7-6-2,3-3 2</inkml:trace>
  <inkml:trace contextRef="#ctx0" brushRef="#br0" timeOffset="60484">5933 2309 70,'-9'-21'40,"6"9"-1,-4 0 1,7 12-21,0 0-15,0 0-2,-8-11-1,8 11 1,0-17-1,1 6-1,1-3 1,4-2 0,0 2 0,2-2-1,5 7-1,2-1-2,5 10-1,-4-5-4,13 18-7,-16-14-14,11 12-10,-2-2 0,2 4 0</inkml:trace>
  <inkml:trace contextRef="#ctx0" brushRef="#br0" timeOffset="60734">6117 2306 72,'-14'20'37,"-3"1"-2,9 10-8,-10-15-14,19 11-6,-2-10-4,11 2 0,1-9 0,8-4-1,-1-8 1,6-4-1,-1-11-1,-1 0 1,-3-7-1,1-1 1,-5-5-1,-2 0 0,-2-1 1,-3 2-1,-4 5 0,2 3 0,-2 3-1,-2 6 0,-2 12 0,0 0 0,1 9-1,-2 9 1,2 3-1,0 2 0,3 0 1,-1-1-1,3-3 1,-1-1 0,1-9 0,-6-9 1,14 3-1,-14-3 0,11-10 0,-11 10 1,11-15-2,-7 6 1,-4 9 0,11-5-1,-11 5 1,18 9-1,-8 0 1,3 0-1,5-2 1,1 0 0,1-4 0,1-4 0,-1-2 0,0-4 1,-4-2-1,-2-4 1,-7-1-1,-1-4 0,-7 0 0,-3-2-1,0-2 0,-6-2-4,10 8-7,-16-7-28,15 6 1,-1-1-1,8 7 1</inkml:trace>
  <inkml:trace contextRef="#ctx0" brushRef="#br0" timeOffset="61354">6707 2057 88,'12'18'37,"-7"-2"0,-5-4-9,5 15-22,-8 0-3,1 5-2,-1 0-1,-1-4-2,4 5-4,-9-15-5,13 2-21,-4-20-5,-8 10-1,8-10 1</inkml:trace>
  <inkml:trace contextRef="#ctx0" brushRef="#br0" timeOffset="61504">6674 2213 52,'0'-15'38,"0"15"-1,9-12 0,5 21-13,-14-9-15,19 6-6,-5 2-3,-1-2-1,6 2-3,-19-8-5,33 2-16,-20-10-12,6 0 0,-2-6-1,4 0 1</inkml:trace>
  <inkml:trace contextRef="#ctx0" brushRef="#br0" timeOffset="61664">6973 2104 34,'0'0'34,"13"-5"3,-13 5-2,0 0-12,4 22-7,-14-11-7,11 14-2,-9-1-3,7 9 1,-5-1-2,4 5 0,0-1-2,0-2-1,3-1-1,-2-9-2,8 6-12,-2-16-25,-5-14 1,0 0-1,13 1 1</inkml:trace>
  <inkml:trace contextRef="#ctx0" brushRef="#br0" timeOffset="62064">7067 1888 75,'0'0'40,"-3"-9"1,3 9-1,29-2-27,-16-4-8,5 6-2,0 1-1,7 8 0,-3 7-1,0 11-1,-3 8 0,-1 9 0,-4 11 0,-1 6-1,-1 6 0,-8 1-1,3 0-1,-6-5 2,2-2-1,-6-7 2,2-4-1,-2-10 1,-2-8 0,1-7 1,-9-10 0,2-4-1,-6-11 1,1-5-1,-1-10 1,-3-2-2,2-5 0,-2-4-1,8 5-3,-7-11-35,14 7 1,2-6 0,7 6-1</inkml:trace>
  <inkml:trace contextRef="#ctx0" brushRef="#br0" timeOffset="62514">7516 1889 64,'0'0'39,"11"-1"1,-11 1 0,0 0-20,-24-2-13,10 1-3,0-4 0,-2 2-2,3-1-1,0 6 0,1 4 0,7 7-1,-5 10 0,9 8 0,-2 10-1,-1 10 1,3 6-1,-5 7 1,3 4-1,-3 0 1,3-3-1,-3-5 2,2-8-2,4-6 1,-2-8 0,4-10 0,3-8-1,2-7 0,4-3-1,-11-10-1,24 7-2,-19-19-7,24 5-28,-12-4 1,8-1-1,-2-5 1</inkml:trace>
  <inkml:trace contextRef="#ctx0" brushRef="#br0" timeOffset="62864">7687 2312 60,'-2'-28'40,"0"9"0,-8 3 0,10 16-18,-24 1-15,11 9-4,0 5-2,2 6 0,7 3-2,0 2 1,8-1 0,3-2 0,5-3 0,3-4 0,-3-5 0,5-5 0,-3-6 0,-2-2 0,-1-3 0,-11 5-1,15-9 1,-15 9-1,0 0 0,0 0 1,0 0-1,0 0 0,9 11 1,-9-11 0,13 3 0,-2-7 0,1-6 0,0-4 1,3-5 0,-3-2 0,0-4 0,-2 0 0,-5 3 0,7-1 1,-10 1-1,6 2 1,0-3-1,1-3 1,4-2-1,-1-4 1,5-6-1,-5-5 0,8-2 1,-5-4-2,-2 3 1,1 3 0,-7 7-1,1 8 1,-5 13 0,-3 15-1,-4 10 0,-6 18 1,3 16-1,-3 9 0,0 11 0,1 7 0,-2 3 0,5-5-1,-1-4-2,4-11-1,7-3-9,-7-18-28,11-18-1,-8-15 1,19-14 0</inkml:trace>
  <inkml:trace contextRef="#ctx0" brushRef="#br0" timeOffset="63474">8158 2101 87,'-4'30'37,"-2"4"0,0 8-5,-7-9-28,5-5-7,5 1-6,-4-19-3,8 3-1,-7-22 2,6 9 4,-6-26 3,3 4 3,-3 2 3,0-5 6,6 14 3,-5-7 1,5 18-2,9-7-3,5 10-4,-2 0-2,5-1-2,5 4-6,-4-14-12,1 1-18,-3-5 1,3-5-3,-4-4 3</inkml:trace>
  <inkml:trace contextRef="#ctx0" brushRef="#br0" timeOffset="63724">8310 2040 69,'3'14'39,"-6"3"0,2 16-8,-10-10-13,6 18-9,-4-8-4,2 7-2,0-5-1,0-1-1,2-4-2,0-7-1,4 0-5,1-23-13,-1 12-20,1-12 0,0 0-1,6-11 2</inkml:trace>
  <inkml:trace contextRef="#ctx0" brushRef="#br0" timeOffset="64094">8368 1848 65,'-10'-5'40,"10"5"0,-9-2 0,9 2-22,0 0-12,14 10-3,-14-10-1,20 1-1,-8 1-1,1 2 1,1 2-1,2 6 0,0 5 0,0 9-1,1 10 1,-3 7-1,0 10-1,-2 7 1,-3 8-1,-3 1 0,-5 1 1,0-5 0,-5-5 0,-1-4 2,0-11 0,-5-3 1,1-12 0,-2-6 0,-5-9 0,-2-4 1,-1-7-1,-2-4-1,0-1-1,1-8-1,6 9-9,4-9-32,10 9 2,-7-17-2,7 17 0</inkml:trace>
  <inkml:trace contextRef="#ctx0" brushRef="#br0" timeOffset="70044">1074 3226 67,'0'0'39,"0"0"0,-11 2 0,11-2-25,0 0-5,0 0-2,-14-4-2,5 1-1,-7-2-1,-3 4-1,-8 4 0,-5 3-1,-5 9-1,-3 5-1,-4 7 1,0 5-1,2 7 1,5 3-1,9 3 0,9-2 0,7-2 0,12-3 0,11-3 0,7-6 1,7-6-1,4-6 0,4-7 1,1-7-1,2-7 1,-2-7 0,-2-7 0,-2-4 1,-3-5-1,-2-4 1,-3-3 0,-3 0-1,-2-2 1,-3-3-1,0 6 0,-2 2 1,-1 4-1,-3 6 0,1 8 0,-9 13 0,17 4 0,-9 15 0,0 9 0,0 6-2,1 6 2,0 5-1,-1 0 1,-2-2-1,2-4 0,-2-7 0,1-8 1,1-9 0,2-13 0,0-7 0,3-12 0,3-9 0,3-7 1,0-5-1,2-3 0,-2 0 1,0 0-1,-2 5 1,-4 6-1,-2 8 1,-3 7-1,-8 15 1,11 5-2,-7 10 1,2 9 0,-2 3-1,4 7 1,-1 0-1,1-2 1,-1-4 0,1-7 0,0-2 0,-2-7 0,0-2 0,-6-10 0,11 6 0,-11-6 0,0 0 0,9 1 1,-9-1-1,0 0 0,0 0 0,0 0 0,0 0 1,0 0-2,0 0 1,0 0 0,0 0 0,0 0 0,0 0 0,0 0-1,0 0 1,9 3 0,-9-3 0,10-15 0,-2 3 0,3-7 1,3-3-1,0-6 0,2-4-1,0-1 2,0 1-1,-2 4 0,-2 3 1,0 5-1,-3 7 1,1 9-1,1 9 0,-3 6 0,1 7-1,2 2 1,0 4-1,0 1 1,0-1-1,-1-2 1,-2-4 0,0-3 0,-2-2 0,-1-4 0,0 1 0,-5-10 0,6 12 0,-6-12 0,0 0 0,13 10 0,-13-10-1,13-1 1,-13 1 0,19-10 0,-9 4 0,1-4 0,-1-1 0,-1 0 1,-1-2-2,0 0 2,-3 2-2,-1 0 1,-1 2 0,-3 9 0,4-9 0,-4 9 0,0 0 0,0 0 0,-1 18 0,1-2 0,3 4-1,1 4 1,2 1-1,4 3 0,3-6 0,3-1-1,-1-6 1,2-4 0,-3-7 0,0-8-1,-4-10 1,-1-10 0,-4-6 0,0-9 1,-3-7 1,-3-9 0,0-6 0,-4-5 1,-2-1 0,-6 0 0,-3 2 1,-4 0-1,-3 7 0,-3 3 0,1 10-1,0 10 0,4 7-2,4 11 0,3 2-2,14 15-6,-11-1-30,24 10-2,0-3 1,15 6-1</inkml:trace>
  <inkml:trace contextRef="#ctx0" brushRef="#br0" timeOffset="71714">2631 3336 77,'11'9'40,"2"9"-1,-4-1 1,9 8-33,-10-1-6,0 5 0,0 3-1,0 0 1,-1-2-1,3-2 1,1-6 0,5-3 0,5-10 1,7-6-1,10-11 1,11-9-1,11-6 0,13-9 0,8-4 0,11-7-1,6-1 1,3 2 1,-2 2-2,-4 5 3,-10 3-2,-11 7 1,-13 4-1,-10 9 1,-16 3-2,-10 4 1,-12 2-1,-4 2 1,-9 1-1,0 0 1,0 0-1,0 0 0,0 0 1,0 0-1,0 0 0,0 0 0,0 0-1,0 0-1,0 0-1,0 0-4,10-7-33,-10 7-3,-10-6 2,-4 1-2</inkml:trace>
  <inkml:trace contextRef="#ctx0" brushRef="#br0" timeOffset="72424">1023 4107 66,'-5'14'40,"-8"-6"0,1 5-1,-11-9-17,2 10-18,-6 6-2,-3 9-2,-3 11 1,-1 7-1,4 9-1,4 5 1,8 1-1,5-4 1,8-5 0,9-10 0,7-15 0,7-12 0,6-20 2,6-14-1,1-12 1,0-6 0,-1-9-1,-3-4 1,-5 1 0,-4 3 0,-6 8-1,-5 10 0,-5 8 0,-1 9 0,-1 10-1,-2 20 1,2 1-1,-1 5-1,3 2 1,4-2-1,4-1 1,6-7 0,4-11-1,6-15 1,3-9 0,4-7 0,0-6 0,-3-2 0,-3 2 0,-4 2 0,-7 7 0,-3 9 0,-13 12 0,9 3 0,-9 7 0,0 5 0,1-2 0,5 2 1,5-6-2,4-4 2,7-7-1,6-9-1,3-5 1,2-3 0,0-1 0,-5-1 0,-4 6 0,-7 4 0,-7 8 0,-10 3 0,0 22 0,-6-3 0,-1 4-1,2-2 1,2 3 0,6-7 0,6-8-1,8-10 1,5-8 0,7-8 0,4-9 0,2-5 1,-1-7-1,-2 0 1,-4-3-1,-5-2 0,-5-2 1,-7 0-1,-7-2 1,-4 1-1,-5 0 1,-3 2-1,-4 1 0,-2 6 1,-1 7-1,0 4 1,1 6-1,-1 3 0,4 5 0,1 2 0,10 10 0,-15-8 0,15 8 0,0 0 0,-11-8 0,11 8 0,0 0-1,0 0 1,5 21 0,3-1-1,3 15 1,5 9 0,4 11-1,-1 10 1,6 6-1,1 5 1,0-5 0,-2-3 0,-1-8 0,-2-10 0,-4-10 0,-1-8 1,-4-9-2,-2-8 1,-10-15-1,9 6-2,-9-6-4,-1-30-18,11 12-17,-3-13 1,11 1-1,2-10 1</inkml:trace>
  <inkml:trace contextRef="#ctx0" brushRef="#br0" timeOffset="73684">2903 4293 79,'11'2'40,"4"9"-1,-12-1 1,4 12-35,-9 2-2,2 9-2,-1 4 0,1 3-1,1 3 0,1-5-1,5-4 2,7-7-1,5-9 0,11-10 1,8-12 0,9-9 0,10-11 1,11-8 0,11-10-1,8-5 0,6-4 0,2-3 0,2 3 0,-5 1-1,-5 7 1,-9 4-1,-13 9 1,-13 7 0,-15 6 0,-8 7 0,-13 3-1,-6 5 1,-10 2-1,0 0 0,0 11-2,0-11-3,-1 16-36,-10-11-1,-1 4 0,-13-8-1</inkml:trace>
</inkml:ink>
</file>

<file path=ppt/ink/ink3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1:55.86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38 15 102,'0'0'41,"0"0"0,0 0-4,59-14-34,-59 14-1,0 0-2,51-3 0,-51 3-2,0 0-1,0 0-2,0 0-6,0 0-29,0 0 0,32 53 0,-32-53 0</inkml:trace>
  <inkml:trace contextRef="#ctx0" brushRef="#br0" timeOffset="170">-45 315 86,'-15'47'41,"15"-47"2,0 0-2,0 0-26,60 35-9,-60-35-3,58-9-1,-58 9-3,57-18-2,-57 18-3,53-20-14,-53 20-23,0 0 1,0 0 0,21-42 1</inkml:trace>
</inkml:ink>
</file>

<file path=ppt/ink/ink3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1:47.62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322 922 55,'0'0'37,"10"-5"0,-10 5 0,0 0-15,-14-20-13,5 9-3,-6-8-2,-1 1-2,-6-4 1,-1 3-1,-4-2 0,0 6 0,-2 0-1,4 7 0,2 6 0,2 6 0,7 8-1,9 10 0,9 9 0,8 6 0,6 10-1,8 4 1,2 4-1,0 1 1,-1-3 0,-5-6 0,-6-4 0,-7-8-1,-12-7 1,-7-7 1,-9-4-1,-3-9 1,-6-5-1,-4-6 1,-1-5 0,2-2-1,5-5 0,3 0-1,8 0 1,5 1-1,10 3-1,10 3 1,8 4-1,8-1 1,8 4-1,11-3 1,7-1 0,4-2 2,4-4-1,0-2 2,-4-6 0,0 1 1,-11-4-1,-7 2 1,-12-2-1,-11 2 0,-13 1 0,-10 3 0,-10 8-1,-8 7 0,-5 4 0,-4 9 0,0 6-1,4 8 0,3 8 0,9 7-1,8 0 1,8 0-1,10 2 0,7-6 0,8-2 0,6-8 1,8-12-1,3-10 1,3-13-1,3-15 1,2-16 0,1-13 0,0-16 0,-3-14 0,-4-10 0,-7-11 0,-8-5 1,-10-2-1,-11 0 1,-10 4 0,-11 7 0,-5 13 0,-6 13 0,1 15 0,-3 17 0,4 12-1,1 22 1,3 20-1,7 21-1,1 15 1,5 20 0,2 13 0,2 15 0,3 10 1,3 6-1,2-2 1,2-3-1,2-7 0,5-12-1,1-10 1,5-13-1,3-13 0,6-14 1,4-12-1,5-17 1,4-14-1,2-19 1,4-15 0,0-20 1,0-19-1,-4-12 0,-1-21 0,-7-10 0,-10-6 0,-10-4 1,-8 4-1,-9 11 0,-5 15 1,-5 15 0,-4 21 0,0 18 0,2 23-1,0 25 0,1 24 1,4 26-1,0 21 0,0 23 0,1 16 1,-2 22-1,1 10 0,0 7 0,3 1 0,3-4 0,0-3 0,3-10-1,1-6 1,3-14 0,1-10 0,2-12 0,0-12-1,0-15 1,-1-13-1,1-14-1,-2-14-1,2-10-1,-7-15-11,7-20-25,-9-15-2,5-8 2,-6-19-1</inkml:trace>
  <inkml:trace contextRef="#ctx0" brushRef="#br0" timeOffset="1300">1369 1095 103,'16'15'41,"3"4"1,-10-6-3,4 0-35,-7-4-5,-6-9-1,0 0-3,0 0-3,15-13-32,-12-8-1,9-1 1,-1-10 0</inkml:trace>
  <inkml:trace contextRef="#ctx0" brushRef="#br0" timeOffset="1770">1839 1018 56,'0'0'38,"0"0"0,0 0 1,-4-12-19,4 12-12,-19 10-3,6-2-3,-7 2-1,2 6 0,-3 2 0,3 7-1,4 4 0,6 3 0,3 2 0,7-3-1,5-2 1,4-5 0,4-10 1,4-8-1,1-19 1,0-12 1,0-14 0,1-11 0,-6-14 1,1-11-1,-8-10 1,-4-9-2,-6 1 1,-4-1 0,-5-1-1,-6 7 0,2 9 0,-3 12-1,3 13 0,2 14-2,5 17-1,1 6-4,17 25-33,-7 8-2,10 15 1,0 3-1</inkml:trace>
  <inkml:trace contextRef="#ctx0" brushRef="#br0" timeOffset="2190">1947 1162 88,'2'18'40,"3"-7"-1,-5-11 2,14-17-33,-7-12-3,5-5 0,-1-8-2,3-1 0,-2 2-2,2 2 1,-2 5-1,1 8-1,1 10 0,3 12 0,4 10 0,1 10-1,2 8 0,5 3 1,3 6-2,0 0 2,-2 2-1,-4-3 0,-5-3 1,-5-2-1,-6-3 2,-8-4-2,-7-4 1,-7-2 0,-3-5 0,-5-4 1,-4-6-1,0-6 0,-3-4 0,1-1 1,2-3-1,3-2 1,4 2-3,1-2 1,6 7-2,1-5-3,9 15-23,6-15-12,3 6 1,1-3-1,6 4 2</inkml:trace>
  <inkml:trace contextRef="#ctx0" brushRef="#br0" timeOffset="2740">2483 356 77,'0'0'38,"-12"2"0,5 8-10,9 21-18,-9 3-4,4 14-2,-2 11-1,3 11 0,0 8-1,1 4 0,0-1-1,1-3-1,0-6-1,-1-9-2,4-10 0,-6-18-2,4-8 1,-1-27-1,-6 9 1,1-20 2,1-10 1,-1-8 2,-2-9 2,3 2 1,-4-8 0,8 7 0,-1-2 1,10 7-1,-2 2-1,7 10 0,4 6-2,3 11 1,3 3-1,2 11 0,-3 7 0,-2 7 0,-5 5-1,-5 3 1,-6 5-1,-6 1 0,-7 4 0,-1-3 0,-3-1 0,-1-4-1,1-3 1,-1-5-1,6-4 1,1-6 0,2-5 0,4-12 1,0 0-1,0 0 0,6-20 1,4-5 0,3-8 0,2-8 0,3-11 0,0-2 0,1-6 0,1 6 1,-3 4-1,-2 7-1,-2 9 1,-2 9-1,-1 14 1,1 10-1,0 14-1,1 8 2,1 7-2,3 8 2,0 2-2,4 2 2,0 0-2,-3-2 1,-1-5 0,-4-4-1,0-7 1,-7-3-1,-5-7 2,-7 0-2,-6-8 2,-2-2 0,-7-5-1,-2-4 1,-2-3 0,0-1 0,3 1-1,3-5-1,5 5-1,3-5 0,9 4-4,0-10-5,20 9-29,-7-10-2,11 3 1,-1-8 0</inkml:trace>
  <inkml:trace contextRef="#ctx0" brushRef="#br0" timeOffset="3910">3099 352 88,'-1'-14'40,"1"14"2,-12-14-2,12 14-32,-24 0-5,3 2-1,-4 0 0,2 0-2,1 4 1,4 0-1,7 4 0,7 6 1,8 3-1,5 8 0,6 12 0,-1 11 0,4 14-1,-5 8 0,-2 12 1,-8 3-2,-7 7 1,-6 0 0,-4-5-1,-3-5 1,-1-10 1,4-8-1,3-10 1,5-11 0,8-9 0,7-10 1,4-5-1,5-7 0,1-4 1,2-4-1,-1-1 0,-2-2-1,1-1-1,-9-4-2,8 11-8,-18-9-27,15-3 0,-15 3-1,16-17 1</inkml:trace>
  <inkml:trace contextRef="#ctx0" brushRef="#br0" timeOffset="4830">3218 1095 62,'3'15'37,"0"-1"-1,-3-14-3,18 28-19,-18-28-5,12 19-3,-12-19 0,10 3-1,-10-13-1,4 0 0,-5-10-1,0-2 0,-4-7 0,-1-4-1,-1 0-1,0-3 0,-2 5 0,2 1-1,-1 4 0,2 2 0,4 3 0,4 6 0,3 0-1,2 3 0,6 1 0,0-1-2,4 6 0,-1-3-1,2 8 0,-4-5 0,2 12 0,-5-1 1,-2 8 0,-4 5 2,-1 7 0,-3 6 2,-2 5-1,1 6 1,-2-1 0,3 2-1,1-4 1,3-3-1,3-7 1,3-7 1,-1-13 0,5-6 0,-2-11 0,4-4 2,-3-9-2,0-4 2,-4-7-2,0-1 1,-2-4 0,-2 1-2,-4 2 1,0 5-1,-3 4 0,1 8-1,0 17 0,0 0 0,-1 12-1,3 8 1,3 7-1,0 0 0,4 2 1,0-4-1,3-7 1,3-3 0,0-10 0,1-4 0,-1-6 0,0-3-1,-2-1 1,0 1 0,-2 5-1,0 1 1,0 5-1,0 1 1,2 2-1,2 2 1,0-4 0,1-1 1,0-6 0,0-6-1,-1-3 1,-1-4 0,-5-4 0,-2-4-1,-1-5 1,-3-4-1,-3 2 1,-1 0-1,0 3-1,-2 1-1,3 6-1,-4-2-3,15 19-12,-8-6-22,8 6 0,-11 4-1,23-8 1</inkml:trace>
  <inkml:trace contextRef="#ctx0" brushRef="#br0" timeOffset="5750">3947 426 77,'1'-14'40,"-1"14"-1,13-14 1,-1 21-24,-12-7-13,22 1-1,-10 3-1,2 6-1,-1 6 0,0 9 1,1 9-1,-2 9 0,2 16 0,-1 9-1,-1 11 1,0 2-1,-2 5 0,1-5 0,-5-5 0,-1-5 1,-3-14 1,-5-7 0,-2-12 1,-6-6-1,-7-10 1,-4-7 1,-6-7-1,-2-6 0,-4-5-1,0-6-1,1-4-1,3-3-1,8-2-3,0-11-7,18 6-29,0-6 1,13 0 0,4-8-1</inkml:trace>
  <inkml:trace contextRef="#ctx0" brushRef="#br0" timeOffset="6160">4355 321 94,'5'-15'41,"-5"15"1,0 0-2,-19 0-34,1 6-4,-5 4-1,-2 4 0,0-1-1,0 7-1,8 3 1,1 6 0,9 9 0,4 6 0,6 11 1,5 7-1,-1 11 1,1 7-1,-4 7-1,1-1 2,-4-2-2,-1-4 0,-1-8 0,-2-7 1,5-11-1,3-10 0,2-11 1,4-6 0,1-7-1,5-5-2,-3-9-1,9 5-8,-11-15-29,8 1 1,-3-12 0,1-1 0</inkml:trace>
  <inkml:trace contextRef="#ctx0" brushRef="#br0" timeOffset="6530">4541 805 98,'0'0'40,"-11"-10"0,4 22 0,-19 4-35,9 9-4,-3 6-1,-1 4 0,2 5-1,7-2 1,5 1-2,5-5 2,5-5-2,4-8 2,7-8-2,4-6 2,6-7 0,-1-6-1,0-2 1,-3-3 0,-4-2 1,-3 3-1,-13 10 1,7-9-1,-7 9-1,-18 10 0,6 2 1,2 2-2,9 1 2,3-1-1,4-4 0,9-5 2,6-7-1,6-6 1,-2-8 1,2-3 0,-7-6 0,-6-1 0,-2-1-1,-8 3 0,-2 3 0,-3 3-1,0 4 0,2 0 0,0 3-1,7-4 1,2-4-1,9-5 1,4-9 0,2-4 0,7-8-1,-3-3 1,5-6 1,-3-4-1,-1-4 1,-4-2 0,-8 0 0,-1 4 0,-14 3 2,1 8-1,-8 5 0,-4 13-1,-4 14 0,-4 14 0,-3 17-1,-5 13 0,0 18 0,0 11 0,-6 15 1,9 9-1,-2 7 1,6 2-1,6-3 1,7-2 0,6-8-1,4-9 0,13-10-1,-3-10 1,3-5-1,3-11-1,-5-6-1,2-7-1,-2 0-1,-7-15-8,9 3-28,-19-6-2,11-3 3,-11-8-1</inkml:trace>
  <inkml:trace contextRef="#ctx0" brushRef="#br0" timeOffset="7300">5198 389 102,'23'-12'43,"-8"-1"0,3 8-1,-9-3-39,0 4-1,2 1-1,-11 3-1,11 5 0,-8 6 0,0 10 0,-2 12 0,-4 14-1,4 10 1,-3 16-1,1 11-1,1 9 0,-2 2 0,6 2 0,-3-6-1,6-2 1,-3-10 1,0-6 0,-1-12 1,-4-11 1,1-7 1,-9-12-1,1-9 2,-6-11-2,-3-7 1,-2-11-2,-3-6 0,3-1-2,0-7 0,5 1-3,1-10-7,19 12-24,-4-7-5,11 3 2,4-4-1</inkml:trace>
</inkml:ink>
</file>

<file path=ppt/ink/ink3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1:55.38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12 18 78,'0'0'41,"0"0"-1,11 5 0,-11-5-25,10 0-12,3 2-2,3 1 0,7-3-1,1-2-1,1-2 0,-25 4 0,47-9-3,-47 9-26,44-11-10,-44 11 2,17-2-3</inkml:trace>
  <inkml:trace contextRef="#ctx0" brushRef="#br0" timeOffset="230">0 357 86,'16'-1'41,"5"-1"0,1-9 0,1 9-27,1-10-11,1 2-3,-5 3-1,-5-2-2,0 6-1,-4-7-7,-11 10-29,0 0 1,0 0 0,47-9-1</inkml:trace>
</inkml:ink>
</file>

<file path=ppt/ink/ink3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0:38.04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490 198 78,'-14'-14'38,"-3"9"1,-15-5-1,0 10-35,-10 9-1,0 6-1,1 8-1,5 8-1,9 8 2,12 4-1,13 4 0,14 8 0,6-7 0,9 3 0,3-2 2,1-3-1,-4-2 0,-8-4 1,-9-3-1,-11-8 1,-12-3-1,-8 1 1,-11-8-1,-7 1-1,-4-7 0,-4-5-1,1-1-2,3-7-1,12 10-16,1-25-22,17 7 3,7-16-1,19 4 1</inkml:trace>
  <inkml:trace contextRef="#ctx0" brushRef="#br0" timeOffset="305">479 384 86,'45'-45'38,"-5"18"1,-15-2-11,1 24-20,-15 4-3,-2 19-3,-9 9 1,-1 15-2,-4 14 0,3 2-1,2 5 0,1-5 0,4-6 0,5-10 0,3-11 0,5-16 0,3-18 0,1-12 0,0-9 1,-1-1-1,-2-1 0,-1 2 1,-2 7-2,0 8 1,-1 12 0,0 8 0,4 3-1,2 0 1,2-9 1,6-7-1,1-17 0,0-15 1,1-13 0,-2-15-1,-5-8 0,-5-7 1,-5 3-2,-8 1 2,-5 10-3,-5 9 0,-3 16-4,-13 9-26,8 27-8,-10 9 0,5 21-1</inkml:trace>
  <inkml:trace contextRef="#ctx0" brushRef="#br0" timeOffset="818">336 913 87,'10'-1'41,"8"16"1,-10-4-1,4 8-36,-6 16-3,1 3 0,0 14-1,1 3 0,1 0-1,-1-1 1,1-4-3,-1-4 0,7-5-8,-10-15-32,12-11 1,-7-17 0,9-10-1</inkml:trace>
  <inkml:trace contextRef="#ctx0" brushRef="#br0" timeOffset="1037">712 866 81,'1'9'41,"3"22"-2,-8 8 0,3 13-34,-3 6-7,-3 1-2,5 5-8,-15-10-26,8-7-2,-10-11 2,0-9-1</inkml:trace>
  <inkml:trace contextRef="#ctx0" brushRef="#br0" timeOffset="1164">460 1333 87,'-7'-17'41,"16"3"1,1-6-1,23 2-33,-6 1-5,5-2-3,3 2-2,-2 0-3,4 13-5,-11-6-34,3 10 4,-12-3-4,2 6 2</inkml:trace>
  <inkml:trace contextRef="#ctx0" brushRef="#br0" timeOffset="1564">367 1673 76,'-43'5'42,"43"-5"-5,0 0 6,0 0-33,0 0-5,0 0-3,0 0 0,0 0-1,55 46-3,-55-46 3,56 52-3,-56-52 3,63 67-4,-63-67 5,61 63-2,-61-63 2,56 52-5,-56-52 3,48 23 0,-48-23 1,42-17 2,-42 17-3,34-54 3,-34 54 0,25-77 1,-25 77-4,21-85-7,-2 47-34,-11 1-1,7 6 1,-2 3-4</inkml:trace>
</inkml:ink>
</file>

<file path=ppt/ink/ink3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3:06.96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534 244 57,'21'-45'38,"-4"1"-1,2 10 2,-13-7-29,0 27-6,-18 15-1,-6 29 0,-21 17 0,-10 24-3,-17 16 1,-12 11-1,-5 6 0,5-4 0,7-15 0,13-16 1,19-31 0,27-32 1,30-37 0,33-27 0,24-28 0,22-17 0,16-11 0,10-1-1,-1 10 0,-8 18 0,-17 27 0,-21 32 1,-29 41-2,-28 41 1,-32 32 0,-24 20 0,-9 9-1,-4 1 1,6-9-1,14-18-1,26-32 2,26-35 0,35-34-1,29-30 1,23-20-1,10-10 1,-1-6 0,-6 5 0,-19 10 0,-17 20 0,-28 28 0,-26 27 0,-26 26 0,-18 20-1,-11 12 1,-3 0-2,6 0 1,8-9 0,14-15-1,15-17 1,19-16-1,15-20-1,12-7 1,4-7-3,5 5-2,-14-10-31,10 10-3,-12-8 0,-2 7-1</inkml:trace>
  <inkml:trace contextRef="#ctx0" brushRef="#br0" timeOffset="623">2885 0 96,'19'18'40,"-35"9"1,-21 17-1,-39 8-38,-5 8-3,-10 4 1,-2 0 0,6-4 1,12-14-1,22-22 1,28-22-1,30-23 0,29-20 1,27-17 0,18-7 0,15-4 0,8 3 0,1 11-1,-7 15 1,-13 18 0,-18 28 0,-21 22 0,-19 20 0,-21 10 0,-10 7-1,-7-3 1,0-4-1,6-14 0,13-20 0,20-24 0,20-23-1,18-16 0,15-10 2,8-4-1,2 4 0,-4 8 0,-12 22 1,-14 24 0,-18 23 0,-13 20 0,-12 15 0,-8 9 0,-3 1-2,3 8-4,-6-25-15,14 5-20,-3-15-2,10-3 0,-1-9-2</inkml:trace>
</inkml:ink>
</file>

<file path=ppt/ink/ink3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0:27.27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2586 2 69,'0'0'36,"0"9"0,0-9 1,-15 9-30,10 2-1,-11-4-1,3 6-2,-7 0 0,0 5 0,-5-3-1,-2 8 0,-9-1 0,-1 5-1,-6 2-1,-4 7 1,-7 4 0,-2 1-1,-8 8 1,-4 2-1,-4 7 0,-4 4 0,-4 2 0,-1-2 0,-2 2 0,-2 3 0,3-1 0,1 0 0,3-1 0,5-2 0,2 0 1,6 0-1,5-3-1,5-5 2,5-3-1,5 0 1,-1-4-1,6 3 1,-2-5 0,3 3 1,-4-1-1,0 3 0,-4 2 0,1 0 0,1-1 0,-2-3 0,3-1-2,-1-3 2,4-5-2,1-1 2,6-7-1,0-1 0,3-4 1,3 0 0,0-3 0,3-1-1,2-2 1,1-1 0,4-4 0,1-1-1,5-7 1,1-1-1,11-7 1,-12 7-1,12-7 0,0 0 0,-1-13 0,5-4 1,3-3-1,5-7 0,1-6 0,7-7 0,1-7-1,2 0 1,1-4 0,-1 7-1,0 1 1,-4 7-1,-3 9 1,-6 3 0,-1 11 0,-4 3 0,-5 10-1,-2 13 2,-6 3-2,-5 6 1,-4 6 0,-2 8 1,-5 1-1,-1 4 0,0 1 0,2-3 0,2-3 0,4-4 0,5-6 0,2-6-1,8-1 1,6-6 0,6-4 0,8-5-1,8-1 1,7-5 0,6-1 0,6-1 1,5-4-1,2 3 0,-1-2 0,-3 0 0,-3 1 1,-5 1-1,-6 2-1,-11 0 0,-2 4-3,-16-12-12,-5 11-22,0 0-3,-24-6 1,-8-2-1</inkml:trace>
</inkml:ink>
</file>

<file path=ppt/ink/ink3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0:40.86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-13 237 46,'-3'10'39,"7"1"-3,-4-11 1,29 5-14,-3-14-20,15-3-2,14-5-1,12 0 0,16-4 0,12 0 1,14 3-2,10 3 2,11 4-1,6 4 0,12 4 0,9 3 0,11 2 1,12 0 0,12-3 0,11 0 1,14-5 0,14-2 0,14-5-1,16 1 2,11-5-2,12-1 0,13 1-1,9-1 0,9 2 0,11 2 0,9 0 0,8 2-1,10 4 1,8 5-1,8-1 1,6 5 0,8 4 0,5 2 1,1 5 0,0 2 1,-4 2 0,-7 1 0,-11 2 0,-12 3-1,-16 6-4,-37-2-37,-16-1-1,-41-7 0,-41-9-1</inkml:trace>
</inkml:ink>
</file>

<file path=ppt/ink/ink3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4:34.721"/>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0 3653 71,'0'0'39,"19"14"-1,-19-14 2,15 19-19,-15-19-14,11 6-2,-11-6-2,0 0 0,0 0 0,11 11 0,-11-11-1,0 0 0,0 0-1,0 0 0,13 12 0,-13-12-1,15 9 0,2-2 0,-2-1-1,6 0 0,2-1 1,2 3-1,3-2 1,4 1-1,3 0 1,1 1 0,4 4 0,3-3 1,0 2-1,3-1 1,-2 0 0,3-2 0,-2 1-1,1-3 1,1-3-1,-3 2 0,1-3 1,2 0-1,1 1 0,5-2 0,1 1 0,2 0 1,2-2 1,4 0-1,1-3 0,4 1 0,1-3-1,0 2 1,1 0-1,0 1 1,-2 1-1,0 1 0,-2 3 0,-4 0 0,-3 2 0,0 1 0,-6-2 1,-2 1-1,-2-2 0,-1 1 0,0-3 0,2 1 1,3-1-1,1 0 0,4 1 0,3-2 0,0-2 1,2 2-1,1-1 0,0-1 2,-1-2-2,0-3 0,-2-1 0,2-1 0,2 2 0,-1-2 0,2-4 0,2 3 0,-2-3 0,-1 3 0,1-1 0,0 1 0,-3-2 0,-1 2 0,-5 3 0,-1-1 0,-2 4 0,-1-3 0,-1 2 0,-1-1 0,-1 3 0,0-1 0,0-4 0,1 4 0,-1-4 0,1 2 0,1 3 0,-1-2 0,1 2 0,-1-2 0,1 4 0,-1 0 0,1 1 0,0 1 0,0-3 0,-4 1 0,-1-3 0,1 3 0,-4-2 0,-2 1 0,-3 0 0,-5-1 0,-1 1 0,-4 0 0,-2-2 0,-4 0 0,-3-5 0,-4-1 0,-2-4 0,-1-4 0,-4-4 0,-2-5 0,-2-2 0,-1-5 0,-1-1 0,-2-5 0,1-4-2,-2 0 2,2-6 0,0 0-1,0-3 2,1-5-2,-1 0 2,0-6-2,0 3 1,0-7 0,-1-1 0,-1-4 0,0-4 0,0-1 1,0-4-1,-2-1 0,1-3 0,-1-1 0,-2 2 0,3-2-1,-1 4 1,0-2 0,1-1 0,1 4 0,0-5-1,-1 1 2,2-2-1,-2 0 0,0-4 0,0 2 0,0 3-1,0-5 1,0 3 0,2 3-1,1 2 1,0 4 0,2 1 0,1 6 0,0-1 0,-1 10 1,0 6-2,-2 1 2,-2 10-2,1 2 1,-2 11-1,-1 4 1,0 6 0,1 5 0,0 2 0,0 8-1,1 0 2,1 9-1,0 0 0,0 0 0,-10-7 0,10 7 0,-24 7 0,3-3 0,-7 5 0,-9 5 0,-11-3 0,-9 6 0,-10 1 1,-8 3-1,-11 0 0,-8 2 1,-8 2-1,-6-5 0,-6 8 0,-9-6 0,-5 4-1,-6-1 2,-2-3-2,-7 0 2,-2-6-1,-5 2-1,-4-4 2,-2-5-1,-3 3 0,2-8-1,-1 5 1,0-2 0,-1-1-1,2 1 2,0-5-1,5 5 1,0-6 0,6 2-1,2-4 3,9-2-3,11 3 0,10-7 0,12 3 0,11-5 0,11 0 0,10 1 0,10-3 0,11 1 0,8-3 0,7 6 0,10-3 0,4 3 0,10 4 0,10 3 0,0 0 0,0 0 0,1 20-2,7 1 1,0 8 0,5 12 1,1 8 0,5 10 0,-1 11 0,3 8 0,-2 10 0,0 6 0,1 15 0,-4 2 0,0 8 1,-5 9-1,-5 4 0,-3 4 0,-5 1 1,-3 3 1,-1 0-2,-5 6 0,-1-2 0,-2-5 0,-1 4 0,2-2 0,-2-4 0,2-3 0,-1-11 0,1-9 0,1-11 0,2-7 0,3-16 0,-1-10 0,6-10 0,-1-11 0,1-11 0,2-12 0,-1-5 0,3-9 0,-2-12 0,1 10 0,-2-21 0,0-2 0,1-8 0,-2-6 0,3-9 0,-3-12 0,3-9 0,0-15 0,1-13 0,5-12 0,-3-19 0,6-10 0,-4-18 0,3-11 0,-2-5 0,2-6 0,-4 1 0,-3 0 0,0 10 0,-7 0 0,0 15 0,-5 9 0,1 5 0,-1 13 0,-1 5 0,-1 13 0,6 7 0,1 10 0,5 7 0,1 6 0,3 10 0,5 3 0,0 7-2,10 1 2,3-2 0,4 5 0,7-1 0,5 3 0,8 3 0,4 3-2,10 6 1,1 1 0,8 13 0,7 2 0,6 2 1,6 7-1,7 1 0,0 4 1,7-1 0,8 3-1,3 0 1,0-1 0,0 5-1,3-3 0,-1 3 1,5-3 0,0 1 0,-1 1 0,-2-2 0,1 1 0,1-4 1,-1 1-1,-1 2 0,-2-4 0,-3 2 0,0 0 0,0 0 0,-1-1 0,-3-1 0,0 1 0,-2-4 0,-3 3 0,1-4 1,-3 1-2,-1-1 2,-3-4-2,-2 4 1,-4-5 0,-4 3-1,-5-4 1,-7 1 0,-7 0 0,-8-4 0,-8 5 0,-9-3 1,-6 0-1,-9 0 0,-5 2 0,-7 2 0,-4 0 0,-12 5-1,12-1 1,-12 1-1,0 0 1,0 0-1,0 0 1,0 0 0,0 0-1,7 14 1,-3-5-1,2 7 1,1 0-1,1 11 0,1 3 1,3 9-1,-2 4 2,0 3-1,-1 9 0,-1 1 1,-3 5-1,0 3 1,-2 7-1,-2 5 1,-2 4-1,0 8 1,-2-1-1,1 4 0,0 4 1,0 2-1,1 0 1,1-1-1,2 2 0,-1-4 0,2 2 1,-2 3-1,1-3 0,0 2 0,0 0 0,-1 2 0,-1-4 1,0-1-1,0 0 0,-1-7 1,0 1-1,-1-7 0,1-6 1,-2-4-1,1-4 0,-1-4 1,0-10-1,0-4 1,0-8 0,-2-7 0,1-4 0,0-9 0,0-4 0,0-7 1,-1-2-2,5-9 0,-15 10 0,5-9 0,-3-2 0,-3 0 0,-4 0 0,-7-2 0,-4 3 0,-5-2 0,-5 3 0,-5-1 0,-4 0 0,-6 2 0,-1-3 0,-4 2 0,-4-4 0,-3-1 0,-4 1 0,0-4 0,-5 2 0,-3-3 0,-2 0 0,-2 2 0,-1 0 0,-3 1 0,-2-2 0,1 6 0,-2-5 0,1 3 0,1 0 0,0-3 0,-1 3 0,1-2 0,-1 2 0,-1-3 0,1 1 0,-4 3 0,-1-4 0,-2 7 0,-1-4-2,1 4 4,0 1-2,-2 1 0,1 3 0,-1-1 0,2 7 0,2-2 0,1 3 0,4 1 0,1 0 0,5 2 0,4-2 0,2 1 0,6-4 0,4-2 0,7 0 0,7-8 0,5-1 0,7-5 0,3-2 0,7-4 0,2-1 0,-3 1 0,1-5 0,-2 3 0,0 1 0,-3 0 0,2 2 0,-2 1 0,1 1 0,5 0 0,-1-1 0,0 4 0,0-3 0,0 5 0,1-3 0,0-1 0,3 3 0,-2-3 0,3 2 0,6-6 0,-2-2 0,7-8 0,-3-6 0,6-7 0,-1-13 0,6-6-2,-1-16 2,1-10 0,2-8 0,-1-15 0,3-7 2,-1-9-2,-2-7 0,3-3 0,0-5-2,3 2 2,1-6-1,1 10 0,2-1 1,1 3 0,3 7 0,-1 3 0,2 6 0,-1 5 0,-3 10 0,0 5 0,-3 9 1,1 9-1,-3 8-1,-2 11 1,1 7 0,-2 10 0,0 4-1,3 3 2,4 7-2,1-2 1,6 3-1,8 1 1,11 1 0,10 4 0,14-3 0,11 2 0,13-4-1,11 1 0,15-1 1,15-5 0,11-1-1,13-5 1,12-1-1,13-1 0,8 0 0,12 2 1,6 0-1,3 5 0,0 3 2,0 3-2,-5 3 1,-6 5 0,-8 4 1,-9 4-1,-12 2 0,-13 5 0,-12 1 0,-15 4-1,-13 1 1,-15-3 0,-13 2 0,-14-4-1,-13 2 1,-12-6 0,-11 1 1,-9-2-1,-5 0 0,-11 0-2,0 0 1,0 0-3,0 0-2,0 0-7,-2-18-4,11 7-2,-20-33-6,23-1-7,-12 45 32</inkml:trace>
</inkml:ink>
</file>

<file path=ppt/ink/ink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11-13T03:18:05.086"/>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789440"/>
    </inkml:brush>
  </inkml:definitions>
  <inkml:trace contextRef="#ctx0" brushRef="#br0">10691 4440,'25'0,"-1"25,1-25,0 0,25-25,-26 25,51-25,-26 0,1 25,49-24,-24-1,-1 0,1 25,24-25,-25 25,1-25,-1 25,0 0,-24 0,-25 0,0 0,-1 0,-24 0,0 0,0 0,0 0,0 0,0 0,0 0,0 0,0 0,0 0,0 0,0 0,25 0,-25-24,0-1,25-25,0 1,0-26</inkml:trace>
  <inkml:trace contextRef="#ctx0" brushRef="#br0" timeOffset="3174.1815">12774 1265,'0'0,"0"0,0 0,0 0,0 0,0 0,-24 50,24-50,0 0,0 0,0 0,0 0,0 0,0 0,0 0,0 24,0-24,-25 25,25 0,-25 0,25 0,-25-1,0 26,25-25,-24 24,24-24,0 0,24 0,1 0,-25 0,25-25,25 24,-26-24,1 0,25 25,-25-25,-25 0,24-25,1 1,-25 24,25-25,-25-25</inkml:trace>
  <inkml:trace contextRef="#ctx0" brushRef="#br0" timeOffset="3443.1969">13122 1116,'0'0,"0"0,0 0,-50 25,25 49,25-24,-25 24,1 1,24 24,-25 0,0 1,25-1,-25 0,25-25,-25 26,25-51,0 1,25-1,-25-24,0-25,25 0,0-25,0-24</inkml:trace>
  <inkml:trace contextRef="#ctx0" brushRef="#br0" timeOffset="3893.2225">13469 1587,'0'25,"25"-25,-25 50,0 0,0-1,0-24,0 49,-25-24,0 24,0-24,1 24,-1 1,-25-26,1 26,-1-26,0 26,1-26,-26 1,26 0,-26-1,1 1,24-25,-24 24,24-24,-24 0,24 25,1-26,24 1,0 0,0 0,0 0,25-1,0 1,0-25,-24 0,24 0,0 0,0 0,0 0,0 0,0 0,-25-25,25 1,0-1,0 0</inkml:trace>
  <inkml:trace contextRef="#ctx0" brushRef="#br0" timeOffset="4207.2406">12328 2753,'0'-24,"0"24,0 0,0 0,0 24,0-24,0 50,-25-25,25 24,-25 1,25 0,-24-1,24 1,-25-25,25 24,0-24,0-25,0 25,25-25,-25 0,49 25,-49-25,25 0,0 0,0 0,-1 0,-24 0,25 0,0 0,-25 0,25 0,-25-25,0 25,0-25</inkml:trace>
  <inkml:trace contextRef="#ctx0" brushRef="#br0" timeOffset="5338.3053">7913 15801,'0'0,"24"0,-24-25,25 0,0 0,0 0,0-24,24 24,1-25,24 26,1-26,24 25,0-24,25 24,0-25,25 25,-25 0,0 1,0-26,0 50,-25-25,1 0,-26 25,-24-24,-1 24,1 0,-25 0,-25 0,0 0,24 0,-24 0,0 24,0-24,-24 0,24 0,0 0,0 0,0 0,0 0,0-24,0-1,0-25,24-24</inkml:trace>
  <inkml:trace contextRef="#ctx0" brushRef="#br0" timeOffset="6949.3974">21258 5407,'24'-74,"26"49,-50 0,25 1,-25 24,0 24,0 1,0 0,0 0,0 24,0 1,-25 24,25 1,0 24,0-25,0 26,0-1,0 0,0 0,0 1,0-1,0 0,0 0,0 0,0-24,0 49,-25-50,25 26,0-1,0 0,0 0,0 0,0-24,0 49,-25-50,25 25,0-24,0 24,0-24,-24 24,24-25,0 25,0-24,0-1,0 1,0-1,0 0,0 1,0-1,0 1,0-1,0 1,0-1,0-24,0 24,0-24,0 24,24-24,-24-1,0 26,0-26,0 1,25-1,-25 1,25 0,-25-1,0 1,0-1,25 1,-25-25,0 25,25-1,-25-49,0 25,0 0,0 0,0-1,0-24,0 0,0 0,0 0,0 0,-25-24,25-1,-25-25,25 25,-25-24,0-1,25 0,-24 1,-1-1,0 1,25 24,-25 0,25 0,0 25,-25 0,25 0,0 0,0 25,-24 0,24-25,-25 25,25 24,0-24,0 25,0-1,0 1,0 0,25-1,-25 1,24-25,-24 24,25-24,0 0,-25-25,25 0,0 0,-1-25,-24 0,50 0,-25-24,0-1,-1 25,26-24,-50-1,50 0,-50 50,24-24,1-1,-25 0,0 25,0 0,0 0,0 0,0 0,0 0,0 0,0 0,0 0,0 0,0 0,0 0,0 0,0 0,0-25,0 0,-25-24,1 24,-26-49,0-1</inkml:trace>
  <inkml:trace contextRef="#ctx0" brushRef="#br0" timeOffset="7925.4532">14362 1315,'0'0,"0"0,0 0,0 0,0 0,0 0,0 0,0 0,50-50,-50 50,49-50,-49 50,75-49,-75 49,74-25,-74 25,50 0,-50 0,24 74,-48-24,-1-25,0 49,-25 1,26-26,-26 1,0 24,26-49,24 25,24-1,1 1,25-25,24 24,-24 1,24-25,-24 24,24 1,-49-25,0 24,-25-24,-25 0,-25 25,1-1,-26-24,1 25,0-26,24 1,-24 0,24 0,0-25,25 0,1-25,24 25,0-25</inkml:trace>
  <inkml:trace contextRef="#ctx0" brushRef="#br0" timeOffset="8690.497">14883 2704,'0'0,"25"0,-25 0,24 25,-24-25,0 24,0 1,0 0,0 0,-24 0,-1 24,25-24,-50 25,25-1,-24-24,-1 25,1-26,-26 26,26 0,-51-26,26 26,-1 0,1-26,0 26,-1-25,1 24,-1-24,26 25,-1-25,1-1,-1 1,25 25,0-25,-24 0,24-25,0 24,0 1,1 0,24-25,0 25,-25-25,25 0,0 25,0-25,0 0,0-50,0 50,0-25,0-24,0 24,25-25,-25 0</inkml:trace>
  <inkml:trace contextRef="#ctx0" brushRef="#br0" timeOffset="9011.5154">13568 3373,'0'0,"0"0,0 25,0 0,0 0,-25 0,1 24,-1 26,-25-51,25 51,-24-25,24 24,0-24,0-1,1 1,24-1,0 1,0-50,49 25,-24-25,0 0,24 0,1 0,-25-25,24 25,1-25,-25 25,24-25,-49 25,50 0,-50-24,25 24,-25-25,0 0,25 0</inkml:trace>
  <inkml:trace contextRef="#ctx0" brushRef="#br0" timeOffset="10314.5898">9178 13742,'0'25,"0"-25,0 0,0 24,0-24,0 25,0-25,0 0,25 0,-1-25,26 25,0-24,-1 24,26-25,-1 0,0 0,1 0,24-24,-25 24,1 0,-1 0,1-24,-26 24,1 0,0 0,-26 25,26-24,-50-1,25 25,0 0,-25 0,0 0,24-25,-24 25,0 0,0 0,0 0,0 0,0 0,0 0,0 0,0 0,0 0,0 0,0 0,0 0,0 0,0-50</inkml:trace>
  <inkml:trace contextRef="#ctx0" brushRef="#br0" timeOffset="12095.6918">20365 4837,'24'-25,"-24"25,0-25,25 0,-25 1,0 24,0 0,0 0,0 0,0 24,0 26,0 0,0-1,0 26,0-1,0 1,0 24,25-25,-25 1,0-26,25 1,-25-1,0-24,0 0,0 0,0-25,0 0,-25-25,25 25,-25-25</inkml:trace>
  <inkml:trace contextRef="#ctx0" brushRef="#br0" timeOffset="12454.7123">20265 5631,'0'0,"25"-25,-25 25,0 0,0-25,0 25,0 0,0 0,25 25,0 0,-25-25,25 24,-25 1,24-25,-24 0,25 0,-25 0,25-25,0 1,-25-1,0 0,0 0,25-24,-25 24,0 0,-25 0,25 0,0 25</inkml:trace>
  <inkml:trace contextRef="#ctx0" brushRef="#br0" timeOffset="12832.7339">20464 5879,'0'25,"0"-25,25 24,-25-24,0 25,0 0,24 0,-24 0,25-1,0 26,0 0,0-26,-1 1,-24 0,25 0,0 0,0-1,-25-24,0 0,0 25,0-50,0 25,0-24,-25-1,25-25</inkml:trace>
  <inkml:trace contextRef="#ctx0" brushRef="#br0" timeOffset="13131.7511">20637 5879,'0'0,"0"25,0-1,-24 26,24-25,-25 24,25 1,0 0,-25-1,25-24,-25 25,25-1,0-24,0 0,-25 0,25-1,0 1,0-25,0 0,0 25,0-25,0 0,0 0,0 0,0 0,25-25,-25 25,0-25</inkml:trace>
  <inkml:trace contextRef="#ctx0" brushRef="#br0" timeOffset="14137.8085">15999 1662,'0'0,"0"0,0 0,0 25,0 0,0 24,0-24,25 49,-25 1,0-1,0 1,0 24,-25 0,0 25,0-25,1 0,-1 26,-25-1,-24-25,-1 25,1-25,0 0,-26 0,26-24,-25 24,24-25,1 1,-1-25,26-1,24 1,0-25,0-1,25-24,0 0,0 0,25-24,0-1,0 0,0-25,-1 1,1-1</inkml:trace>
  <inkml:trace contextRef="#ctx0" brushRef="#br0" timeOffset="14445.8262">15081 3373,'-25'0,"1"25,-1 0,0-25,0 25,0 0,-24 24,24 1,0-25,0 24,1-24,-1 25,25-25,0 24,0-24,25 25,-1-50,1 24,25 1,24-25,-24 0,-1 0,1 0,0 0,-26 0,26 0,-25 0,0 0,-25 0,0 25,0-25,0 0</inkml:trace>
  <inkml:trace contextRef="#ctx0" brushRef="#br0" timeOffset="15165.8674">16272 2977,'0'0,"0"0,0 0,0 0,0 0,0 24,0-24,25 0,-1 0,1 25,0-25,0 0,-25 0,25 25,0-25,-25 0,0 0,0 0,0 0,0 0,0 0,24 0,-24-25,0 25,0-25</inkml:trace>
  <inkml:trace contextRef="#ctx0" brushRef="#br0" timeOffset="15680.8968">16619 2803,'25'-25,"0"25,-25-25,49 1,-24-1,25 25,-25-25,-1 25,1 0,0 0,0 0,0 25,-25 24,0-24,-25 25,0 24,0-24,0 24,-24-24,-1 24,25 1,-24-51,24 26,0-25,25 0,0-25,0 24,25-24,0-24,24 24,-24 0,25 0,-25 0,24-25,-24 25,0 0,0 0,-25 0,24 0,-24 0,0 25,0-25,0 0,0-25,0 25,0 0,0 0,-24 0,24 0</inkml:trace>
  <inkml:trace contextRef="#ctx0" brushRef="#br0" timeOffset="17115.9789">9575 11013,'0'25,"0"-25,-25 0,25 0,0 0,0 0,0 0,0 0,25 0,-25 0,24 0,1 0,0 0,25-25,24 25,-24-25,24 1,-24 24,24-25,1 0,-26 0,1 25,-25-25,24 25,-24 0,-25 0,25-24,-25 24,0 0,0 0,0 0,0 0,0 0,0 0,0-25,0 0,25-49,-1 24</inkml:trace>
  <inkml:trace contextRef="#ctx0" brushRef="#br0" timeOffset="18116.0361">18306 2406,'0'0,"0"0,-25 0,25 0,-25 25,0-25,25 49,-24 1,24 0,-25 24,0 1,0-1,-24 25,-1 25,0-25,1 25,-50 0,24-24,1 24,-1-25,1 0,-1-24,26-1,-1 25,1-49,-1-1,25 1,25 0,-25-50,25 24,-24 1,24 0,0-25,0 0,0 0,0 0,0-25,24 0,1 1,-25 24,25-50,0 25</inkml:trace>
  <inkml:trace contextRef="#ctx0" brushRef="#br0" timeOffset="18676.0682">17090 4142,'0'0,"0"0,25 25,-25-25,-25 0,25 25,-24-25,24 25,-25 0,0 24,25-24,-25 25,25-26,0 1,0 0,25 0,0 0,0-25,-1 0,26 0,-25-25,0 25,24-25,-24 0,0 0,0 25,-1-49,1 24,0 0</inkml:trace>
  <inkml:trace contextRef="#ctx0" brushRef="#br0" timeOffset="19299.1038">18157 3101,'0'0,"25"24,-25 1,0 0,0 25,0-1,25 1,-25 24,0-24,0-1,0 1,0 0,0-1,0-24,0 0,0-25,0 0,0 0,24 0,-24-50,25 25,0 1,0-26,0 0,-25 1,24 24,-24 0,25 25,-25 0,0 25,0-25,0 50,0-1,25-24,-25 25,25-26,0 1,24-25,-24 0,25-25,-1 1,1-1,-50 0,25-25,-25 1,0 24,-25-25,0 1,0-1,-24 25,24-24,-25 24,1 0,-1 0,0 25,1 0,-1 0,-24 25</inkml:trace>
  <inkml:trace contextRef="#ctx0" brushRef="#br0" timeOffset="19999.1438">10244 11187,'50'-25,"-25"0,24 0,1 1,-25-1,24 0,1 0,0 0,-1 1,-24 24,0 0,24 0,-24 0,0-25,0 50,-25-25,25 0,-25 0,0 0,0-25,0 25,-25-25</inkml:trace>
  <inkml:trace contextRef="#ctx0" brushRef="#br0" timeOffset="475007.1686">5556 9525,'0'-25,"-25"0,25 1,0 24,-24-50,24 50,0-25,0 25,-25-25,25 25,0-24,-25 24,0 0,0 0,1 0,-1 0,0 24,0-24,-24 50,24-25,0 24,-25 1,50 0,-24 24,24 0,0-24,24 24,-24-24,25 24,0-24,25-25,-26 25,1-26,0 1,25-25,-50 0,49 0,-49 0,50-25,-50 1</inkml:trace>
  <inkml:trace contextRef="#ctx0" brushRef="#br0" timeOffset="475365.1893">5854 9649,'0'0,"-25"0,0 0,0 0,1 25,-1 0,0 24,0-24,25 25,0-1,0 1,25-1,0-24,24 0,-24 0,50-25,-26 0,1-25,0 0,-1 0,-24 1,0-26,0 0,-25 1,-25-26,0 26,0-1,-24 1,-1 24,25 0,-24 0,-1 0,25 25,0 0,25 0</inkml:trace>
  <inkml:trace contextRef="#ctx0" brushRef="#br0" timeOffset="475772.2126">6226 8905,'0'-25,"0"0,0 25,25 25,-25 0,0 0,0 24,0 1,0 24,0 26,25-1,-25 0,24 0,-24 0,0 1,0-26,0 0,25 1,-25-26,0-24,25 25,-25-25,0 0,0-1,0-24,0 0,0 25,0-25,0-25,25 1,-25 24,25-25</inkml:trace>
  <inkml:trace contextRef="#ctx0" brushRef="#br0" timeOffset="476808.2718">7144 9327,'-25'0,"25"0,-25 0,25 0,-25 0,25 0,-24-25,24 25,-25 0,25 0,0 0,0 25,0-25,25 0,-1 24,-24 1,50 0,-25 0,24 0,1-1,-25-24,24 25,-24 0,25 0,-25-25,-1 25,-24-25,0 0,0 0,25 24,-25-24,-25 25,25-25,0 25,-24-25,-1 25,0 0,0-1,0 1,1 0,-1 0,-25 0,25-1,1 1,-1 0,0-25,25 25,0-25,-25 25,25-25,0 0,0 0,0 0,0 0,0 0,25-25,-25 25,0-25,0 25,25-25,-25 0,25 1</inkml:trace>
  <inkml:trace contextRef="#ctx0" brushRef="#br0" timeOffset="477930.336">10393 9599,'25'0,"-50"0,0 0,1 0,-26 25,0 0,-24-25,24 50,-24-1,24 1,1-1,24 26,0-26,25 26,25-25,0-1,24-24,1-25,24 0,-24 0,24-25,-24 0,0 1,-1-26,-24-25,-25 26,25-1,-50-24,25 24,-25 25,25-24,-25 24,25 25,0 0,0 25,25 24,-25 1,50 0,-50-1,49 1,-49-1,25 1,0-25,-25-25,0 0,0 0,0-25,0 0,0 0,0-24,0-1,25 1,0 24,-1-25,1 25,25 25,-25-24,24 24,1 0,-1 0,1-25,0 25,-1-25,1 25</inkml:trace>
  <inkml:trace contextRef="#ctx0" brushRef="#br0" timeOffset="478833.3877">12105 9575,'24'0,"-24"-25,0 25,-24-25,-1 25,25 0,-25 0,-25 25,26 0,-26 24,25 1,0-1,-24 26,24-1,25 1,0-26,0 26,25-26,0-24,-1 0,26 0,24-25,-24 0,0-25,24 0,-24 0,-1 1,1-1,-25 0,0 25,-1-25,-24 25,0 25,0 0,0 0,0-1,0 1,25 0,0 0,0-25,24 0,-24-25,0 0,25 0,-50-24,24-1,-24 0,0 26,0-1,-24 0,24 0,0 0,0 1,24 24,1-25,0 0,25-25,-1 1,1-26,-1 1,1 0,-25-26,0 1,-1 0,1-25,-25 25,-25-1,1 1,24 25,-25 24,0 25,0 50,-24 0,24 25,25 49,-25 25,0 0,25 25,0 0,0-1,25 1,0-25,0-25,-1-24,1-26,25 1,-50-25,25 0,-1-25,1-25,0-25,0 25</inkml:trace>
  <inkml:trace contextRef="#ctx0" brushRef="#br0" timeOffset="479419.4212">13841 9153,'0'0,"25"0,-25 0,0 0,0 0,0 0,-25 0,25 25,0-25,-25 25,0-1,-24 1,24 0,0 0,0 0,-24-1,24 1,0 25,25-25,-25-1,25-24,0 25,0-25,0 25,0-25,25 25,0-25,0 25,0-1,-1-24,26 25,-25 0,0-25,24 25,-24 0,0-25,0 24,-1 1,-24-25,0 25,0-25,0 0,0 0,0 0,0 25,0-25,0 0,0 0,0 0</inkml:trace>
  <inkml:trace contextRef="#ctx0" brushRef="#br0" timeOffset="491431.1082">8260 9252,'-25'0,"25"0,0 0,0 0,0 0,0 0,-25 0,25 0,0 25,-24 0,24 0,-25 24,25 1,0-1,-25 1,25 24,0 1,0-1,0 1,0-1,0-24,0-1,0 1,25-25,0-25,-1 25,-24-50,50 25,-25-50,0 25,24-24,-24-1,0 0,0-24,24 24,-49 1,25-1,0 25,-25 1,0-1,0 25,0 0,25 25,-25 24,0-24,0 25,24 24,1-24,-25-1,25 1,0-25,0-1,-1-24,1 0,0-24,0-1,0-25,-1-24,1-1,-25 1,25-25,0 0,0-1,-25 1,24 0,-24 25,-24-1,24 25,0 1,0 24,0 25,0 0,-25-25,25 25,0 0,0 25,0-25,0 0,0 25,0-25,0 0,0 0,0 0,0 0,0 0,0 0,0 0</inkml:trace>
  <inkml:trace contextRef="#ctx0" brushRef="#br0" timeOffset="500458.6246">7565 9475,'-24'0,"24"0,0 0,0 0,0 0,0 0,0 0,0 0,0 0,0 0,0 0,0 0,0 0,0 0,0 0,24 0,-24 0,25-24,-25 24,25 0,0 0,0-25,-1 25,1 0,0 0,-25 0,25 0,0 0,-1 0,-24 0,25-25,0 25,-25 0,25 0,-25 0,25 0,-25 0,24 0,-24 0,0 0,0 0,0 0,0 0,0 0,0 0</inkml:trace>
  <inkml:trace contextRef="#ctx0" brushRef="#br0" timeOffset="501067.6594">7615 9699,'0'0,"0"0,-25-25,25 25,0 0,0 0,0 0,0 0,0 0,0 0,0 0,25 25,-25-25,0-25,25 25,0 0,-1 0,1 0,0 0,0 0,0 0,-25 0,24 0,-24 0,25 0,-25 0,0 0,0 0,0 0,0 0,0 0,0 0,0 0,0 0,0 0,0 0,0 0,0 0,0 0,0 0,0 0,0 0</inkml:trace>
  <inkml:trace contextRef="#ctx0" brushRef="#br0" timeOffset="508477.0832">14833 9227,'0'-49,"0"24,0-25,-25 1,1-1,-1 0,0 1,-25 24,1 0,24 25,-49-25,24 50,0-25,1 50,24-1,0 1,0 49,0 1,25 24,25 0,0 0,25 0,-1 0,1 0,49 0,-24-50,-1 25,0-24,26-50,-26 24,0-49,1 0,-26-49,26 24,-26-74,1 24,-25-49,0 0,-25 0,0 0,-50-25,25 25,-24 25,-26 0,1 49,-25 25,24 1,1 24,-1 0,1 24,24 1,26 0,-1-25,25 25,25-25,24 25,1-25,-1 0</inkml:trace>
  <inkml:trace contextRef="#ctx0" brushRef="#br0" timeOffset="508943.1098">15751 9103,'0'25,"-25"-25,25 25,-25-25,1 25,24 0,-25-1,25 1,0 0,0 0,25 0,-25-25,24 0,26 0,-25 0,0 0,-25-25,24 25,1-25,-25 0,0 0,-25 1,25-1,-24 25,24-25,-25 25,0 0,25 25,-25-25,25 25,0-25,0 0,0 0,0 24,0-24,25 25,-25-25,-25 25,25-25</inkml:trace>
  <inkml:trace contextRef="#ctx0" brushRef="#br0" timeOffset="509402.1361">15776 9823,'0'24,"25"-24,-25 0,0 0,0 0,0 0,0 0,0 0,0 0,0 0,-25 0,0 25,25-25,-25 25,25-25,0 25,0-25,25 0,-25 0,25 0,0 0,-1-25,1 25,-25-25,0 25,0 0,0 0,0-25,-25 25,1 0,24 0,0 0,-25 0,25 0,0 0,0 0,0 0,0 0,0 0,-25 0,25 0,0-24,-25 24,0-25,-24 25</inkml:trace>
  <inkml:trace contextRef="#ctx0" brushRef="#br0" timeOffset="510245.1843">10195 10740,'-25'0,"25"25,0-25,0 25,0-25,0 0,-25 25,25-25,0 25,-25 24,25-24,0 0,0 0,0-1,25 1,0 0,25-25,-1 0,26 0,-1-25,0 25,1-25,24 1,-25 24,1-25,-1 25,-24-25,24 25,-49-25,25 25,-26-25,1 25,-25 0,0 0,0 0,25 0,-25 0,0 0,0 0,0 0,0 0,0 0,0 0,0 0,0 0,0 0,0 0,0 0,0 0,0-24,25 24</inkml:trace>
  <inkml:trace contextRef="#ctx0" brushRef="#br0" timeOffset="510701.2104">11906 10691,'0'-25,"0"0,-25-24,1 24,-1 0,-25-25,1 50,-1 0,0 0,1 50,24-25,0 49,0-24,25 24,25-24,0 24,25-24,-1-1,26-24,-26 0,26-25,-1-25,-24 25,24-49,-49 49,24-50,-49 0,0 1,0 24,-24-25,-1 26,0-26,-25 25,1 25,24-25,-25 25,26 25,-1 0,-25 0,50 0,0-1,0 1,0 0</inkml:trace>
  <inkml:trace contextRef="#ctx0" brushRef="#br0" timeOffset="511042.2299">12254 10716,'24'-25,"1"50,-25-25,0 0,-25 24,1 1,-1 0,0 0,25 24,-25 1,50-25,0 0,0 24,24-24,1-25,-1 0,1 0,0-25,-1 0,1 1,-25-26,-1 25,1-24,-50 24,25 0,-24-25,-26 26,0 24,26-25,-26 25,25-25,0 25,1 0,24 0,0 0</inkml:trace>
  <inkml:trace contextRef="#ctx0" brushRef="#br0" timeOffset="511666.2656">12874 10939,'0'25,"0"24,-25-24,25 0,0 0,-25-25,25 0,0 0,0-25,-25 0,25 0,0 0,0 1,0-51,0 26,0-1,-25-24,25-1,25 26,-25-26,0 50,0-24,0 24,25 25,-25 0,25 25,-25-25,25 49,-25-24,24 0,-24 25,0-1,0 1,0-1,0 1,0-25,-24 0,24-1,0 1,0 0,0 0,0 0,0-25,0 0,49 0,-49 24,50-24,-25 25,24-25,-24 25,0-25,0 25,-1-25,-24 25,0-25,0 24,-49 1,24-25,-25 0,1 25,-1-25,1 25,24-25,-25 25,25 0,25-25,0 0,25 24</inkml:trace>
  <inkml:trace contextRef="#ctx0" brushRef="#br0" timeOffset="517143.5789">20538 3249,'0'-49,"0"24,0 0,0 0,0 25,0 0,0 0,0 0,0 0,0 25,-25 0,25 0,0 0,0-1,0 26,0 0,25 24,-25-24,0 49,25 0,-25 0,25 25,-25 25,25-25,-1 25,-24 0,0 24,0-24,25-25,-25 25,0-50,0 25,-25-24,25-26,0 25,0-49,0 24,0-24,0-1,0 1,0-25,0 0,0 0,0-1,-24 1,24 0,0-25,0 25,0 0,0-25,0 0,0 0,0 0,0 0,0 0,0 0,0 0,0 0,-25 0,25-25,-25-25,0 1,25 24,-49-50,24 1,0-1,0-24,-24 25,24-1,0-24,-25 25,26-1,24 1,-25 24,0 1,25 24,0 0,-25 25,25 0,0 0,0 0,25 25,-25 0,25 24,0 1,-1 24,1 1,25 24,-25-25,24 26,-24-26,0 25,0-49,-1 24,1 1,0-50,0 24,0-24,-25 0,24 0,-24-50,25 25,-25-50,0 25,25-24,0-1,-25-24,25 24,0 0,-1-24,1 49,-25-24,25 24,0-25,-25 25,25 25,-25 0,24-24,-24 24,0 0,0 0,0 0,0 0,0 24,-24-24,24 25,-50 25,25-1,0 1,-24 24,-1-24,0 24,26 1,-26-1,0 1,26-26,-1 1,0 0,0-26,0 1,1-25,24 0,0 0,-25 0,25-25,0-24,0-1,0 1,0-1,-25-24,0 24,25-49,-49 49,24-49,0 24,-25-24,26 25,-26-1,25 26,-24-26,24 26,0-1,25 50,0-25,-25 1,25 24,0 0,0 0,25 0,-25 24,25 1,0 0,-1 0,26 24,0-24,24 25,0-50,1 25,-1-1,25-24,-24 0,-1 25,-24-25,24 0,-24 25,-25-25,0 0,-1 25,-24-25,0 0,0 0,-24 25,-1-25,0 0,0-25,-24 25,-1-25,0 0,1 0,-26-24,26 49,-1-25,0 0,1 0,-1 1,25 24,1 0,-1 0,25 0,0 0,0 24,25 1,24 0,-24 0,25 24,-1-24,1 25,24-25,-24-1,-1 1,-24-25,25 25,-25-25,0 0,-25 0,-25 0,0 0,0 0,-25 0,1 0,24 0,-25 0,26 0,-26 25,25-25,25 25,0-1,0 1,0-25,25 25,0-25,0 25,-25-25,24 25,1-25,-25 0,25 0,-25 0,0 24,0-24,0 0,0 0,0 0,0 0,0-24,0-1</inkml:trace>
  <inkml:trace contextRef="#ctx0" brushRef="#br0" timeOffset="518930.6811">6102 11906,'25'0,"-25"0,0-25,-25 1,0 24,25 0,-25-25,1 25,-1 0,0 0,0 0,0 0,1 0,24 0,-25 25,25-1,25 1,-25 25,24-25,1 24,0 26,25-26,-26 26,1-26,0 1,0 0,-25-1,0 1,0-25,-25 24,0-24,0 0,1 0,-1-25,-25 0,1 0,24 0,0-25,0 0,0 25,25-25,-25 0,25 1,25-1</inkml:trace>
  <inkml:trace contextRef="#ctx0" brushRef="#br0" timeOffset="519385.7071">6226 12254,'25'0,"-25"0,25 0,-1 0,-24-25,50 25,-25-25,0 0,-1 0,26 0,-25-24,0 24,-1-25,-24 26,0-1,-24 25,-1-25,0 25,-25 25,26-25,-26 49,25 1,-24 0,24-1,0 26,25-1,0-24,0 24,25-49,-25 25,25-26,-1 1,-24 0,50-25,-50 0,25-25,0 0,-1 1,1-1</inkml:trace>
  <inkml:trace contextRef="#ctx0" brushRef="#br0" timeOffset="519851.7338">6747 11509,'0'0,"-25"25,25 0,0 0,0 0,0 24,0 26,0-1,0 0,0 26,0-26,0 0,0 26,25-26,-25-24,0-1,0 1,0-50,-25 25,50 0,-25-25,-25-25,25 25,25-25</inkml:trace>
  <inkml:trace contextRef="#ctx0" brushRef="#br0" timeOffset="520395.7649">7218 11385,'0'-24,"0"24,0 0,0-25,-25 50,1-25,24 24,-25 1,0 0,0 0,0 24,25 1,-24 0,24-1,0 26,0-1,0 25,24-24,-24 49,25-25,0 0,-25 0,25 1,0-1,-25 0,0 0,0-24,0-1,0-24,0 24,-25-49,25 0,-25-25</inkml:trace>
  <inkml:trace contextRef="#ctx0" brushRef="#br0" timeOffset="520598.7765">6970 12278,'0'-24,"0"24,25 0,-25 0,25 0,-25 0,25 0,-1 0,1 0,0-25,0 25,0-25,-1 0</inkml:trace>
  <inkml:trace contextRef="#ctx0" brushRef="#br0" timeOffset="521476.8267">7417 12452,'0'0,"0"25,0-25,0 0,0 0,0 0,-25-25,25 25,0 0,0 0,0 0,0 0,0 0,0 0,0 0,0 0,0 0,0 0,0 0,0 0,0 0,0 0,0 0,0 0,0 0,0 0,0 0,0 0,0 0,0 0,0 0,0 0,0 0,0 0,0 0,0 0,0 0,0 0,0 0,0 0,0 0,0 0,0 0,0-25,0 25,0 0,0 0,0 0,0 0,0 0,0 0,0 0,0 0,0 0,0 0,0 0,0 0,25-25,-25 25,24 0,-24 0,0-24,0 24,0 0,0 24,0-24,0 25,0-25,0 25,-24-25,24 0,0 0,0 0,0-25,0 25,0-25,0 1,0-1</inkml:trace>
  <inkml:trace contextRef="#ctx0" brushRef="#br0" timeOffset="522667.8949">7962 12303,'-25'0,"25"0,-24-25,-1 50,0-25,0 0,0 25,1 0,-1 24,25 1,-25-25,25 0,25 24,-25-24,25-25,-1 25,-24-50,50 0,-50-24,50-1,-50 0,24-24,1 0,0-26,-25 26,0-1,0 26,-25-26,0 26,25-1,-24 25,-1 1,0 24,25-25,0 25,-25 25,50-25,-25 24</inkml:trace>
  <inkml:trace contextRef="#ctx0" brushRef="#br0" timeOffset="523140.9219">8136 11981,'0'0,"25"24,-25-24,49 0,-49 25,25 25,0-25,0 24,0 1,-1 0,1-1,-25-24,0 25,0-26,25-24,-25 0,0 0,-25 0,25 0,-25-24,1 24,-1-25,0 0,0 25,0 0,1 25,-1 0,0-1,25 26,-25-25,25 24,0-24,0 25,25-25,-25-1,25-24,0 25,-1-50,-24 25,50-24,-50-1,25 0,0-25</inkml:trace>
  <inkml:trace contextRef="#ctx0" brushRef="#br0" timeOffset="523496.9423">8533 11609,'0'0,"0"0,0 0,0 24,0 1,0 25,0 24,0-24,0 49,0-25,0 1,0-1,25 26,-25-51,0 26,0-51,24 26,-24-50,25 0,-25-25</inkml:trace>
  <inkml:trace contextRef="#ctx0" brushRef="#br0" timeOffset="523656.9514">8508 11981,'-25'-25,"25"25,-25 0,25 0,0 0,25 0,0 0,0 0,0-25,-1 25,1-25,25 0,-25 1</inkml:trace>
  <inkml:trace contextRef="#ctx0" brushRef="#br0" timeOffset="524107.9772">8756 12129,'0'0,"25"-24,-25 24,0 0,25 0,-1 24,-24 1,25 0,0 0,0 25,-25-1,25-24,-1 0,-24 0,25-1,-25 1,0-25,0 25,0-25,-25-25,25 25,-24 0,-1-25,0 50,0-25,0 25,1-25,-1 25,0 24,25-24,0 25,0-50,25 25,-25-1,25 1,-1-25,1 0,0 0,0 0,-25-25,0 1,25-1</inkml:trace>
  <inkml:trace contextRef="#ctx0" brushRef="#br0" timeOffset="526882.1359">9426 11757,'25'0,"-25"0,0-24,0 24,0 0,-25-25,0 25,25-25,-25 25,0 0,25 0,-24 0,-1 0,25-25,-25 25,0 0,25 25,-25-25,25 0,0 0,-24 0,24 0,0 0,0 0,0 0,0 25,-25-25,25 25,0-1,0 1,0 25,0 24,0-24,0 49,0-25,0 1,0 24,0-24,0-1,0-24,0 24,0-49,25 24,-25-24,0 0,24-25,-24 25,25-25,0 0,0 0,24-25,-24 25,0 0,25 25,-50-25,24 0,1 0,0 25,-25-25,25 24,-25-24,0 0,0 0</inkml:trace>
  <inkml:trace contextRef="#ctx0" brushRef="#br0" timeOffset="527760.186">10666 11782,'0'0,"0"0,0 0,25 0,-25 0,25 0,-1 0,-24 0,50 0,-25 0,0 0,-1 0,26 0,-25 0,0 0,-1 0,1 0,-25 25,0 0,25 0,-25-1,0 26,0 0,25-1,-25 1,0-1,0 1,0 25,-25-26,25 1,0 24,-25-49,25 25,-25-26,1 1,24 0,-25 0,0-25,0 0,0 0,1 0,-1 0,0-25,25 25,0 0,-25 0,25 0,0 0,0-25,0 25,0 0,0 0,0 0,0 0,0 0,0-25,0 25</inkml:trace>
  <inkml:trace contextRef="#ctx0" brushRef="#br0" timeOffset="528368.2209">11336 11857,'25'-25,"-25"25,0 0,0-25,0 25,0 0,-25 0,0 25,25-25,-25 0,0 0,25 0,-24 0,-1 0,25 0,0 0,0 0,-25 25,25-25,0 24,0 1,-25 25,25-25,0 49,-25-24,25-1,0 26,-25-1,25-24,-24-1,24-24,0 0,0 0,24 0,-24-1,25-24,-25 25,25 0,-25 0,25-25,0 25,-25-1,25 1,-1-25,-24 25,25 0,0 0,0-25,-25 24,25-24,-25 0,24 0,-24 0,50 0,-50 0,25 0</inkml:trace>
  <inkml:trace contextRef="#ctx0" brushRef="#br0" timeOffset="529138.2648">12502 11782,'0'0,"24"0,1 0,0 0,0 0,0 0,24 0,-24 0,25 0,-1 0,-24 0,0 0,0 25,24-25,-49 0,25 0,0 0,-25 0,0 25,0-25,0 0,0 25,0-1,-25 26,25-25,0 49,-25-24,25-1,0 51,0-26,0 1,0-1,0 0,0 1,0-26,-25 1,25 0,-24-26,24 1,0 0,-25 0,0-25,0 0,25-25,-25 25,1-25,-1 25,25-25,-25 25,25-24,0 24,0-25,0 0</inkml:trace>
  <inkml:trace contextRef="#ctx0" brushRef="#br0" timeOffset="530336.3335">13444 11609,'25'-25,"-25"25,0 0,0 0,0 0,0 0,0 25,0-25,0 0,0 24,-25 1,25 0,0 0,0 24,25-24,-25 25,0 24,0-24,0-25,-25 24,25 1,0-25,0-1,0 1,0-25,0 25,0-25,-25 25,25-25,25 25,-25-25,0 0</inkml:trace>
  <inkml:trace contextRef="#ctx0" brushRef="#br0" timeOffset="531553.4031">13519 12526,'0'0,"0"0,0 0,0 0,0 0,0 0,-25 25,25-25,0 25,0-25,0 25,0-25,0 0,0 0,25 25,-25-25,0 0,0-25,24 25,-24 0,0-25,0 0,0 25,0-25,0 25,0 0,-24-24,24 24,0 0,0 0,-25 24,25-24,0 25,0-25,0 0,0 0,25 0,-25-25,24 25,-24-24,0 24,0-25,0 25,0 0,-24 0,24 0,0 0,-25 0,25 25,0-25,-25 0,25 0,0 0,25-25</inkml:trace>
  <inkml:trace contextRef="#ctx0" brushRef="#br0" timeOffset="531973.4271">13717 12105,'0'0,"0"0,0 0,0 0,0 0,0 0,0 0,25 0,-25 0,25 0,-1 0,1 0,0 0,25-25,-26 25,1 0,0 0,0 0,0 0,-25 0,0 0,24 0,-24 0,0 0,0 25,0-25,0 0,-24 0</inkml:trace>
  <inkml:trace contextRef="#ctx0" brushRef="#br0" timeOffset="532296.4456">13791 12303,'-24'0,"24"0,0 0,-25 0,25 0,0 0,25 0,-25 0,24 0,1 0,0 0,-25 0,50 0,-26 0,1 0,0 0,0 0,0 0,-25 0,24 0,1 0,-25 25,0-25,0-25,0 25,0 0,0-25</inkml:trace>
  <inkml:trace contextRef="#ctx0" brushRef="#br0" timeOffset="532929.4818">14362 11658,'0'0,"0"0,0 0,0 0,0 25,0-25,0 50,0-26,0 1,25 25,-25-1,0 1,0-25,0 24,0-24,0 0,0-25,0 0,0 0,25 0,-1-25,-24 0,50 1</inkml:trace>
  <inkml:trace contextRef="#ctx0" brushRef="#br0" timeOffset="533283.502">15230 11658,'0'0,"0"0,0 0,0 0,0 0,0 0,0 25,0 0,0 0,0 24,-25-24,25 25,0-1,0 1,0-25,0-1,0 26,0-25,0 0,0-25,0 0,0 0,0 0,0 0,25-25,-25 0</inkml:trace>
  <inkml:trace contextRef="#ctx0" brushRef="#br0" timeOffset="533795.5313">15627 11807,'0'-25,"0"25,0 0,-25-25,25 25,-25 0,25 0,0 25,-24-25,24 25,-25 0,25 0,0-1,0 26,0-25,0 0,0-25,0 24,25-24,-1 0,-24 0,25-24,0 24,-25-25,0 25,25-25,-25 0,-25 25,25-25,0 25,-25-24,25 24,-25 0,25 24,-24-24,24 0,0 0,0 50,-25-50,50 25,-25-25,24 25</inkml:trace>
  <inkml:trace contextRef="#ctx0" brushRef="#br0" timeOffset="534329.5619">15652 12129,'0'0,"0"0,25 0,-25 0,0 0,-25 0,25 25,-25-25,25 0,0 25,-25 0,25-25,-25 25,25 24,0-24,-24-25,24 50,0-25,0-1,24-24,-24 25,0-25,25 25,0-25,-25-25,25 25,-25 0,25-25,-25 1,0-1,0 0,0 25,0-25,-25 0,25 25,-25-24,25 24,-25 0,0 0,25 24,-24 1,24-25,0 25,0 0,0-25,0 25,0-25,24 24,-24-24,0 0,0 0,0 0,0-24</inkml:trace>
  <inkml:trace contextRef="#ctx0" brushRef="#br0" timeOffset="535577.6332">8930 13543,'24'0,"-24"0,0 0,0 0,25 0,0 0,-25 25,25-25,0 25,0 0,-25 0,24-1,1 1,0 0,0 0,24-25,-24 0,50-25,-1 0,0 0,26 1,-26-26,25 25,0 0,1-24,-1 24,-25-25,1 26,-26-1,1 0,0 0,-50 0,24 25,1 0,-50-24,25 24,0 0,0 0,0 0</inkml:trace>
  <inkml:trace contextRef="#ctx0" brushRef="#br0" timeOffset="536252.6719">10542 13593,'25'0,"-25"25,0-25,25 49,-25-24,24 0,-24 0,0 0,0-25,0 0,0 0,25 0,-25 0,0-25,0 0,25 0,-25-24,0-1,0 25,0-24,0 24,0-25,0 25,0 25,0 0,0 0,25 0,-25 25,25-25,-1 25,-24 0,25 0,0-1,0-24,0 0,-25-24,24-1,-24-25,25 25,-25-24,0-1,0 25,0-24,0 49,0-25,-25 25,25 0,25 0,-25 25,0 0</inkml:trace>
  <inkml:trace contextRef="#ctx0" brushRef="#br0" timeOffset="536519.6869">11013 13519,'25'24,"-25"1,0 0,-25-25,25 25,25 24,-25-24,0 0,25 0,0-25,-1 0,1-25,25 0,-25-24,0 24,-1 0,1 0,-25-24,0 24,-25 25,25 0,-24 0,-1 0,0 0,0 0,25 25</inkml:trace>
  <inkml:trace contextRef="#ctx0" brushRef="#br0" timeOffset="536787.702">11584 13717,'25'-50,"-1"26,-24-26,25 50,-25-50,-25 26,1 24,-1-25,0 25,0 0,-24-25,24 25,0 0</inkml:trace>
  <inkml:trace contextRef="#ctx0" brushRef="#br0" timeOffset="537452.7405">11460 13742,'25'25,"-25"24,0-24,0 0,0-25,0 0,0 0,0-25,0 0,0 0,24 1,-24-26,0 0,25 1,-25 24,25 0,0-24,-25 49,25-25,-1 0,1 25,25 0,-50 0,49 0,-24 0,0 0,0-25,0 25</inkml:trace>
  <inkml:trace contextRef="#ctx0" brushRef="#br0" timeOffset="538286.7877">11881 13494,'0'25,"0"-1,0 1,-24 0,24 0,0 24,-25 1,25 0,0-26,25 26,-1-25,-24-25,25 0,0 0,0-25,0-25,-1 26,1-26,0 25,-25-24,0 24,0 0,0 0,0 0,0 25,-25 25,25-25,0 25,0 0,0 24,25-24,-25 0,25 0,0 0,-1-25,1 0,0 0,-25-25,25 25,-25-25,0 0,0-24,0 24,-25 0,0 0,0 0,1-24,-1 24,25 0,-25 25,25-25,0 25,0 0,25 0,0 25,-1 0,1 0,0 0,25 24,-25-24,-1 0,1-25,0 25,0-25,-25 0,25-25,-1 0,1 25,-25-25,0 0,25 1,-25-1,0 25,0 0,0 0,0 25,0-25,25 24,-25 1,25-25,-1 0,1 0,0 25,0-25,0 0,-1 0,1 0,-25 25,0 0,25-25,-25 0</inkml:trace>
  <inkml:trace contextRef="#ctx0" brushRef="#br0" timeOffset="563601.2361">10344 7615,'0'0,"0"0,0 0,0 0,0-25,0 25,0-25,0 25,0-24,0 24,0-25,-25 25,25-25,-25 0,25 25,-25-25,25 25,-25-24,25 24,-24 0,24 0,-25 24,0 26,0 0,0 24,1 0,24 26,-25-26,25 50,0-49,0-1,25 0,-1-24,1 0,0-26,25 1,-1 0,-24-50,25 0,-1 1</inkml:trace>
  <inkml:trace contextRef="#ctx0" brushRef="#br0" timeOffset="564177.269">10567 7913,'0'49,"0"1,-25 49,25-49,0 49,0-25,0-24,25 0,0-26,-1-24,1 0,0-49,0-1,0 1,-1-1,1-49,-25 49,0-24,0-1,-25 26,1-1,-1 25,0 25,25 0,-25 0,25 25,0-25,0 25,25-25,0-25,24 0,1-24,0-1,-1-24,1-1,-25 1,24-25,-49 24,25-24,-25 0,0 24,-25 1,25 0,-25 24,1 25,-1 0,0 25,-25 25,50 0,-24 49,24 26,0-1,0 25,0 25,0-25,24 24,1-24,0 0,0-49,0 24,-1-49,1-1,-25-24,25-25,-25 0,0-25</inkml:trace>
  <inkml:trace contextRef="#ctx0" brushRef="#br0" timeOffset="564773.3031">11534 8235,'0'0,"0"0,0 0,0-25,25-24,-25 24,0-25,0-24,0 24,0 1,25-26,-25 50,0-24,0-1,0 50,0 0,0 0,25 25,-25 0,24 24,-24 1,25-25,0 24,0-24,-25-25,49 0,-49 0,25-49,-25 24,25-25,0 1,-25-1,0 0,0 1,0-1,0 25,0 1,0 24,0 0</inkml:trace>
  <inkml:trace contextRef="#ctx0" brushRef="#br0" timeOffset="565033.318">11906 8086,'0'75,"0"-26,25-24,-25 0,25-25,0 0,-1-25,1-24,0-1,25 0,-26-24,1 24,-25-24,0 24,-25 1,25 24,-49 0,24-25,0 50,0-24,-24-1,49 0,-25 0</inkml:trace>
  <inkml:trace contextRef="#ctx0" brushRef="#br0" timeOffset="565288.3326">12254 6970,'24'-25,"-24"25,25 25,-25 0,0 25,0 24,0 0,0 26,0-1,0 0,0 0,25 25,0-25,0-24,-1 24,1-49,0-1,0 1,0-50,-1 25,-24-50,25 0</inkml:trace>
  <inkml:trace contextRef="#ctx0" brushRef="#br0" timeOffset="565447.3417">12154 7516,'-49'-25,"24"0,0 0,25 25,25 0,0 0,-1-24,51 24,-25-25,24 0,0 25,-24-25</inkml:trace>
  <inkml:trace contextRef="#ctx0" brushRef="#br0" timeOffset="565757.3594">12923 7665,'0'0,"25"24,0 26,-25 0,0-1,25 1,-25-1,0 1,0 0,24-1,-24-49,0 0</inkml:trace>
  <inkml:trace contextRef="#ctx0" brushRef="#br0" timeOffset="565941.37">12923 7069,'-25'-24,"25"24,0 0,0 0,0 0,25 0,-25 24,0-24,25 50,0-25</inkml:trace>
  <inkml:trace contextRef="#ctx0" brushRef="#br0" timeOffset="566269.3887">13221 8037,'0'25,"25"-1,-25-24,0-24,0-1,0-25,-25 25,25-49,0 24,0 25,0 1,0-1,0 25,0 0,0 25,25-1,0-24,-1 25,1-25,0 25,25-50,-26 25,1-25,-25 1,25-1,0-25,-25 25,0 1,-25 24,25-25,0 25</inkml:trace>
  <inkml:trace contextRef="#ctx0" brushRef="#br0" timeOffset="567966.4858">14015 7342,'0'0,"24"0,-24 25,0 0,25 0,-25 24,0 1,25-1,-25 26,0-26,0 26,0-26,0-24,0 0,0 0,0-25,0-25,0 0,0-49,0 24,-25-24,25-1,25 1,-25 0,25 24,0-24,-1 24,1 0,25 26,-25-1,24 0,1 0</inkml:trace>
  <inkml:trace contextRef="#ctx0" brushRef="#br0" timeOffset="568398.5105">14436 7863,'0'-25,"25"0,0-24,-25-26,0 1,25 0,-25-1,0 1,0-1,0 26,-25-1,25 25,0-24,0 49,0 0,25 25,0-1,-1 1,1 25,25-1,-25 1,24 0,1-1,-25 1,-1-25,-24 24,25-24,-50 0,25-25,-24 0,-1 0,-25-25,25 0,-24 0,24 1,0-1,0 25,1 0</inkml:trace>
  <inkml:trace contextRef="#ctx0" brushRef="#br0" timeOffset="568700.5278">14833 7615,'0'-25,"25"-24,0 24,-25-50,0 26,25-26,-25 26,0-26,0 51,0-1,0 0,24 25,-24 25,0 0,25-1,0 1,-25 0,25 0,-25 0,25-25,-1 0,-24-25,0 0,25-25,-25 1,25-1,-25 1,25 24</inkml:trace>
  <inkml:trace contextRef="#ctx0" brushRef="#br0" timeOffset="569312.5628">15280 7045,'0'24,"0"26,0-25,0 0,-25-1,25 1,0 0,25-25,-25 0,0 25,24-50,-24 25,25-25,0 25,-25-25,0 25,0-24,0 24,25 0,-25 0,0 24,25-24,0 50,-1 24,1-24,0 49,0-24,0 24,-1 0,1 0,0-24,-25-1,0-49,-25 25,0-26,1-24,-1-24,-25-1,25-25,1-24,-1-1,25 1,25-1,-1-24,1 25,25-25,-1-1,1 1,0 25,-26-1,1 1,0 0,-25 24,0 0,0 25,-25 1,0 24,1 24,-26 26,50 0,-25 24,0 1,25-1,0 0,25 1,0-1,0-24,0-25,-1-1,26-48,-25-1</inkml:trace>
  <inkml:trace contextRef="#ctx0" brushRef="#br0" timeOffset="569700.585">16049 6226,'-25'0,"25"0,-25 25,25 0,-25 24,25 1,0 24,0 25,0 1,0-1,25 25,0-25,0 0,-1 1,1-51,0 26,0-51,0 26,-1-50,-24 0,25-25</inkml:trace>
  <inkml:trace contextRef="#ctx0" brushRef="#br0" timeOffset="570597.6363">16173 6623,'0'0,"0"0,0 25,0-25,0 49,0-24,0 25,0-1,0 1,0 0,0 24,24-24,-24-26,25 1,-25-25,25-25,0 1,0-1,-1-25,1-24,-25 24,25 0,-25-24,25 49,-25 0,0 25,0 0,0 25,25 0,0 25,-25-1,24 1,1-25,0 0,0-1,0-24,-1 0,-24-24,0-26,0 0,0 1,-24-26,-1 26,25-26,-25 1,25-1,-25 1,25 24,0-24,0 0,0 24,0 0,25 26,-25-26,0 50,0 0,25 25,0 0,24 49,-24 25,25 0,-26 25,26 0,-25 25,0-25,-25 0,-25-24,25 24,-50-75,1 1,-1-25,0-25</inkml:trace>
  <inkml:trace contextRef="#ctx0" brushRef="#br1" timeOffset="591368.8243">9897 11881,'0'-24,"0"-1,0 25,0 0,-25-25,0 25,25 25,-24-25,-1 25,0 24,25-24,-25 25,0 24,1-24,24 24,0 1,0-1,24 0,1-24,0 0,0-1,24 1,-24-50,25 25,-1-25,1 0,0 0,-25-25,24 0,1-25,-25 1,24-1,-49 1,25-26,0 26,-25-1,0-25,-25 51,0-51,25 26,-49 24,24 0,-25-25,25 26,-24 24,-1-25,25 25,-24 25,-1-25,0 24,26 1,-26 25,25-1,0 1,1 24,24-24,-25 25,50-1,-25 0,49-24,-24 24,0-24,24-25,1 24,0-24,-26-25,26 25,0-50,-25 25,24-25,-24-24,25 24,-26-25,1 1,-25-1,25-24,-25 24,-25-24,25-1,-25 26,1-1,-1-24,0 49,-25 0,26-25,-1 50,-25-24,25 24,-24 0,24 24,0 1,0 0,0 0,1 49,-1-24,0-1,25 51,0-26,0 1,0-1,0-24,25 24,0-24,-1-1,1-24,25 0,-25 0,-1-25,1-25,25 0,-25-25,0 1,-1-1,26 1,-25-1,0-24,-25 24,0 0,0-24,0 24,0 1,-25-1,0 0,0 26,-24-1,24-25,0 25,-25 25,25-24,1 24,-1 0,0 24,0-24,0 25,25 25,-24-25,24 49,0-24,-25-1</inkml:trace>
  <inkml:trace contextRef="#ctx0" brushRef="#br1" timeOffset="601827.4225">11708 12179,'0'0,"0"0,0 0,0 0,0 0,0 0,-25 0,25 0,0 0,0 0,0 0,-25-25,25 25,0-25,-25 25,25 0,-24-24,-1 24,25-25,-25 25,0 0,0 0,1 0,-1 25,0-25,25 24,-25 26,25-25,-25 25,25-1,0 1,25-1,-25-24,25 0,0 0,0 0,-25-1,24-24,1 25,-25-25,0 0,0 0,25 0,-25 0,25-25,-25 1,25 24</inkml:trace>
  <inkml:trace contextRef="#ctx0" brushRef="#br1" timeOffset="602590.4662">11733 12378,'0'0,"0"0,0 0,0 0,0 0,-25 24,25-24,-25 0,25 25,0-25,0 25,0-25,0 25,0 0,25-25,-25 24,49-24,-24 25,0-25,0 0,0 0,-1-25,26 25,-25-24,-25-1,25 0,-25 25,0-50,0 26,-25 24,25-25,-25 0,0 25,0-25,1 25,-1 0,25 0,0 0,0 0,-25 0,25 0,0 0,0 25,25-25,-25 0,0 25,25-25,-1 0,1 0,0-25,0 0,24 25,-24-49,0-1,25 0,-26 1,1-26,0 26,0-26,0 1,-25 24,0 1,0-26,-25 26,0 24,25 0,-25 0,0 0,1 50,24 0,-25 25,25-26,-25 51,25 24,0 0,25-24,-25 49,25-25,-1 0,1-24,0-1,0 0,0-24,0 0,-1-1,1-24,0 0,0 0,-25-25,0 0,0 0,0-25</inkml:trace>
  <inkml:trace contextRef="#ctx0" brushRef="#br1" timeOffset="615368.1969">10468 11633,'0'0,"0"0,-25 0,25 0,0 0,0 0,0-24,0 24,0 0,0 0,0 24,0-24,25 0,-1 0,1 0,0-24,49 24,-24-50,24-24,26-1,-1 1,0-1,0 1,-24-1,-1 1,1 24,-26 26,-24 24,0-25,-25 25,0 0,0 25,0-25,0 0</inkml:trace>
  <inkml:trace contextRef="#ctx0" brushRef="#br1" timeOffset="615867.2254">12254 11410,'0'0,"0"0,0 25,0-25,0 0,0 0,49 25,-49-25,50 0,-1 0,1 0,0-25,24 0,0-24,1-1,-1 25,1-24,-26 24,1-25,-25 50,-25 0,-25 0</inkml:trace>
</inkml:ink>
</file>

<file path=ppt/ink/ink4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1-15T21:35:15.144"/>
    </inkml:context>
    <inkml:brush xml:id="br0">
      <inkml:brushProperty name="width" value="0.05292" units="cm"/>
      <inkml:brushProperty name="height" value="0.05292" units="cm"/>
      <inkml:brushProperty name="color" value="#FF0000"/>
    </inkml:brush>
  </inkml:definitions>
  <inkml:trace contextRef="#ctx0" brushRef="#br0">1687 3076,'0'0,"-25"0,25 0,-25 0,25 0,-25 0,0-25,1 50,-1-50,0 25,0 0,-24 0,-1 0,25 0,-24 0,-1 0,25 0,-24 0,49 0,-75 0,75 0,-49 0,49 0,0 0,-50-25,50 25,0 0,0 0,0 0,0 0,0 0,0 0,0 0,0 0,0 0,-25 50,25-50,0 74,0-74,0 99,0-49,0 24,0 1,0-1,0 1,0 24,-25-25,25 26,-24-26,24 25,0 0,-25 1,25-1,-25 0,25 0,0 25,0-25,0 1,0-1,0 0,0 25,0-49,0 49,0-50,0 25,25 0,-25-24,0 24,0 0,25 1,-25-26,0 25,0 0,0-24,0 24,0 0,0 0,0 1,0-1,0 25,0-25,0 0,0 1,0-1,0 25,0-25,0-25,0 26,0-26,0 25,0-24,0-1,0 1,0-1,0 0,0 1,0-1,0-24,0 24,0-24,0-1,0 1,-25 0,25-50,0 74,0-74,0 74,0-74,-25 50,25-50,0 0,25 75,-25-75,0 0,0 0,25 49,-25-49,0 0,49 25,-49-25,75 0,-51 25,1-25,25 0,-1 0,-24 0,25 25,-25-25,-1 0,1 24,25-24,-50 25,25-25,-1 25,-24-25,0 25,25-25,-25 0,0 25,0-25,25-25,-25-25</inkml:trace>
  <inkml:trace contextRef="#ctx0" brushRef="#br0" timeOffset="1058.0605">620 2853,'0'0,"-25"-75,25 75,-49-74,49 74,-50-75,50 75,0-49,0 49,0 0,0 0,0 99,50-25,-50 1,49 24,-24 0,0-24,0-1,0-24,-25-50,49 49,-49-49,0 0,25-49,-25-26,0 1,25-1,-25 1,0 0,0-1,0 26,0 49,25-50,-25 50,24 0,-24 0,50 50,-50-50,50 24,-50-24,74-24,-74 24,25-75,-25 25,0 1,0-26,-25 26,0-26,-24 1,24 49,25 25,-75-99,75 99,-49-50,49 50,0 0,0 0</inkml:trace>
  <inkml:trace contextRef="#ctx0" brushRef="#br0" timeOffset="2082.1191">1042 2232,'0'0,"25"25,-25-25,49 99,-49-49,25 0,0-1,-25 26,25-51,-25 26,24-25,-24-25,0 0,0 0,-24-50,24 50,-25-99,25 25,-25 24,0-49,25 24,-25 1,25 24,0 1,0 49,25-75,0 51,0 24,0 0,-25 49,24-24,-24 25,0-26,0 26,0 0,0-1,0-24,0 0,25 0,-25-1,25 1,0-25,24 0,-24 0,0 0,0 0,0-25,-1 25,-24-24,25-1,0-25,-25 50,0-49,0 24,0 0,0 0,0 25,0 0,0 0,-25 25,25 0,0 24,25-24,-25 0,25 0,-25 0,25-1,-1-24,26-24,-25 24,0-25,-25-25,0 25,0 1,0-26,-25 0,0 26,0-51,-24 26,24 24,0-25,0 1,0 24,25 25,0 0,0 0,25 25,0 24,0 1,24-25,-24 24,25 1,-25-1,0-24,24-25,-24 25,0-25,-25 0,25-25,-25 0,24 1,-24-26,0 25,0 0,0-24,0 49,0-25,0 25,0 0,25 25,0-25,-25 25,25-1,0 1,-1-25,1 25,0-25,0 25,0-25,-25-25,24 25,-24-25,25 25,-25-25</inkml:trace>
  <inkml:trace contextRef="#ctx0" brushRef="#br0" timeOffset="2809.1607">2257 1563,'0'-25,"0"-25,-25 25,25 1,0 24,-24-25,-1 25,0 25,0-1,0 1,1 25,24 24,-25-24,25 49,0-49,25 24,-25-24,49-1,-24 1,0-25,0-25,24 0,-24 0,25-25,-26 0,1-24,-25 24,25-25,0 25,-25 1,0-1,0 0,0 25,25 25,-25 0,0 24,0-24,0 25,0-1,0 1,0-1,24-24,-24 25,25-25,-25-1,0-24,0 0,0-24,25-26,-25 0</inkml:trace>
  <inkml:trace contextRef="#ctx0" brushRef="#br0" timeOffset="3008.1721">2356 1017,'0'-50,"0"50,-24-49,24 49,0 0,0 49,24 26,-24-26,25 1,-25 24,25 1,0-1,0 1,-1-26,1 26,0-26,0-24</inkml:trace>
  <inkml:trace contextRef="#ctx0" brushRef="#br0" timeOffset="3154.1803">2679 1910,'25'25,"-25"-25,0 25,0-25,0 0,0 24,0-24,-25 0,25 0,-25 0,0 0,25 25</inkml:trace>
  <inkml:trace contextRef="#ctx0" brushRef="#br0" timeOffset="3436.1966">1960 2406,'-124'74,"0"26,-1 24,26-25,0 0,0 0,24-24,26-1,24-24,50-25,0-25,24-50,75 0,-25 1,50-50,25 24,0-49,-1 25,1 0,-1-1,-24 51,0-26,-50 26,1 49,-26-25,-24 50,-26 0,1 24,-50-24,1 25</inkml:trace>
  <inkml:trace contextRef="#ctx0" brushRef="#br0" timeOffset="16462.9417">19769 3597,'-24'0,"24"-25,0 0,-25 0,25 25,-25-25,0 25,-24 0,24 25,-25 25,25-25,-24 24,24 26,-25-26,25 26,1-26,24 1,0-25,0 0,24-25,26 0,-25-25,24-25,1 25,0-24,-25-1,24 1,-24-1,-25 0,25 1,-25 24,-25 0,0 0,25 0,-25 25,25 0,-24 0,24 25,0-25,0 0,0 0,24 25,1-25,-25 25</inkml:trace>
  <inkml:trace contextRef="#ctx0" brushRef="#br0" timeOffset="16748.958">19794 3572,'0'0,"0"0,-25 25,25-25,0 49,-24-24,24 25,-25-25,25-1,25 26,-1-25,-24 0,25-25,25 0,-25-25,24 0,-24-25,0 26,-25-26,25 0,-50 1,25-1,0-24,-25 24,25-24,-25 24,25-24,0 24,25-24,0 24</inkml:trace>
  <inkml:trace contextRef="#ctx0" brushRef="#br0" timeOffset="16940.969">20117 2753,'0'-49,"24"49,1-25,-25 50,0 0,0-1,0 51,-25 24,25 0,-24 25,24 0,0 0,0 0,0-25,0 1,0-51,24 1,1-25,-25-25,0 0,0-50</inkml:trace>
  <inkml:trace contextRef="#ctx0" brushRef="#br0" timeOffset="17532.0028">20017 3497,'-24'-24,"-1"-1,25 25,0 0,0 0,49 0,-24 25,25-25,-1 24,1-24,24 0,-24 0,0 0,-26 25,1-25,0 25,0 0,-25 0,0-1,-25 26,25 0,0-25,-25-1,50 1,-25 25,0-50,25 25,0-50,-25 25,24-25,1 0,0 0,-25 1,25-26,-25-25,25 26,-1-26,-24 1,25 0,0-26,0 1,0 0,0 0,-25 24,24 1,-24 0,25 24,-25 0,-25 25,25 25,0 0,0 25,-24 25,24 24,0 26,0-1,0 50,0-1,0 26,0 24,0-24,24 25,-24-26,0-24,25 0,-25-25,0-25,0-25,0-24,0-25,0-50,0-25</inkml:trace>
  <inkml:trace contextRef="#ctx0" brushRef="#br0" timeOffset="18074.0338">21233 2853,'0'0,"0"0,0 24,0 1,-25 25,25 24,-25 1,0 24,25 0,-24 0,-1-24,25 24,0-25,0-24,0-25,0 0,0-25,0 0,25-25,-1-25,1 25,0-24,0 24,0-25,-1 25,1 25,0 0,25 25,-50 0,24 25,-24-26,25 26,-25 25,-25-51,25 26,-24-25,24 0,-25-1,0-24,0 0,0-24,25 24,-24-25,24 0,0 0,0 0,0 1,24-26,1 25,0 0</inkml:trace>
  <inkml:trace contextRef="#ctx0" brushRef="#br0" timeOffset="18818.0764">21481 3547,'25'25,"-25"0,0-25,0 49,0-24,-25 25,50-25,-25 24,0 1,49-25,-24-1,0-24,24 0,-24 0,0-24,0-1,0 0,-25 0,0-24,0 24,0-25,0 0,-25 26,0-26,25 25,0 0,0 1,0 24,0 0,0 24,0 1,25 0,0 0,0 0,-1 24,1-24,0 0,0 0,0 0,-1-25,1 0,0 0,-25-25,25 0,-25 0,0-25,0 1,-25-1,25 1,0-1,0 25,0 0,0 1,0 24,0 24,0 1,0 0,25 25,-25-1,25 1,-1-25,1-1,-25 1,25 0,-25 0,0-25,25 0,-25-25,0 25,0-50,0 26,0-1,0-25,0 1,0 24,0 0,0 0,0 25,0 0,0 0,0 25,25-25,-25 25,0-25,0 25,0-25,0 0,24 24,-24-24,0-24,25-1,-25 0,0 25</inkml:trace>
  <inkml:trace contextRef="#ctx0" brushRef="#br0" timeOffset="19450.1118">22101 3398,'25'25,"-25"-25,25 25,-25-25,24 49,-24-24,25 0,0 25,-25-26,25 1,-25 0,25 0,-25 0,24-25,-24 0,25 0,-25-25,0 0,25 0,-25 0,0-24,0-1,0-24,0 24,-25 1,25-26,0 26,-25-1,25 25,0-24,0 24,0 25,0-25,0 25,0 0</inkml:trace>
  <inkml:trace contextRef="#ctx0" brushRef="#br0" timeOffset="20217.1564">22547 3423,'0'0,"0"0,0 0,-24 0,24 25,0 0,-25-1,25 26,0 0,0-26,0 1,0 25,25-50,-1 25,-24-25,25-25,0 0,-25 0,25-24,-25-1,0-24,0-1,0-24,0 25,-25-26,25 26,-25 0,0-1,1 26,24-1,-25 25,25 0,0 25,-25 0,25 0,25 0,-25 0,25 25</inkml:trace>
  <inkml:trace contextRef="#ctx0" brushRef="#br0" timeOffset="21563.2334">22895 3448,'0'-25,"0"25,0-25,0 0,-25 1,0 24,25-25,-49 25,24 0,0 25,0-25,25 24,-25 1,25 0,0-25,25 50,-25-26,25 26,0-25,0 0,24-1,-49 1,25 0,0 0,-25 0,0-25,0 0,-25 25,0-25,25 0,-49 0,49 0,-25 0,0 0,0-25,25 25,0-25,0 25,0-25,25 25</inkml:trace>
  <inkml:trace contextRef="#ctx0" brushRef="#br0" timeOffset="22197.2696">23068 3522,'25'0,"0"0,0-25,0 25,-25-49,24 24,1 0,-25 0,25-24,-25 24,0-25,0 50,0-24,0-1,0 25,-25 0,0 0,1 25,24-1,-50 26,50 0,-25 24,0-49,25 24,0 1,0-25,0 0,25-1,-25-24,25 0,0 0,0 0,-25 0,24 0,-24 25,25-25,-25 25,25 0,0 0,0 0,-25-25,24 24,-24-24,25 0,-25 0,0 0,0-24,0 24,0-50,0 25,0-25,-25 26,25-26,0 25,25-24,-25 24,0 0,0 0,25 25,-25-25,25 25,-25 0,25 0,-1 0,1 0</inkml:trace>
  <inkml:trace contextRef="#ctx0" brushRef="#br0" timeOffset="22487.2862">23589 3671,'0'25,"0"0,0-25,0 0,0 0,25 0,-25-25,0 0,0 0,25 0,-25 1,0-1,-25-25,25 1,0-1,0 25,0-24,0-1,0 25,0 0,0 25,25-24,-25 24,0 0,25 0</inkml:trace>
  <inkml:trace contextRef="#ctx0" brushRef="#br0" timeOffset="23131.3231">23887 3398,'0'0,"-25"0,25 25,-25-25,0 50,1-26,-1 26,0-25,25 0,0-1,25 1,-25-25,25 25,-1-25,1 0,-25-25,25 0,-25 25,25-24,-25-26,0 25,0-24,0-1,0 0,0-24,0 49,-25-24,25 24,0 0,0 25,25 25,-25 0,0-1,25 26,0 0,-25 24,49-24,-24-1,-25-49,50 75,-50-75,0 0,49 24,-49-24,0 0,0-49,0 49,0-99,0 99,-25-75,25 75,25-99,-25 99,25-50,-25 50,50-24,-50 24,74-25,-74 25,74-25,-74 25</inkml:trace>
  <inkml:trace contextRef="#ctx0" brushRef="#br0" timeOffset="24465.3991">19447 4465,'0'-25,"0"25,0 0,0 0,0 0,0 25,0 0,0-1,0 26,0 0,0 24,0-24,0 24,0 1,0-26,0-24,0 25,0-26,0-24,0 0,0 0,0-24,0-1,25 0,-1-25,-24 26,50-26,-50 25,25 0,25 25,-26 0,1 25,25 0,-25 25,-1-26,-24 26,25 0,-25-1,0-24,-25 25,25-26,-24 1,-26 0,25 0,-24-25,24 0,0-25,0 25,0-50,0 26</inkml:trace>
  <inkml:trace contextRef="#ctx0" brushRef="#br0" timeOffset="24803.4187">19745 4986,'49'25,"-24"-25,0 0,24 0,1-25,-25 25,24-25,-24 0,0 0,0 1,0-1,-25-25,-25 25,25 0,-25 1,0-1,0 25,1 25,-1-1,25 1,-25 25,25 0,-25-26,25 51,25-26,-25-24,25 0,-25 0,49 0,-49-25,50 0,-50 0</inkml:trace>
  <inkml:trace contextRef="#ctx0" brushRef="#br0" timeOffset="25449.4556">20241 4514,'0'0,"0"0,0 0,0 25,0 25,0-1,0 26,0-1,0 26,0-26,0 0,0-24,0 0,0-26,24-24,-24-24,25-1,-25 0,25-25,0 1,0-1,-25 25,24 1,1 24,-25 0,25 0,-25 0,25 24,-25 1,25 25,-25-50,24 25,1-1,-25-24,25 0,0 0,-25-24,0 24,0-50,25 25,-25-24,0-1,24 0,-24-24,0 49,0-49,0 49,0-25,0 50,25-25,-25 25,25 0</inkml:trace>
  <inkml:trace contextRef="#ctx0" brushRef="#br0" timeOffset="26183.4976">20662 4688,'0'0,"0"0,-25 0,25 0,0-25,25 25,-25 0,25-25,-25 25,25-24,0 24,0-25,-25 25,24 25,1-25,-25 49,25-24,0 0,0 49,-25-24,24 0,1-1,-25 1,25-25,-25 24,25-49,-25 25,0-25,0 25,0-25,0-25,0 0</inkml:trace>
  <inkml:trace contextRef="#ctx0" brushRef="#br0" timeOffset="26367.5082">20762 4887,'0'0,"0"0,0 0,0 24,0-24,24 0,1 0,0 0,-25-24,25 24,0-25,24 25,-24-25</inkml:trace>
  <inkml:trace contextRef="#ctx0" brushRef="#br0" timeOffset="27579.5775">21084 4837,'0'0,"0"0,0-25,0 25,0 0,25 25,-25 0,0 0,0-1,25 1,-25 25,24-25,-24 24,25-24,0 0,-25 0,25-25,-25 0,25 0,-25 0,0-25,24 0,-24 0,0-24,0-1,0 0,0 26,25-51,-25 25,-25 1,50 24,-25-25,0 50,0-24,25 24,-25 0,0 0,25 24,-25 1,25 0,-25 0,24 24,-24-24,0 25,0 0,0-1,0 1,0-25,0 24,0-49,25 25,-25-25,0 0,0 0,25-25</inkml:trace>
  <inkml:trace contextRef="#ctx0" brushRef="#br0" timeOffset="27717.5854">21431 4440,'-25'25,"25"-25,0 25</inkml:trace>
  <inkml:trace contextRef="#ctx0" brushRef="#br0" timeOffset="28274.6171">21555 4787,'-25'50,"25"-25,0 24,-24 1,48 0,-24-26,25 1,0 25,-25-50,50 25,-26-25,1-25,-25 0,25 25,-25-25,0-24,0 24,0-25,0 1,-25-1,25 0,-25 1,1 24,24 0,0 0,0 0,0 25,0 25,24 0,1 25,-25-1,25 1,0 0,0-26,24 26,-49-25,25 0,0-25,-25 0,0 0,0-25,0-25,0 25,0 1,25-26,-25 0,0 25,25-24,-25 49,24-25,-24 0,25 25,0-25,0 25,0 0,24-24</inkml:trace>
  <inkml:trace contextRef="#ctx0" brushRef="#br0" timeOffset="28924.6544">22299 4887,'25'0,"0"24,0-48,0 24,-1 0,1-25,0 0,0 0,0-25,-1 26,-24-26,25 25,-25-24,0 24,-25 0,25 0,-24 25,-1 0,0 0,0 25,0 25,1-1,-1 1,25-1,-25 1,25 25,-25-51,50 26,-25-25,25 0,-25-25,25 0,-1 0,1-25,0 0,0 0,0 0,-1 25,-24 0,25-24,-25 48,25-24,-25 25,25 0,-25 0,25-25,-25 25,0-25,24 0,-24 0,0-25,0 0,0 0,0 0,0 1,0-1,0-25,0 25,25-24,-25 24,25 0,-25-25,25 50,0-24,-25-1,25 25,-25 0,24 0</inkml:trace>
  <inkml:trace contextRef="#ctx0" brushRef="#br0" timeOffset="29229.6719">22870 4986,'0'0,"25"-25,-25 25,0-25,0 0,0 1,0-26,0 25,25-25,-25 26,0-1,0-25,0 25,0 1,0-1,0 25,0-25,0 0,24 25,-24 0</inkml:trace>
  <inkml:trace contextRef="#ctx0" brushRef="#br0" timeOffset="29852.7075">23019 4812,'0'50,"-25"-25,25-1,25 1,-25 0,0 0,25-25,-1 25,-24-25,25 0,0-25,-25 0,25 0,-25 0,0 1,-25-26,25 0,0 1,-25-1,25 0,-25 1,25-1,0 25,-24 1,24 24,0 0,0 0,0 0,24 24,-24-24,25 25,0 0,0 25,0-1,-1 1,26-25,-25 24,0-24,-1 25,1-25,-25-25,25 24,0-24,-25 0,0 0,0-24,0-1,0 0,-25-25,25 1,0 24,0-25,0 1,0 24,25 0,-25 0,25 0,-1 25,1-24,-25-1,50 25,-50-25,25 0,-1 25</inkml:trace>
  <inkml:trace contextRef="#ctx0" brushRef="#br0" timeOffset="30206.7278">23986 4167,'0'0,"0"0,-25 50,25-25,-24-1,24 26,-25 24,0-24,0 24,25-49,-25 50,0-26,25-24,0 0,0 0,0-25,0 0,25 24</inkml:trace>
  <inkml:trace contextRef="#ctx0" brushRef="#br0" timeOffset="30392.7384">23837 4961,'-25'25,"25"24,0-24,0-25,0 0,0 0,0 25,0-25,0-25,0 25,25 0,-25-25,25 1,-25-26</inkml:trace>
  <inkml:trace contextRef="#ctx0" brushRef="#br0" timeOffset="30889.7668">24780 2356,'0'75,"0"-75,0 124,-25-75,0 26,25-1,0 1,-25-1,25-24,-24 24,24-24,0-50,0 49,0-49,0 0,0 0</inkml:trace>
  <inkml:trace contextRef="#ctx0" brushRef="#br0" timeOffset="31078.7776">24656 3696,'0'0,"0"0,0 0,0 0,0 0,0 0,0 0,0 0,25-50</inkml:trace>
  <inkml:trace contextRef="#ctx0" brushRef="#br0" timeOffset="612761.048">2604 9029,'0'0,"0"0,0 0,0 25,0-25,-24 25,24-25,0 24,0 1,0-25,-25 25,25 0,0 0,0-1,0 1,0 0,0 0,0 0,0-25,0 24,25 1,-25-25,0 25,24-25,1 25,-25-25,25 0,0 25,0-25,24 0,-24 0,25 0,-1 0,1 0,0 0,-1 0,1 0,-1 0,1 0,24-25,-24 25,24 0,-24 0,0 0,24 0,-24-25,24 25,1 0,-1 0,-24 0,24-25,0 25,1 0,-1 0,1-25,-26 25,50 0,-24 0,-26-24,26 24,24 0,-25 0,1 0,24 0,-24 0,24 0,-25-25,25 25,1 0,-26 0,25 0,0 25,1-25,-1 0,0 0,0 0,1 0,-1 0,0 0,0 0,0 0,1 0,-1 0,0 0,0 0,1 0,-26 0,25 0,-24 0,24 0,0 24,-25-24,1 0,24 0,-25 0,26 0,-26 0,25 25,1-25,-1 0,-25 0,25 0,1 25,-1-25,0 0,0 25,0-25,-24 25,24-25,0 24,-24-24,24 25,-25-25,26 25,-26-25,0 25,1-25,-1 0,1 25,-26-25,26 0,-26 0,1 0,0 0,-1-25,-24 25,25 0,-26-25,1 25,0-25,0 25,0-25,-25 25,24-24,-24-1,25 0,-25 25,0-25,0 25,0-25,0 25,0-24,0 24,0 0,0 0,0 0</inkml:trace>
  <inkml:trace contextRef="#ctx0" brushRef="#br0" timeOffset="627673.9009">21679 7119,'0'-25,"0"0,0 25,0 0,0 0,0-24,0 24,0 0,0 0,0 0,0 0,0 0,0 0,0 24,0-24,0 25,0 0,0 25,0-26,0 26,0 0,-25-1,25 1,0-1,0 1,0 0,0 24,-24-24,24-1,0 26,0-26,0 1,0-1,0 1,0 0,0-1,0 1,0-25,24 24,-24-24,0 25,25-1,-25-24,0 25,0-25,25 24,-25-24,0 25,0-1,0 1,0-25,25 24,-25 1,0-25,0 24,0 1,0-1,0 1,0 0,0-1,0 1,0 0,0-1,-25 1,25-25,0 24,0 1,0-1,0-24,0 25,0-25,0 24,0-24,0 0,0 24,0-24,0 25,0-25,0-1,0 26,0-25,0 0,0-1,0 1,0 25,0-25,0 0,-25 24,25-24,0 0,0 24,0-24,0 25,0-25,0-1,0 1,0 0,0 0,0 0,0-25,0 24,0-24,0 0,0 0,0 25,0-25,0 0,0 0,0 25,0-25,0 25,0-25,0 0,0 0,0 0,0 0,0 0,0 0,0 0,0 0,-25-25,1 0,24 0,-25 25,0-24,25-1,-25-25,0 25,25 1,-24-1,24 25,-25-25,25 0,0 25,0 0,0-25,0 25,0 0,0 25,0 0,25 0,-25 0,24 24,1 1,-25-1,25 1,-25 0,25-1,0-24,-25 25,0-26,24 1,-24 0,0 0,0-25,25 0,-25-25,0 0,0 0,25-24,-25-1,25 25,0-24,-25-26,25 51,-1-26,1 0,0 26,-25-1,25 25,0-25,-25 0,0 25,0 0,0 0,0 0,0 0,0 0,0 0,0 0,0 0,0 0,0 0,0 0,0 0,0 0,0 0,0 0,0 0,24 0,-24 0</inkml:trace>
  <inkml:trace contextRef="#ctx0" brushRef="#br0" timeOffset="648383.0854">6300 9103,'0'0,"0"0,0 0,0 0,0 0,0 0,0 0,0 0,0 0,0 0,-24 0,24 0,0 25,0-25,0 25,-25 25,25-1,0 26,0-26,0 26,0-1,0 0,0 1,0-1,0-24,0 24,0-24,0-1,0-24,0 0,25 0,-25-25,0 25,0-25,0 0,0 0,0 0,0-25,0 0,0 0,0 0</inkml:trace>
  <inkml:trace contextRef="#ctx0" brushRef="#br0" timeOffset="648964.1186">6226 9302,'0'0,"0"0,0 0,0 0,0 0,0 0,0 0,0 0,0 0,0 0,0 0,0 0,0 0,-25 25,25-25,0 24,0-24,0 0,0 0,0 0,0 0,0 0,0 0,0 0,0 0,0 0,0 0,25-24,-25 24,0-25,0 0,0 0,0 0,0 1,25-1,-25 0,0 0,0 0,0 1,0 24,0-25,0 25,0 0,0 0,0 0,0 0,0 0,0 0,0 0,0 0,0 25,0-25,0 0,0 24,0-24,0 25,0-25,0 0,0 25,0-25,0 25</inkml:trace>
  <inkml:trace contextRef="#ctx0" brushRef="#br0" timeOffset="649529.151">6052 9897,'0'-25,"0"0,-24 1,24 24,0-25,0 25,0 0,0 0,24 25,-24-1,25 1,-25 0,25 25,0-1,0 1,-1 0,1-1,0 1,-25-1,25 1,0-25,-25-25,24 25,-24-1,0-24,0 0,0-24,0-1,25 25,-25-50,25 1,-25-1,25 25,0-24,-1-1,1 0,0 25,-25 1,50 24,-50-25,24 25,1 0,-25 0</inkml:trace>
  <inkml:trace contextRef="#ctx0" brushRef="#br0" timeOffset="650019.1788">5631 10666,'0'0,"24"25,-24 0,0-1,0 1,25 25,-25-1,0 1,0 24,0 1,25-1,-25 1,0-1,0-24,0-1,0 1,0 0,-25-1,25-24,0 0,0-25,0 0,0-25,0 0,25-24</inkml:trace>
  <inkml:trace contextRef="#ctx0" brushRef="#br0" timeOffset="650293.1939">6003 10641,'0'0,"0"50,0-1,0 1,0 24,0 1,0-1,0 25,0-24,25-1,-25 1,0 24,0-49,24-1,1 1,-25-25,0-25,0 0,25 0,-25 0</inkml:trace>
  <inkml:trace contextRef="#ctx0" brushRef="#br0" timeOffset="650494.2062">5779 11286,'0'0,"-24"25,24-25,24 0,-24 25,25-25,25 0,-25 0,0 0,24-25,1 25,-25 0,24-25,-24 25,0-25</inkml:trace>
  <inkml:trace contextRef="#ctx0" brushRef="#br0" timeOffset="650960.2328">6350 11063,'0'25,"0"-25,0 0,0 0,0 0,25 0,0-25,-25 25,24 0,1 0,0 0,25 0,-26 0,1 0,0 0,-25 0,25 0,-25 0,0 0,0 0,0 0,0 0,25-25,-25 25</inkml:trace>
  <inkml:trace contextRef="#ctx0" brushRef="#br0" timeOffset="651359.2556">6896 10641,'0'0,"0"0,25-25,-25 25,0 25,0-25,0 25,0 25,-25-26,25 51,0-50,0 49,0-24,0 24,0-24,0 24,0-24,0 24,0-49,-25 25,25-1,0-24,0 25,0-26,0-24,0 25,0-25,0 0,0 25,0-25,0 0,0 0,0 0,0 0,25 0</inkml:trace>
  <inkml:trace contextRef="#ctx0" brushRef="#br0" timeOffset="833692.6838">19893 5854,'0'0,"0"0,0 0,0 0,0 0,-24 25,24 0,0-1,0 26,0 0,-25-26,25 51,0-1,0 1,0-1,0 25,-25-24,25-1,0 25,0-24,0-1,-25 1,25-1,0-24,25 24,-25 0,0-24,0 24,0-24,0 24,0-24,0 0,25-1,-25 1,0-25,0 24,0 1,0-25,0-1,0 1,0 25,0-25,0-1,0 26,0-50,0 25,0 0,0-25,0 25,0-1,0-24,0 25,0-25,0 25,0 0,0-25,0 0,0 0,0 25,0-25,0 0,0 0,0 24,0-24,0 25,0-25,0 25,0-25,0 0,0 25,0-25,0 0,0 0,0 0,0 0,0 25,0-25,0 0,0 0,0 0,0 0,0 0,0 0,0 0,0 0,0 0,0 0,0 0,0 0,0 0,0 0,0 0,0 24,0-24,0 0,0 0,0 0</inkml:trace>
  <inkml:trace contextRef="#ctx0" brushRef="#br0" timeOffset="834116.7088">19670 8285,'0'0,"0"25,0-1,0 1,0 0,25 0,-25 24,0-24,25 0,-25 0,25-25,-25 0,24 0,-24-25,25 0,-25 0,25-24,0-1,-25 25,0-24,25-1,-1 1</inkml:trace>
  <inkml:trace contextRef="#ctx0" brushRef="#br0" timeOffset="835006.7596">19621 8632,'0'0,"0"0,0 0,0 0,0 0,0 0,0 0,0 0,0 0,24 25,-24-25,25 25,-25-1,0 1,25 0,0 0,0 24,-1-24,-24 0,25 0,0 0,-25-1,25 1,-25-25,0 25,25-25,-25 0,0 25,0-25,0 0,0-25,-25 25,25-25</inkml:trace>
  <inkml:trace contextRef="#ctx0" brushRef="#br0" timeOffset="835436.7838">19869 8607,'0'0,"0"0,0 0,-25 0,25 0,0 25,0-25,-25 25,25-25,-25 25,25-1,-25 1,25 0,-24 0,-1 0,0-1,0 1,25-25,-25 25,25 0,-24 0,24-25,-25 24,25-24,0 25,0-25,0 0,-25 0,25 0,0 0,0 0,0 0</inkml:trace>
  <inkml:trace contextRef="#ctx0" brushRef="#br0" timeOffset="846224.4013">4862 7541,'0'0,"0"-25,0 25,0 0,0-25,0 0,0 25,0-25,0 25,0 0,0 0,0 0,0 0,0 0,0 0,0 25,0-25,0 25,0 0,0 0,25-1,-25 1,0 25,24-25,-24-1,0 26,0-25,0 0,0-1,0 1,0-25,0 25,0 0,0-25,0 25,0-25,0 0,0 24,0-24,0 0,0 0,0 0,0 0,-24-24</inkml:trace>
  <inkml:trace contextRef="#ctx0" brushRef="#br0" timeOffset="846616.4237">4911 7714,'0'0,"0"0,0 0,0-25,0 25,25-24,-25 24,25 0,-25 0,25 0,0 0,-1 0,-24 0,25 24,0 1,-25-25,25 25,-25 0,0 0,0-1,0 1,0-25,-25 25,25 0,-25 0,0-25,25 24,-24-24,24 0,-25 0,25 0,0 0,-25-24,25-1,0 25,0-25</inkml:trace>
  <inkml:trace contextRef="#ctx0" brushRef="#br0" timeOffset="846937.4421">5184 7888,'0'25,"0"-25,0 0,0 24,0-24,0 0,0-24,25 24,-50-25,25 0,0 0,0 25,0-25,25 1,-25 24,0-25,0 25,25-25,0 25,-25 0,49 25,-49-25,25 0,0 0</inkml:trace>
  <inkml:trace contextRef="#ctx0" brushRef="#br0" timeOffset="847516.4752">5482 7764,'0'0,"0"-25,0 25,0 0,0-25,0 0,0 25,0-24,0 24,0 0,0 0,-25 0,0 0,25 0,-25 0,1 24,24 1,-25 0,25 0,0 24,-25-24,50-25,-25 25,25-25,-25 0,24 25,1-25,-25-25,25 25,0-25,0 25,-25 0,24-25,1 1,0-1,0 25,-25-25,0 25,25 0,-25 0,24 25,-24-25,0 25,0-1,0 1,25-25,-25 25,0 0,25-25,-25 25,0-25,25 24,-25-24,0 0,0 0,0 0,-25 0,25 0,-25 0,25 0,-25 0,1 0,24 0,-25 0,25 0,0 0,0 0</inkml:trace>
  <inkml:trace contextRef="#ctx0" brushRef="#br0" timeOffset="847825.4929">5928 7516,'0'0,"25"0,-25 0,0 0,0 25,-25-1,25 1,0 25,-24-25,24 24,0 1,-25-25,25 24,-25-24,25 0,0 0,0-1,0-24,0 0</inkml:trace>
  <inkml:trace contextRef="#ctx0" brushRef="#br0" timeOffset="848158.5119">6102 7764,'-25'0,"25"25,-25-25,25 24,-24-24,24 25,-25-25,25 0,0 25,0 0,25-25,-25 25,0-1,24-24,1 0,-25 25,25-25,0 0,-25 0,25 0,-1 0,1 0,0 0,0 0</inkml:trace>
  <inkml:trace contextRef="#ctx0" brushRef="#br0" timeOffset="864214.4303">4936 7665,'-25'-25,"-24"25,24 0,25 0,0 0,25 0,0 0,24-25,50 25,1 0,-1-25,25 0,0 1,0-1,0 25,-50-25,26 25,-51-25,1 25,-50 0,-25 0,-25 0,-24 0,-1 0,-24 0,0 25,-25-25,0 0,25 25,0-25,24 0,1 25,49-1,0-24,50 25,25 0,24 0,0 0,26-25,24 24,0-24,24 25,-24-25,-24 0,-26 0,-24 0,-25 0,-25 0,-25-25,-25 25,-49 0,0 0,-25 0,-25 0,25 25,0 0,25 0,-1-25,26 25,49-1,25-24,25 25,49-25,26-25,-1 25,50 0,-25-24,24-1,1 25,-49-25,-1 0,-50 25,-24-25,-25 25,-49 0,-26 0,1 0,-26 0,-24 0,25 25,0 0,0-25,49 25,25-25,25 25,25-25,0 0,49-25,1 25</inkml:trace>
  <inkml:trace contextRef="#ctx0" brushRef="#br0" timeOffset="864805.4641">6424 7689,'0'0,"0"0,0 25,0 0,0 0,0 0,25-1,-25 1,25 0,-25 0,0 0,0-1,0-24,0 0,25 0,-25-24,0-1,-25 0,25 0,0 0,0 1,0-1,0 0,0 0,25 0,0 25,-1-24,26 24,-25 0,24 0,-24 0,0 0,25-25</inkml:trace>
  <inkml:trace contextRef="#ctx0" brushRef="#br0" timeOffset="865048.478">6722 7665,'0'0,"0"0,0 0</inkml:trace>
  <inkml:trace contextRef="#ctx0" brushRef="#br0" timeOffset="865760.5187">6871 7714,'0'25,"0"-25,25 0,0 0,-25 0,24 0,-24-25,25 25,0 0,0-25,-25 25,25-24,-25 24,0 0,0 0,0-25,-25 25,0 0,25 0,-25 0,0 25,-24-25,49 24,-25 1,0 0,0 0,25 0,0 24,0-24,25 0,-25 0,25-25,0 24,0-24,24 0,-24 0,25-24,-26-1,26 0</inkml:trace>
  <inkml:trace contextRef="#ctx0" brushRef="#br0" timeOffset="865985.5316">7317 7392,'0'25,"0"-1,-24 1,24 25,0-1,0 1,0 0,0 24,0-24,0-1,24 1,-24-25,0-1,0-24,0 0</inkml:trace>
  <inkml:trace contextRef="#ctx0" brushRef="#br0" timeOffset="866349.5524">7243 7764,'-25'-25,"25"0,0 25,0 0,25 0,-25 0,25 0,0 25,-1-25,1 0,0 25,0 0,-25-25,0 24,25 1,-25-25,0 25,0 0,24 0,-24-1,0-24,25 25,0-25,-25 0,25-25,0 25,-25-24,24-1,-24 0,0 0,0-24,0 24,0-25,0 25,0 1,0-1,-24 25,24 0,0-25,0 25</inkml:trace>
  <inkml:trace contextRef="#ctx0" brushRef="#br0" timeOffset="866639.569">7590 7838,'0'0,"25"0,-25 0,0 0,0 0,0 0,0 0,0 0,0 0,0-25,0 25,0-24,0 24,0 0,0 0,25-25,-25 25,0 0,25-25,-1 25,1 0,0-25,0 25,-25 0,25 0,-1-25,1 25,-25 0</inkml:trace>
  <inkml:trace contextRef="#ctx0" brushRef="#br0" timeOffset="867262.6046">7838 7987,'25'0,"-25"0,0-25,0 0,25 25,-25-24,0-1,0 0,0 0,25 25,-25-25,0 25,0 0,0 0,0 0,0 0,0 0,0 0,0 0,0 25,24-25,-24 0,0 25,25-25,0 25,0-25,0 0,0 0,-1-25,1 25,0-25,-25 25,25-25,-25-24,0 24,0 0,0 0,0 1,0-1,0 0,0 25,0 0,0 0</inkml:trace>
  <inkml:trace contextRef="#ctx0" brushRef="#br0" timeOffset="868421.6709">8334 7640,'25'-25,"-25"25,-25-25,1 25,-1 0,0-25,25 25,-50 0,50 0,-49 0,24-24,0 24,-24 0,24 0,-25-25,-24 25,24 0,0-25,-24 0,0 25,-1-25,-24 1,25-1,-26 25,1-25,0 25,25 0,-26 0,-24 0,25 25,0 0,0-1,-1 26,1-25,25 24,-1 1,-24 0,50-26,-1 26,25 0,-24-1,24-24,25 0,0 24,0-24,25 0,24 0,1 25,24-26,25 1,1 0,24 0,0 0,0-25,24 24,1 1,0-25,-25 0,25 25,0-25,-25 0,0-25,-25 25,25-25,-25 1,-24 24,24-25,-49-25,24 25,-24-24,-26-1,1 0,-25-24,0 24,-25-24,1 24,-26 1,0-1,-24 1,-25 24,24 25,-24 0,25 0,-26 0,26 0</inkml:trace>
  <inkml:trace contextRef="#ctx0" brushRef="#br0" timeOffset="894143.1421">2778 4415,'0'0,"0"25,0-25,0 25,0 0,0-25,0 24,0 1,0-25,0 25,0 0,0 0,0-1,0-24,0 0,0 25,0-25,0 25,0-25</inkml:trace>
  <inkml:trace contextRef="#ctx0" brushRef="#br0" timeOffset="894382.1558">2729 4093,'0'0,"0"0,0 25,0-25,-25 0,25 0,0 0,0 0,0 0,25 0</inkml:trace>
  <inkml:trace contextRef="#ctx0" brushRef="#br0" timeOffset="894841.182">3274 3820,'0'-25,"0"-24,0 24,0 0,-25 0,1 0,-1 0,0 1,0 24,0 24,-24-24,24 25,0 25,0-25,1 24,-1 26,25-1,-25-24,25 49,0-25,0 1,0-1,0 25,0-49,0 24,25 1,-25-26,0 26,0-50,25 24,-25-24,0 0,0 0,0-25,0 0,0 0</inkml:trace>
  <inkml:trace contextRef="#ctx0" brushRef="#br0" timeOffset="895008.1916">2877 4589,'0'-25,"0"0,25 25,-25-25,25 25,0 0,0 0,-1-24,1 24,0 0,0 0,24 0,-24-25,0 25</inkml:trace>
  <inkml:trace contextRef="#ctx0" brushRef="#br0" timeOffset="895399.2139">3597 4390,'0'0,"0"0,0-24,0 24,0 0,0 0,-25-25,25 25,-25 0,0 0,0 0,1 0,-1 25,0-1,25 1,0 0,0 0,25 24,0-24,-1 0,1 25,0-26,0 1,0-25,-25 25,0-25,0 25,0-25,-25 0,0 0,0 0,0-25,1 25,-1 0,0-25,25 25,0-25</inkml:trace>
  <inkml:trace contextRef="#ctx0" brushRef="#br0" timeOffset="895874.2411">3721 4564,'25'0,"-1"0,-24 0,50-25,-25 25,-25 0,49 0,-24-25,0 25,-25-24,25-1,-25 25,25-25,-25 25,0 0,-25-25,0 25,0 0,0 25,1 0,-1-25,0 25,0 24,0-24,25 0,-24 0,24-1,24 26,-24-25,25-25,0 0,-25 25,25-25,24 0,-24-25</inkml:trace>
  <inkml:trace contextRef="#ctx0" brushRef="#br0" timeOffset="896341.2678">4167 4118,'0'0,"0"0,-25 24,25-24,0 25,0 25,0-25,0 24,0 1,0-1,0 1,25 24,-25-49,0 50,0-51,0 26,0-25,0-25,0 0,0 0,0 0</inkml:trace>
  <inkml:trace contextRef="#ctx0" brushRef="#br0" timeOffset="896683.2874">4316 4638,'0'0,"25"0,-25 0,0 0,0 0,0 0,0 0,0 0,0 0,0 0,0 0,0 0,0 0,0 0,0 25,0-25,0 0,0 0,0 0</inkml:trace>
  <inkml:trace contextRef="#ctx0" brushRef="#br0" timeOffset="897296.3224">4490 4093,'24'-25,"-24"0,0 0,-24 1,24-1,0 25,-25-25,25 25,-25 0,25 25,-25 0,25-1,0 26,-25 0,25-1,0 26,-24-26,24 26,-25-26,25 26,0-26,-25 1,25-1,0 1,0-25,0 0,0-1,0 1,0-25,0 0,0-49,25 49,-25-25,0-25,0 25,0-24,0 24,0 0,0 0,0 1,0 24,0 0,25 0,-1 0,-24 0,25 0,0 0,0 0,-25 0,25 24,-1-24,-24 0</inkml:trace>
  <inkml:trace contextRef="#ctx0" brushRef="#br0" timeOffset="897440.3307">4589 4564,'0'25,"0"0,0-25,0 24,0 1,0-25,0 25,0-25,0 0,0 0,0-25,25 25</inkml:trace>
  <inkml:trace contextRef="#ctx0" brushRef="#br0" timeOffset="897875.3556">4837 4390,'0'0,"25"0,-25 0,25 0,-1 0,-24 0,25 0,-25 25,0 0,25 0,-25 0,25-25,-25 24,0 1,0-25,0 0,0 0,0 0,0 0,-25 0,0 0,25-25,-25 25,1 0,-1 25,25-25,-25 0,25 25,-25 0,25 0,0-25,0 24,25 1,-25-25,25 0,0 0,-1-25,-24 1,25-1,0 0</inkml:trace>
  <inkml:trace contextRef="#ctx0" brushRef="#br0" timeOffset="898096.3682">5159 4167,'0'0,"0"0,-24 25,24 0,0 0,0 24,0 1,0-1,0 1,0 24,0-49,0 25,0-25,0-1,0-24,0 0,24-24</inkml:trace>
  <inkml:trace contextRef="#ctx0" brushRef="#br0" timeOffset="898307.3803">5333 4118,'0'0,"0"0,0 0,0 49,0-24,-25 25,25-1,0 26,-25-1,25-24,-24-1,24 1,0-1,0 1,0-25,0-25,24 0</inkml:trace>
  <inkml:trace contextRef="#ctx0" brushRef="#br0" timeOffset="899154.4287">5531 4415,'0'0,"-24"25,-1 0,0 0,0-1,25 1,-25 25,1-25,24-1,0 1,0 0,0 0,24-25,1 0,-25 0,25 0,0-25,-25 25,25-25,-1-24,-24 24,25 0,-25 0,0 0,0 25,0 0,0 0,0 0,0 0,0 25,0 0,0 0,0 0,0-1,0 1,0-25,0 0,25 25,0-50,-25 25,0 0,25-25,-25 25,24 0,-24-24,25 48,-25-24,25 0,0 0,-25 0,25 0,-25 0,24 0,-24-24,0 24,0-25,0 0,0 0,0 0,0 1,-24-1,24 0,0 0,0 0,0 25,0-24,24 24,-24-25,25 25,-25 0,25 0,0 0,-25 0,0 0,0 0,0 25,0-25,0 24,0-24,0 25,25 25,-25-25,25-1,-1 1,1 0,-25 0,25 0,-25-25,0 24,0-24,-25 0,25 0,-25-24,1 24,24 0,-25-25,25 25,-25-25,25 0</inkml:trace>
  <inkml:trace contextRef="#ctx0" brushRef="#br0" timeOffset="900019.4782">6028 4614,'0'0,"0"0,24-25,-24 0,0 25,25-25,-25 0,0 1,0-1,-25-25,25 50,0-25,0 1,-24 24,24 0,0-25,0 25,0 0,0 0,0 0,0 0,0-25,0 25,24 0,-24-25,25 25,0-25,0 25,-25-24,49 24,-49-25,25 25,0-25,0 25,-25 0,0 0,0 0,25 0,-25 0,0 25,0 0,0-25,0 0,0 24,24 1,-24 0,0 0,0 0,0-1,0-24,25 25,-25-25,0 25,0-25,0 0,25 25,-25-25,0 0,0 0,0-25,0 25,25-25,0 25,-25-25,24 1,-24-1,0 0,25 0,0 0,-25 1,0-1,0 25,25-25,-25 25,0-25,0 25,0 0,0 0,25 0,-25 0,0 25,0-25,0 25,0 0,24 24,-24-24,0 25,25-26,-25 26,0-25,0 24,0-24,25 0,-25-25,0 0,0 25,0-25,0 0,0 0,0-25</inkml:trace>
  <inkml:trace contextRef="#ctx0" brushRef="#br0" timeOffset="901013.5351">6672 4465,'25'0,"-25"0,0 0,0 0,0 0,0 0,-25 0,25 25,-24-1,24 1,-25 0,25 0,0 0,0 24,25-24,-25-25,24 25,1-25,-25-25,25 25,-25-25,0 0,25-24,-25 24,-25-25,25 1,0-1,-25 25,25 1,0-1,0 0,-25 0,25 25,0 0,0 0,25 25,-25 0,25 0,-25-1,25 1,0 0,24 25,-24-26,0 1,0 0,0 0,-1 0,-24-1,25-24,-25 0,0 0,25-24,-25 24,0-50,0 25,0 0,0-24,0-1,0 25,0 1,0-1,25 0,0 25,-25 0,24 0,1 0,0 0,0 0,0 0,-1 0,1-25,-25 25,0-25,0 25,0-24,0 24,0 0,0 0,-25 0,1 0,-1 24,0 26,25-25,-25 24,0 1,25 0,0-1,0-24,25 0,0 0,-25-1,25 1,0-25,24-25,-24 25</inkml:trace>
  <inkml:trace contextRef="#ctx0" brushRef="#br0" timeOffset="901231.5475">7441 4316,'25'0,"0"0,-25 0,25 0,0 0,-1 25,-24-25,25 0,-25 0,25 0,-25 0,0 0,25 0,-25 0,0 0,25 0</inkml:trace>
  <inkml:trace contextRef="#ctx0" brushRef="#br0" timeOffset="901468.5611">7516 4465,'0'0,"25"0,-25 0,0 0,0 0,24-25,-24 25,0 0</inkml:trace>
  <inkml:trace contextRef="#ctx0" brushRef="#br0" timeOffset="902092.5968">7516 4142,'0'0,"0"0,-25-24,25 24,0 0,0 0,0-25,0 25,0 25,-25-25,25 24,-25 1,25 0,-24 25,-1-26,25 26,-25 0,0-26,25 26,0 0,0-26,0 1,0 0,0 0,25 0,-25-1,25-24,-25 0,0 0,25 0,-1 0,-24-24,25 24,0 0,-25-25,25 0,-25 25</inkml:trace>
  <inkml:trace contextRef="#ctx0" brushRef="#br0" timeOffset="902437.6165">7541 4242,'0'0,"0"-25,0 25,0 0,0 0,24 0,-24 0,0 0,25 25,-25-1,25 1,-25 0,25 0,-25 24,0-24,0 0,0 25,0-26,0 1,0 0,0 0,-25 0,25-1,0 1,-25-25,25 0,0 0,0 0,0 0,25-25,-25 1,25-1</inkml:trace>
  <inkml:trace contextRef="#ctx0" brushRef="#br0" timeOffset="902877.6417">7863 4390,'25'0,"0"0,-1 0,-24 0,0 0,25 0,-25 0,25 0,0-24,0 24,-25 0,49 0,-49 0,50 0,-25 24,0-48,-1 24,1 0,0 0,-25 0,0 0,0 0,0 0,0 0,0 0</inkml:trace>
  <inkml:trace contextRef="#ctx0" brushRef="#br0" timeOffset="903100.6544">7962 4390,'0'25,"0"-25,25 0,-25 25,25-25,0 0,-25 0,25 25,-1-25,-24 0,25 25,0-25,0 0,0 24,-1-24,1 0</inkml:trace>
  <inkml:trace contextRef="#ctx0" brushRef="#br0" timeOffset="903455.6746">8434 4291,'24'0,"-24"0,0 0,0 0,25 0,0 0,0 0,-25 0,25 0,-25 0,49-25,-49 25,25 0,0 0,0 0,-1 0,-24 0,0 0,0 0,0 0,0 0</inkml:trace>
  <inkml:trace contextRef="#ctx0" brushRef="#br0" timeOffset="903703.6889">8508 4390,'0'0,"0"0,-25 25,25-25,0 0,25 0,-25 0,25 0,-25 0,25 0,-1 0,1 25,25-50,-25 25,-1 0,1 0,0 0,0-25</inkml:trace>
  <inkml:trace contextRef="#ctx0" brushRef="#br0" timeOffset="904159.715">8979 4614,'0'0,"0"24,0 1,0-25,0 0,0 0,0 0,0-25,-25 1,25-1,0-25,-24 25,24-24,0-1,0 25,-25-24,50-1,-25 1,24 24,1 0,0 0,0 0,25 1,-26 24,26-25,-25 25,24-25,-24 25,25 0</inkml:trace>
  <inkml:trace contextRef="#ctx0" brushRef="#br0" timeOffset="904367.7269">8979 4266,'0'25,"25"0,0 0,0-25,0 0,24 0,-24 0,0 0,0-25,-1 25,1-25,-25 25</inkml:trace>
  <inkml:trace contextRef="#ctx0" brushRef="#br0" timeOffset="904789.751">9227 4589,'0'0,"25"0,-25 0,25 0,-25 0,25-25,-25 0,25 25,-1-49,-24 24,25 0,0 0,-25 0,25 25,0 0,-25 0,0 0,24 0,-24 25,25 0,0 25,-25-26,0 1,25-25,-25 25,0-25,0 0,-25 25,25-25,-25 0,0-25,1 25,24 0,-25-25,0 25,0 0,25 0,0-49,0 49,0-25,25 0</inkml:trace>
  <inkml:trace contextRef="#ctx0" brushRef="#br0" timeOffset="905035.7651">9674 4118,'0'0,"0"0,25 0,-25 0,0 24,0 1,0 25,0-1,0 1,0 0,0-1,24 1,-24-1,0-24,0 0,25 0,-25-25,0 25,0-25,0 0,25-25</inkml:trace>
  <inkml:trace contextRef="#ctx0" brushRef="#br0" timeOffset="905394.7856">9847 4316,'-24'0,"24"0,0 0,-25 0,0 25,25 0,0-25,-25 24,25 1,0 25,0-25,25 24,-25-49,25 50,0-25,-25-1,0-24,24 25,-24 0,0-25,0 0,0 0,-24 0,24 0,0 0,-25 0,25 0,-25-25,25 25,-25 0,25 0,0-25,0 25,-25 0,25 0,0-24,25-1,-25 25</inkml:trace>
  <inkml:trace contextRef="#ctx0" brushRef="#br0" timeOffset="905861.8124">9872 4514,'0'0,"25"-24,0 24,0-25,-1 0,1 0,25 0,-25 25,0-24,-1-1,-24-25,25 50,-25-25,0 1,-25 24,25 0,-24 24,-1-24,0 50,0-25,0 24,0-24,25 25,-24 24,24-49,24 25,-24-1,25 1,0-50,0 25,0-1,0-24,-1 0,1 0,0-24</inkml:trace>
  <inkml:trace contextRef="#ctx0" brushRef="#br0" timeOffset="909028.9935">9029 4415,'0'-25,"0"1,0-26,0 0,25 26,-25-26,25 25,-1 0,-24 1,0 24,0 0,-24 24,24 26,-50-25,25 24,0 1,0 24,1-49,-1 25,25-25,0-1,25-24,-1 0,26-24,-25-1,49-25,-24 25,0-24,-1-1,1 1,-25 24,-1 25,-24-25,0 25,0 25,-24 0,-1 24,0 1,0-1,0 1,1-25,24 0,0-1,24-24,1 0,25-24,-1-1,26-25,-1 25,1-24,-26-1,26 1,-51 24,26 0,-50 25,0 0,-25 25,0 0,1 24,-26 1,25-1,0-24,1 25,24-25,24-1,1-24,25 0,24-24,-24 24,24-25,1-25,-26 25,1 25,0-24,-26-1,-24 25,0 25,0-1,-24 1,-1 0,-25 25,25-1,0 1,1-25,24-1,0 1,0 0,0-25,0 0,24-25,1 0,0 1,0-1,25-25</inkml:trace>
  <inkml:trace contextRef="#ctx0" brushRef="#br0" timeOffset="909276.0076">10567 4366,'0'24,"0"1,0 0,0 25,0-1,-25-24,25 25,0-1,-25 1,25-25,0-1,0 1,0 0,0-25,0-25,0-24</inkml:trace>
  <inkml:trace contextRef="#ctx0" brushRef="#br0" timeOffset="909472.0188">10294 4316,'-25'-50,"0"26,25-26,25 50,0-25,25 25,-1 0,26 0,-1 0,0 0,1 0,-26-25,26 25,-50 0,24 0,-24-24,0 24,0 0</inkml:trace>
  <inkml:trace contextRef="#ctx0" brushRef="#br0" timeOffset="910454.075">10765 4663,'0'50,"0"-25,0-1,0-24,0 0,0-24,25 24,-25-25,0-25,0 25,0-24,0-1,0 25,25-24,0 24,-25 0,0 0,24 1,-24 24,0 0,0 0,0 24,0-24,0 25,0 0,0 0,0 0,0-1,0 1,0 0,25 0,-25 0,25-25,-25 24,25-24,0 0,-25 0,24 0,1 0,0-24,-25-1,25 0,0 0,-25 0,0 1,24-26,-24 25,25 0,-25 25,0 0,0 0,0 0,0 25,0 0,0 0,0 24,0-24,0 0,0 0,0 0,0-1,0-24,25 0,-25 0,0-24,0-1,25 0,-25 0,25 25,-25-25,0 1,25-1,-25 25,0 0,0 0,24 25,-24-1,0 1,25-25,0 25,0 0,0-25,-1 25,1-25,0-25,0 25,0-25,-25 0,24 0,-24-24,0-1,0 25,0-24,-24 24,24 0,-25 0,0 25,25 0,0 25,-25 25,25-1,-25 1,25 0,0-1,0 1,25-1,-25-24,25 0,-25-25,0 0,25 0,0-25,-25 0,24 1</inkml:trace>
  <inkml:trace contextRef="#ctx0" brushRef="#br0" timeOffset="910674.0876">11832 4167,'0'0,"0"25,0-25,0 25,0-25,0 25,0-25,0 0,0 0,0 0,0 0,0 0,0 0,0 0</inkml:trace>
  <inkml:trace contextRef="#ctx0" brushRef="#br0" timeOffset="910918.1016">11881 4539,'0'0,"0"0,0 0,0 25,0-25,0 0,0 0,0 0,0 0,0 0,0 25,0-25,0 25,0-25,0 0,0 0</inkml:trace>
  <inkml:trace contextRef="#ctx0" brushRef="#br0" timeOffset="912846.2118">2580 5110,'0'0,"-25"0,25 0,0 0,0 0,-25 0,25 0,-25 25,25-25,0 24,0-24,-25 25,25 25,-24-25,24 24,0 1,-25-1,25 26,0-1,-25 25,25-24,0 24,-25 0,25 1,0 24,0 0,-25 24,25-24,0 25,0 25,-24-25,24 0,0-1,0-24,0 25,-25-25,25 25,0-25,-25 0,25-25,0 25,0-24,0-1,0 0,0-25,0 1,0-1,0 1,0-1,0-49,0 49,0-24,0-25,0 0,-25 24,25-24,0 0,0 0,0-1,0 1,0-25,0 25,0 0,25 0,-25-1,0 1,0 0,0 0,25-25,-25 25,0-1,0-24,0 0,25 25,-25-25,0 0,0 0,0 0,0 0,0 0,-25-25,25 25,-25-24,25-1,-25 0,25 0,-49 0,49-24,-50-1,25 1,25 24,-49-25,49 1,-25 24,0 0,25 0,0 25,0 0,0 0,25 25,-25 25,25-1,-25 1,24-1,1 26,-25-26,25 1,-25 0,25-26,0 26,-25-50,24 0,1 0,0 0,25-25,-26-24,1-1,0 0,0 26,0-26,-1 0,1 1,0-26,0 26,0-26</inkml:trace>
  <inkml:trace contextRef="#ctx0" brushRef="#br0" timeOffset="930476.2202">7516 4266,'0'0,"0"0,-25 0,25 0,0 0,0 0,0 0,-25 0,25 0,0 0,0 0,25-24,-25 24,0 0,25-25,-25 25,0 0,0 0,25-25,-25 25,0 0,-25 0,25 25,-25-25,0 25,0-25,1 0,-1 24,25-24,0 0,0 0,0 0,25 0,-1-24,-24 24,25 0,0 0,-25 0,0 0,-25 0,25 24,-25 1,1 0,-1 25,25-26,0-24,0 25,0-25,25 0,-1 0,-24 0,25 0,0 0,-25 0,0 0,0 25,-25 0,0 0,25-1,-24 1,24 0,0-25,24 0,1 0,0 0,25-25,-1 25,1 0,-25-25,-1 25,1 0,-25 0,-25 25,-24-25,24 50,-25-25,1-1,24 1,-25 0,50 0,0-25,0 0,0 0,50 0,-25-25,0 0,-1 25,1-25,0 25,-25 0,-25 25,0-25,1 25,-1 0,0-25,0 0,0 25,25-50,0 25,0-25,0 0,25-24,0-1,-25 25</inkml:trace>
  <inkml:trace contextRef="#ctx0" brushRef="#br0" timeOffset="932179.3176">8285 3597,'25'0,"-25"-25,0 25,0 0,0 0,0-25,0 25,-25-25,0 25,0 0,0-25,1 25,-1-24,-25 24,25-25,-24 25,-1 0,0-25,1 25,-1 0,1 25,-1-25,-24 0,24 25,25-1,-24 1,24 0,0 0,0 0,0-1,25 1,0 25,0 0,0-26,25 1,-25 25,25-25,0 24,0-49,-1 50,26-50,-25 25,24-1,1-24,0 0,-26 25,26-50,0 25,-26 0,26-24,0 24,-1-25,-24 0,0 0,25 25,-26-25,26 1,-25-1,0 0,-1 0,1 0,-25 1,25-1,-25 0,0 25,0-50,-25 25,25 1,-25 24,1-25,-1 0,0 25,0-25,0 25,1 25,-1-25,0 25</inkml:trace>
  <inkml:trace contextRef="#ctx0" brushRef="#br0" timeOffset="932614.3425">7813 4142,'0'0,"0"0,0 0,0 0,0 0,0 0,0 25,0-25,-24 0,24 25,0-25,0 25,0 0,-25-25,25 24,-25 1,25 0,0 0,0-25,0 0,-25 25,25-25,0 0,0 0,0 0,0-25,0 25,25 0,-25 0</inkml:trace>
  <inkml:trace contextRef="#ctx0" brushRef="#br0" timeOffset="933379.3863">7689 4217,'0'0,"-24"0,24 0,0 0,0-25,0 25,0 0,0 0,0 0,24 25,-24-25,0 25,0-25,0 24,0 1,0 0,0-25,0 25,0 0,0-25,0 0,0 0,25 0,-25 0,0 0,25 0,-25-25,25 25,-25 0,25-25,-25 25,0 0,24-25,-24 25,0 0,25 0,-25 0,25 0,-25 0,0 0,0 0,0 0,0 0,0 0,0 0,0 0,0 0</inkml:trace>
  <inkml:trace contextRef="#ctx0" brushRef="#br0" timeOffset="938337.6699">2456 14635,'0'0,"0"0,0 0,0 0,-25 25,25-1,0 1,-25 0,25 0,-25 24,25 1,0 0,0-1,0 1,50-1,-25-24,-1 0,26-25,0-25,24 0,1-24,-1-26,-24 1,24-50,-24 25,-1-25,1 0,-25 0,-1-25,-24 25,0 0,0 25,-24-1,-1 26,0 24,0 1,25 24,-25 25,1 25,-1 24,25 26,-25 24,0 0,25 50,-25 0,25 24,-24 26,24-25,0 24,0 0,0-24,-25-25,25 0,0-25,0 0,-25-50,25 1,0-26,0-24,0-25,-25 0,25-50,0-24,-25 0</inkml:trace>
  <inkml:trace contextRef="#ctx0" brushRef="#br0" timeOffset="938534.6811">2332 14039,'0'25,"0"0,0-25,0 25,-25-25,0 25,25-25,0 0,0 0</inkml:trace>
  <inkml:trace contextRef="#ctx0" brushRef="#br0" timeOffset="949764.3234">4018 14436,'0'0,"-24"-24,24 24,0 0,-25 0,0-25,25 0,-50 25,26 0,-1 0,0 25,-25 0,26 24,-1 1,-25 24,50-24,-25 49,25-25,0 1,25-26,-25 26,25-26,0-24,24-25,-24 0,25 0,-1-25</inkml:trace>
  <inkml:trace contextRef="#ctx0" brushRef="#br0" timeOffset="950441.3622">4266 14734,'0'0,"0"0,0 25,-24-25,-1 49,25-24,-50 25,50-1,0 1,0 0,0-26,25 26,0-25,24-25,-24 0,25-25,-1 0,-24 0,0 1,0-1,-25-25,0 1,0 24,0-25,-25 1,0 24,0 0,25 25,-24-25,24 25,0 0,0 0,0 0,0 0,0 0,24 25,-24-25,25 0,-25 0,25 0,0 0,0 0,-1-25,1 25,0-49,0 24,0-25,-1 1,26-26,-25 26,0-51,-1 26,-24-25,25 24,-25-24,0 25,-25-1,25 26,-24 24,24 25,-25 0,0 25,0 24,0 50,1-24,24 49,-25 25,25-25,25 0,-1 0,1 0,0-25,25 0,-26-24,26-51,0 26,-25-25,24-25,-24 0,0-25,24-25</inkml:trace>
  <inkml:trace contextRef="#ctx0" brushRef="#br0" timeOffset="950825.3841">5606 14610,'0'50,"0"-1,0-24,0 25,25 24,-25-49,0 49,0-24,0-25,0-1,0 1,0-25,0-25,0 1</inkml:trace>
  <inkml:trace contextRef="#ctx0" brushRef="#br0" timeOffset="950992.3937">5581 14089,'-25'-25,"25"25,0 0,0 0,0 0,0 0,25 25,-25-25,25 25</inkml:trace>
  <inkml:trace contextRef="#ctx0" brushRef="#br0" timeOffset="951439.4192">5755 15156,'24'0,"-24"-25,0 0,25-25,-25 1,0-26,0 26,25-26,-25 1,0 24,25 1,-25 24,0 0,0 25,25 50,0-25,-25 49,49-49,-24 49,25-24,-1-1,-24 1,25-25,-1 0,-24-25,0 0,0-25,-1 0,-24-25,0 1,0-1,-24 1,24-1,0 0,-25 1,25-1,25 25,-1-24,-24 24</inkml:trace>
  <inkml:trace contextRef="#ctx0" brushRef="#br0" timeOffset="952440.4765">6945 14511,'0'25,"0"24,0-49,0 50,0-1,25-24,-25 25,0-1,25-24,-25 0,0 0,0-25,0 0,0 0,0 0,-25-50,25 25,25-24,-25-1,0 1,0-26,25 26,0-1,-1 0,-24 1,50 24,-25 0,0 0,24 0,-24 25,0 0,0 0,24 0</inkml:trace>
  <inkml:trace contextRef="#ctx0" brushRef="#br0" timeOffset="952881.5017">7293 14883,'0'25,"0"-25,24-25,-24 0,25-25,-25 1,25-1,0-24,0 24,-25 1,24-1,1 25,-25 0,25 25,-25 0,25 25,-25 0,25 25,-1-1,1 1,0-1,0 1,0 0,-1-1,-24 1,25-25,-25-1,-25-24,1 0,-1 0,0-24,0 24,-24-25,-1 0,25 0,0 0,-24 1,49-1,0 0,0 25,0 0</inkml:trace>
  <inkml:trace contextRef="#ctx0" brushRef="#br0" timeOffset="953230.5217">7739 14883,'0'0,"25"-25,0-25,-25 26,24-26,-24 25,0-24,0-1,25 25,-25 0,0 1,0 24,0 24,25 1,-25 0,25 0,0 24,-25-24,24 0,1-25,0 25,0-25,0-25,-25 25,25-50,-25 26,0-26,0 0,0 1,0-26,0 51,-25-1,50 0,-25 0,24 25</inkml:trace>
  <inkml:trace contextRef="#ctx0" brushRef="#br0" timeOffset="954077.57">8235 14610,'0'25,"-25"0,25-1,0-24,0 25,-24 0,24 0,0 0,0 24,0-49,24 25,-24 0,25-25,0 0,0 0,-25 0,25 0,-25-25,0 0,24 0,-24 1,0-1,0 0,0 0,-24 0,24 1,0-1,0 0,0 25,0 0,0 0,0 25,0 0,0-25,0 24,24 1,-24 0,0-25,25 25,-25 24,25 1,-25-25,50 49,-26 1,1-1,0 0,0 26,0-1,-1 0,1 0,-25-24,0-1,25-24,-25-1,-25 1,25-50,-25 0,1 0,-1-25,-25 0,1-24,24 24,-25-25,25-24,1 24,24-24,0 0,0 24,49-25,-24 1,25-25,-1 24,1 1,-1-25,1 24,0-24,-1 25,-24-1,0-24,0 50,-25-26,0 25,0 26,-25-1,0 25,0 0,-24 25,24 24,-25 1,25 24,1 1,24-1,0 1,0-1,24-24,1 24,0-49,0 24,24-24,-24 0,0-25,0 0,0-25,-1 0</inkml:trace>
  <inkml:trace contextRef="#ctx0" brushRef="#br0" timeOffset="954872.6156">9376 13915,'0'0,"0"0,0 0,-25 25,25 0,-24 49,-1-24,0 49,0 0,0 26,1-1,24 0,-25-25,25 0,0 0,0-24,0-1,25-24,-25-26,0 26,24-50,-24 0,0 0,25 0</inkml:trace>
  <inkml:trace contextRef="#ctx0" brushRef="#br0" timeOffset="956088.6852">9922 14412,'0'-25,"0"0,-25 0,0 25,0-25,1 50,-26-25,25 50,25-25,-25 49,25 0,25-24,0 24,0 1,0-26,-1 26,1-50,0-1,0 1,-25 0,0-25,-25 0,0-25,25 25,-25-25,1 25,24-24,-25 24,25-25,0 25,25 0,-1-25,1 0,25 0,-1 1,1-1,0 0,-25-25,24 1,-24-1,0 25,0-24,-25 24,0 0,0 0,-25 25,0 0,25 25,0 25,0-25,0 24,0-24,0 25,25-26,0 1,24-25,-24-25,25 1,-1-1,-24-25,25-24,-1-1,-24 1,0-25,0 24,-1-24,-24 0,0 24,0 1,0 0,-24 74,-1-25,25 50,-25 24,0 26,25-1,-25 25,25 0,-24 1,24-1,0-25,24 1,-24-50,25-1,25-24,-25 0,24-49,1-1,-1-24,1-1,-25-24,24 0,-24-25,0 25,25-25,-50 24,24 26,-24 0,0 24,0 25,0 25,-24 50,24 24,-25 1,0 49,0 0,0 24,25 1,-24 25,-1 0,25-26,-25 1,25 0,0-25,0-25,0 0,0-24,0-50,0 24,0-49,25-24,-25-1</inkml:trace>
  <inkml:trace contextRef="#ctx0" brushRef="#br0" timeOffset="956232.6934">11013 14486,'0'0,"0"0,0 0,0 0,0-25,0 25</inkml:trace>
  <inkml:trace contextRef="#ctx0" brushRef="#br0" timeOffset="956755.7233">11187 14412,'0'0,"-25"24,25 1,0 25,0-25,0 24,0-24,0 0,0 24,25-49,0 0,0 0,-1-24,-24-1,25 0,0 0,0 0,-25 1,25-1,-25 25,0-25,24 50,-24-25,25 25,0-1,0 1,0 0,24 0,-24-25,0 25,0-25,-1 0,-24-25,25 25,-25-25,0 25,25-25,-25 25,0-25,0 1,0 24,0 0,25-25,-25 25,0 25,0-25,25 24,-25 1,0 0,24 0,-24 0,0-1,0 1,0 0,0-25,0 0,0-50</inkml:trace>
  <inkml:trace contextRef="#ctx0" brushRef="#br0" timeOffset="956908.7321">11757 14263,'0'-25,"0"25,0 0,0 0,0 0,0 0,25 25,-25-25</inkml:trace>
  <inkml:trace contextRef="#ctx0" brushRef="#br0" timeOffset="957202.7489">12055 14436,'-25'50,"25"0,-25-26,1 26,24-25,0 0,0-1,24 1,-24-25,50-25,-50 1,25-1,0-25,-1 1,-24-26,0 1,25-26,-25 26,0-25,0 24,0 1,0 0,0 24,-25 25,50 0,-25 1,0 24,25 24</inkml:trace>
  <inkml:trace contextRef="#ctx0" brushRef="#br0" timeOffset="957442.7626">12502 13891,'0'0,"24"0,-24 0,0 0,25 0,-25 24,0 1,0 0,0 49,-25-24,25 49,0-24,0 24,-24-25,24 1,-25-1,25 1,0-26</inkml:trace>
  <inkml:trace contextRef="#ctx0" brushRef="#br0" timeOffset="957795.7828">12452 14312,'25'-74,"0"-1,24 1,-24 24,0 1,0 24,-1 25,-24 25,0 24,0 1,0 49,-24-24,24 24,0 0,0-24,0-26,0 1,24-25,1-1,0-24,25-24,-1-1,-24-25,25 25,-26 1,1-1,25 25,-50 0,25 0,-1 25,-24-1,0 1,25-25,-25 25,25 0,0-25</inkml:trace>
  <inkml:trace contextRef="#ctx0" brushRef="#br0" timeOffset="960200.9204">13146 13469,'0'25,"25"-25,-25 49,0-24,25 25,0 24,0 25,0 1,-1 24,1 0,0 24,25-23,-50 23,24-24,-24 0,0-49,0 24,-24-25,24 1,-25-26,0-24,25-25,-25 0,25-25</inkml:trace>
  <inkml:trace contextRef="#ctx0" brushRef="#br0" timeOffset="961532.9966">14312 14089,'0'0,"0"-25,0 25,-25 0,25 0,0-25,-24 25,-1 25,0 0,0 0,0 24,1 1,-1 0,0 24,25 1,0-26,0 1,0-1,25-24,0 0,24-25,-24-25,25 25,-26-49,26-1,-25 0,0 26,0-51,-1 25,1 1,0 24,-25-25,0 26,0 24,0 24,0 1,0 25,0-1,0 26,0-25,0-1,0 26,0-26,0-49,25 25,0-25,-1 0,1-25,-25 25,25-49,25 24,-26-25,1 1,0-26,0 25,24 1,-49 24,25-25,-25 26,0 24,0 24,0 26,0 0,0-26,0 51,0-25,0-26,0 26,0-25,25-25,0 0,-25 0,25-25,-1 0,1 0,0 1,0-26,24 0,-49 25,25 1,0 24,-25 0,0 0,0 24,0 26,0 0,25-25,-25 24,25-24,-1 25,1-26,0-24,25 0,-26 0,26-24,-25-1,25 0,-26 0,26-24,-25-1,0 0,-1 25,-24-24,25 24,-25 0,0 25,-25 0,25 25,-24 0,-1 24,25 1,-25 0,25-1,0-24,25 25,0-25,-1-25,1 0,0-25,25 0,-26-25,1-24,0-1,-25-24,0-25,0 0,0-25,0 1,-25 24,0 0,1 0,-1 24,0 26,0-1,0 51,25-26,0 50,0 0,0-25,0 25,0 25,0-25,0 25,25 0,-25-25,0 24</inkml:trace>
  <inkml:trace contextRef="#ctx0" brushRef="#br0" timeOffset="966072.2562">4192 16222,'0'-25,"0"1,-25-1,25 0,-25 0,-24 0,24 1,0 24,-24 0,-1 0,25 0,0 24,25-24,0 50,0-25,25 24,0 1,25 24,-26-24,26 25,-25-1,0-49,-1 24,-24 1,0-25,-24 0,-1-25,-25 0,1 0,-1 0,0 0,1-25,24 25,-25-25,26 0,24 25</inkml:trace>
  <inkml:trace contextRef="#ctx0" brushRef="#br0" timeOffset="966880.3024">4341 16421,'49'0,"1"-25,-25 0,0 0,-1-24,1 24,-25 0,0 0,0 0,-25 25,25 0,-24 25,-1-25,0 50,0-1,0 1,-24 0,49 24,-25-24,25-1,25 1,-25-25,25 0,-1-25,26 0,-25 0,24-25,26-25,-26 1,1-1,0-24,-1-1,1 1,0-1,-1-24,-24 0,0 0,0 24,-25 1,0 24,-25-24,25 49,-25 0,0 25,0 25,1 25,-1 24,0-24,0 49,25-25,0 25,0-24,0-1,25-24,0-1,24-24,-24 0,25-50,-25 0,24 1,1-26,-25 0,24-24,-24 0,25-1,-26 1,1-1,-25 1,0 0,0 24,0 0,0 50,0-24,-25 48,25 1,-24 25,24 24,-25 25,0 1,25 48,-25-24,25 0,-25 25,25 0,0-25,0 0,0 0,0-25,0 1,0-26,0 0,0-24,0-25,0 0,0-25,0-25</inkml:trace>
  <inkml:trace contextRef="#ctx0" brushRef="#br0" timeOffset="967054.3124">5432 16694,'0'0,"25"24,-25 1,0-25,0 0,0 0,0 0,0 0,25-25</inkml:trace>
  <inkml:trace contextRef="#ctx0" brushRef="#br0" timeOffset="967677.348">6127 15751,'25'-25,"-25"0,24 25,-24 25,0 0,0 49,0 1,0 24,0 0,-24 25,24-25,-25 1,25 24,0-75,-25 26,25-26,0-24,0 0,0-25,0-25,-25 0,25 1,0-1,-25-25,1 1,-1 24,0 0,0 0,-24 25,24 25,0 0,-25 0,50 24,-25 1,25-1,0 1,25 0,-25-26,25 1,25-25,-25 0,24 0,1-25,-25 1,24-26,1 25</inkml:trace>
  <inkml:trace contextRef="#ctx0" brushRef="#br0" timeOffset="968068.3704">6424 16694,'0'0,"0"0,0-25,0 0,0-25,25 1,-25-1,25-24,0 24,-25-24,25-1,-1 50,1 1,-25-1,25 25,-25 25,25 24,0-24,-25 49,24-24,1 25,0-26,-25 1,0-1,0-24,0 0,0 0,0-25,-25 0,0 0,1-25,-1 0,0 0,0-24,25 24,0-25</inkml:trace>
  <inkml:trace contextRef="#ctx0" brushRef="#br0" timeOffset="968326.3851">7094 15478,'0'0,"-25"25,25 0,-24 24,-1 1,0 49,25-24,-25 49,0 0,25-25,-24 0,24 25,-25-25,25-24,0-26,0 1</inkml:trace>
  <inkml:trace contextRef="#ctx0" brushRef="#br0" timeOffset="968911.4186">6722 16272,'0'-25,"0"0,0 25,25 0,0 0,24-25,1 25,0 0,-1 0,-24 0,25 0,-26 0,26 25,-50 0,25 25,-25-1,0 1,-25 0,25 24,0-49,-25 24,0 1,25-25,0 0,0-25,0 0,0 0,0 0,0-50,25 25,0-49,0 24,0-24,-1-1,1 1,0-1,0 1,-25 24,25 26,-25-1,24 25,-24 25,25-1,-25 26,0 24,25 1,0-1,0-24,-1 24,-24 1,25-50,-25 24,0-24,0-25,-25 25,1-50,-1 25,0-25,0 0,0 1,1-1,-1 0,25-25,-25 1,50-1</inkml:trace>
  <inkml:trace contextRef="#ctx0" brushRef="#br0" timeOffset="969536.4543">7937 15528,'0'0,"0"0,-24-25,24 25,0 0,-25-25,0 25,0 0,0 0,1-25,24 25,-25 25,25-25,0 0,-25 25,25 0,0 0,0 24,0 1,-25 24,0 25,25 1,-24 24,-1-25,25 25,-25-25,25 25,-25-25,25 1,0-1,0-25,0-24,0-1,0-24,0 0,0 0,25-25,-25 0,0 25,25-25,-25 0,49 0,-24 0,0 24,25-24,-26 0,1 0,0 0,0-24,0 24,-25-25</inkml:trace>
  <inkml:trace contextRef="#ctx0" brushRef="#br0" timeOffset="969993.4805">8136 16098,'0'-25,"0"25,-25-24,25 48,-25-24,-24 25,49 25,-50-1,50 26,-25 24,25-24,0-1,25 0,0 1,0-50,24 24,1-24,0-25,24 0,-24-25,-1 0,-24-24,25-1,-26-24,-24 24,0-24,-24-1,24 26,-50-26,25 26,0 24,-24 0,24 25,0 0,25 25,0-25,0 25,25-1,0-24</inkml:trace>
  <inkml:trace contextRef="#ctx0" brushRef="#br0" timeOffset="970483.5085">8706 15776,'25'-25,"-25"25,25-25,0 0,0 25,-1-24,1 24,25 0,-50 24,25 1,-1 0,-24 49,25 1,0-1,-25 25,0 1,25-1,-25 0,0-24,0 24,0-50,0 26,0-50,0 24,-25-24,0 0,0 0,-24-25,-1 24,25-24,-24-24,-1 24,25-25,25 25,-24-25,24 0,0-24</inkml:trace>
  <inkml:trace contextRef="#ctx0" brushRef="#br0" timeOffset="971101.5439">9525 15577,'0'-24,"25"-1,-50 0,25 25,-25 0,0 0,1 0,-1 0,0 25,-25-25,1 25,24-1,0-24,0 25,1-25,-1 25,25 0,0 0,0 24,0-24,0 49,0 1,0-1,0 25,0 25,0-24,0-1,0 25,-25-25,25 0,0 1,-25-51,25 26,25-1,-25-49,25 24,0-24,-1 0,26 0,-25-25,24 0,1-25,0 0,-1-24</inkml:trace>
  <inkml:trace contextRef="#ctx0" brushRef="#br0" timeOffset="971671.5765">10517 15701,'0'0,"-25"-24,25 24,0-25,0 25,0 0,25 25,-25-25,50 49,-25-24,-1 0,-24 24,50 26,-50-26,25 1,-25 24,0-24,0 0,0 24,0-24,0 24,0-24,0-1,0 26,-25-50,25 24,0 1,0-25,-25-1,25 1,-25 0,25-25,0 25,-24-25,24 0,-25 0,25 0,-25 0,0 0,25 0,-25 0,1 0,-1-25,25 25,-25 0,25 0,-25 0,25 0,0-25,0 0</inkml:trace>
  <inkml:trace contextRef="#ctx0" brushRef="#br0" timeOffset="972038.5975">9674 16222,'-25'0,"0"0,0 0,1 0,-1 0,0 25,-25 0,50 24,-24 1,-1-25,25 25,-25-1,25 1,0-25,0-1,25 1,0 0,-1-25,-24 0</inkml:trace>
  <inkml:trace contextRef="#ctx0" brushRef="#br0" timeOffset="972571.6279">9723 16470,'25'-24,"-25"-1,25 0,-50 25,25 0,0 25,0-25,0 25,-25 24,25-24,0 0,25-25,-25 0,0 0,25 0,-25 0,0-25,25 0,-25 0,0 1,0-1,25 0,-25 0,0 0,24 0,1 1,0-26,0 25,0-24,24-1,-24-24,0 24,25-24,-26-1,-24 1,0-1,25 1,-25 24,0 1,-25 24,25 0,0 25,-24 0,24 25,-25 25,0-1,25 1,-25 49,0-25,25 1,-25 24,25-25,0 26,0-26,25 0,-25-24,25 25,0-26,0-24,0 0,-25 0,24-25,-24 0,0-25</inkml:trace>
  <inkml:trace contextRef="#ctx0" brushRef="#br0" timeOffset="973129.6599">10914 16123,'0'0,"25"25,-25-50,25 50,-1-50,1 25,-25 0,25 0,-25 0,25 0,0 0,-25 0,0 0,0 0,24 0,-24 0</inkml:trace>
  <inkml:trace contextRef="#ctx0" brushRef="#br0" timeOffset="973385.6739">10889 16371,'0'0,"0"25,0-25,25-25,0 25,0 0,-25 0,24 0,1 0,0 0,-25 0,25 0,0 0,-25 0,24 0,1-25</inkml:trace>
  <inkml:trace contextRef="#ctx0" brushRef="#br0" timeOffset="974648.7467">11212 16247,'0'25,"0"-25,0 0,0 0,0-25,0 25,0 0</inkml:trace>
  <inkml:trace contextRef="#ctx0" brushRef="#br0" timeOffset="975362.7876">11237 16173,'0'24,"0"-24,0 0,0 0,24-24,-24 24,25 0,0 0,-25 0,25-25,0 25,-1 0,1 0,0 0,0 0,0-25,-1 25,-24 0,0 0,25 0,-25 0,0 0,0 0,0 0,-25 25</inkml:trace>
  <inkml:trace contextRef="#ctx0" brushRef="#br0" timeOffset="975620.8023">11261 16371,'0'0,"0"0,25 0,0 0,0 0,0 0,-25 0,24 0,1 0,0 0,0-25,0 50,-25-25,24 0,-24 0,25 0,-25 0,0-25</inkml:trace>
  <inkml:trace contextRef="#ctx0" brushRef="#br0" timeOffset="976085.8289">11733 15304,'0'0,"0"0,0 25,0 0,0 0,0 0,24 24,-24 1,0 0,0-26,0 26,0 0,0-26,0 1,0 0,25-25,-25 0,0 25,0-25,0 0,0-25</inkml:trace>
  <inkml:trace contextRef="#ctx0" brushRef="#br0" timeOffset="976483.8517">12700 15180,'0'0,"0"0,0 25,0-25,25 25,-25-25,0 50,0-26,0 51,0-50,25 49,-25 1,0-26,0 1,0-1,0 1,0-25,0 24,24-24,-24-25,0 25,0-25,0 0,25 0,-25 0,25-25,0 25</inkml:trace>
  <inkml:trace contextRef="#ctx0" brushRef="#br0" timeOffset="977144.8895">13146 15577,'-24'0,"-1"0,25 0,-25 25,25 0,-25 25,25-26,0 26,-25-25,50 0,-25-1,0 1,25-25,0 0,-25 0,49-25,-49 25,25-24,-25-26,25 50,-25-25,0 0,0 1,-25-1,25 25,0 0,0 0,-25 25,25-1,0 1,0 0,0-25,25 25,-25-25,25 0,-25 0,25-25,-25 25,0 0,0-25,0 0,0 25,-25-24,25 24,-25 0,25 24,-25 1,25-25,0 25,0 25,-24-26,24 1</inkml:trace>
  <inkml:trace contextRef="#ctx0" brushRef="#br0" timeOffset="977784.9261">13146 16520,'0'-25,"0"0,0 1,0-1,-24 25,24-25,0 25,-25 0,25 25,0 0,0-1,0 1,0 0,0 0,0 0,25-25,-25 24,24-24,-24 0,25-24,-25-1,25 25,0-25,-25 0,0-24,0 24,0-25,0 25,-25 0,0 25,25 0,-25 0,1 25,-1 0,25 25,-25-25,25-1,0 26,25-25,-25-25,0 0,25 0,-1 0,1-25,-25 25,25-25,0 0,-25 1,0-1,0 0,0 25,0 0,-25-25,25 50,-25-25,25 25,-25-25,25 0,0 0</inkml:trace>
  <inkml:trace contextRef="#ctx0" brushRef="#br0" timeOffset="979721.0369">2778 17587,'-25'-25,"25"25,-24 0,24-25,-25 25,0 0,0 0,25-25,-25 25,25 0,-25 0,25 0,0 0,0 0,0 0,0 0,0 50,0-50,25 74,-25-74,25 75,-25-75,25 74,-25-74,0 74,0-74,0 0,25 25,-25-25,0 0,0 0,0 0,25-49,-25 49,0-100,0 51,0-1,0 1,0-1,24 0,-24 1,25 24,0 0,0 25,0-25,24 25,1 0,-25 0,24-25,-24 50</inkml:trace>
  <inkml:trace contextRef="#ctx0" brushRef="#br0" timeOffset="980075.0571">3150 17537,'0'50,"0"-50,0 0,25 49,-25-49,50 0,-26 0,26-25,-25 1,0-1,-1 0,1 0,-25 0,0 0,0 1,-25-1,25 25,-24 0,-1 25,0-1,25-24,-50 50,50-50,0 75,0-75,0 99,0-99,25 49,-25-49,50 75,-50-75,49 25,-49-25,50 0,-50 0,50-50</inkml:trace>
  <inkml:trace contextRef="#ctx0" brushRef="#br0" timeOffset="980367.0738">3721 17041,'0'0,"0"0,-25 25,25-1,0 26,0 0,0-1,0 26,0-1,0 0,0 1,0-25,0 24,0-24,0-50,0 49,0-49</inkml:trace>
  <inkml:trace contextRef="#ctx0" brushRef="#br0" timeOffset="980879.1031">3621 17537,'0'-25,"-24"0,24 0,0 1,24-1,1 25,-25 0,25 0,25 25,-25-1,-1 1,26-25,-25 25,0 0,-1-25,-24 0,25 0,0 25,-25-25,0 0,0 0,0 0,0 0,0 0,0 0,0 0,0 0,0 0,0 0,0-25,0 25,0 0,0 0,0 0,0 0,0 0,0 50,0-50,0 0,0 49,0-49,0 0,0 0,50 50,-50-50,49-25,-24 0,0 0,0 1,24-26,-24 25,0 0,-25 0,0-24,25 24,-25 0,0 25,-25-25,25 25,0 0,25 25,-25-25</inkml:trace>
  <inkml:trace contextRef="#ctx0" brushRef="#br0" timeOffset="981421.1341">4341 17512,'0'0,"0"50,0-50,49 49,-49-49,0 50,0-50,25 50,-25-50,0 0,0 0,0 0,0 0,0 0,50 0,-50-25,0-25,-25 25,25-24,25 24,-25 0,0 0,0 0,25 1,-1 24,-24 0,25 24,0 1,-25-25,0 0,25 50,-25-50,0 0,25 74,-25-74,0 0,0 0,24 0,-24 0,25-24,0 24,-25-25,0 0,25 25,-25-25,0 25,25 0,-25 0,0 0,24 25,-24-25,25 25,-25-25,25 25,-25-25,25-25,0 25,-25-25,0 25,25-25,-25 0,24 0,-24-24,25 24</inkml:trace>
  <inkml:trace contextRef="#ctx0" brushRef="#br0" timeOffset="981713.1508">5804 17388,'25'25,"-25"-25,0 74,0-74,0 75,0-26,-25 26,25-50,0 24,0-49,0 99,0-99,0 0,0 0</inkml:trace>
  <inkml:trace contextRef="#ctx0" brushRef="#br0" timeOffset="981932.1633">5531 17363,'-24'-49,"-1"24,25 0,25 25,-25-25,49 25,1 0,24 25,-24-25,24 25,1-25,-1 0,1 25,-26-25,26 0,-51 0,26 0,-25 0</inkml:trace>
  <inkml:trace contextRef="#ctx0" brushRef="#br0" timeOffset="982910.2192">6127 17859,'0'0,"0"0,-50-74,50 74,0-74,-25 49,25-25,25 1,-25 24,0 0,25 0,0 0,-25 0,49 25,-24 0,0 0,0 0,-25 0,25 25,-25 0,0-25,0 0,0 25,0-25,0 0,0 0,-25 50,25-50,0 0,0 0,0 0,0 0,49 49,-49-49,50 0,-50-25,50 25,-50-24,24-1,26 0,-50 0,25 25,0-25,-25 0,24 1,-24 24,0 0,0 0,0 24,25 1,-25-25,0 0,0 50,0-25,25-25,-25 0,25 0,-25 0,25 0,-25-25,0 25,0-25,0 0,24 0,-24 1,0-1,0 25,0 0,0 0,0 0,25 25,-25-1,25 1,0 0,0 0,-1-25,1 25,25-25,0 0,-26 0,26-25,0 25,-26-25,26-25,-25 26,0-26,-1 25,-24-24,0 24,0-25,-24 50,-1-25,0 25,0 25,0 0,1 25,-1-1,0 1,25 24,0-24,0 0,25-1,-25-49,25 75,-25-75,49 24,-49-24</inkml:trace>
  <inkml:trace contextRef="#ctx0" brushRef="#br0" timeOffset="987485.481">967 14709,'0'50,"0"-50,0 0,-24 49,24-49,0 75,0-75,0 49,0 1,-25 24,25 1,25-1,-25 25,0 26,49 23,-24-24,0 50,24-25,1 24,0-24,-1 0,1 0,-1 0,1-25,0 0,-1-25,-24-25,25 1,-26-26,1 1,0-25,0 0,-25-1,0-24,25 0,-25 0,0 0,0 0,0 0,0 0,0 0,0 0,0 0,-25 0,25-24,-25 24,25 0,-25-25,0 25,1-25,-1 25,-25-25,25 0,-24 25,24-24,0-1,0 0,-24 25,49-25,-25 25,0-25,25 25,0 0,0 25,25 0,0 25,24-26,-24 26,25 0,-1-1,1 1,-25 0,-25-50,74 74,-74-74,50 0,-50 0,25-50,-25 1,0-1,0-24,0-26,25 26,-25-25,0 24,0 1,0 0,0-1,0 26,-25-26</inkml:trace>
  <inkml:trace contextRef="#ctx0" brushRef="#br0" timeOffset="988892.5614">347 14536,'0'0,"0"0,0 0,0 0,0 0,0 0,0 0,25-50,-25 50,25-74,-25 74,25-100,-1 51,-24-26,0 26,0-1,0 0,0 50,0-99,0 99,-24-25,24 25,0 0,-50 0,50 0,-50 50,50 0,-24 24,24-24,0 24,0 0,24 1,1-25,0-1,-25-49,50 99,-50-99,74 25,-74-25,50-74,-1 24,-24 1,-25-51,25 26,0-25,-25-1,0 1,0-25,-25 25,0 0,0 24,1-24,-26 25,25-1,-25 26,50 49,-74-75,74 75,-25 0,25 0,-25 50,50 0,0 24,0 0,24 26,-24-26,0 25,25-24,-25-1,-1 0,-24-74,25 50,-25-50,0 0,0 0,50-50,-50 50,0-74,0 74,49-74,-49 74,50-50,-50 50,25 0,-25 0,0 0,0 0,49 50,-49-50,-24 74,24-74,0 0,-50 50,50-50,0 0,0 0,0 0,0 0,50-50,-50 50,49-99,-24 24,-25 26,25-26,0 1,-25 0,0-1,0 26,0-1,0 50,-50-75,50 75,0 0,-50-24,50 24,0 49,0 1,25 0,0-1,0 26,0-26,24-24,1 25,-1-26,1-24,0 25,-26-25,26-25,-25 25,0 0</inkml:trace>
  <inkml:trace contextRef="#ctx0" brushRef="#br0" timeOffset="1.02581E6">2555 10021,'25'75,"-25"-26,24 26,1-1,0 0,0 1,0-1,0-24,-25-1,24-24,-24 0,0-25,0 0,0-25,-24 0,24-24,-25-1,0-24,25 24,-25-24,50 24,-25 1,25-1,24 25,-24 0,50 1,-26 24,1-25,24 25,-24 0,-1-25,1 25,-25 0</inkml:trace>
  <inkml:trace contextRef="#ctx0" brushRef="#br0" timeOffset="1.0261E6">3299 10244,'0'25,"50"25,-50-50,49 25,-24-25,25-25,-26 25,1-50,0 25,0-49,-25 49,0-49,-25 24,-25 25,26 0,-26 1,0 48,1-24,-1 50,25 0,1 24,-1-24,25 24,25-24,-1-1,1-24,25 0,-25 0,24-50</inkml:trace>
  <inkml:trace contextRef="#ctx0" brushRef="#br0" timeOffset="1.02665E6">3671 9475,'0'0,"0"0,0 50,0 0,0 24,0 0,0 1,0 24,0 0,0-24,0-1,0 1,0-26,0 1,0-50,0 0,-25 0,25-25,0 0,-25-24,25-1,-24 0,24-24,0 24,24 1,1-1,-25 25,25 0,25 1,-25 48,-1 1,26 0,-50 49,25-49,-25 50,25-26,-25 1,24 0,-24-26,0 1,25 0,0-50,0 25,0-25,-1-24,1-1,-25 1,25-26,-25 25,-25-24,25 0,0 24,-25 25,25-24,0 49,0 0,-24 24,48 1</inkml:trace>
  <inkml:trace contextRef="#ctx0" brushRef="#br0" timeOffset="1.02685E6">4118 10220,'0'24,"24"-24,1 0,-25-24,0-1,25-25,-25 1,25-1,-25 0,25 1,-1 24,1 0,0 0,0 25,0 0,-1 0,1 25,-25 0</inkml:trace>
  <inkml:trace contextRef="#ctx0" brushRef="#br0" timeOffset="1.02732E6">4415 10220,'0'0,"0"0,0 0,25-25,-25 0,25 0,-25 0,0-24,25-1,-25 0,24 26,-24-26,0 25,25 0,-25 25,25 25,-25 0,25 0,-25 24,25-24,-1 0,1 0,0-25,0 0,0-25,-25 0,24 0,-24-24,0 24,25-25,-25 1,0-1,-25 25,25-24,25 24</inkml:trace>
</inkml:ink>
</file>

<file path=ppt/ink/ink4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1-15T21:53:42.584"/>
    </inkml:context>
    <inkml:brush xml:id="br0">
      <inkml:brushProperty name="width" value="0.05292" units="cm"/>
      <inkml:brushProperty name="height" value="0.05292" units="cm"/>
      <inkml:brushProperty name="color" value="#FF0000"/>
    </inkml:brush>
  </inkml:definitions>
  <inkml:trace contextRef="#ctx0" brushRef="#br0">2729 1538,'0'-25,"-25"25,0-25,0 0,0 25,25 0,-25-24,25 24,0 0,0 0,0 0,25 0,0 0,25 0,-1 0,26 0,-1-25,25 25,1-25,-1 25,0 0,-25-25,1 25,-26 0,1 0,-50 0,74-25,-74 25,0 0,0 0,0 0,0 0,-74-49,74 49,-50-25,50 25,-49 0,49 0,0 0,0 0,0 0,0 0,0 0,49 0,1 0,0 0,-26 0,-24 0,75 25,-50-25,-25 0,25 25,-25-1,-25 1,25 0,-50 0,25 0,0-1,1 1,-26 0,25 0,0 0,1-1,-1 1,0-25,25 0,0 0,0 25,0-25,0 25,0-25,0 0,0 0</inkml:trace>
  <inkml:trace contextRef="#ctx0" brushRef="#br0" timeOffset="1219.0697">3150 1935,'25'-25,"-25"25,0 0,0 25,0-25,0 49,-25 1,25 0,0-1,0 26,-25-1,25 25,0-24,0-1,0-24,0 24,25-24,-50-1,50-49,-25 25,0 0,0-25</inkml:trace>
  <inkml:trace contextRef="#ctx0" brushRef="#br0" timeOffset="1579.09">2977 2555,'0'0,"0"25,0-25,24 24,-24 1,0 0,25 25,-25-1,0-24,25 50,-25-26,25 1,-25-25,0 24,25-24,-25 0,24-25,1-25,0 0,-25 0,25-24,24-1,-24 1,0-1,-25 0,25 1,0 24,-25 0,0 0,0 0,0 25,0 0,0 0,24 0</inkml:trace>
  <inkml:trace contextRef="#ctx0" brushRef="#br0" timeOffset="2298.1314">4564 1761,'-25'-25,"0"1,1-1,-1 0,25 25,0 0,0 0,0 0,0 0,0 25,0 0,25 24,-1-24,26 49,-25-24,24 24,1 1,0-1,24 1,-24-26,-1 26,1-1,0-24,-1 24,-24-24,0-26,0 26,-1-25,-24-25,25 0,-25 0,0 0,0-25,25 0</inkml:trace>
  <inkml:trace contextRef="#ctx0" brushRef="#br0" timeOffset="2800.1601">5283 2257,'-24'0,"24"0,0 25,0-25,-25 25,25-25,0 25,0-25,0 24,0 26,0-25,25 24,-25 1,24 0,1-1,0 1,-25 0,25-26,0 1,-25 25,24-25,1-25,-25 24,0-24,0 0,0 0,-25 0,1 0,24 0,-25 0,0 0,-25 0,26 0,-26 0,25 25,-24-25,24 25,0 0,-25-25,26 25,-1-1,25 1,-25-25,25 0,-25 25,25-25,0-25,0 25</inkml:trace>
  <inkml:trace contextRef="#ctx0" brushRef="#br0" timeOffset="4113.2352">4762 1315,'0'0,"0"0,0 0,0 0,0 0,0 0,50-50,-50 50,25-50,-25 50,74-74,-49 24,25 1,-1-1,1 1,0-1,-1 0,1 1,-1-1,1 1,-25 24,-25 25,74-50,-74 50,0 0,50-49,-50 49,0 0,0 0,0 0,0 0,0 0,0 0,0 0,-50-25,50 25,-49 0,49 0,-75 0,75 0,-49 0,49 0,-50 25,50-25,0 0,0 0,0 0,0 0,0 0,0 0,25-50,-25 50,74-25,-74 25,25-25,-25 25,74-25,-74 25,50-24,-50 24,25 0,-25 0,0 0,49 0,-49 0,0 0,0 0,25 49,-25-49,0 50,0-50,0 74,0-74,-25 75,25-75,-24 74,24-74,-25 50,25-50,-25 49,25-49,0 0,0 0,-25 50,25-50,0 0,0 0,0 0,0 0,0 0,0-50</inkml:trace>
  <inkml:trace contextRef="#ctx0" brushRef="#br0" timeOffset="5784.3308">5606 1786,'0'0,"-25"-25,0 0,25 25,-25-24,1-1,-1 0,0 25,0-25,0 0,1 25,-1-25,0 1,0 24,-24-25,24 0,0 25,-25-25,26 0,-26 1,0 24,26-25,-26 25,0-25,1 25,-1-25,25 25,-24-25,-1 25,0-24,26 24,24 0,-75 0,75 0,-49-25,49 25,-50 0,50 0,-50 0,50 0,-24 25,-1-25,25 24,-25-24,25 25,-25 0,25 0,-25 0,1 24,24-24,-25 25,0-26,0 26,25 0,-25-1,1 1,24-25,-25 24,0 26,25-50,-25 49,25-24,-25-1,25 1,-24 24,24-24,0 24,0-24,0 24,0-24,0 24,0-24,0 0,24-1,1 1,-25-1,25-24,0 25,0-1,-1-24,1 25,25-25,-25-1,-1 26,1-25,25 24,-1-24,-24 0,25 25,-1-26,1 26,0-25,-1 24,26-24,-26 25,26-25,-26-1,26 26,-26-25,26 0,-1 0,1-25,-26 24,26-24,-1 0,0 0,1 0,-1-24,1-1,-26 0,26 0,-1-25,1 26,-26-26,1-24,-1 24,1-24,0-1,-26 26,1-51,0 51,0-50,-25 24,25 1,-50-1,25 1,-25-25,25 49,-25-49,0 49,1-24,-1-1,0 1,-25 24,1 1,24-1,-25-24,1 49,-1-25,1 1,-1-1,-25 1,26 24,-1-25,-24 25,24 0,-24 1,24-1,-24 0,-1 25,1 0,0 0,-1 0,1 25,-1-25,-24 25,25-1,-26-24,26 25</inkml:trace>
  <inkml:trace contextRef="#ctx0" brushRef="#br0" timeOffset="40441.3131">17735 13221,'0'0,"0"0,0 0,0 0,-24-25,24 25,0-25,0 25,0-25,0 1,0-1,-25 25,25-25,-25 0,25 25,-25-25,0 1,1 24,24 0,-50 0,50 0,-50 24,25 1,1 0,-1 0,25 24,-25 1,0 0,25 24,0-24,0-1,0 1,0 24,25-24,0-25,0 24,-1-24,1 0,0 0,0 0,25-25,-26 0,1 24,0-24,-25 0,25 0,-25 0,0 0,25 0,-25 0,0-24</inkml:trace>
  <inkml:trace contextRef="#ctx0" brushRef="#br0" timeOffset="40832.3355">18058 13146,'0'0,"0"0,0 0,25 25,-50-25,25 25,0 0,0 0,0 0,0 24,0 1,0-1,0-24,0 0,0 25,0-26,0 1,0 0,0-25,0 0,0 0,0 0,-25 0</inkml:trace>
  <inkml:trace contextRef="#ctx0" brushRef="#br0" timeOffset="41039.3473">17859 13370,'0'0,"0"0,25 25,0-25,0 24,0-24,-1 0,1 0,0 25,25-25,-26 0,1 0,0-25,0 25,0 0</inkml:trace>
  <inkml:trace contextRef="#ctx0" brushRef="#br0" timeOffset="41442.3704">18405 12774,'25'0,"-25"0,0 25,0 0,0 25,0-1,0 1,-25 24,25 1,0-1,0-24,0 24,0 1,-25-26,25 1,0-1,0 1,0-25,0 24,0-24,0-25,0 25,0-25,0 0,0 0,25-25,0 0</inkml:trace>
  <inkml:trace contextRef="#ctx0" brushRef="#br0" timeOffset="42186.4129">19571 13395,'0'-25,"0"25,0 0,0 25,0-25,0 24,25 1,-25 0,25 25,-25-1,24-24,-24 25,25-26,-25 1,0 0,0 0,0-25,0 0,0 0,0-25,0 0,-25-24,25 24,-24-25,24 1,0-1,-25 0,25 26,0-26,0 25,25 0,-25 1,0-1,24 25,1 0,0 0,0 0,24 0,-24 0,0 0,0 0,24-25,-24 25</inkml:trace>
  <inkml:trace contextRef="#ctx0" brushRef="#br0" timeOffset="42584.4356">20265 13246,'0'0,"0"25,0-25,0 24,0 1,0 25,-24-1,24-24,0 25,0-1,0-24,0 0,0 0,0 0,0-1,0-24,0 0,0 0</inkml:trace>
  <inkml:trace contextRef="#ctx0" brushRef="#br0" timeOffset="42764.446">20117 13494,'-25'0,"25"-25,0 25,0 0,25 25,-25-25,49 0,-49 0,25 25,25-25,-50 0,49 0,-24 0,0-25,-25 25</inkml:trace>
  <inkml:trace contextRef="#ctx0" brushRef="#br0" timeOffset="43083.4642">20712 12923,'0'0,"0"0,0 0,0 25,0 25,0-1,0 1,-25 24,25 1,0-1,0 25,0-49,0 24,0 1,0-26,-25 1,25-25,0 0,0-25,0 0,0 0,-25 0</inkml:trace>
  <inkml:trace contextRef="#ctx0" brushRef="#br0" timeOffset="43854.5083">19496 12799,'0'0,"0"0,0 0,0 0,-24 0,-1 0,25 0,-25 0,0 0,0 0,1 25,-1-25,25 0,-25 25,25-25,0 0,-25 25,25-1,0 1,0 0,25 25,-25-1,0 1,-25 24,25 1,0-26,0 26,0-1,0 1,0-1,-25-24,25 24,25-24,-25-26,0 1,0 0,0 0,25 0,-25-1,25-24,-25 25,0-25,25 0,-1 0,-24 25,0-25,25 0,-25 0,0 0,0 0,25 0,-25 0,0-25</inkml:trace>
  <inkml:trace contextRef="#ctx0" brushRef="#br0" timeOffset="44643.5535">20985 12650,'0'0,"0"0,0 0,0 0,0 0,0 0,25 0,-25 0,0 0,24 0,-24 0,25 0,-25 0,25 0,-25 0,25 25,-25 0,25 0,-25 24,0-24,24 50,-24-26,0 26,-24 24,24-25,0 1,-25-1,25 1,0-26,0 26,-25-1,25-24,0-1,-25 1,25-25,0-1,0 26,-25-50,25 25,0 0,0-25,-24 24,-1-24,25 0,0 0,-25 0,25 0,0 0,-25-24,25 24,-25-25,1 0,24 0</inkml:trace>
  <inkml:trace contextRef="#ctx0" brushRef="#br0" timeOffset="45556.6055">18678 12774,'0'0,"0"0,0 0,0 0,0 0,0 0,0 0,25 0,-25 0,25 0,-1 25,-24-25,25 25,0 0,-25 0,25 24,-25-24,25 0,-25 24,0 1,0-25,0 24,0 1,0 0,0-25,-25 24,25 1,-25-1,25-24,0 25,0-1,0-24,0 0,0 25,0-26,0 1,0 0,0 0,0 0,-25-25,25 0,0 0,0 0,0 0,0 24,0-24,0 0,-25 0,25 0,0 0,-24 0,-1 0,25 0,-25 0,25 25,-25-25,0 0,25-25,0 25,-24 0,24 0,0-24,0 24</inkml:trace>
  <inkml:trace contextRef="#ctx0" brushRef="#br0" timeOffset="46511.6602">17214 12576,'0'0,"0"0,-24 0,24 0,0 0,0 0,-25 0,0 0,0 25,0-25,1 0,-26 0,50 0,-50 0,50 0,-24 0,24 0,0 0,0 0,0 0,0 0,0 25,0-25,0 24,24 26,-24 0,0-26,0 51,0-1,0 25,0-24,0 24,0-24,0 24,0-25,-24 25,24-49,0 24,0 1,-25-26,25 1,0-25,0 0,0-1,0 1,0-25,25 0,-25 25,24-25,1 0,0 0,25 0,-26 25,1-25,0 0,25 0,-26 0,1 0,0 0,-25 0,0 0,0 0</inkml:trace>
  <inkml:trace contextRef="#ctx0" brushRef="#br0" timeOffset="110729.3333">1538 8458,'-25'0,"0"0,25 0,-25-24,25 24,0 0,0 0,0-25,0 25,25 0,0-25,0 25,24 0,-24 0,50 0,-50 0,49 25,0-25,-24 0,24 0,26 25,-51-25,26 0,-1 0,0 0,-24 0,0 24,-1-24,-24 0,0 0,-25 0,25 0,-25 0,0 25,0-25,0 0,0 0,-25 0,25 0,-50-25,25 25,-24 0,-26 0,-24 0,25 0,-25 0,-1 25,26-25,-25 0,0 25,24-25,25 0,1 25,-1-25,25 25,1-25,24 0,0 0,24-25,26 25,0 0,24-25,1 25,-1-25,25 0,0 25,-24-24,-1 24,1-25,-1 0,-24 25,-1 0,-24 0,-25-25,0 25,0 0,-25 0,-24 0,-26 0,26-25,-26 25,-24 0,0 0,0 0,-1 0,26 0,-1 0,1 0,24 0,1 25,24-25,25 0,25 0,0 0,24 0,1 0,49 0,-24-25,49 25,-25 0,0-24,0-1,0 25,-24-25,-1 25,-49 0,0-25,-25 25,0 0,-25-25,-49 25,24 0,-49 0,0 0,-25 0,24 25,-48-25,48 0,1 25,25-25,-1 25,50-25,1 25,48-25,1 24,25-24,-1 0,51 0,-1 0,0 0,25 0,-25-24,1 24,-1-25,-25 25,-24 0,-1 0,-24-25,-25 25,-25 0,1 0,-51 0,26 0,-26 0,-24 0,25 0,-1 0,1 0,24 25,1-25,24 0,-25 0,50 0,0 0,0 0,0 25,25-25,0 0,0 0,24 0</inkml:trace>
  <inkml:trace contextRef="#ctx0" brushRef="#br0" timeOffset="118469.7761">6697 4589,'0'-25,"0"25,0 0,-49-25,49 50,0 25,-25-1,25 26,0-1,0 25,0 1,0-1,0 0,0-25,25 1,-25-26,0-24,0-25,0 0,0-49,0-1,24-24,-24-1,25-49,-25 0,0-25,0 25,0 0,0 0,-25 50,25-25,0 74,-24 0,24 50,0 49,0 25,0 25,0 25,0 0,0 25,24-25,-24-25,0 0,0-50,0-24,25-26,-25-24,0-49,25-1,-25-24,0-25,0-25,0-25,0 0,0 0,-25 0,25 0,-25 25,1 25,-1 25,0 49,25 25,0 25,0 49,0 50,0 0,0 50,0-1,0 1,0-25,0-25,25-25,-25-24,25-51,-25 1,24-50,1 1,-25-51,25 1,-25-50,0 0,0-25,0 0,0 0,0 0,-25 25,0 25,25 0,-24 49,24 26,0 48,-25 51,25 24,0 25,0 0,0 25,0 24,0-48,0-1,0-25,25-25,-25-49,0 0,24-50,-24 0,25-49,-25 24,0-24,0-25,0 49,0-25,0 26,-25 49,25 0,0 25,-24 24,24 1,0 24,0 1,0-1,0-24,0-1</inkml:trace>
  <inkml:trace contextRef="#ctx0" brushRef="#br0" timeOffset="122216.9904">6648 5110,'0'0,"-25"0,25 0,0 0,0 25,0-1,0 1,25 0,-25 0,0 24,24 1,-24 24,0-24,25 24,-25-24,0 24,0-24,0 24,0 1,0-25,0-1,0 26,0-26,0 26,0-26,0 26,0-26,25 1,-25-1,0 1,0 0,0-1,0 1,0-1,0-24,0 25,0-1,0 1,0-25,0 25,0-1,0-24,0 25,-25-26,25 26,0 0,0-26,0 1,0 25,0-1,0-24,0 0,0 25,0-1,0-24,0 25,0-26,0 26,0 0,0-26,0 26,0 0,0-1,0-24,0 0,0 24,0-24,0 0,0 0,0 0,-25 0,25-1,0 1,0 0,0 0,0 0,0-25,-24 0,24 0,0 0,0-25,0 0</inkml:trace>
  <inkml:trace contextRef="#ctx0" brushRef="#br0" timeOffset="125767.1935">2356 8186,'-24'0,"24"24,-25-24,0 25,25-25,-25 0,25 25,0-25,0 0,0 0,0 0,0 0,0 0,-25 0,25 0,-24 0,24 0,0 0,0 0,0 0,-25 0,25 0,0 0,-25 0,25 0,0 0,0 0,0 0,0 0,0 0,0 0,0 0,0 0,0 0,0 0,0 0,0 0,0 0,0 0,0 0,0 0,0 0,0 0,0 0,0 0,0 0,0 0,0 0,0 0,0 0,0 0,0 0,0 0,0 0,0 0,25 0,0 0,-1 0,1 0,0 0,0 25,0-25,24 0,1 0,-25 0,24 0,1 0,-1 25,1-25,0 0,-1 0,1 0,0 0,-26 0,26-25,0 25,-26 0,26 0,0 0,-26-25,26 25,-25 0,24 0,1 0,0 0,-26 0,26-25,0 25,-1 0,1 0,-1 0,1 0,-25-25,25 25,-1 0,1 0,-1 0,1 0,0 0,-1 0,1 0,-1 0,26 0,-26 0,1 25,0-25,-1 0,1 0,-1 25,1-25,0 0,-1 0,1 25,-1-25,26 0,-25 0,-1 0,26 0,-26 25,26-25,-26 0,1 0,24 0,-24 0,-1 24,1-24,0 0,-26 0,26 0,0 0,-26 0,26 25,0-25,-26 0,26 25,0-25,-1 0,1 25,0-25,-26 0,26 0,0 25,-26-25,26 0,-25 24,0-24,-1 0,1 0,0 0,-25 0,25 0,-25 0,25 0,-25 0,0 0,0 0,24-24,-24 24,0 0,0 0,0 0,25-25,-25 25,0-25,0 0,0 25,25-25,-25 1,0-26,0 0,25 1,-25-1,25-24,-25 24,24-24,-24-1,25-24,-25 25,0-26,25 26,-25-25,0 24,0-24,25 0,-25 0,0-25,0 24,0-24,25 0,-25 0,0 0,0 0,24-24,-24 24,25-1,-25 1,0 0,25 0,-25 0,0 0,0 0,0 25,0 0,-25 0,25-1,0 26,0 0,0 24,0 0,0 1,0 24,0 0,0 0,-25 25,25 0,0-24,0 24,-24 0,24 0,-25 0,0 24,0-24,0 25,1 0,-26 0,0 0,1-1,-26 1,1 0,0 0,-26 0,1 24,0-49,-25 25,0 25,0-26,-25 1,0 0,0 0,-24-25,24 25,-25-1,25 1,-24-25,-1 25,-24-25,24 0,-24 0,24 0,0 0,-24 0,24 25,1-25,24 0,0 25,25 0,0-25,25 24,24 26,26-25,-1 0,1-1,49 1,-25 25,25-1,0 1,25 0,-25 24,24 0,1 26,-25-1,25 0,0 25,0-25,-25 25,24 0,-24 0,25 0,0 0,-25 25,0-25,25 0,-25 0,0 0,0 0,0-24,0 24,-25-25,25-25,0 25,0-24,0-1,0-24,0 0,0-1,-25 1,25-25,0-1,0 1,0 0,0-25,0 25,0-25,0 0,0 0,0 0,0 0,0 0,0-25,-25 0,25-24,0 24,0-50,-24 1,24-1,-25-24,25-50,-25 25,0-24,25-26,-25 0,1 1,24-26,-25 26,0 24,25-25,-25 50,25-25,0 50,0-25,0 50,0-1,25 1,-25-1,25 51,0-51,24 50,-24-24,25 24,24 0,0-24,1 24,-1-25,25 50,1-49,24-1,0 0,25 26,-25-26,24 0,-24 1,25-1,0 0,-25 26,25-26,0 25,-25 0,25 1,-25-1,24 25,-24-25,0 25,0 0,1 0,-1 0,0 0,0-25,0 25,-25 0,25-25,0 25,-25-24,0 24,1-25,-1 25,0-25,-25 25,1-25,-1 25,1 0,-26-25,1 25,-25 0,-1 0,1 0,0 0,-25 0,0 25,0-25,0 0,0 0,0 25,0-25,0 25,0-25,-25 0,25 0,0 25,0-25,0 0,0 0,0 24,0-24,0 0,0 25,0 0,0-25,-25 25,25-25,0 0,0-25</inkml:trace>
  <inkml:trace contextRef="#ctx0" brushRef="#br0" timeOffset="146376.3722">19918 7293,'0'0,"0"0,-25-25,25 25,0-25,25 0,0 0,0 1,49-26,1 0,24-24,25 0,25-1,-1-24,26 24,0 1,-1 0,1-1,-25 1,0 24,-25 1,-25-1,0 25,-49 25,-1-25,-24 1,0 24,-25 0,-25 0,0 24,1-24,-26 25,-24-25</inkml:trace>
  <inkml:trace contextRef="#ctx0" brushRef="#br0" timeOffset="146927.4038">19769 7838,'0'0,"0"0,0 0,0 0,25 0,25-25,-1 25,1-24,24-26,26 25,-1-24,25 24,-25-25,25 1,-25 24,1-25,-1 25,0-24,-25 24,-24 25,0 0,-26-25,1 25,-25 0,0 0,0 0,0 25,0-25,-25 25</inkml:trace>
  <inkml:trace contextRef="#ctx0" brushRef="#br0" timeOffset="149784.5672">14089 8558,'0'0,"0"0,0 0,0 0,0 0,0 0,0 0,0 0,0 0,0 0,0 0,0 0,0 24,0-24,0 25,0-25,0 25,0 25,0-26,0 1,0 50,0-26,0-24,0 49,0-24,0 0,0-1,-25-24,25 0,0 25,0-26,0-24,0 25,0-25,0 0,0 0,0 0,0-25,0 1,-25-1,25 0,-24 0,-1 0,0-24,0 24,0 25,1 0,-1 0,0 0,0 25,0-25,25 49,-24-24,24 0,0 0,0 0,0-1,0 26,24-50,-24 25,25 0,0-25,0 0,0 0,-1-25,26 25,-25-25,24 25,-24-25,0 25,0-25,0 1,24 24</inkml:trace>
  <inkml:trace contextRef="#ctx0" brushRef="#br0" timeOffset="150089.5839">14660 8855,'0'0,"0"0,24 0,1 0,-25 0,25 0,0 0,0 0,-1 0,1 0,25 0,-50-25,49 25,-24 0,0 0,-25 0</inkml:trace>
  <inkml:trace contextRef="#ctx0" brushRef="#br0" timeOffset="150290.5961">14709 8979,'0'0,"0"0,0 25,25-25,0 0,0 0,-1 0,1 0,0 0,0 0,24 0,-24 0,25-25</inkml:trace>
  <inkml:trace contextRef="#ctx0" brushRef="#br0" timeOffset="150802.6254">15701 8781,'-24'-25,"24"25,-25-25,0 25,0 0,0-25,-24 25,24 25,0 0,25 0,0 0,0-1,0 26,25 0,0-1,24-24,-24 25,0-1,0 1,0-25,-25 0,0-1,0 1,-50 0,50 0,-50-25,26 0,-1 0,-25 0,25 0,1 0,24-25,0 0,0 25</inkml:trace>
  <inkml:trace contextRef="#ctx0" brushRef="#br0" timeOffset="151115.6433">15677 9103,'24'0,"26"-24,-25 24,0 0,-1-25,1 0,25 25,-50-25,25 25,-25-25,0 0,0 1,0 24,-25 0,25 0,-25 24,0 1,-24 0,24 0,0 25,25-1,-25-24,25 25,25-26,-25 26,25-25,0 0,-1-25,1 0,0 0,0-25,24 0</inkml:trace>
  <inkml:trace contextRef="#ctx0" brushRef="#br0" timeOffset="151411.6602">16222 8533,'0'-25,"0"25,0 0,0 0,-25 25,25 0,0 24,0 1,-24-1,24 26,-25-1,25 1,0-1,0 1,0-1,0-49,0 24,0 1,25-25,-25-25,24 0,-24 0</inkml:trace>
  <inkml:trace contextRef="#ctx0" brushRef="#br0" timeOffset="151705.6771">16619 8508,'25'-74,"-25"24,0 0,0 26,-25 24,0-25,1 50,-1-1,-25 26,25 0,1 24,-1 25,0 0,25 25,-25-24,25 24,0-25,25 0,-25 0,0 1,0-51,0 26,25-26,-25-24,0 0,0-25,0 0</inkml:trace>
  <inkml:trace contextRef="#ctx0" brushRef="#br0" timeOffset="151857.6858">16321 9128,'0'0,"25"0,-25 0,50 0,-25 0,0 0,24 0,-24-25,25 25</inkml:trace>
  <inkml:trace contextRef="#ctx0" brushRef="#br0" timeOffset="151995.6936">16743 9252,'25'25,"-25"-25,0 0,0 0,0 0,0 0,25-25,-25 0</inkml:trace>
  <inkml:trace contextRef="#ctx0" brushRef="#br0" timeOffset="152735.736">17289 8979,'0'0,"-25"0,0 0,25 0,-25 25,1-25,-1 25,0 25,0-26,25 1,0 0,0 0,0-25,25 0,0 0,0-25,-1 0,1 0,-25-24,25-1,-25 0,25-24,-25 24,-25-24,25 0,0 24,-25-24,25 24,0 25,-25-24,25 24,0 25,0 0,25 25</inkml:trace>
  <inkml:trace contextRef="#ctx0" brushRef="#br0" timeOffset="153140.7591">17462 8756,'25'25,"0"0,-25-1,25-24,0 25,-25-25,25 0,-25 25,0 25,0-26,0 1,0 0,0 25,0-25,0-25,0 24,0-24,0 0,0-24,0-1,-25 0,0 0,0 0,0 25,0-25,1 25,-1 0,25 25,-25 0,0-25,25 50,0-25,0 24,25-24,0-25,0 25,-1-50,1 25,25-25,-25 0,24-24</inkml:trace>
  <inkml:trace contextRef="#ctx0" brushRef="#br0" timeOffset="153345.7709">17959 8458,'24'-49,"-24"24,0 25,0 25,-24 0,24 49,-25-24,25 24,0 0,-25 26,25-26,0 0,0-24,0 25,0-51,0 1,0-25</inkml:trace>
  <inkml:trace contextRef="#ctx0" brushRef="#br0" timeOffset="153493.7793">17810 8855,'-25'-25,"25"1,0 24,0-25,25 25,0 25,-1-25,1 0,0 24,25-24,-26 0,26-24</inkml:trace>
  <inkml:trace contextRef="#ctx0" brushRef="#br0" timeOffset="153957.8059">18355 8582,'25'0,"0"0,-25 25,25 0,0 0,-25 0,0 24,0 1,0-25,0 24,0-24,0 0,0 0,0-1,0-24,0 0,0 0,-25-24,0-1,25 0,-50 25,26-25,-26 25,25 0,-24 0,24 25,-25 0,25 24,25-24,0 0,0 25,25-25,0-1,0 1,0-25,-1 0,26 0,-25 0,0 0,-25-25,24 25,-24-24</inkml:trace>
  <inkml:trace contextRef="#ctx0" brushRef="#br0" timeOffset="160454.1774">6325 4465,'0'0,"0"0,0 25,0-25,-25 0,25 0,-24-25,-1 25,25 0,-50-25,25 25,-24-25,-1 25,-24-25,-1 25,1 0,-1-24,-24-1,-25 25,0-25,25 25,-50-25,0 25,1 0,-1-25,-25 25,0 0,1 0,-1 25,-24-25,24 25,0-25,-24 25,24 0,1-25,-1 24,25-24,-24 25,49-25,0 25,0 0,24 0,26-1,-25 1,49-25,1 25,-1 25,25-26,0 1,0 0,1 0,-1 0,25-1,-25 1,25 0,0-25,0 0,0 25,0-25,0 0,0 0,0-25,0 25,0-25,0 0,0 1,0-26</inkml:trace>
  <inkml:trace contextRef="#ctx0" brushRef="#br0" timeOffset="164939.4339">2679 4242,'-25'0,"0"0,0 0,-24 0,-1 0,1 0,-26 0,-24 0,25 24,-50 1,24 25,26 24,-25 1,0-1,49 0,-25 1,75 24,-24-49,48-25,1-1,0-24,50-24,-26-26,1-25,-1 26,1-50,-50 24,0 1,-25 24,-24 25,-26 1,-24 48,-25 26,25 49,-25 50,24 0,1 25,25 24,-1-24,51-26,24 1,24-50,26-24,24-50,26-25,-26-50,25 0,0-24,-24-25,-1 0,-49-1,0 1,-50 25,0 24,-49 50,-1 25,-24 49,0 50,0 0,24 50,26 0,-1-1,25 1,50 0,0-50,25-25,24-25,25-74,0 0,1-25,-1-24,0-50,-24-1,-26 1,1-25,-25 25,-25 0,-25 24,-25 51,-24 24,-26 49,26 26,-25 73,24 26,-24 0,50 49,24-25,0 1,25-1,25-74,49 0,-24-49,24-26,25-24,-24-25,24-25,-49-24,-1-1,1 0,-25 1,-25 24,-25 50,0-25,-24 74,-1 1,0 24,1 25,-1 0,25 0,0-25,25 0,25-49,0 0,25-26,-26-48,26-1,0-25,-25 25,-1-24,1-1,-25 25,0 25,0 25,0 50,0-26,0 26,0-1,0 25,0-24,25-26,0 1,24-25,1-25,0-25,-1-25,1 1,-1-26,1-24,-25 25,-25-1,25 1,-50 24,0 25,0 25,0 50,1 24,-1-24,0 49,25 0,25 1,0-26,49 0,-24-49,24 0,0-25,1 0,-1-25,1 0,-26 1,1-26,-25 25,-25-24,0 24,-25 25,25-25,-25 25,0 25,0 0,25-25,25 24,0 1,25-25,24 0,-24-25,24 1,-24-26,24-24,-24 24,-25-24,-25 24,0 0,-25 1,-25 24,1 25,-1 0,-24 0,24 50,25-26,-24 26,49 0,24-1,26-24,0 0,24-25,0-25,26 0,-1-49,-25 24,1 1,-51-26,26 1,-25 49,-25-25,-25 26,0 24,0 24,-24 1,24 25,0-1,25 1,25 24,0-24,24 0,1-26,24 1,1-25,-1 0,1-25,-1 1,-24-26,-1 0,-49 1,0 24,0-25,-24 26,-1-1,-25 25,25 0,-24 25,49 24,0 1,0-1,49 1,1 0,0-26,24 1,25-25,-24 0,-1-25,0 1,-24-26,0 25,-26-24,-24-1,0 25,-24 0,-1 25,0 0,0 0,0 50,25-25,0 24,0 1,25 0,25-26,24 26,-24-50,49 0,-25 0,1-25,-1 0,-24 1,0-26,-26 25,1 0,-25 25,0-24,0 24,-25 0,25 24,0 1,0 0,25 25,0-26,25 1,24-25,0 0,26-25,-26 1,50-26,-25 0,0-24,-24 0,-26 24,1 0,-25 1,0-1,-50 50,0 0,0 25,0 25,1-1,-1 1,25-1,0 26,49-26,-24-24,50 0,-1 0,1-25,24-25,-25 0,25 0,-24-24,-26-1,1 1,-25-1,0 25,-25 0,0 25,-25 0,0 25,0 0,0 0,25 24,0 1,25 0,0-26,25-24,-26 25,26-50,0 1,-1-1,-24-25,-25 1,25-1,-25 0,0 1,-25-1,0 50,0-25,1 25,-26 25,50-25,-25 25,25 0,0 0,0-1,25-24,-25-24,50-1,-50-25,24 0,1-24,0 0,-25-1,0-24,0 0,-25 24,25 1,-25 24,1 1,24 24,-25 0,25 0,0 25,0 0,25 0,-25 0,49 0,-24-24,0-1,0-25,-1 1,1-26,-25 1,25-1,-50-24,0 25,1-1,-26 1,25 24,-24 1,-1 24,25 25,-24 0,24 0,25 25,-25-1,25 1,25-25,0 25,-25-50,24 25,1-49,0 24,0-25,-25-24,25-1,-25 1,-25 0,25-26,-25 26,25-1,-25 26,25-1,-25 25,25 25,0 0,0 25,25 0,0-25,25 25,-1-25,1 0,-1-25,1 0,0-24,-1-1,-24-24,0-26,-25 26,0-25,-25 24,0 1,-24 0,-1 24,0 0,1 26,-1 24,25 24,1 1,-1 0,25 0,25 0,-25-1,49-24,-24-24,0-1,24 0,-24-25,-25 1,25-26,-50 26,25-26,-49 26,-1 24,0 0,1 0,-26 25,26 25,-1 0,25 0,1-1,-1 1,25-25,25 0,-1 0,1-25,0 1,0-1,-25 0,0 0,-25-24,0 24,-24 25,-1-25,-24 25,24 25,-49 0,49-1,1 1,-1-25,25 25,0-25,25 0,25 0,0-25,0 0,-25-24,25 24,-25-25,0 1,-25-1,-25 25,1 1,-26 24,1 0,-26 0,1 49,25-24,-25 25,49-26,0 26,26 0,-1-26,25 1,25-25,-25 0,24-25,1 1,-25-26,-25 25,1-24,-1-1,-50 25,1-24,-25 49,0 0,-1 0,1 49,0-24,0 49,24-24,26 24,24-24,0 24,50-24,0-25,-1 0,1-25,25-25,-1 25,-24-50,0 1,-50-1,0 0,-24-24,-26 24,-24 1,25 24,-50 0,0 25,25 25,-1 0,1 0,25-1,24 26,25 0,25-26,0 1,0 0,25-25,-25 0,25 0,-25-25,-25 0,0-24,-24 24,-1-25,-24 50,-26-24,-24-1,25 50,-25-1,0 1,25 25,24 24,1 1,49-1,0 0,50 1,0-1,49-24,1-25,24 0,0-50,1 0,-26-25,0 26,-24-51,-25 1,-50-1,-25 26,-24-26,-25 50,0-24,-25 24,-1 25,1 25,0-25,50 25,0-1,74 1,0-25,49 0</inkml:trace>
  <inkml:trace contextRef="#ctx0" brushRef="#br0" timeOffset="178000.1809">13791 9798,'-24'0,"-1"-25,0 25,25-25,-25 25,0-25,1 1,24 24,-25 0,25-25,0 25,-25 0,25 0,0 25,0-1,-25 1,25 0,0 0,0 24,0 1,0 0,0 24,0-24,0 24,0 1,0-1,0 0,0 1,-25-1,25 1,0-26,0 26,0-1,0-24,0-1,0 1,-24-25,24-1,0 1,0-25,0 0,0-25,0 1</inkml:trace>
  <inkml:trace contextRef="#ctx0" brushRef="#br0" timeOffset="178200.1925">13444 10220,'0'0,"25"0,0 0,0 0,-25 0,49 0,-24 24,0-24,0 0,-1 0,1 25,0-25,0 0</inkml:trace>
  <inkml:trace contextRef="#ctx0" brushRef="#br0" timeOffset="178756.2243">13791 10368,'0'25,"-24"0,24 0,-25 0,25-1,0 1,25 0,-25 0,24 0,1-1,0-24,25 0,-50-24,24 24,-24-25,0 0,0 0,0 0,-24-24,24 24,-25-25,0 1,0 24,25 0,0 0,0 1,0-1,0 25,25 0,-25 0,50 25,-50-1,24 1,26 25,-25-25,0 24,-1 1,1-1,0-24,0 0,0 0,-1 0,-24-25,0 0,25 0,-25 0,-25-25,25 0,0-25,0 26,0-26,0 0,0 1,0 24,25 0,-25-24,25 24,0 0,0 25,-1-25,1 25,0 0,0-25,0 25,24-24</inkml:trace>
  <inkml:trace contextRef="#ctx0" brushRef="#br0" timeOffset="179392.2606">14536 10988,'0'0,"-25"0,0 0,0 0,0 25,-24 25,24-1,25 1,-25 25,0-1,25 25,0 0,25 1,0 24,-25-25,25 0,0 0,-1 0,-24-24,0-1,0 1,0-26,-24-24,24 0,-25-25,25 0,-25-25</inkml:trace>
  <inkml:trace contextRef="#ctx0" brushRef="#br0" timeOffset="180026.2969">14188 11807,'0'-25,"0"-24,25 24,25 25,-26-25,26 25,0-25,-1 25,1 0,-25 25,0-25,24 25,-49 0,25 24,-25-24,0 25,25-1,-25-24,0 0,25 0,-25-1,24 1,1-25,-25 0,25 0,-25-25,25 1,-25-1,0 0,0-25,0 1,0-1,-25 1,25-1,0 0,-25 26,25-1,0 0,0 25,0 0,25 25,-25 0,25-1,-25 26,25 0,-1-1,1-24,0 25,0-26,0 1,-25 0,24-25,-24-25,25 0,-25 1,0-26,25 25,-25-24,0-1,25 25,-25-24,25 49,-1-25,-24 0,25 25,0 0,0 0,-25 0,25 0,-1 0,1 0,0-25,0 0,0 1</inkml:trace>
  <inkml:trace contextRef="#ctx0" brushRef="#br0" timeOffset="185373.6028">14982 10195,'0'0,"0"0,0 0,0 25,0-25,0 24,0 1,0 25,25-50,-25 49,25 1,-25-25,24 0,-24-1,0 1,25 0,-25-25,0 0,0 0,0 0,-25-25,25 0,0 25,0-49,-24-1,24 25,0-24,0-1,24 1,-24-1,25 25,0-24,0 24,0-25,24 25,-24 0,25 1,-26-1,1 25,0-25,0 0,0 25,0-25,-1 25</inkml:trace>
  <inkml:trace contextRef="#ctx0" brushRef="#br0" timeOffset="186807.6848">16247 10344,'0'0,"0"24,0 1,-25-25,25 50,0-25,0-1,0 26,0 0,0-26,0 1,0 25,0-25,0-25,0 0,0-25</inkml:trace>
  <inkml:trace contextRef="#ctx0" brushRef="#br0" timeOffset="186964.6938">16272 10120,'0'-24,"0"24,-25 0,25 0,0 0,0 0,0 0,0 0</inkml:trace>
  <inkml:trace contextRef="#ctx0" brushRef="#br0" timeOffset="187373.7172">16446 10616,'0'25,"0"-25,0 0,0-25,0 1,0-26,0 25,0-24,0-1,0 25,0-24,0 24,0 25,0 0,0 0,24 25,-24-1,25 26,-25-25,25 24,0-24,0 0,-1-25,1 0,25 0,-25-25,-1 0,-24 1,25-26,-25 0,0 1,25 24,-25-25,0 1,25 24,-25 0,25 0</inkml:trace>
  <inkml:trace contextRef="#ctx0" brushRef="#br0" timeOffset="187799.7415">17661 10368,'-25'25,"0"-25,25 25,0 0,0 0,0-1,0-24,0 25,25-25,-25 0,0 0,0-25,0 25,-25-49,25 24,0-25,0 1,-24-1,24 25,0-24,24-1,-24 25,25 1,0-1,0 0,0 25,24 0,-24 0,0 0,24 0</inkml:trace>
  <inkml:trace contextRef="#ctx0" brushRef="#br0" timeOffset="188217.7654">17934 10468,'0'24,"0"-24,0 0,0-24,0-26,25 25,-25-24,24-1,1-24,0 24,-25 0,25 1,-25-1,25 25,-1 25,-24 0,25 25,0 25,0 24,0-24,-1-1,1 26,0-50,0 24,-25 1,25-25,-25-1,-25-24,0 0,0 0,0-24,1 24,-26-25,0 0,26 0,-1 0,0 1,25-1,0 25,0 0</inkml:trace>
  <inkml:trace contextRef="#ctx0" brushRef="#br0" timeOffset="188607.7877">18405 10368,'0'0,"0"0,0 0,0-24,0-1,0 0,0 0,0-24,0 24,0 0,0 0,0 25,0 0,0 25,25 0,-25 0,25-1,-1 1,1 0,0-25,0 0,0 0,24-25,-49 25,25-49,0 24,-25-25,0 25,0-24,0-1,0 25,0 0,0 1,0-1,0 25,0 0,25 0,-25 25</inkml:trace>
  <inkml:trace contextRef="#ctx0" brushRef="#br0" timeOffset="189332.8289">18951 9996,'0'0,"25"-25,-25 25,0 0,0 0,-25 0,0 0,25 0,-25 25,0 25,1 0,24-1,0-24,0 25,24-26,1 1,0 0,0-25,0 0,24-25,-49 0,25 1,-25-1,25-25,-25 1,0-1,0 25,0-25,0 26,0 24,0 0,0 0,0 24,25 26,-25 25,24 24,-24 0,25 25,0 0,0 0,0 25,-25-25,24-25,-24 0,25-24,-50-26,25-24,0-25,-24 0,-1-49,25-1,-25 0,0-49,25 25,0-26,25 1,0 0,24 0,-24 0,25-1,-1 26,-24-25,25 0,-25 24,24 1,-24-1,-25 1,0 49,0-25,0 50,-25 0,0 25,1 25,-1-1,0 26,25-26,0 26,-25-1,25-49,0 25,25-25,-25-1,25-24,0 0,-1 0,1-24</inkml:trace>
  <inkml:trace contextRef="#ctx0" brushRef="#br0" timeOffset="189686.8493">19844 9277,'0'-25,"0"25,0 0,-25 0,0 25,25 25,-25 24,1 0,-1 26,0 24,0 0,25 0,0 0,25 0,-25-25,25-25,0 1,-1-26,26-24,-25 0,24-25,26-25</inkml:trace>
  <inkml:trace contextRef="#ctx0" brushRef="#br0" timeOffset="190218.8799">23713 9054,'25'-50,"-25"25,0 0,25 1,0 24,-1 24,26 26,-25 25,25 24,-1 0,-24 25,25 25,-50-25,24 0,-24 0,0-25,-24 0,24-24,-25-26,25 1,-25-25,25 0,-25-25,25-25,-25 25</inkml:trace>
  <inkml:trace contextRef="#ctx0" brushRef="#br0" timeOffset="190943.9209">21605 10492,'0'25,"0"25,0 24,25-24,-25-1,0 26,-25-26,25 1</inkml:trace>
  <inkml:trace contextRef="#ctx0" brushRef="#br0" timeOffset="198354.3452">20563 9128,'0'-49,"0"-1,0 25,0 0,-25 0,0 1,1 24,-1 0,0 0,0 24,-24 1,24 25,0 0,0 24,0 0,1 26,-1-26,0 50,25-25,-25 25,25-25,0 25,0-24,25-1,-25 0,50-49,-26 24,1 1,25-51,-1 1,26-25,-26-25,26 1,-1-26,-24-24,49-1,-49-24,24 0,-24-25,-1-25,-24 25,0-25,0 25,-25 0,-25 0,-25 0,26 49,-51-24,26 74,-26-24,1 49,-1 0,50 0,-24 25,24-1,25 1</inkml:trace>
  <inkml:trace contextRef="#ctx0" brushRef="#br0" timeOffset="209451.9799">21729 9004,'0'-25,"0"0,0 1,0-1,0 25,25 0,-25 0,0 25,0-1,0 26,0 25,0-1,0 25,25 0,-50 25,25 0,0 0,0-24,0 24,0-25,25 0,-25 0,0-24,0-26,0-24,0 0,0-25,0 0,0 0</inkml:trace>
  <inkml:trace contextRef="#ctx0" brushRef="#br0" timeOffset="209739.9963">22175 8830,'25'-24,"-25"24,25 24,0 1,-25 50,0-1,0 50,25-25,-25 25,0 25,0-25,0 0,0 0,24-25,-24 1,0-26,0 1,0-1,25-49,-25 0,0-25,0 0</inkml:trace>
  <inkml:trace contextRef="#ctx0" brushRef="#br0" timeOffset="209932.0074">21729 9823,'25'0,"0"24,49-24,-24-24,24 24,0-25,1 25,-1-25,1 0</inkml:trace>
  <inkml:trace contextRef="#ctx0" brushRef="#br0" timeOffset="210731.0531">22746 9054,'0'-25,"25"0,-25 25,25-25,-1 0,1 1,25-1,-1 0,1 0,0 25,-1 0,-24 25,25 0,-50 24,24 1,-48 0,24-1,-50 1,25 24,-24-24,-1 0,25-1,-24 1,24-25,25-1,-25-24,25 25,0-25,0 25,0-25,25 0,-25 0,0 0,0 0,0 0,0 0,25-25,-25 25,24 0,-24 0,25 0,0 0,0 0,24 25,1-25,0 25,-26 0,26 24,0-24,-1 0,1 24,-50 1,25 0,-25-1,24 1,-48-1,24-24,-25 25,0-25,-25 24,1-24,-26-25,26 25,-26 0,26-25,-26 0,26 0,-1 0,1-25,24 25,25-25,-25 0,25-24</inkml:trace>
  <inkml:trace contextRef="#ctx0" brushRef="#br0" timeOffset="211565.1008">22423 9872,'0'-25,"0"25,25 0,0 0,-25 0,0-24,0 24,0 0,0 0,0 0,25-25,-25 25,0 0,0 0,-25 0,25 0,-25 0,0 0,25 0,-24 0,-1 0,0 0,0-25,25 25,0 0,0 0,50 0,-25 0,-1-25,26 25,0 0,-1 0,1-25,-25 25,-1 0,26-24,-50 24,0 0,0 0,0 0,-25 0,0 24,1-24,-1 0,0 25,-25-25,1 25,24 0,0-25,0 0,1 0,-1 0,25 0,0 0,0 0,25 0,-1-25,1 25,0-25,0 25,0-25,-1 25,-24-24,25 24,-25 0,0 0,0 0,0 0,0 0,-25 0,25 0,0 0,-24 24,-1-24,25 0,0 0,0 0,-25 0,25 0,0 0</inkml:trace>
  <inkml:trace contextRef="#ctx0" brushRef="#br0" timeOffset="248100.1905">15974 11509,'0'0,"0"-24,0 24,0-25,-25 0,1 0,-1 0,-25 25,25-24,-24 24,-1 0,25 24,-24 26,24-25,0 49,0 1,25-1,25 0,0-24,0 0,24-1,1-24,24 0,1-25,-26-25,26 25</inkml:trace>
  <inkml:trace contextRef="#ctx0" brushRef="#br0" timeOffset="248379.2065">16669 11683,'0'50,"-25"-1,25-24,-25 25,25-1,-25 1,1-25,24-1,0 1,0-25</inkml:trace>
  <inkml:trace contextRef="#ctx0" brushRef="#br0" timeOffset="248534.2153">16718 11038,'0'0,"-24"25,24-25,0 25,0 24,0-24</inkml:trace>
  <inkml:trace contextRef="#ctx0" brushRef="#br0" timeOffset="248827.2321">16793 11956,'25'-25,"-1"0,-24-24,0-1,25 0,-25 1,25-1,-25 25,25 1,-25 24,25 24,-1 1,1 25,25-25,-25-1,24 1,-24-25,25 0,-26 0,1-25,0-24,0-26,0 26,-1-26,1 1,0 24</inkml:trace>
  <inkml:trace contextRef="#ctx0" brushRef="#br0" timeOffset="249176.2521">18157 11708,'-25'49,"25"-24,-25 25,25-1,0-24,-24 0,24-25,0 0,0 0,0-50,0 26,0-26,24 0,-24-24,0 0,25-1,0 26,25-1,-26 0,26 1,0 49,-26-25,26 50</inkml:trace>
  <inkml:trace contextRef="#ctx0" brushRef="#br0" timeOffset="249678.2808">18529 11956,'0'0,"25"0,0 0,-25 0,25 0,-25-25,24 25,-24 0,0-25,0 25,0-25,0 25,0 0,0 0,0-24,0 24,0-25,0 0,25 0,-25 0,25-24,-25-26,25 26,-25-1,25 1,-1-1,1 25,-25 0,25 25,0 0,-25 25,25 0,-1 25,1-1,0 26,0-51,0 26,-25 0,24-26,-24 1,-24-25,24 0,-25 0,0 0,-25-25,1 1,24-1,-25 0,1 0,49 0,-25 25,25 0,25 0</inkml:trace>
  <inkml:trace contextRef="#ctx0" brushRef="#br0" timeOffset="249949.2963">18951 11782,'25'0,"24"0,-49 0,25-25,0 1,-25-1,25 0,-1 25,-24-25,0 25,25-25,-25 50,0-25,25 25,-25-25,25 25,-25-25,0 0,0 0,25-25,-25 0,0 0,0-24,24-1,-24 1,0-1,25 0,-25 26,0-26</inkml:trace>
  <inkml:trace contextRef="#ctx0" brushRef="#br0" timeOffset="250501.3278">19348 11559,'0'50,"0"-26,0 1,0 25,0-50,24 0,1 0,0 0,-25-25,25 0,0 0,-25 1,24-1,-24 25,0-25,0 25,25 25,-25 0,25 49,-25 0,25 26,0-1,0 25,-1 0,1-25,-25 25,25-49,-25-1,0-49,0-25,0 0,-25-25,25-25,0-24,-25 0,25-26,25 1,-25-25,50 25,-25-25,-1 25,1-1,25 26,-25 0,-1 24,-24 0,0 26,-24-1,-1 50,0 24,0-24,0 49,1 1,24-1,0 1,0-1,24-24,1-1,25-24,-1 0,1-25,0-25,24-25</inkml:trace>
  <inkml:trace contextRef="#ctx0" brushRef="#br0" timeOffset="250714.34">20414 10939,'0'0,"0"25,-25 24,25 26,-24-1,-1 25,25 1,-25-1,0 0,25-25,0 1,0-26,25 1,0-25,0-25,-1 0</inkml:trace>
  <inkml:trace contextRef="#ctx0" brushRef="#br0" timeOffset="251137.3642">20960 11237,'-25'0,"-24"24,-1 1,0 0,1 49,24-24,-25 49,25-24,25 24,25-25,0 1,25-1,-1-49,1 0,49-1,-49-48,24-1,-24 0,-1-49,1-1,-25 1,0-25,-50-1,25 26,-25-25,-25 24,1 1,24 24,-25 25,26 1,-26 48,25 1,25-25,0 50,0 0</inkml:trace>
  <inkml:trace contextRef="#ctx0" brushRef="#br0" timeOffset="251324.3749">21506 11881,'24'50,"1"0,-25-1,0 1,-25-1,1 1,-1 25,0-51,25 26,-25-25,25-25</inkml:trace>
  <inkml:trace contextRef="#ctx0" brushRef="#br0" timeOffset="251882.4068">23862 11038,'25'25,"-25"24,25 1,0 25,-25-1,24 25,-24 0,-24 1,24 24,-50-50,25 25,0-24,-24-1,24-24,-25-26</inkml:trace>
  <inkml:trace contextRef="#ctx0" brushRef="#br0" timeOffset="253807.5169">21977 12303,'-25'0,"25"0,0 0,0 0,0 0,0 0,0 0,0 0,25 0,0 0,24 25,1-25,0 0,24 0,25-25,0 25,-24 0,24 0,0 0,1-25,-1 25,-25-24,-24 24,24-25,-24 25,-1 0,-24-25,0 25,0 0,-25 0,0 0,0 0,-25 25</inkml:trace>
  <inkml:trace contextRef="#ctx0" brushRef="#br0" timeOffset="254297.545">22275 12303,'-25'0,"25"0,-25 25,25-25,0 0,0 0,0 0,25 25,0-25,-1 0,1 25,25-25,-1 0,26 0,-1 24,1-24,-1-24,1 24,-1 0,0 0,1 0,-26 0,1-25,-25 25,0 0,-1 0,-24 0,0 0,0 0,0 0,0 0,0 0,0 25,0-25,0 0,0 0,-24 0,24 24</inkml:trace>
  <inkml:trace contextRef="#ctx0" brushRef="#br0" timeOffset="257910.7516">21927 11088,'0'0,"0"0,0-25,0 25,0 25,-24-1,24 1,0 0,0 25,-25 24,0-24,25 49,-25-25,25 26,-25-26,25 0,-24-24,24 0,0-1,24-24,-24-25,25 0,0-25,-25 0,50-24,-50 24,24-25,1 1,0 24,0-25,-25 50,25-24,-25 48,0 1,24 0,-24 25,25-1,0-24,0 0,0-25,24 0,-24 0,25-25,-26 0,1-24,0-26,0 26,-25-51,0 26,0 0,0-1,0 1,-25-1,0 26,25 24,0-25,0 50,0 0,0 0,0 25</inkml:trace>
  <inkml:trace contextRef="#ctx0" brushRef="#br0" timeOffset="258170.7665">22597 11534,'25'25,"-25"0,25-25,-1 0,26 0,-25 0,0 0,0-25,-1 25,26-25,-25 0,0 25,-1-24,1-1</inkml:trace>
  <inkml:trace contextRef="#ctx0" brushRef="#br0" timeOffset="259201.8255">23168 11063,'0'0,"0"0,-25 0,25 0,0 0,0 0,0 0,0 0,0 0,0-25,25 25,-25 0,24-25,1 25,0 0,25 0,-26 0,1 0,0 0,0 25,-25 0,0-25,0 25,0 24,0-49,-25 50,0-25,0 24,1-24,24 0,0 0,-25 24,25-24,0 0,25 25,-25-26,0 26,24 0,1-26,0 1,-25 0,25 0,-25 0,25-1,-25 1,0-25,0 0,0 0,0 25,-25-25,0 0,0 25,25-25,-25 0,1 0,-1 0,0 0,0 0,25 0,-25 0,25 0,0 0,-24 0,24 0,0 0,0 0,0 0,0 0,0 0,0 0,0-25</inkml:trace>
  <inkml:trace contextRef="#ctx0" brushRef="#br0" timeOffset="262197.9969">14660 13742,'0'0,"0"0,-25 0,0 25,25-25,-25 0,25 24,-25-24,25 50,-24-25,24 0,0-1,0 1,24 0,1 0,-25 0,25-50,25 25,-1-25,-24 0,0-24,24-1,-24-24,0-1,0 1,0-25,-1-1,1 1,0 0,-25-25,0 0,0 25,25-1,-50 1,25 25,0 24,0 1,0-1,0 50,0 0,-25 0,0 50,25-1,0 26,-24 24,-1 0,25 25,-25 25,25 0,0 24,0-24,0 0,25-25,-25 25,25-25,-1 0,1-25,0-24,-25 24,25-25,-25-24,0-1,0 1,0-50,0 25,0-25,0-25,0 0</inkml:trace>
  <inkml:trace contextRef="#ctx0" brushRef="#br0" timeOffset="262412.0091">14387 13171,'-25'-25,"25"25,-25 0,25 0,0 0,0 25,0-25,0 25,0-25,25 0,-25 0,0 0</inkml:trace>
  <inkml:trace contextRef="#ctx0" brushRef="#br0" timeOffset="266313.2322">16346 12626,'0'0,"0"0,0 0,0 0,0 24,0 1,0 0,0 25,0-1,0 26,0-1,0 25,0 0,0 1,25-1,-25 0,25 0,-25-49,0 24,0 1,25-50,-25-1,0 1,0 0,0-25,0 0,0-25,0 0,-25 1,25-1,0-25,0 1,-25-1,0 0,25-24,-25 24,-24 1,24-1,0 1,-24 24,-1 25,0 0,1 25,-1-1,25 26,-24 0,24-1,0 26,0-26,25 26,-24-26,48 26,-24-51,25 26,0-25,0 0,24-25,-24 24,25-24,-25 0,-1 0,26-24,-25 24,0 0,-1-25,1 25,-25 0,25 0,-25 0,0 0,0 0,0 0,0 0,0 0,0 0,0 0,0 0,0 0,0 0,25 0,-25 0</inkml:trace>
  <inkml:trace contextRef="#ctx0" brushRef="#br0" timeOffset="267395.2941">21481 13122,'0'0,"0"0,0 0,0 0,0 0,25-25,-25 25,24 0,1 0,0 0,25 0,-1 0,-24 0,25 0,-1-25,-24 25,0 0,0 25,0-25,-25 0</inkml:trace>
  <inkml:trace contextRef="#ctx0" brushRef="#br0" timeOffset="267633.3076">21456 13395,'0'0,"-25"24,25-24,0 0,0 0,25 0,-25 0,50 0,-26 0,1-24,0 24,25 0,-26 0,26 0,-25-25,0 25,24-25,-24 25</inkml:trace>
  <inkml:trace contextRef="#ctx0" brushRef="#br0" timeOffset="267889.3224">22027 13022,'0'25,"0"-25,49 25,-24-25,0 0,0 0,24 0,-24 0,25 0,-26 0,1 0,0 0,0 0,-25 0</inkml:trace>
  <inkml:trace contextRef="#ctx0" brushRef="#br0" timeOffset="268077.3331">22027 13295,'0'25,"0"0,24-25,1 0,0 0,0 0,0-25,24 25,1-25,-25 1,24-1</inkml:trace>
  <inkml:trace contextRef="#ctx0" brushRef="#br0" timeOffset="268477.3556">22920 13146,'0'0,"0"25,-25-25,0 25,0-25,0 25,1 0,-26 24,25 1,25 0,-25-1,50 1,-25-1,50 1,-25-25,24 0,1-25,-1 0,26 0,-26-50,1 50,-25-50,0 1,-25-26,0 26,0-1,-25 1,0-1,-25 0,1 1,24 24,-25 0,26 25,-1-25,0 25,0 0</inkml:trace>
  <inkml:trace contextRef="#ctx0" brushRef="#br0" timeOffset="268697.3686">23217 13022,'50'25,"-1"25,1-25,0 24,-1 1,1-25,-25 24,24-24,-24 0,0 0,0 0,-1-25,1 0,0 0,0 0,-25-25</inkml:trace>
  <inkml:trace contextRef="#ctx0" brushRef="#br0" timeOffset="268941.3826">23862 12849,'0'-25,"-25"25,25 0,-25 50,-24-26,24 26,-25 0,1 49,-1-50,1 51,-1-51,0 26,26-26,-26 26,25-26,0-24,1 0,24 0,0-25,-25 0,25 0</inkml:trace>
  <inkml:trace contextRef="#ctx0" brushRef="#br0" timeOffset="270864.4926">14387 15230,'0'0,"0"-25,-25 25,25-25,-25 1,0-1,0 0,1 0,-1 25,-25 0,25 0,-24 50,24-25,-25 49,26-24,-1 49,0-25,25 1,25-1,-25 1,25-26,24-24,-24-25,25 0,-26-25,26-24,-25-1,0 0,24 1,-49-26,25 26,0-26,-25 26,0 24,0 0,0 0,0 25,-25 25,25 0,0 24,0 26,0-50,0 49,0-24,25-25,-25-1,0-24,25 0,-25-24,25-26,-1 25,1-24,0 24,-25-25,25 25,-25 0,25 25,-25 0,0 25,0 0,0 25,0-25,0 24,0-24,24 0,1 0,-25-25,25-25,0 0,0-25,-1 26,1-26,0 25,-25 0,25 0,-25 1,0 24,25 24,-25 1,0 0,0 25,0-50,24 25,-24-1,25-24,-25 0,25 0,0-24,0-1,-1 25,-24-25,25 0,0 0,-25 25,0 0,0 25,0-25,0 25,0 0,0 0,25-1,-25-24,25 25,-1-25,1-25,0 1,0-1,0-25,-1 0,-24 1,25-26,-25 1,-25 0,25-1,-24 1,-26-25,25 24,0 1,-24 24,24 25,25-24,0 24,0 0,25 25</inkml:trace>
  <inkml:trace contextRef="#ctx0" brushRef="#br0" timeOffset="271495.5286">16321 14188,'0'0,"0"25,0 25,0-1,0 26,0-1,0 25,-24 1,24-1,-25 0,25 0,0-24,0-26,0 1,0-25,0-1,0-24,0-24,0-1,-25-25,0 25,25-24,-25-1,-24 1,-1 24,1 25,24 0,-25 49,25-24,1 50,-1-26,25 26,0-1,0-24,25 24,-1-49,26 0,-25 0,0-25,24-25,1 25,-25-25,-1-25,26 1</inkml:trace>
  <inkml:trace contextRef="#ctx0" brushRef="#br0" timeOffset="271939.554">17363 14287,'0'-24,"0"24,-25 0,1 0,-26 0,25 0,-24 0,-1 0,25 0,-24 0,24 0,0 0,0 24,25 1,0 0,0 50,25-26,-25 50,0 1,0-1,25 25,-25 0,-25-25,25 0,0 0,25-24,-25-1,25-24,-25 0,24-26,1 1,0-25,0 0,0 0,-1-25,1 25</inkml:trace>
  <inkml:trace contextRef="#ctx0" brushRef="#br0" timeOffset="272240.5713">17711 14734,'0'0,"0"-25,-25 25,0 0,0 0,0 0,1 25,-26-25,0 50,50-1,-25 1,1 24,24 1,24-26,-24 26,25-26,25-24,0 0,-26-25,26 0,-25-25,24 25,-24-25</inkml:trace>
  <inkml:trace contextRef="#ctx0" brushRef="#br0" timeOffset="272707.598">18058 14461,'0'-25,"0"1,0 24,0-25,0 25,25-25,-1 25,-24 0,25 0,0 0,-25 25,50 0,-50 24,24 1,-24 24,25 25,0-24,0 49,0-25,-25 0,24 0,-24 1,0-26,25 1,-25-26,0 1,0-1,-25-49,25 0,-24 25,-1-50,0 25,-25 0,26-24,-1-26,0 50,0-50,0 26,25-1</inkml:trace>
  <inkml:trace contextRef="#ctx0" brushRef="#br0" timeOffset="273340.6342">19100 14412,'0'-25,"0"25,-25 0,25 0,0-25,-25 50,0-25,0 0,1 0,-26 25,50-25,-25 24,0 1,25-25,0 25,-24 25,24-26,0 26,0 0,0-1,0 1,0 24,0-24,0 24,0 1,0-26,0 1,24-25,1 24,-25-24,25 0,-25 0,25-1,0 1,-25-25,24 25,1 0,-25-25,25 25,-25-25,25 0,-25 0,0 0,0-25,25 0,-25 0</inkml:trace>
  <inkml:trace contextRef="#ctx0" brushRef="#br0" timeOffset="273998.6716">19521 14982,'0'0,"0"0,0 0,0 0,0 0,-25 25,25 0,25-25,-25 24,0 1,25 0,-25 0,0 0,0-1,25 1,-25-25,0 0,0 0,0-25,-25 1,25-1,0-25,-25 1,0-1,1 0,24 1,-25 24,25 0,0-24,0 24,0 0,25 25,-1 0,1-25,0 0,0 25,25-24,-1 24</inkml:trace>
  <inkml:trace contextRef="#ctx0" brushRef="#br0" timeOffset="274429.6965">20042 14461,'25'0,"0"-25,0 25,-1-24,1 24,0-25,25 25,-50-25,49 25,-49 0,25 25,0 0,0-1,-25 26,0 0,24-1,-24 50,25-49,-25 49,0-24,0-1,0 0,0 1,0-1,25-24,-25-1,-25 1,25-25,0 0,-25-25,1 25,24-25,-25-25,-25 25,25 0,1-25,24 0,-25-25,25 26</inkml:trace>
  <inkml:trace contextRef="#ctx0" brushRef="#br0" timeOffset="274793.7173">21481 14684,'0'-24,"25"24,-1 0,1 24,0-48,25 24,-1 0,-24 0,25 0,-25 0,24 0,-24 0,-25 24</inkml:trace>
  <inkml:trace contextRef="#ctx0" brushRef="#br0" timeOffset="274967.7272">21456 14808,'0'0,"25"0,-25 25,25-25,24 0,-24 0,25 0,-1 0,-24 0,25 0</inkml:trace>
  <inkml:trace contextRef="#ctx0" brushRef="#br0" timeOffset="275190.74">22027 14560,'24'0,"1"0,0 0,0 0,0 0,-1 25,1-50,25 25,-25 0,-1 0,-24 0</inkml:trace>
  <inkml:trace contextRef="#ctx0" brushRef="#br0" timeOffset="275348.749">22151 14660,'0'24,"0"1,0-25,0 25,24-25,1 0,0-25,25 25,-1-25,1 1</inkml:trace>
  <inkml:trace contextRef="#ctx0" brushRef="#br0" timeOffset="275761.7726">22944 14511,'0'0,"-24"0,24 25,-25-1,0 1,0 25,0-1,25 1,-24 0,24-1,24 1,1-25,0-1,25 1,-1-25,1 0,-1-25,26 1,-50-1,24-25,-24 1,0-1,-25 25,-25-49,0 24,0 25,1-24,-1 24,0 0,0 0,0 25,25 0,0 0</inkml:trace>
  <inkml:trace contextRef="#ctx0" brushRef="#br0" timeOffset="276136.7941">23366 14188,'0'25,"0"0,25 0,-25 24,25 26,24-26,-24 26,25-1,-26 1,1-26,0 1,0-1,0-24,-25-25</inkml:trace>
  <inkml:trace contextRef="#ctx0" brushRef="#br0" timeOffset="276326.805">23738 14263,'0'0,"-25"0,25 24,-25 1,1 25,-26 24,0-24,26 49,-51-49,50 24,-24-24,-1 24</inkml:trace>
  <inkml:trace contextRef="#ctx0" brushRef="#br0" timeOffset="277526.8736">14560 16321,'0'0,"-24"-24,-1 24,0 0,-25 24,1 1,-1 0,0 25,26 24,-26-24,25 24,25 1,0-26,0 1,25-50,0 25,0-50,24 0,1 0,-25-24,24-1,-24 25,0-24,0 24,0 25,-25 0,0 0,0 0,0 25,0-1,0 1,24 0,1 0,0-50,0 25,0-25,24 0,-24-24,0 49,24-50,-49 50,0-25,0 25,25 25,-50 0,25 0,0 0,0-25,25 24,-25-24,0 0,25 0,0-24,0-1,-1 0,-24 0,25 0,-25 25,0 0,25 25,-25-25,25 25,-25 0,25 0,-1-25,26 0,-25 0,0-25,-1 0,26-49,-25 24,0-25,-25 1,0 0,-25-26,0 26,0 0,0 24,1-24,24 24,-25 25,50 0,-1 1</inkml:trace>
  <inkml:trace contextRef="#ctx0" brushRef="#br0" timeOffset="278016.9016">16446 15701,'-25'0,"0"25,0-25,25 25,-25 0,25 49,0-24,0 24,0 25,0-24,0 24,0-25,25 1,-25-25,0-1,25-24,-25-25,0 0,0-25,0-24,-25 24,0-25,0 0,1 1,-1 24,-25 0,1 25,24 25,-25 0,1 24,24 1,25 25,-25-26,50 1,-25-1,25 1,24-25,1 0,-1-25,26-25,-26 0,26-25,-1 1</inkml:trace>
  <inkml:trace contextRef="#ctx0" brushRef="#br0" timeOffset="278717.9416">17438 15850,'0'0,"-25"-25,0 1,0-1,-24 0,24 25,0 0,0-25,0 25,1 25,-1-25,0 0,25 0,0 25,0 0,0-25,-25 24,25 1,0-25,0 25,0 0,0-25,0 0,0 0,0 0,-25 0,25 0,0 0,0 0,0 0,0 0,-24 0,24 0,0 25,0-25,0 0,0 24,0 1,0 25,0-25,0 24,24 1,-24-1,0 1,0 24,0-24,0 25,0-26,-24 1,24-1,0 1,0-25,0 0,0-1,24-24,1 25,-25-25,25 0,0 25,0-25,-25 0,24 0,-24 0,25 0,-25 0,25-25,-25 0</inkml:trace>
  <inkml:trace contextRef="#ctx0" brushRef="#br0" timeOffset="279040.9602">17661 16148,'0'0,"-25"-25,25 25,-25-25,1 25,24 0,-50 0,25 25,0 0,0 0,1 24,-1 1,25-1,0 1,0 0,25-1,-25 1,24-25,1 0,0-1,0-48,25 24,-26-25,1 0,0 0</inkml:trace>
  <inkml:trace contextRef="#ctx0" brushRef="#br0" timeOffset="279205.9697">17934 16148,'0'0,"0"0,0 25,0-1,-25 1,25 0,-25 25,25-1,0-24,-25 0,25 0,0 0</inkml:trace>
  <inkml:trace contextRef="#ctx0" brushRef="#br0" timeOffset="279363.9787">17810 16247,'0'25,"0"-25,25 25,-25-25,49 0,-24 0,0 0,0-25</inkml:trace>
  <inkml:trace contextRef="#ctx0" brushRef="#br0" timeOffset="279664.9959">18256 15900,'25'0,"-25"0,25-25,0 50,-25-25,24 0,-24 49,0-24,0 25,-24-1,24 1,-25 24,0-24,0 24,0-24,25 0,0-1,0 1,0-25,0 0,25-25,0 0,0 0,0 0,-1-25,1 25,0-50</inkml:trace>
  <inkml:trace contextRef="#ctx0" brushRef="#br0" timeOffset="280117.0218">18653 15900,'0'0,"0"0,0 0,25-25,-25 0,25 25,-25 0,25-25,-1 25,-24 0,25 25,0 0,-25 0,25 24,0 26,-1-1,1 25,0 1,-25-1,25 0,0-24,-25-1,24-24,-24-1,0 1,0-25,0-25,-24 0,24 0,-50 0,25 0,0-25,-24 25,24 0,-25-25,26 25,-1 0,25-25</inkml:trace>
  <inkml:trace contextRef="#ctx0" brushRef="#br0" timeOffset="280584.0476">19372 15900,'-24'0,"-1"0,0-25,0 25,0 0,-24 0,24-25,0 50,0-25,25 0,0 25,-24 0,24-1,24 26,-24 24,0-24,25 24,-25 1,0-1,0 1,0-1,0 1,0-26,25 1,-25-25,25-1,-25 1,25-25,-25 25,24-25,1 0,-25-25,25 25,0-25,0 1</inkml:trace>
  <inkml:trace contextRef="#ctx0" brushRef="#br0" timeOffset="280874.0651">19546 16346,'0'25,"0"0,0 25,25-26,-25 1,0 25,0-50,0 0,0 0,0 0,0-25,0 0,-25 0,25-24,0 24,0 0,0-25,25 26,-25-1,25 0,0 0,-1 25,26-25,-25 25</inkml:trace>
  <inkml:trace contextRef="#ctx0" brushRef="#br0" timeOffset="281043.0747">20067 16148,'0'25,"0"-1,0 26,0-25,-25 24,25 1,-25 0,25-1,0-24,0 0,-24 0,24-25,0 0</inkml:trace>
  <inkml:trace contextRef="#ctx0" brushRef="#br0" timeOffset="281197.0835">19968 16297,'0'0,"-25"0,25 0,25 0,0 0,-1 0,1 0,0 0,25 0,-26-25,1 0</inkml:trace>
  <inkml:trace contextRef="#ctx0" brushRef="#br0" timeOffset="281496.1006">20414 15900,'0'-50,"25"25,0 1,0-1,-25 25,49 0,-49 0,25 49,0-24,-25 25,-25 24,25 1,-25-1,-24 25,24-24,0-1,0 1,25-1,0-24,0-26,25 1,0-25,0-25,24 1,-24-1,25-25,-1 25,-24-49</inkml:trace>
  <inkml:trace contextRef="#ctx0" brushRef="#br0" timeOffset="281854.1211">20762 15751,'0'-25,"0"0,24 25,1 0,-25-24,25 24,25 0,-26 24,1 1,25 0,-50 25,25-1,-1 26,-24 24,0-25,0 50,0-49,0-1,0 25,0-24,0-50,0 24,-24-24,24 0,-25 0,25-25,-25-25,0 25,25-25,0 0,0 0,0-24</inkml:trace>
  <inkml:trace contextRef="#ctx0" brushRef="#br0" timeOffset="282111.1358">21779 15875,'-25'0,"25"25,0-25,0 0,0 0,25 0,-1 0,1 0,0 0,25-25,-26 25,1 0,0 0,0 0</inkml:trace>
  <inkml:trace contextRef="#ctx0" brushRef="#br0" timeOffset="282289.1456">21729 15999,'0'25,"25"-25,-25 25,49-25,-24 0,0 0,25 0,-26 24,1-48,0 24,0 0</inkml:trace>
  <inkml:trace contextRef="#ctx0" brushRef="#br0" timeOffset="282499.1576">22250 15825,'0'0,"25"25,-1-25,1 25,-25-25,25 0,0 25,-25-25,0 0,0 0,25 0</inkml:trace>
  <inkml:trace contextRef="#ctx0" brushRef="#br0" timeOffset="282642.1662">22250 16024,'0'0,"0"0,25 25,-1-25,-24 24,25-24,25 0,-25 0,-1-24</inkml:trace>
  <inkml:trace contextRef="#ctx0" brushRef="#br0" timeOffset="282975.1852">22920 15776,'0'0,"0"0,0 25,-25-1,0 1,0 25,25-25,-25 24,25 1,25-1,-25-24,25 0,0 0,0-25,-1 0,26-25,-25 0,-25 0,25 1,-25-26,0 0,0 1,-25 24,25-25,-25 1,0-1,0 25,25-24,-24 24,24 0</inkml:trace>
  <inkml:trace contextRef="#ctx0" brushRef="#br0" timeOffset="283134.1943">22969 15577,'25'0,"0"25,0 25,-1-1,26 1,-25-25,0 49,-1-24,26-1,-25 1,0-25,-1 24,1-49,-25 25,25-50</inkml:trace>
  <inkml:trace contextRef="#ctx0" brushRef="#br0" timeOffset="283320.205">23341 15553,'0'0,"-25"24,1 1,-26 25,25 24,0-24,-24 24,-1 1,1-1,-1-24,0-1,1-24</inkml:trace>
  <inkml:trace contextRef="#ctx0" brushRef="#br0" timeOffset="283685.2259">15156 16991,'-25'25,"-25"0</inkml:trace>
  <inkml:trace contextRef="#ctx0" brushRef="#br0" timeOffset="284899.2953">14337 17264,'0'0,"0"0,-25 25,25-25,-25 25,1-1,-1 1,25-25,-50 99,1-49,24 0,0 24,0-24,25-1,-25 1,25-50,25 74,-25-74,25 0,-25 0,50-49,-1-1,-24 1,25 24,-26-50,1 1,-25 24,25 1,0 24,-25 0,0 0,0 25,0 25,0-25,0 74,0-74,25 75,-25-1,0-74,49 75,-49-75,50 0,-25 0,0-25,24 0,-24-24,0-1,0 25,-25 0,24-24,1 49,-25 0,0 0,0 0,0 24,0 1,0 0,0 0,25-25,0 0,0 0,-1-25,1 0,-25-24,50 24,-50 0,25 25,-25 0,0 0,0 25,0 0,0-25,0 74,0-74,24 50,-24-50,25 25,0-25,-25 0,25-25,0 25,-1-25,-24 0,0 0,25 0,-25 1,0 24,25-25,-25 25,0 0,0 0,0 0,0 0,0 0,0 0,0-25,0 25,0 0,0 0,0 0,0 0,0 0,0 0,0 25,0 0,0-25,0 0,0 74,0-74,0 50,0-50,0 0,25 49,-25-49,25 0,-1-24,-24-1,25-25,0 0,-25 1,0-1,0-24,0-1,-25 1,0 0,25-1,-49 1,49 24,-25 25,0-24,25 49,-25-25,50 25,0 0,0 0</inkml:trace>
  <inkml:trace contextRef="#ctx0" brushRef="#br0" timeOffset="285532.3315">16495 16867,'0'0,"0"-25,-25 50,25-25,-24 50,24-1,0 26,0-1,0 25,-25 1,25-1,0 0,0 0,0-24,0-50,0-25,0 74,0-74,0 0,0 0,0 0,-25-74,0 49,0-25,0 25,-24-24,-1 24,25 25,-24 0,-1 25,50-25,-49 99,49-49,0-1,0 26,24-51,-24-24,75 75,-26-50,26-25,-1 0,-24-25,24-25,-24 25</inkml:trace>
  <inkml:trace contextRef="#ctx0" brushRef="#br0" timeOffset="285988.3576">17338 17140,'0'-25,"-24"0,-1 1,0-1,0 25,-24 0,24 0,0 0,0 0,0 0,1 25,24 24,-25 1,25-1,0 1,0 24,0 1,0 24,0-24,0-1,0-24,0 24,25 0,-25-49,0-25,49 75,-49-75,0 0,50 49,-50-49,0 0,49 0,-49 0</inkml:trace>
  <inkml:trace contextRef="#ctx0" brushRef="#br0" timeOffset="286344.3776">17711 17462,'24'0,"-24"0,0 0,-24 0,24 0,-25 0,0 25,0-25,0 25,25-25,-24 25,24-25,-50 50,50-50,0 74,0-74,50 50,-50-50,49 49,-24-24,-25-25,99 25,-49-25,-25-25</inkml:trace>
  <inkml:trace contextRef="#ctx0" brushRef="#br0" timeOffset="286554.39">18182 17413,'0'0,"0"0,-25 0,25 25,0-25,0 49,0-49,-25 100,25-51,0 1,25-1,-25 1,0-50,0 74,0-74</inkml:trace>
  <inkml:trace contextRef="#ctx0" brushRef="#br0" timeOffset="286711.3986">18033 17562,'0'-25,"0"25,0 0,25 0,0 0,-1 0,26 0,-25 0,0 0,24 0</inkml:trace>
  <inkml:trace contextRef="#ctx0" brushRef="#br0" timeOffset="287178.4257">18628 17264,'0'-25,"0"25,25 0,0-25,0 25,-25 0,49 0,-24 0,0 0,25 25,-26 25,1-1,-25 1,0 0,0-1,-25 1,1 24,24 1,0-50,0-25,0 99,0-99,49 49,-49-49,50 25,-50-25,49 25,-49-25,0 0,0 0,-74 0,49 0,-24 0,-1 0,0 0,50 0,-49 0,49 0,0 0</inkml:trace>
  <inkml:trace contextRef="#ctx0" brushRef="#br0" timeOffset="287759.4586">19298 17090,'0'-24,"0"24,0 0,0 0,0 0,0 0,0 0,0 0,25 24,-25-24,25 25,-25 0,24 0,1 0,0-1,-25 26,25 24,0-24,-1 0,1 24,0-24,0 24,-25 1,0-26,0 1,0-1,-25 1,25 0,0-50,-50 74,50-74,-49 74,49-74,-75 75,75-75,-49 25,49-25,-50 24,50-24,0 0,0 0,0 0,0-49</inkml:trace>
  <inkml:trace contextRef="#ctx0" brushRef="#br0" timeOffset="288224.4855">19918 17190,'0'0,"0"0,-25 0,25 0,-49 0,24 0,0 0,0 0,-24 0,24 0,0 0,25 24,0-24,0 50,0 0,0-1,25 1,0 24,-25 1,0-1,25 1,-25-26,0 26,0-26,0 1,0-50,24 74,-24-74,0 50,0-50,0 0,25 74,-25-74,0 0,0 0,50 0,-50 0,0 0,49-49</inkml:trace>
  <inkml:trace contextRef="#ctx0" brushRef="#br0" timeOffset="288516.5022">20017 17785,'0'0,"0"0,0 0,0 0,0 50,0-50,0 0,0 0,0 0,0 0,0-75,0 75,0-49,0 49,0-25,0 25,0 0,25-75,-25 75,0 0,75 0,-75 0,49 0,-49 0</inkml:trace>
  <inkml:trace contextRef="#ctx0" brushRef="#br0" timeOffset="288734.5147">20464 17537,'0'0,"0"0,0 0,25 50,-25-50,0 99,0-74,0-25,0 99,0-99,0 74,0-74,0 50,0-50,0 0</inkml:trace>
  <inkml:trace contextRef="#ctx0" brushRef="#br0" timeOffset="288891.5236">20389 17735,'0'0,"0"0,50 50,-50-50,50 0,-50 0,74 0</inkml:trace>
  <inkml:trace contextRef="#ctx0" brushRef="#br0" timeOffset="289261.5446">20762 17388,'0'0,"24"-25,1 0,-25 1,25 24,0 0,0 0,-25 24,24 1,-24 0,0 0,0-25,0 99,0-99,-24 75,24-75,0 99,0-99,24 49,-24-49,0 0,50 50,-50-50,0 0,25 74,-25-74,0 0,-75 25,75-25,-74 25,74-25,-50 25,50-25,-49 0,49 0</inkml:trace>
  <inkml:trace contextRef="#ctx0" brushRef="#br0" timeOffset="289725.5713">21134 16991,'0'0,"0"-25,24 25,-24 0,25-24,0 24,0 0,0 24,-1 1,1 25,0-25,-25 49,25 0,-25 26,25-26,-25 25,0-24,0 24,0-25,0-24,0 24,0-74,0 75,0-75,-25 74,25-74,-50 25,50-25,-49 0,49 0,-50 0,50 0,0 0</inkml:trace>
  <inkml:trace contextRef="#ctx0" brushRef="#br0" timeOffset="289981.586">21977 16991,'25'0,"0"25,-1-25,1 0,0 0,0 0,0 0,-1-25,1 50,25-25,-25 0,-1-25</inkml:trace>
  <inkml:trace contextRef="#ctx0" brushRef="#br0" timeOffset="290170.5968">21903 17190,'0'24,"0"-24,24 25,1-25,25 0,-25 0,24-25,1 25,-1 0,-24 0,25-24</inkml:trace>
  <inkml:trace contextRef="#ctx0" brushRef="#br0" timeOffset="290435.6116">22547 16991,'25'25,"-25"-25,25 0,0 0,0-25,-1 25,1 0,0 0,-25 0,25 0,-25 0</inkml:trace>
  <inkml:trace contextRef="#ctx0" brushRef="#br0" timeOffset="290568.6196">22572 17140,'0'0,"25"25,-25-25,25 0,0-25,-1 25,1-25</inkml:trace>
  <inkml:trace contextRef="#ctx0" brushRef="#br0" timeOffset="291125.6506">23292 16917,'-25'0,"25"0,-25 0,0 0,0 25,1-1,-1 1,0 25,25-1,0 1,0 0,25-1,0 1,-1-1,26-24,0-25,-26 0,26-25,-25 1,0-26,-1 0,-24 1,25-1,-50-24,25 24,-24 1,-1-26,0 50,0-24,0-1,1 25,-1 1,0 24,25 0,0 0,0 0,25 0,0 24,-1 1,1 0,25 25,-1-26,-24 26,25-25,-25 24,24 1,-24-25,0 0,0 24,-1-24,1 0,0-25,-25 25,25-50</inkml:trace>
  <inkml:trace contextRef="#ctx0" brushRef="#br0" timeOffset="291350.6643">23887 16718,'-25'0,"25"25,-50 25,26-1,-26 1,0 24,26 1,-26-1,0 1,1-1,24 0,0-24,0-25,1 0</inkml:trace>
  <inkml:trace contextRef="#ctx0" brushRef="#br0" timeOffset="292781.7461">24284 16619,'0'0,"0"0,0 0,-25 0,25 0,-50 75,50-75,-24 74,24-74,0 50,0-50,0 0,49 0,-49 0,50-50,-50 50,25-74,-25 24,0 50,0-74,0 74,0 0,-50-50,50 50,-50 25,50-25,-24 74,24-74,0 75,0-75,49 74,-49-74,50 0,-50 0,49-25,-49 25,0 0,25-49,-25 49,0 0,0 0,-49-50,49 50,0 0,-50 50,50-50</inkml:trace>
  <inkml:trace contextRef="#ctx0" brushRef="#br0" timeOffset="293186.7693">24234 17115,'25'50,"-25"-50,0 0,0 0,-25 49,25-49,0 0,-25 50,25-50,0 0,0 0,0 0,50 25,-50-25,0 0,50-75,-50 75,0-49,0 49,0 0,-25-50,25 50,-50 0,50 0,-49 50,49-50,-50 49,50-49,0 0,-25 50,25-50,0 0,0 0,0 0,0 0,0 0,25-25,-25 25</inkml:trace>
  <inkml:trace contextRef="#ctx0" brushRef="#br0" timeOffset="294074.8201">23118 17859,'0'0,"0"0,0 0,0 0,0 75,0-75,0 99,0-49,0 24,0-24,25-1,-25 1,0-50,-25 74</inkml:trace>
  <inkml:trace contextRef="#ctx0" brushRef="#br0" timeOffset="294277.8317">22721 18033,'0'0,"0"-74,0 74,75-25,-1 0,0 0,1 0,-1 25,1-24,-1 24,-24-25,-1 25,-49 0,75 0</inkml:trace>
  <inkml:trace contextRef="#ctx0" brushRef="#br0" timeOffset="294720.8566">23465 17859,'0'0,"0"75,0-26,0 1,0 0,0-1,0 1,0-50,0 74,0-74,0 0,0 0,0 0,0 0,-49-74,49 24,-25 1,25-1,0-24,25 24,-25 0,24-24,-24 74,50-74,-50 74,50-25,-50 25,49 0,-49 0,0 0,-25 49,25-49,-24 75,24-75,-75 49,75-49,-25 100,25-100,0 74,0-74,50 50,-50-50,50 24,-50-24,74 25,-74-25,50-49</inkml:trace>
  <inkml:trace contextRef="#ctx0" brushRef="#br0" timeOffset="295376.8946">23763 17859,'0'-49,"0"49,0 0,0 0,0 0,0 49,0-49,0 50,0-50,0 0,49 50,-49-50,0 0,50-25,-50 25,25-50,-25 50,0-49,0 49,0-75,0 75,0-49,0 49,0 0,0-75,0 75,0 0,50 0,-50 0,49 0,-49 0,25-25,-25 25,0 0,50-49,-50 49,0 0,0 0,0 0,0 0,0 0,0 0,0 0,0 0,0 49,0-49,0 75,0-75,-25 49,25-49,0 0,25 50,-25-50,0 0,49 25,-49-25,0 0,0 0,0 49,0-49,-49 50,49-50,0 74,0-74,24 50,-24-50,75 25,-26 0,1-25,0 0,-1 0,1 0,-1 0,-49 0,50-25,-50 25,50-25</inkml:trace>
  <inkml:trace contextRef="#ctx0" brushRef="#br0" timeOffset="321513.3895">17363 13072,'0'0,"-25"25,25 0,0-1,-24 1,24 25,0-25,0 24,0-24,0 25,0-25,-25-1,25 26,0-25,0 0,0-1,0-24,0 25,0-25,0 0,0 0,-25 0,25 0,0-25,0 1</inkml:trace>
  <inkml:trace contextRef="#ctx0" brushRef="#br0" timeOffset="322035.4194">17190 13146,'0'25,"0"0,0-25,0 25,0 0,0 0,24-1,1 26,-25 0,25-1,-25 26,25-26,0 1,-25-1,24 26,-24-50,0-1,0 26,25-25,-25-25,0 0,0 25,0-25,-25-50,25 25,0-24,-24-1,24-49,0 24,-25-24,25 25,0-1,0 1,25-1,-25 51,24-1,1 0,25 25,-25 0,-1 0,26 25,0-25,-25 0,24 25,-24-25</inkml:trace>
  <inkml:trace contextRef="#ctx0" brushRef="#br0" timeOffset="322766.4612">17487 14610,'0'25,"0"0,-25-1,25 26,0 0,0 24,0 0,25 1,-25-26,0 26,0-1,0-24,0-1,0-24,0 0,0 0,0-25,0-25,-25 0,25-24,-24-1,-1 0,25 1,-25-26,25 26,0-26,25 26,-25 24,25-25,24 26,-24 24,25-25,-1 25,1-25,0 25,-26-25,26 0,-25 1</inkml:trace>
  <inkml:trace contextRef="#ctx0" brushRef="#br0" timeOffset="323437.4996">17413 16297,'0'-25,"-25"0,25 25,0 0,-25-25,25 25,0 0,0 25,0 0,0 24,0 1,25-25,-25 25,0-1,25 1,-25-25,0 24,0-49,0 0,0 0,0-25,0-24,0 24,0-49,0 24,0-25,0 1,0 24,25-24,-1 24,1 26,25-26,-25 25,0 0,24 25,-24 0,0 0,0 0,-1 0,1 25</inkml:trace>
  <inkml:trace contextRef="#ctx0" brushRef="#br0" timeOffset="324093.5371">17587 17537,'-25'-25,"0"0,25 0,-25 25,0 0,25 0,0 0,0 50,0-50,25 75,-25-75,25 99,-25-99,50 74,-50-74,0 0,0 50,0-50,0 0,0 0,0-50,-25 1,25-1,-25 0,25 1,25-26,-25 26,25-1,-1 25,26 0,-25 1,24 24,-24-25,25 50,-25-25,-25 0,24-25,1 25</inkml:trace>
  <inkml:trace contextRef="#ctx0" brushRef="#br0" timeOffset="324891.5826">19844 13271,'0'0,"-25"0,25 0,-25 0,25 0,-25 0,25 0,-49 0,49 24,-25-24,0 25,-24 25,49-25,-50-1,50 26,-25 0,0-1,0 1,25-1,0 1,0 0,25-26,0 26,-25-25,25 0,0-1,0 1,-1-25,1 25,0-25,0 0,0 0,-1 0,-24-25,25 25,0-25,0 1,0-1,-1 0,-24 0</inkml:trace>
  <inkml:trace contextRef="#ctx0" brushRef="#br0" timeOffset="325527.6191">19670 14709,'-25'-25,"1"1,24-1,-25 50,0-25,0 0,0 0,0 24,1 1,-1 0,25 0,0 0,-25 24,50 1,-25-25,25 24,-1 1,1-1,0-24,0 0,0 0,0 0,-1-25,1 0,0 0,0 0,0-25,-25 25,24 0,1-25,-25 25,25-25</inkml:trace>
  <inkml:trace contextRef="#ctx0" brushRef="#br0" timeOffset="326271.6616">19695 16272,'0'0,"-25"-25,25 25,-25 0,1 25,-1-25,0 0,25 25,-25-1,0 1,0 0,25 0,0 25,0-26,-24 26,24-25,0 0,24-1,-24 1,25 0,0 0,-25-25,25 0,0-25,0 25,24-25,-24 25,0-25,0 1,-1 24,1 0,0-25,0 25,-25 0</inkml:trace>
  <inkml:trace contextRef="#ctx0" brushRef="#br0" timeOffset="326974.7019">20117 17636,'0'0,"0"0,0 0,0 0,0 0,0 0,0 0,-50 0,50 0,0 0,-50-25,50 25,0 0,0 0,-24 0,24 0,0 0,0 0,0 0,-25 50,25-50,0 0,49 50,-49-50,0 0,50 49,-50-49,0 0,50 25,-50-25,0 0,49 0,-49 0,0 0,0 0,25-25,-25 25,0 0,0 0,50-25,-50 25,0 0</inkml:trace>
  <inkml:trace contextRef="#ctx0" brushRef="#br0" timeOffset="354541.2786">13221 9624,'0'0,"0"0,-25 0,25 0,-25 0,25 0,0 0,-25 25,25-50,-24 25,-1 0,25 0,-50 0,25-25,1 25,-1 0,-25 0,1 0,-1 0,0-24,1 48,-1-24,1 0,-1 0,25 0,-24 0,24 0,0 25,0-25,25 0,-25 25,25-25,0 25,0 0,0 24,0 1,0-25,0 49,0-24,0 24,0 1,0-1,0 25,25 0,-25 25,0-24,0-1,0 25,0 0,0 0,25-25,-25 25,0 0,0 0,0-25,0 50,0-25,0 0,25 0,-25 25,0-25,0 25,0-25,0 25,0-25,0 0,0 25,0 0,0-25,0 24,0-24,0 25,0 0,0-25,0 0,0 25,0-25,0 25,0-25,0 25,0-1,0 1,-25-25,25 25,0 0,0 0,0 0,-25-25,25 0,0 0,-25 0,25 0,0-25,0 0,0 0,0-24,0 24,0-25,-24 26,24-26,0-24,-25 24,25 1,-25-26,25 26,-25-51,25-24,-25 100,25-100,-24 49,24-49,0 0,0 0,0 0,0 0,0 0,0 0,0 0,49 0,-49 0,75-25,-26 1,1-1,24 25,1-25,-1 0,0 0,1 25,-26 0,26 0,-50 0,24 0,-49 0,50 0,-25-24,-1-1,-24-50</inkml:trace>
  <inkml:trace contextRef="#ctx0" brushRef="#br0" timeOffset="355106.3109">11013 11013,'0'0,"-25"25,25 25,0-1,0 1,0 49,25 0,-25 1,0 24,25 24,-25 1,0 0,25-25,-25 25,25-25,-25 0,0-50,0 26,-25-26,25-24</inkml:trace>
  <inkml:trace contextRef="#ctx0" brushRef="#br0" timeOffset="355336.3241">10666 13171,'-50'50,"50"-25,25-25,0 0,25-25,24-25,-24 1,49-1,-25-24,25-1,1 1,-1-1,-25 1,-24 24,49 1,-49-1,-1 25,-24 25,0 0</inkml:trace>
  <inkml:trace contextRef="#ctx0" brushRef="#br0" timeOffset="355738.3466">10964 13866,'24'-25,"1"25,-25 0,-25 25,25 24,-24 1,-26 24,25 26,0-1,1 0,-1-24,25 24,25-25,-1-24,26-25,0-25,24 0,25-25,-24 0,49-25,-25-24,0 0,-24 24,-1-25,-24 1,-1-25</inkml:trace>
  <inkml:trace contextRef="#ctx0" brushRef="#br0" timeOffset="356018.3631">11633 12874,'25'74,"-25"25,25 25,-25 25,25 50,-25 24,25-25,-25 50,24-24,-24 24,0-25,0 0,0-25,0-24,-24-25,24 0,0-50,-25-25,25-49,0-50,0-24</inkml:trace>
  <inkml:trace contextRef="#ctx0" brushRef="#br0" timeOffset="356531.3924">11485 10244,'-100'-173,"1"49,-25 24,0 51,0 74,-25 24,25 75,0 50,0 49,25 50,25 49,-1 75,50 25,25 25,0 49,25 25,25-1,24-24,1 25,-1-49,25-1,0-49,1-50,24-75,0-24,0-74,0-75,0-50,25-74,-25-99,0-50,0-74,0-100,-25-24,0-99,-24-26,-26-73,-24-1,0-49,-50-26,0 1,-49 25,24 0,-49 49,0 25,-1 75,1 74,-25 74,25 50,0 124,0 74,-1 75</inkml:trace>
  <inkml:trace contextRef="#ctx0" brushRef="#br0" timeOffset="397846.7555">21034 2729,'-24'-25,"-1"25,25 0,-25 0,-25 0,26 0,-26 25,25-1,-24-24,-1 25,0 25,1-25,-1 24,0 1,1-1,-1 1,25 0,-24 24,24 0,-25 1,26-1,-26-24,25 24,0 1,1-1,-1 1,0-26,-25 26,26-1,-1 0,0 1,25-1,-50 1,50-1,-24 0,-1-24,25 24,-25 1,25-26,-25 26,25-26,0 1,0 25,0-51,-25 26,25-25,0 24,0-24,0-25,0 25,0-25,0 0,0 0,-24 0,24-25,0 25,0 0</inkml:trace>
  <inkml:trace contextRef="#ctx0" brushRef="#br0" timeOffset="398227.7773">19571 4887,'0'0,"-25"0,25-25,0 25,0 0,0 0,25 0,-25 25,0-25,0 24,0 26,0 0,0-1,0 1,0-1,0 1,0-25,0 24,0-24,25-25,0 0,-1 0,26-25,0 25,-1-24,1-1,-1 0,1 0,0 25,-26-25,26 25,-50-24,25 24,-25 0,0 0,0-25,25-25,-25 25</inkml:trace>
  <inkml:trace contextRef="#ctx0" brushRef="#br0" timeOffset="398743.8066">21506 1463,'0'0,"0"0,0 0,0 0,0 25,0 25,-25-25,25 24,-25 1,25 0,0 24,-25-24,25-1,-25 1,25-25,0-1,0 1,0 0,0-25,0 0,0 0,25 0</inkml:trace>
  <inkml:trace contextRef="#ctx0" brushRef="#br0" timeOffset="399165.831">21729 2133,'0'25,"25"-25,0 25,-1 0,1 24,0 1,25-1,-1 26,-24-26,25 26,-1-1,1 1,-1-1,-24-24,25-1,-25 1,-1-25,1 0,0-1,-25-24,0 0,0-24,25-1,-25-25</inkml:trace>
  <inkml:trace contextRef="#ctx0" brushRef="#br0" timeOffset="399457.8476">22374 2059,'-25'-25,"25"0,-25 25,25 0,-25 25,1 25,-1-26,-25 26,25 24,-24 26,-1-1,1-25,-1 25,0 1,26-1,-26-25,0 1,26-26,-1 1,0 0,0-50,25 24,0-24,0-49,25 24,0-49,0-1</inkml:trace>
  <inkml:trace contextRef="#ctx0" brushRef="#br0" timeOffset="399788.8666">22721 1364,'0'0,"0"25,25 0,-50 0,25 24,0 26,0-26,0 26,0-1,0 1,0-1,0-24,0 24,0-24,0-26,0 1,0 0,0 0,0-25,0 0,0 0</inkml:trace>
  <inkml:trace contextRef="#ctx0" brushRef="#br0" timeOffset="400812.9252">23341 12675,'-49'25,"-26"25,1-26,-1 26</inkml:trace>
  <inkml:trace contextRef="#ctx0" brushRef="#br0" timeOffset="401120.9426">23862 13395,'50'-75,"-1"26,-24-1,-25 0,0-24,0 24,-25-24,1 24,-26 25,0-24,-24 24,-1 0,1 0,0 25,-1 0,1 25</inkml:trace>
  <inkml:trace contextRef="#ctx0" brushRef="#br0" timeOffset="401756.9792">23366 14163,'-25'-24,"25"-1,-25 0,1 25,-1-25,0 0,0 25,-24-24,24 24,-25 0,1 24,-1 1,-24 0,-1 0,26 24,-26 26,25-26,1 26,-1-1,1 1,24-1,25 25,0-24,25-1,24-24,1 24,-1-49,51 25,-26-26,25 1,-24-25,49 0,-25-25,25 1,-25-1,0-25,1-24,-1-1,-25 1,-24 0,0-1,-26-24,-24 0,0 24,-24 1,-26 24,-25 1,1 24,-25 25,0 0,24 25</inkml:trace>
  <inkml:trace contextRef="#ctx0" brushRef="#br0" timeOffset="402346.0126">23118 15577,'0'-24,"0"-1,0-25,-50 25,50-24,-24 24,-1 25,-25-25,25 25,-24 25,-1 0,1 0,24 24,-25 26,0-1,1 0,24 1,25 24,-25-25,25 1,25-26,25 1,-1-25,26 0,24-25,-25-25,50 0,-24-25,-1 1,0-1,-25-24,1 24,-26-24,-24 24,0-24,-50 24,25 1,-49 24,24 0,-25 25,-24 0,24 25,-24 24,24 1</inkml:trace>
  <inkml:trace contextRef="#ctx0" brushRef="#br0" timeOffset="402715.034">23391 16371,'0'0,"-25"-25,0 25,0 0,1 0,-26 25,0 0,26 49,-26-24,0 24,26 26,-26-1,50 0,-25 0</inkml:trace>
  <inkml:trace contextRef="#ctx0" brushRef="#br0" timeOffset="402926.0456">23986 16966,'50'-74,"-25"-25,-1 0,-24 24,-24 1,-26-25,0 49,1 25,-26-25,1 26,-25 48,24-24,1 25</inkml:trace>
  <inkml:trace contextRef="#ctx0" brushRef="#br0" timeOffset="405580.1976">23341 5259,'0'24,"0"-24,0 0,0 0,0-24,0 24,0-25,-25 25,1-25,24 0,-25 0,0 1,-25-26,26 25,-26 0,-24-24,24-1,-49 1,24 24,-24-25,0 0,-25 1,25 24,-50-25,25 26,-25-26,0 50,0-25,0 25,1 0,-1 0,0 25,0 0,25 24,0-24,0 25,25-25,0 24,24 1,-24 0,49-26,1 26,24-25,-25 0,26-1,24 1,-25-25,25 25,0-25,0 0,0 0,0 0,0 0,0 0,0 0,0 0,0-25,0 25,25-25,-25 1,0-1,24 0,-24-25,25 1,0-1,-25 25,25-24,0-1,-25 25,24 0,-24 1,0-1,0 25,0 0,-24 25,24-1,-25 1,0 0,0 0,0 24,-24 1,24 0,0-25,0-1,1 1,-1 0,25 0,0 0,0-1,25 1,-1-25,1 25,0 0,25-25,-1 25,1-1,-25 1,24-25,-24 25,25-25,-26 25,1-25,0 0,-25 0,25 0,-25 0,25 0</inkml:trace>
  <inkml:trace contextRef="#ctx0" brushRef="#br0" timeOffset="406007.2223">23639 4614,'0'-25,"-25"25,25-25,-25 25,25 25,0-25,25 49,-25 1,0-25,25 49,-25 1,0-26,25 26,-25-1,0-49,24 49,-24-24,0-25,0 0,0-1</inkml:trace>
  <inkml:trace contextRef="#ctx0" brushRef="#br0" timeOffset="406494.2501">23887 5432,'25'-25,"-25"25,-25 0,25 25,-25 0,0 25,0-1,1 1,24 49,-25 0,25 1,0 24,25-50,-1 25,1-24,25-26,0-24,-1 0,26-25,-26-25,26-25,-26 1,1-26,-1 1,-49-25,25 0,-25-1,0 1,-25 0,1 24,-26 1,0 24,1 26,-26-1,26 25,-26 0,26 25,-1-1,25-24,0 25,25 0,-24-25</inkml:trace>
  <inkml:trace contextRef="#ctx0" brushRef="#br0" timeOffset="406793.2672">24532 4539,'0'0,"0"0,0 0,0 0,0 0,25 75,-25-26,0 1,0 49,0-24,0-26,0 26,0-26,0 26,0-75,0 74,0-74,0 0</inkml:trace>
</inkml:ink>
</file>

<file path=ppt/ink/ink4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5:18.756"/>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491 204 79,'20'6'41,"-20"-6"-1,15 8 1,-15-8-16,-2 12-19,1 3-1,1 9-2,-2 7 0,4 9 0,-1 7-2,3 8 1,-1 4-1,3 7 0,-1 1 0,7 0-1,-6-4 0,-2-4 0,-2-6 1,0-5-2,-2-7 1,0-9-1,-1-6-2,-7-9 0,7-4-4,-11-20-13,12 7-21,-13-20 0,8 1 0,-13-11-1</inkml:trace>
  <inkml:trace contextRef="#ctx0" brushRef="#br0" timeOffset="286">119 584 101,'-43'-47'41,"5"-8"0,19 6 0,0-4-32,25 4-4,6 1-1,19 4-2,9 3 0,13 6-1,8 3 0,6 10 0,4 4-1,6 11-1,-1 11 1,-9 4-1,-5 13 0,-8 3-1,-10 7 1,-8 2-1,-10 1 0,-13-1 2,-11-2-1,-10-1 0,-9-6 0,-14-2 1,-7-2 0,-8-4 0,-1-1-1,-3-7-1,4 1 0,4-6-2,10 3-5,5-10-26,27 4-5,-5-14 1,20 3-1</inkml:trace>
  <inkml:trace contextRef="#ctx0" brushRef="#br0" timeOffset="704">891 226 76,'6'-12'40,"4"8"-2,-7-6 2,9 14-23,-12-4-10,0 0-2,0 0-3,0 0 0,0 0-1,-7 11 0,0-2-1,1 6 1,-1 4-1,-1 7 0,-1 0 0,3 4 1,1 2-2,3 1 1,4 0 0,2-4 0,4-4 0,6-5 0,0-7 1,6-4-1,3-9 1,0-5 0,3-7 1,-1-6-1,-2-5 0,-2-6 0,-4-4 1,-3-3-1,-5 1 0,-3 5 1,-4 1-1,0 8 0,-2 2 0,-1 7-1,1 12 0,0 0-1,1 12 1,2 3 0,2 6-1,5 0 0,3 8 0,3 0 2,3-2-2,4-1 1,4-4-1,2-4 1,2-8 0,2-3-1,1-10 1,0-5 0,-1-5 0,-2-8 1,-3-8 0,-6-5 1,-6-6-1,-7-3 1,-10-4-1,-6 2 1,-7 2-1,-7 7 0,-1 4-1,-2 7-2,3 11-3,-3-5-9,24 19-27,-14-11-3,14 11 2,23-9-2</inkml:trace>
  <inkml:trace contextRef="#ctx0" brushRef="#br0" timeOffset="1787">1886 280 76,'-13'-10'40,"13"10"-1,-14-8 1,14 8-19,0 0-13,21 8-3,-2-6-2,8-1-2,6 1 0,7-1 0,6-4 0,1 1-1,1-3-1,-5-3-1,-1 2-2,-11-10-8,-3 8-27,-12-6-1,-4 8 0,-14-6 0</inkml:trace>
  <inkml:trace contextRef="#ctx0" brushRef="#br0" timeOffset="2041">1932 392 106,'5'24'40,"3"-8"0,13 3-1,2-7-35,8 2-1,2-2-3,1-1 0,3-2-3,-5-15-16,11 6-20,-5-14-1,6-1 1,-2-14-2</inkml:trace>
</inkml:ink>
</file>

<file path=ppt/ink/ink4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5:21.057"/>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-5 355 101,'0'0'39,"4"29"0,-6-4 0,10 9-35,-7 6-3,1 7 1,-2-1-2,1 1-1,2-2-4,-12-9-33,17-7 0,-3-14-1,9-4 0</inkml:trace>
  <inkml:trace contextRef="#ctx0" brushRef="#br0" timeOffset="217">904 630 102,'42'-21'40,"-16"-17"1,-7 2-2,-22-17-32,-11 8-5,-14 1 0,-9 7 0,-13 10 0,-5 9-1,-3 14 1,-1 15-1,5 11 0,7 18 0,13 11-1,12 15 1,19 9-1,18 9 0,15 9 0,14 1 0,10 2 0,2-6 1,0-7-1,-6-9 1,-11-11-1,-15-7 0,-19-14 1,-16-11 0,-17-13 0,-12-6-1,-11-10 0,-7-9-1,-6-6 0,-1-7-2,6-1 0,2-7-2,11 6-7,-4-12-28,22 3-1,6-6 1,16-1-1</inkml:trace>
  <inkml:trace contextRef="#ctx0" brushRef="#br0" timeOffset="723">820 19 87,'10'-14'38,"0"9"0,-10 5 1,10 4-32,-13 5-2,-1 11-2,-5 6 0,1 12 0,-5 9 1,3 16 0,-2 15-1,0 15 0,1 12-1,1 12 0,6 9 0,0 3 0,3 1-2,-1-2 0,2-12 0,1-12 0,0-8 0,-1-17-1,0-12-1,-2-21-1,2-11-1,0-35-9,0 0-27,9-14-2,3-21 2,-1-18-1</inkml:trace>
  <inkml:trace contextRef="#ctx0" brushRef="#br0" timeOffset="1162">1339 371 62,'11'-3'36,"-11"3"0,9 2 2,-9-2-23,0 0-4,0 0-3,5 22 0,-7-9-2,9 10 1,-7 4-2,5 6-1,-3 6-2,1 4 0,-1 2-1,1-2 0,1 0-3,-3-8-4,11 0-33,-13-11-2,7-7 0,-6-17-2</inkml:trace>
</inkml:ink>
</file>

<file path=ppt/ink/ink4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5:41.444"/>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23 152 58,'0'0'38,"0"0"0,11 2 1,-11-2-16,0 0-13,0 0-4,0 0-2,0 0-1,0 0 0,0 0-1,0 0 0,0 0-1,2 10 0,-2-10 0,-2 16 0,0-1 0,0 4-1,1 7 0,0 4 0,-1 4 0,5 8 0,-1 3 1,-1 1-1,2 1 0,1 0 0,0 0 0,-1-2 0,0-2 0,-3-5 1,0-2-1,-1-3 0,-1-7-1,-1-3 1,0-5 0,0-7-1,3-11-1,-6 11-2,6-11-5,0 0-30,0 0-1,-7-27 0,14 9 0</inkml:trace>
  <inkml:trace contextRef="#ctx0" brushRef="#br0" timeOffset="466">25 167 62,'-11'-14'38,"5"5"-2,6 9 2,-6-25-22,6 25-9,1-17-2,-1 17-1,4-17-1,-4 17-1,9-17 0,-9 17 0,12-18 0,-12 18-1,14-17 1,-14 17-2,12-12 1,-12 12 0,11-8 0,-11 8-1,0 0 0,11-7 1,-11 7-1,0 0 0,0 0 0,11-5 0,-11 5 0,12-1 0,-12 1-1,15 1 1,-4 0 0,0 0 0,0 1 0,1 3 0,-2-2 1,0 1-1,0 2 0,-1-1 0,-9-5 0,15 18 0,-8-8 0,-1 1 0,-1 1 0,1 2 0,-2-3 0,0 3 0,-1-2 0,-2 0 0,-1 0 0,0-1 0,-1 2 0,-1-2 0,1 2 0,-2-1 0,0 0 0,2 0 0,-1-1 1,1-2-1,1-9 0,-7 15 0,7-15 0,-14 14 0,3-6 0,0 1 0,-2 2 0,0-1 0,-1 2 0,-1-3 0,1 1 1,1-3-1,1-1 0,0 0-1,1-1 1,-1-1-2,0 2 0,-2-2-2,10 9-19,-12-8-18,16-5 3,-17 6-3,17-6 3</inkml:trace>
</inkml:ink>
</file>

<file path=ppt/ink/ink4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5:47.793"/>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105 11 51,'0'0'36,"0"0"0,0 0 0,-6-16-19,6 16-5,0 0-3,-6 12-2,6-12-1,0 0-1,-13 3-1,13-3-1,0 0-1,-8 10 0,8-10-1,-7 10 0,7-10 0,-11 13 0,11-13 0,-10 15 0,10-15 0,-10 13 0,10-13 0,-7 14 0,7-14 0,-4 10 0,4-10-1,-2 10 1,2-10-1,0 0 0,0 12 1,0-12-1,2 11 0,-2-11 0,4 20 0,-2-6 0,1 2 0,3 5 0,-1 5 0,2 4 0,0 5 1,2 1-1,-1 2 1,-1 4-1,-1 2 0,0-4 1,-1-1-1,-2-4 1,-1-3-1,-1-4 0,-1-4 0,1-3 0,-2-8-1,1-2 0,0-11-1,-2 9-1,2-9-4,-9-13-20,9 13-14,-4-28 0,6 11-1,-8-11 2</inkml:trace>
  <inkml:trace contextRef="#ctx0" brushRef="#br0" timeOffset="751">43 117 60,'0'0'37,"-4"9"-1,4-9 2,-10 1-24,10-1-3,0 0-4,0 0-1,0 0-1,0 0-2,0 0 0,0 0 0,0 0-1,0 0 0,0 0 0,0 0-1,0 0 0,11 1 0,-11-1 0,0 0 0,0 0 0,0 0-1,11-5 1,-11 5-1,0 0 1,12-1-1,-12 1 1,10-2-1,-10 2 0,10-6 1,-10 6-1,13-6 1,-13 6-1,13-3 0,-13 3 0,12-6 1,-12 6-1,10-4 0,-10 4 1,0 0-1,11-8 1,-11 8-1,0 0 0,11-5 0,-11 5 0,0 0 0,10-3 0,-10 3 0,0 0 0,12 0 0,-12 0 0,0 0 0,9-3 0,-9 3 0,0 0 0,11 1 0,-11-1 0,0 0 0,13 7 0,-13-7 0,12 5 0,-12-5 0,12 5 1,-12-5-1,14 6 0,-14-6 0,12 8 0,-12-8 0,13 9 0,-13-9 0,10 10 0,-10-10 0,8 11 0,-8-11 0,8 9 0,-8-9 0,5 9 0,-5-9 0,0 0 0,6 11 0,-6-11 1,0 0-1,0 0 0,2 10 0,-2-10 1,0 0-1,0 0 0,0 0 1,0 0-1,-4 12 0,4-12 0,0 0 0,-10 13 0,10-13-1,-13 17 1,5-7 0,-2 2 0,1-1 0,-2 2 0,0-3 0,0 1 0,0-2 1,2-1-1,9-8 0,-17 13 0,17-13 0,-11 9 0,11-9 0,-11 7 0,11-7 0,-10 8 0,10-8 0,-13 8 0,13-8 1,-16 8-1,16-8 0,-15 7 0,6-5 0,-2 2 0,0-2 0,-1-1-1,-1 0 0,1 0-1,-3-2 0,5 2-3,-5-11-8,15 10-28,-3-12 0,3 12-1,8-24 1</inkml:trace>
</inkml:ink>
</file>

<file path=ppt/ink/ink4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5:51.904"/>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108 114 108,'12'2'40,"9"1"1,-2-15-1,7 0-34,-1-4-3,3 2-1,-5-3 0,-1 3 0,-6 2 0,-6 4 0,-10 8 0,0 0-1,-28 6 1,-3 8 0,-8-1-2,-6 3 0,0-2 0,1-1 0,8-4 0,8-6 0,19-5 0,18-8 0,17-4 0,11-1 0,8-4 0,-1 3 0,0 3 0,-7 5 0,-14 3 0,-23 5 0,-15 20 0,-19 0 0,-10 7 0,-5-2 0,2 0 0,4-2 0,15-3 0,18-7 0,23-9 0,19-4 0,15-7 0,8-2 0,-4 3 0,-3 2 0,-16 4 0,-18 6 0,-24 6 0,-20 6 0,-13 4 0,-4 1 0,4-3 0,11-4 0,18-8 0,27-6 0,28-7 0,21-7 0,13 0 0,4-2 0,-6 2 0,-12 6 0,-23 10 0,-29 7 0,-29 8 0,-21 6 0,-16 2 0,-4 1 0,2-1 0,11-3 0,18-6 0,20-5 0,25-5 0,18-5 0,12-2 0,3-2 0,-2 2 0,-6-2 0,-9 2 0,-18-7-11,-3 12-9,-28-11-23,2 4 0,-11-8 0,5 3-1</inkml:trace>
</inkml:ink>
</file>

<file path=ppt/ink/ink4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5:56.318"/>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617 276 91,'11'-14'38,"-11"14"1,4-12 0,-4 12-29,0 0-4,-16 3-2,0-1 0,-2 2-1,-5 1 0,-3-2-1,-5 0 0,1-1-1,-7 0 1,1-1-1,-2-1 0,1 2-1,2-1 0,3 2 1,2-2-1,4 2 1,6 0-1,3 1 0,4 0 0,13-4 0,-14 10 0,11-1-1,1 7 1,2 3-1,1 8 1,-2 8 0,-2 7 0,-2 11-1,-4 7 1,-2 7 0,-4 2 0,-3 1 0,0 4-1,-1-5 0,4-3 1,2-6-1,7-5 0,6-8 1,8-5-1,7-4 1,5-9 0,9-4 0,6-4 1,5-4-1,5-4 0,1-3 0,2-2 0,-3-5 1,-2 1-1,-5-3 0,-7 0-1,-7-2 0,-6 2-3,-10-11-7,2 7-29,-9-11-1,6 0 0,-3-12-1</inkml:trace>
  <inkml:trace contextRef="#ctx0" brushRef="#br0" timeOffset="714">900 653 88,'0'0'38,"0"0"1,-6 14 2,6-14-30,0 0-5,0 0-1,0 0-2,-9 12-1,5 2 1,-2 3-2,1 8 1,-1 5-1,1 6 0,0 5-1,2 4 0,1-1 0,4-3-1,2-3 0,3-7 1,3-7 0,4-5-1,1-10 2,7-8-1,1-9 1,3-5 1,-1-6 0,2-5 0,-1-8-1,-3-4 1,0-5-1,-6-1 1,-3 4-1,-1 5-1,-5 3 0,-3 11 0,-5 19 0,0 0 0,12 21-1,-3 9 1,2 6-1,6 1 0,8 4 0,5-4 0,5-9 0,5-7 0,4-11 1,-1-10 0,-1-10 0,-3-8 0,-6-9 1,-4-9 0,-10-4 0,-5-9 0,-10-1 1,-6 1-2,-7 3 3,-4 4-3,-3 6 0,-3 7-2,2 7 0,1 3-3,16 19-4,-18-27-24,27 15-10,2-11 1,17 3-1</inkml:trace>
  <inkml:trace contextRef="#ctx0" brushRef="#br0" timeOffset="1315">1871 113 122,'12'-6'43,"-2"-9"0,13 5-2,8-7-37,7 0-2,5 0-2,8 1 0,5 6 0,0 6 0,1 7 0,-3 11 0,-6 13 0,-6 13 0,-8 14 0,-10 16 0,-4 11 0,-5 14 0,-7 12 0,-3 1-2,-3 4 1,-2-4-1,1-5 2,0-9-1,-2-11 1,0-12 0,-1-18 0,0-9 1,-4-17 0,-4-11 0,-8-9 0,-3-11 1,-8-7-2,-5-5 0,-3-1 0,-3-2 0,0 4 0,2 4 0,5 3 0,4 7 0,11 9-6,-3-7-13,14 13-24,-1-2-2,7 5 1,-3-4-1</inkml:trace>
</inkml:ink>
</file>

<file path=ppt/ink/ink4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03.348"/>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45 246 67,'14'3'39,"-14"-3"0,0 0 1,0 0-26,0 0-4,-10 0-3,10 0-1,-3 14-2,3-14-1,-4 17 0,4-5-2,-1 1 1,2 3-1,2 4 0,1 4-1,0 2 0,2 7 0,0 2 0,2 6 1,-3 0-1,2 4-1,-3 1 1,0-4 0,-1 1 0,-1-8 0,0-3-1,-1-6 1,1-5-2,-2-7 1,0-14-2,0 11-1,0-11-4,-11-20-33,12 2 0,-8-13 0,6-3 0</inkml:trace>
  <inkml:trace contextRef="#ctx0" brushRef="#br0" timeOffset="362">7 273 90,'0'-12'40,"-5"-3"2,9 6-2,-10-8-33,10 2-3,-1 0-1,3 0-2,2-2 0,2 0 0,3-3 0,0 1-1,3 0 1,2 2 0,2 0-1,2 2 1,1 2-1,1 4 0,1 1 0,1 5 0,-2 2 0,1 6 0,-2 5 0,-3 4-1,-2 6 1,-5 4 0,-2 3-1,-5 1 1,-3 2 0,-4 0-1,-6-2 1,-3-2 0,-4-3 0,-4-7-1,-5 1 1,-3-7-1,-2-1 1,-1-3-1,1-3 0,-3-4-2,6 2-2,-7-14-20,15 10-16,-1-8 2,14 1-3,1-7 2</inkml:trace>
</inkml:ink>
</file>

<file path=ppt/ink/ink4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04.569"/>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148 114 61,'0'0'41,"-13"8"-1,13-8 0,-11 0-16,11 0-18,0 0-2,0 0-2,22-13-1,-2 3 0,5 1 0,2 0 0,0-3 1,1 3-1,-5 0 0,-3 5 0,-11 3-1,-9 1 1,-13 14-1,-12-1 1,-5 5-1,-5 2 0,-6 3 0,0-1 0,3-4 0,7-2 0,8-4 0,23-12 0,0 0 1,16 4-1,16-12 1,10-3-1,3 2 1,0-1 0,-2 2 0,-10 6-1,-14 6 1,-18 11-1,-21 8 1,-17 10-1,-12 7 0,-5 3 1,0 1-2,3-2 0,12-6 1,19-7 0,21-11 0,20-10 0,20-10 0,14-9 0,9 0 1,2-3-1,-5-1 1,-9 5-1,-18 7 1,-18 9-1,-26 11 0,-17 7 1,-16 3 0,-7 6-1,1-5 0,3 0 1,15-9-1,17-9 0,25-10 0,22-8-1,18-6 1,9-4 0,2 1 0,-2-1 0,-11 9 0,-17 9 1,-32 0 0,-4 28-1,-31 0 0,-12 6 0,-8 3 0,-2 1-1,4-1 1,7-9-2,15-3 0,8-12-3,21-2-4,2-11-23,19-17-10,4-3 1,14-5-2</inkml:trace>
  <inkml:trace contextRef="#ctx0" brushRef="#br0" timeOffset="991">1285-8 88,'12'-3'40,"-12"3"2,-18 12-1,-15-6-32,1 7-5,-10 2-1,-8 1-2,-4 2 0,0-1 0,3-1-1,8-2 1,9-3 0,10 0-1,9 2 0,9 9 1,7 6-1,3 11-1,-1 15 0,-2 14 1,-5 16-1,-5 11 0,-9 9 0,-5 1 0,-3 1 0,0-6-1,3-9 2,7-8-1,9-13 2,11-14-1,13-13 1,12-9 0,10-11 1,6-5 0,4-6-1,3-6 0,-4-3-1,-4 0 0,-6 0-3,-11-7-7,5 9-31,-16-8 0,5 3-1,-5-11 0</inkml:trace>
</inkml:ink>
</file>

<file path=ppt/ink/ink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11-13T03:42:33.929"/>
    </inkml:context>
    <inkml:brush xml:id="br0">
      <inkml:brushProperty name="width" value="0.05292" units="cm"/>
      <inkml:brushProperty name="height" value="0.05292" units="cm"/>
      <inkml:brushProperty name="color" value="#789440"/>
    </inkml:brush>
  </inkml:definitions>
  <inkml:trace contextRef="#ctx0" brushRef="#br0">13593 12179,'25'0,"-25"-25,0 25,-25 0,0 0,0 25,1 0,24 25,-25-1,-25 1,25 24,1 1,-26 24,25-25,25 25,-25-24,1-1,24-24,24-1,1 26,0-50,0-1,24 1,26-25,-26 25,1-25,24 0,-24 0,24 0,-24 0,0 0,24 0,-49 0,24 0,-24 0,0 0,0 0,0 0,-25 0,0-25,0 0,0 25,-25-24,0-1,25 0,-25 0,0 25,1-25,-1 25,0-24,0 24,0 0,25 0,0 0,0 0,25 0,0 0,0 0,0 24,-1-24,1 25,0-25,0 25,0 0,-25 0,0-1,0 26,0-25,-25 25,25-1,-25-24,0 25,25-26,-25 26,1 0,-1-26,25 26,-25-50,25 25,0-25,0-25</inkml:trace>
  <inkml:trace contextRef="#ctx0" brushRef="#br0" timeOffset="3217.1839">10120 2480,'0'-24,"0"-1,-24 25,24-50,-25 25,0 1,25-1,-50 0,50 25,-49-25,24 25,-25-25,25 25,-24-24,-1 24,-24 0,24 0,1 0,-26 0,26 0,-1 24,0-24,1 0,-1 25,1-25,-1 25,0 0,1 0,-1-1,0 26,1-25,24 24,-25-24,26 25,-26-1,25 1,0-25,-24 25,24-26,0 26,0-25,1 24,-1-24,0 25,0-1,0-24,1 25,24-25,-50 24,50-24,-25 25,25-26,-25 1,25 25,-24-25,24 24,0-24,0 0,0 24,0-24,0 25,0-25,0-1,24 26,1-25,-25 25,0-26,25 1,-25 25,25-25,0 24,-1-24,1 25,-25-26,25 26,0-50,0 50,-1-26,1 1,0 0,0-25,0 25,-1 0,26-25,-25 0,0 24,24-24,-24 25,0-25,24 0,-24 25,0-25,25 0,-25 0,24 25,1-25,-25 0,24 0,1 0,-1 0,1 0,0 25,-1-25,1 0,24 0,-24 24,24-24,-24 0,-1 0,1 0,0 0,-1 0,26 0,-26 0,1 0,0 0,24-24,-24 24,-1 0,1-25,-1 0,1 0,0 25,-26-25,26 1,-25-1,0-25,-1 1,-24-1,25 25,-25-49,25 24,-25 1,0-26,0 1,0-1,-25 1,25-1,0 1,-25-25,25 24,0 1,-24-25,-1 49,25-49,-25 25,0-1,0 1,-24-1,24 26,-25-26,1 26,-26 24,1 0,0 0,24 0,-24 25,24 0,0 0,1 0,49 25,-25 0,25 0,0 24</inkml:trace>
  <inkml:trace contextRef="#ctx0" brushRef="#br0" timeOffset="4866.2782">16966 11609,'0'0,"0"0,0 0,0 0,0 0,0 0,0 24,0 1,0 0,0 25,0-1,0 26,0 24,0-25,0 50,0 0,0-24,0 24,0-25,-24 25,24-25,0-25,0 1,0-26,-25 1,25-25,0 0,0-25,0 0,0 0,-25 0,25-25,0 25,0-25,-25 0,25 0,-25-24,25 24,-24 0,-1-24,25-1,0 0,-25 26,25-1,-25 0,25 0,0 0,0 1,0 24,0 24,0 1,0 25,25-1,-25 1,25 0,-25-1,0 26,25-26,-1-24,-24 0,25-25,0-25,0 25,0-50,-1 26,-24-26,50 25,-50-24,25 24,0 0,-25 0,0 0,0 25,24 0,-24 0,0 0,0 0,0 0,0 0,0 0,-24 0,24-49,-25-26,0 1,-25-75</inkml:trace>
  <inkml:trace contextRef="#ctx0" brushRef="#br0" timeOffset="6126.3504">11956 2232,'0'-24,"-25"-1,25 0,-25 25,0-25,1 0,-1 25,-25 0,25 0,1 0,-1 0,-25 0,1 0,24 25,-25 0,25 0,-24 0,-1-1,25 1,-24 0,24 0,-25 24,1 1,24-25,0 24,0 1,-24 0,24-26,0 26,0 0,0-1,1-24,-26 25,50-1,-25 1,0 0,1-1,24 1,-25 24,25 1,0-26,0 26,0-1,25-24,-25 24,24-24,1 24,0 1,-25-26,25 1,0-1,-1 1,1 0,0-1,25-24,-26 25,1-1,25-24,-25 0,24 0,1-1,0 1,-1 0,1 0,-1-25,1 0,0 0,-1 0,26-25,-26 25,1-25,-1 0,26 1,-26-26,1 25,0-24,-1-1,1-24,0-1,-26 1,1-25,25-1,-50 1,25-25,-1 0,-24 0,0 0,-24 0,-1 0,25 25,-50-25,1 49,24 1,-25-1,0 1,1 49,-1 0,1 1,24-1,0 0,0 0,0 0,50 25,0-49,25 24</inkml:trace>
  <inkml:trace contextRef="#ctx0" brushRef="#br0" timeOffset="6937.3968">13295 2208,'-24'-50,"24"25,-50 0,25 1,0-1,-24 0,-1 25,-24 0,24 25,-24 0,-1-1,-24 1,25 50,-1-26,1 50,24-24,-24 49,24-25,1 25,24 25,25 0,0-25,0 25,25-25,-1 0,1 25,25-25,-25-25,24 0,1-25,-1 26,26-51,-1 26,-24-51,24 1,1 0,-1-25,25 0,-24-25,-1 0,25-24,-24-1,-1-24,1-1,-26 1,1-25,-1 0,1-25,-25-1,0 1,-1 0,-24 0,0-24,0-1,-24 25,-1 0,-25 0,1 24,-1 26,-24 0,24 24,-24 25,24 0,-24 1,24 24,0 0,25 24,-24-24,49 0,0 0,0 25,49-25,1 0</inkml:trace>
  <inkml:trace contextRef="#ctx0" brushRef="#br0" timeOffset="7694.4401">14858 2133,'-25'-25,"-24"1,24 24,-25-25,1 0,-1 25,-24 0,24 0,0 25,-24 0,24-1,-24 26,24 0,-24 24,24 25,1 0,-1 1,25 24,0 0,1 0,24 25,-25-1,25-24,25 0,-25 25,24-25,26 0,-25-24,24-26,1 25,24-24,-24-26,49 1,-24-1,-1-24,25-25,-24 25,24-25,0-25,0 0,1 1,-1-26,-25 0,25 1,1-26,-26 1,1 0,-26-1,26-24,-51 25,26-26,-50 1,0-25,0 0,-25 0,-24 0,-1-25,-49 25,24 25,-24-25,0 25,0 49,-1-24,1 24,25 25,-1 25,-24 0,50 0,-1 0,0 25,26-25,24 25,0 0</inkml:trace>
  <inkml:trace contextRef="#ctx0" brushRef="#br0" timeOffset="8394.48">16098 2108,'-49'-24,"24"-1,-25-25,1 25,24 25,-25-24,1 48,24-24,-25 25,25 25,-24-1,24 51,0-1,0 25,1 0,24 25,-25 0,25-1,0 1,0 0,0-25,25 25,-1-50,1 25,25-25,-1-24,1-1,24 1,-24-26,24 1,-24-25,0 24,24-49,-24 0,-1-25,1 1,-1-26,-24-24,25-1,0-24,-26 0,1-50,0 25,-25-25,0-25,0 1,-25-1,0 25,1 0,-26 25,0 0,-24 25,24 25,-24 24,24 1,1 24,-1 0,0 25,1-25,49 25,-25 25,25 0,0 0,25-1</inkml:trace>
  <inkml:trace contextRef="#ctx0" brushRef="#br0" timeOffset="8976.5134">16718 2232,'-24'-49,"-1"24,0-25,0 26,0 24,1 0,24 24,-25 26,25 24,-25 1,25 49,-25 25,25 0,-25 24,1 1,24-1,0 26,0-26,0-24,0 0,0-25,49 0,-24-49,0 24,24-50,1-24,0-25,-1 0,50-25,-49-24,24-26,1 1,-1-25,1 0,-26-1,1-48,-25 23,-1-23,1-1,-50 0,1-25,-1 1,-25 24,1 0,-1 25,-24 25,24 0,-24 24,24 26,0 24,-24 0,49 0,0 0,1 25,24 0,0 0,24 25,1 0</inkml:trace>
  <inkml:trace contextRef="#ctx0" brushRef="#br0" timeOffset="9744.5572">18207 2084,'-50'-50,"0"0,1 1,24 24,-25-25,-24 26,24-1,-24 25,0 25,24 24,-24 1,-1-1,1 75,24-24,0 24,1 24,24 1,0 0,0 25,25-25,0-1,25 1,-25-25,25 0,25-24,-1-1,1 0,-1-25,26 1,-25-26,49 26,-25-26,25-24,1 0,-1 0,0 0,0-25,0 0,1-25,24-25,-25 1,25 24,-25-50,0 1,1 0,-1-1,-25 1,25-25,-24-1,-1 1,-24 0,0 0,-26-25,1 24,-25-24,-25 0,1 0,-26-25,-25 50,1-25,-25 0,0 0,-1 50,-24-25,0 49,0 0,0 26,0-1,25 0,0 50,0-25,24 25,1-1,-1 1,26 25,-1-25</inkml:trace>
  <inkml:trace contextRef="#ctx0" brushRef="#br0" timeOffset="12255.701">9252 5259,'25'0,"-25"0,0 0,0 24,0-24,0 0,0 0,0 0,0 0,0 25,0-25,0 25,0 0,0 0,0-1,0 1,0 0,0 0,25 0,-25-25,25 0,-1-25,-24 25,25-25,-25 0,25 0,-25 1,25-1,-25 0,0 25,0 0,0-25,0 25,25 25,-25-25,0 25,24-25,1 25,0-25,-25 0,25 0,0 0,-25-25,24 0,-24 25,0-50,0 26,0-1,0 0,0 0,0 0,-24-24,48 49,-24-25</inkml:trace>
  <inkml:trace contextRef="#ctx0" brushRef="#br0" timeOffset="12729.7281">9798 5159,'0'0,"0"0,0 0,0 0,0 0,0 0,-25 0,25 0,0-24,0 24,0 0,0 0,0 0,0 0,0 0,-25 24,25-24,-25 0,1 25,-1 0,0 0,25 0,-25 24,25-24,0 0,0 0,25-1,0-24,0 0,-1-24,1-1,0 0,-25 0,25-24,-50-1,25 0,0 1,-25-1,-24-24,24 24,0 1,0 24,25 0,-25-25,50 50,-25-25,25 25</inkml:trace>
  <inkml:trace contextRef="#ctx0" brushRef="#br0" timeOffset="13428.7681">10220 4663,'0'-25,"0"-24,-25 24,0-25,0 1,-24-1,-1 1,0 24,-24-25,-25 25,24 1,-24 24,0 0,0 0,-25 0,0 24,0 1,-1 0,26 25,-25-1,0 1,25-1,0 1,24 24,1 1,-25-1,49 1,1-1,24 25,0-24,0 24,25-49,25 49,0-50,24 26,1-26,49-24,0 25,25-25,0-1,25-24,25 25,-25-25,24 25,1-25,-25 0,0 0,-1 0,1 0,-25 0,25 0,-50-25,25-24,-49 24,24-25,-25-24,-24-1,0 1,-26 0,-24-26,0 1,0-25,-49 25,-1 0,-24-1,-1 26,-24 0,-25 24,25 0,25 50,-26 0,51 0,-1 0,25 0,25 0</inkml:trace>
  <inkml:trace contextRef="#ctx0" brushRef="#br0" timeOffset="14022.802">11534 4390,'0'-24,"-49"-1,24 0,0 0,-25 0,26 25,-51 0,26 0,-26 25,25 25,1-1,-1 26,-24-1,24 50,25-25,1 26,-1-26,50 25,-25-25,49 0,26-24,-26-1,50-24,1-26,-1 1,25-25,-25 0,25-25,-25-24,1-1,-26 1,25-26,-49 1,24-25,-49-1,25-24,-50 25,0 0,-25-25,0 49,-25-24,-24 50,0-1,-1 25,-24 0,25 1,-1 48,1-24,49 25,0 0,25 0</inkml:trace>
  <inkml:trace contextRef="#ctx0" brushRef="#br0" timeOffset="14643.8376">12973 4713,'-50'-50,"25"25,-24-24,24-1,-25 25,26-24,-1-1,0 25,0 25,-24-24,24 48,0 1,0 25,-24 24,24 25,0 1,-25 24,26 0,24 0,0 0,0 0,24-25,1-25,25-24,24 0,1-26,24-24,0 0,0-49,25 24,0-25,-24-24,-1 0,0-26,0 1,-24 0,-26 0,-24 0,0-1,-25 1,-50 0,1 24,-26 1,-24 24,0 1,0 24,-26 25,26-25,0 25,0 25,49-25,1 25,24 0,0-1,50-24,0 25,24 0,1 0</inkml:trace>
  <inkml:trace contextRef="#ctx0" brushRef="#br0" timeOffset="15325.8764">14486 4415,'-50'-25,"26"-24,-26 24,0-25,1 26,-1 24,-24 0,24 0,-24 0,24 49,0 1,-24-1,49 26,0-1,1 25,-1 1,25 24,0-25,25 0,-1 25,1-25,25 1,-1-51,1 26,0-26,24-24,25 25,-24-50,49 24,-25-48,25 24,0-25,0-25,0 25,0-24,0-1,-25-24,-24-1,-1 26,1-50,-26 24,-24-24,-25 0,0-1,-50 26,1-25,-1 24,-24-24,-1 50,-24-26,25 26,-26 24,1 25,25-25,-1 25,-24 0,50 25,-1 0,25-1,25 1,0 0</inkml:trace>
  <inkml:trace contextRef="#ctx0" brushRef="#br0" timeOffset="26252.5014">17140 11609,'25'0,"-25"0,0 24,0-24,-25 25,25-25,0 25,0-25,0 25,0 0,0-1,0 1,0 0,0 0,0 24,0-24,0 25,0-25,25-1,-25 1,0 0,25 0,-25-25,24 0,-24-25,25 25,0-25,-25-24,25 24,0 0,-1-25,1 1,-25-1,0 25,25 1,-25-1,0 0,0 25,0 0,0 0,25 25,-25 24,0-24,0 0,25 25,-25-26,24 1,-24-25,25 0,0 0,0-25,0 1,0-1,-25 0,24 0,-24-24,0-1,0 0,0 26,0-26,0 25,-24-24,24 24,0 25</inkml:trace>
  <inkml:trace contextRef="#ctx0" brushRef="#br0" timeOffset="26688.5265">17636 11509,'0'25,"0"0,0 25,0-1,0 1,0-1,25-24,-25 25,0-25,25-25,0 0,-1-25,1 0,0 0,0 0,-25-24,25-1,-25 1,0-1,0 0,0 26,0-1,0 0,-25 0,25 25,0 0,0 0,25 0,-25 0,24 25,-24 0,25 0,0-1,0 1,0-25,-1 25,1-25,0 0,0-25,0 0,-1 1,-24-1,0 0,0 0,0-24,0 24,0-25,0 25,-24 1</inkml:trace>
  <inkml:trace contextRef="#ctx0" brushRef="#br0" timeOffset="26950.5415">18132 11013,'0'25,"0"0,0 0,0-1,25 1,-25 25,0 0,0-1,0 1,25-25,-25 24,25-24,-25 0,0 0,24-1,-24-24,0 0</inkml:trace>
  <inkml:trace contextRef="#ctx0" brushRef="#br0" timeOffset="27329.5631">18430 11286,'0'0,"0"25,-25 0,25 0,-25 24,25-24,-25 25,25-1,0-24,25 25,-25-50,25 24,0-24,0-24,-1 24,1-50,0 25,-25-49,50 49,-50-49,25-1,-25 1,0-1,0 26,0-26,-25 1,25 24,-25 1,0-1,25 25,-25-24,25 49,-25-25,25 25,-24 0,24 0,0 0,0 0</inkml:trace>
  <inkml:trace contextRef="#ctx0" brushRef="#br0" timeOffset="29667.6969">7466 1662,'0'0,"0"-25,0 25,0 0,0 0,0 25,25 0,-25 0,25-1,-25 26,49-25,-24 24,25 1,-1 0,1-1,24 26,1-26,-26 26,26-26,-25 1,24 24,-49-24,24-1,1 1,-25 0,0-26,-1 26,1-25,-25 0,0-25,25 25,-25-25,0 0,25 24,-25-24,0 0,25 0,-25 25,24-25,-24 0,25 25,-25-25,25 0,-25 0,25 25,-25-25,0 0,0 0,0 0,0 0,0 0,0 0,0 0,0-25,0 25,0-25,0 0,0 1,0-1,0-25,0-24,-25 24,25 0,0 1,-25-1,25 25,0-24,0 24,0 25,0 0,0-25,0 25,0 0,0 0,0 25,0 0,25 0,-25 24,0 1,25-1,-25 1,25 0,-25 24,24 1,1-26,-25 1,25-1,0-24,-25 25,0-1,0-24,0 0,0 0,0-25,0 0,-25 25,0-25,0 0,1 0,-26 0,0 0,1 0,-1 0,1-25,-1 25,0 0,26 0,-1 0,25 0,-25 0,25 0,0 0,25 0,-25-25,25 0,-1 0,1 1,0-26,0 25,0-24,-1-1,1 0,0 1,-25-1,25 25,-25-24,0 24,0 0,0 0,0 0,-25 1,25 24,0 24,-25 1,25 25,-25-25,1 49,24 1,-25-26,0 26,25-26,0-24,0 0,0 0,0-25,0-25,0 0,25 0,0-24,-1-1,1 0,0 1,-25-1,25 0,-25 26,0 24,0 0,0 24,-25 26,25 25,0-26,-25 26,25-26,0 26,-25-26,50-24,-25 0,0-25,25-25,0 0,0-24,-25-1,24 0,1-24,-25 0,0 24,0 0,0 1,0 24,0 25,0 0,-25 25,25-1,0 26,0 0,0-25,0-1,0 1,0-25,0 0,25 0,-25-25,0 1,25-26,-25 25,0 0,25 0,-25 25,0 0,0 50,0-25,0 49,0-24,0 0,0-1,0 1,25-1,-25-24,0 0,0-25,24-25,-24 0</inkml:trace>
  <inkml:trace contextRef="#ctx0" brushRef="#br0" timeOffset="34844.9929">1265 14585,'0'0,"0"0,0 0,0 0,0 0,-25 0,25 0,0 99,-25-49,25 49,-24 0,24 50,-25 25,25 24,0 1,-25 24,0-25,25 1,0-1,-25-24,25-50,-24 0,24 0,0-50,0-24,0 24,0-74,0 50,0-50,0 0,0 0,0 0,49 25,-49-25,25-25,0 0</inkml:trace>
  <inkml:trace contextRef="#ctx0" brushRef="#br0" timeOffset="38874.223">2456 14883,'0'0,"0"0,0 0,0 0,0 0,0 0,-25 25,25-25,0 0,0 0,-25 0,25 0,0 24,0 1,0-25,0 25,-25 25,25-26,0 1,0 25,0-1,0 1,0 0,0-1,0 1,25-25,-25 24,0-24,25 0,-25 0,0 0,25-25,-25 0,0 0,24-25,1 25,-25-25,25 0,0 0,-25-24,25 24,-1 0,-24-25,25 1,-25 24,25 0,-25 0,0 1,25-1,-25 25,0 0,0 0,0 25,-25-1,25 1,0 0,0 0,25 24,-25 1,0-25,0 25,25-26,0 26,-25-25,24-25,1 25,-25-25,25 0,0-25,0 0,-25-25,24 1,1-1,-25 0,25-24,-25 24,0 1,0 24,0-25,-25 50,25-24,0 24,0 0,-25 0</inkml:trace>
  <inkml:trace contextRef="#ctx0" brushRef="#br0" timeOffset="39660.2682">3076 15131,'0'0,"0"0,-25 0,25 0,0 0,0 0,0 0,0 0,-25 25,25-25,0 0,0 0,0 0,0 0,0 0,0 0,0 0,0 0,0 24,0 1,0 0,-25-25,25 50,0-1,0 1,0-25,25 24,-25-24,0 0,25 0,-25 0,25-25,-25 0,25-25,-25 0,0 0,24-24,-24 24,0-25,-24 0,24-24,-25 49,25-24,0 24,-25 0,25-25,0 50,0-24,0 24,25 0,-25 0,25 0,-1 24,26 1,-25 25,-25-1,49 1,-49 0,25-1,0 26,-25-50,25-1,-25 1,25 0,-25-25,0-25,24-24,-24 24,0-25,25 0,0-24,-25 49,0-24,0-1,0 25,0 0,0 25,0 0,0 0,0 0,0 0,0 0</inkml:trace>
  <inkml:trace contextRef="#ctx0" brushRef="#br0" timeOffset="39986.2869">3597 14585,'0'0,"0"0,0 25,0 25,0-26,0 26,0 24,0 1,0-26,0 51,0-51,0 50,0-49,0 24,0-24,0 0,24-1,-24-24,0 0,0-25,0 0,25 0</inkml:trace>
  <inkml:trace contextRef="#ctx0" brushRef="#br0" timeOffset="40395.3105">3870 15081,'-25'25,"25"25,0-26,-25 26,0 24,0-24,25 25,0-26,0 1,0-1,0-24,25-25,0 0,0-25,0-24,-1-1,1-24,0-1,-25-24,25 25,0-26,-25 1,0 25,0-25,0 49,0-24,0 24,-25 25,25-24,0 24,0 25,0 0,0 25,0-25</inkml:trace>
  <inkml:trace contextRef="#ctx0" brushRef="#br0" timeOffset="40888.3387">2108 14536,'0'-25,"0"25,-24 0,24 0,0 0,-25 0,0 25,25-1,0 1,0 0,0 25,0-1,0 1,0-1,0-24,25 25,0-50,-1 0</inkml:trace>
  <inkml:trace contextRef="#ctx0" brushRef="#br0" timeOffset="41439.3702">4266 14362,'0'0,"25"0,-25 25,0-25,0 25,0-25,0 24,0 1,0 0,0 25,0-26,0 1,0 25,0-25,25 24,-25-24,25-25,-25 0</inkml:trace>
  <inkml:trace contextRef="#ctx0" brushRef="#br0" timeOffset="42623.4379">17934 16098,'0'0,"0"0,0 25,0-25,0 0,0 0,0 0,0 0,25-25,-1 25,-24 0,50-25,-25 25,49 0,-24-24,24-1,1 25,-1 0,-24-25,24 25,25 0,-24 0,-26-25,51 25,-51 0,26 0,-1-25,-24 25,-1 0,1-24,-1 24,1 0,-25 0,0 0,-1 0,1 0,0 0,-25 0,25 0,-25 0,0 0,0 0,0 0,0 0,25 0,-25-25,24 25,-24-50,50 25,-25 1</inkml:trace>
  <inkml:trace contextRef="#ctx0" brushRef="#br0" timeOffset="43908.5113">7045 14784,'0'0,"0"0,0 0,0 0,0 0,0 0,0 0,24-25,-24 25,50-25,-25 0,0 0,24 1,-24-26,25 25,-26 0,1 1,0-1,0 0,-25 25,0 0,0 0,0 0,0 25,0 24,0-24,0 25,-25-1,25 26,-25-1,25 1,-25-1,25 0,-24 26,24-26,-25 0,25 1,0-25,-25-1,25 1,-25-25,25-1,0 1,0-25,0 0,0 0,0-25,0 1,0-1,0-25</inkml:trace>
  <inkml:trace contextRef="#ctx0" brushRef="#br0" timeOffset="44207.5285">6896 15453,'0'25,"-25"0,25-25,0 25,0-25,25 0,-25 25,25-25,-1 0,26 24,0-24,-1 25,1-25,24 0,-24 25,24-25,-24 0,24 0,-24 0,-1 0,1 0,-25-25,24 0,-24 25,0-24,-25-1</inkml:trace>
  <inkml:trace contextRef="#ctx0" brushRef="#br0" timeOffset="48152.7542">15503 17090,'25'-24,"-25"48,0-24,25 25,-25 0,-25 0,0 24,0-24,0 25,-24 24,-26-49,26 25,-51-1,26 1,0-25,-26 24,1-24,0-25,0 0,-25 0,25-25,-26 1,26-26,-25 0,25-24,0-1,24-24,-24 0,25 0,24-25,1-25,-1 0,25 0,25-24,-25-1,25 0,25 1,0-1,25-24,-1 24,1 25,-1 0,26 1,-26 48,26-24,-1 50,1 0,-26-1,26 25,-26 26,1-1,-1 0,1 0,-25 0,0 25,0 0,-1-24,-24 24,0 0,0 0,0 0,-24 0,-1-25,25 25,-50 0,25-25,-24 25,-1 0,25 0,-24 0,-1 0,0 0,1 0,-1 0,1 0,24 0,0 0,0 25,25-25,0 0,0 0,25 0,25 0,-26-25,26 25,24 0,-24 0,24-25,-24 25,0-25,-1 25,1 0,-25 0,0 0,-25 0,24 25,-24 0,0 0,-24 24,24 1,-25 0,0-1,0 26,0-26,-24 1,24 0,0-1,25-24,-25 0,25 0,0-1,0-24,0 0,0 0,25-24,-25 24,25-25</inkml:trace>
  <inkml:trace contextRef="#ctx0" brushRef="#br0" timeOffset="51747.9598">10840 1091,'0'-24,"0"24,-25-100,25 100,-50-24,50 24,0 0,0 0,0 0,0 0,0 0,0 49,25 1,0-1,0 51,24-26,-24 0,25 1,-1-1,-24 1,0-1,0-24,24 24,-49-49,25 25,-25-1,25-24,-25 0,25-25,-25 0,0 0,0 0,0 0,0 0,-25 0,0 0,25 0,-25-25,-24 25,24-25,0 0,0 1,0 24,1-25,-1 25,25 0,0 0,0 0,-25 0,50 25,0-1,-1 1,1 0,0 0,0 24,0-24,-1 0,1 0,0-25,-25 25,25-25,-25 0,0 0,25 0,-25-25,0 0,0-25,0 1,0 24,0-25,0-24,0 49,0-24,0 24,0-25,0 50,0-25,0 25,0 0,0 0,0 25,0 0,0 0,0 0,25 24,-25-24,0 0,0 0,0-1,0 1,0-25,0 0,0 0,-25 0,25 0,-25-25,0 1,0 24,0-25,-24 0,24 25,0 0,-24 0,24 0,0 0,0 0,0 0,25 0,0 0,0 0,25 0,0 0,0-25,0 25,-1-25,1 1,0-1,-25 25,25 0,0-25,-25 25,0 50,-25-26,25 26,-25-25,0 24,25 1,-25 0,1-26,24 1,0 0,0-25,0-25,24 0,1 1,0-26,25 25,-26-24,1 24,0 0,-25 25,0 0,0 25,0 24,0-24,-25 0,25 0,0 0,0-1,0 1,0-25,0 0,0 0,0 0,0 0,-25 25,-24 0</inkml:trace>
  <inkml:trace contextRef="#ctx0" brushRef="#br0" timeOffset="55221.1584">2158 16272,'0'0,"0"0,-25 0,25 0,0 0,0 0,0 0,0 0,0 25,0-25,0 24,0 26,0-25,0 0,0 24,0 1,0-25,0 24,0-24,0 25,0-25,-25-25,25 24,0-24,0 0,0 0,0 0,25 0,-25-24</inkml:trace>
  <inkml:trace contextRef="#ctx0" brushRef="#br0" timeOffset="55741.1882">2456 16594,'0'0,"0"0,0 0,0 0,0 25,24 25,-24-25,25-1,-25 26,25 0,0-26,0 26,-25-25,24 0,1-1,-25 1,0 0,0-25,0 0,0 0,0 0,25-25</inkml:trace>
  <inkml:trace contextRef="#ctx0" brushRef="#br0" timeOffset="56043.2055">2828 16545,'0'0,"0"0,0 25,0-1,-25 26,25 0,-25-1,25 26,-25-1,1 0,24 26,-25-26,25 0,-25 26,25-26,0-24,0-1,0-49,0 75,0-75,0 0,25-25</inkml:trace>
  <inkml:trace contextRef="#ctx0" brushRef="#br0" timeOffset="56587.2366">3001 16768,'0'0,"0"0,0 25,0 0,-24 24,24-24,-25 49,25-24,25-25,-25 24,24 1,1-25,25-25,-25-25,24 0,-24 0,0-24,24-1,-24-24,0 24,-25 1,0-26,0 26,0 24,-25 0,25-25,-25 50,25-24,-24 24,24 0,0 0,0 24,24 1,1 0,0 25,25-26,-26 26,26-25,0 24,-1-24,-24-25,25 25,-26-50,1 25,0-25,0-24,-25-1,0 1,0-1,0 0,-25 1,25 24,0 0,-25-24,25 49,0-25,0 25,0 0</inkml:trace>
  <inkml:trace contextRef="#ctx0" brushRef="#br0" timeOffset="56865.2525">3919 16173,'0'0,"25"24,-25-24,0 25,0 0,0 25,-25-1,25 1,0 0,-25 24,25-49,0 24,25-24</inkml:trace>
  <inkml:trace contextRef="#ctx0" brushRef="#br0" timeOffset="57823.3073">6970 16520,'0'0,"0"25,0-25,0 0,0 0,25-25,-25 25,25-25,0 0,-25 1,24-1,1 0,0 0,-25 0,25 0,0 1,-1 24,-24-25,25 25,-25 0,0 0,25 0,-25 25,0-25,0 24,0 26,0-25,0 25,0-1,0 1,0 24,0 1,0-26,-25 26,25-26,0 26,0-1,-25-24,25-1,0 1,-24-25,24-1,0 1,0-25,0 0,0 0</inkml:trace>
  <inkml:trace contextRef="#ctx0" brushRef="#br0" timeOffset="58073.3216">6970 17214,'0'25,"0"0,0 0,0-25,0 0,25 0,0 0,0 0,-1 0,26-25,0 0,-1 25,-24-25,25 25,-1 0,1 0,-1 0,26 0,-26 0</inkml:trace>
  <inkml:trace contextRef="#ctx0" brushRef="#br0" timeOffset="59171.3844">22076 15404,'25'0,"-25"0,0 0,25 0,-25 0,0 0,0 0,0 0,0 0,0 0,0 0,25 0,-25 0,0 25,0-1,0 1,0 0,0 0,0 24,24-24,-24 25,25-25,-25-1,50 1,-25 0,24-25,1-25,-1 0,26 1,-1-26,1 0,-1 1,1-1,24 1,-50-1,26 25,-1-25,1 26,-51 24,26-25,0 25,-1-25,1 25,-50 0</inkml:trace>
  <inkml:trace contextRef="#ctx0" brushRef="#br0" timeOffset="64667.6988">6697 3894,'0'0,"0"-24,0 24,0 0,0 0,0 0,0 0,25 24,-25-24,25 25,0-25,24 25,1 0,0 24,24-24,0 0,1 0,-1 24,1-24,-1 25,0-25,1-1,-26 26,26-25,-50 0,24-1,-24 1,0 0,0 0,-1 0,-24-25,0 0,0 24,0-24,0 0,0 0,0 0,0 0,0 0,0 0,0 0,0 0,0 0,0 0,0 0,0 0,0 0,0 0,0 0,0 0,25 0,-25 0,0 0,0 0,0 0,25 25,-25-25,0 0,0 0,0 0,0-25,0 1,0-1,0 0,0-25,-25 26,0-26,25 0,-24 1,24-1,-25 1,0-1,0 25,25 0,-25 1,25 24,0 0,0 0,25 24,0 1,0 0,0 0,-1 24,1-24,25 25,-25-1,24 1,-24 0,0-26,0 26,0-25,-1 0,-24 24,0-49,0 25,0 0,0 0,0-1,-24 1,-1-25,0 25,0 0,-25 0,1-1,-1 1,1 25,-1-25,25 0,-24-25,24 24,0-24,25 0,0-24,0-1,0-25,25 0,-25-24,25 0,-1-26,1 26,0-25,-25 24,25 1,0 0,-25 24,0 25,24-24,-24 24,0 25,0 0,0 25,-24-1,24 26,0 0,-25-1,0 26,25-26,-25 26,25-26,-25 1,25-25,0-1,0-24,0 0,25-24,-25-1,25 0,-25-25,0 26,25-1,-25-25,0 25,0 25,0 0,0 25,0 25,0-1,-25 26,25-26,0 26,0-26,0 1,0-25,0 0,0-25,25-25,0 25,-25-50,24 1,1-1,0 25,0-24,-25-1,25 25,-25 25,0 0,0 25,-25 25,0-1,25-24,-25 25,0-1,25 1,0-50,0 0,0 0,0 0,25-25,0-25,0 26,0-26,-1 25,-24 25,0 0,0-25,0 50,0-25,0 0,-24 25,24 0,0-25,0 0,0-25,24 0,-24 25,25-25,-25 25,25 0,-25 25,0 0,-25 0,25 24,-25 1,1-25,-1 0,0-1</inkml:trace>
  <inkml:trace contextRef="#ctx0" brushRef="#br0" timeOffset="69223.9594">24135 12030,'0'0,"25"-74,-25 74,0 0,-25-50,25 50,-25 0,25 0,-49 0,24 25,0 0,-25 0,1 24,-1 26,-24-1,-1 25,1 1,-1-26,26 25,-1-24,25-1,1-24,24-26,24-24,1 25,25-25,-1-25,1 25,0 0,-26 0,1 0,0 25,-25 25,0 24,-25 1,-24 24,24-25,-25 26,-24 24,24-25,25 0,-24 0,-1-24,25-26,1 26,-1-26,0-24,0 0,0 0,1-1,24-24,0 25,-25-25,25 0,-25 0,25 0,0 0,0 0,0 0,0 0,0-25,0 25,0-24,0-26</inkml:trace>
  <inkml:trace contextRef="#ctx0" brushRef="#br0" timeOffset="69531.977">23068 13618,'0'0,"0"0,0 25,0-25,0 24,0 1,0 25,-24-25,24 24,0 26,-25-26,25 26,0-26,-25 1,25-1,0-24,25-25,0 0,24 0,1-25,-1-24,26 24,-1 0,-24-24,-1 24,1 0,0 0,-26 25,1-25,-25 25,0 0</inkml:trace>
  <inkml:trace contextRef="#ctx0" brushRef="#br0" timeOffset="71046.0636">23589 11584,'0'25,"0"-1,0 1,25 0,-25 0,0 0,0-1,0 1,0-25,25 0,-25 0,0 0,0 0,-25 0,25 0,-25 0,25-25,-25 1,1-1,-1 0,-25 0,25 0,1 1,-1-26,0 25,25-24,0-1,0 25,25-24,0-1,24 0,-24 1,0 24,0-25,24 25</inkml:trace>
  <inkml:trace contextRef="#ctx0" brushRef="#br0" timeOffset="71214.0732">23440 11485,'25'-25,"0"25,0-50,0 25,24-24,-24-1</inkml:trace>
  <inkml:trace contextRef="#ctx0" brushRef="#br0" timeOffset="71547.0921">23738 11609,'25'0,"-25"-50,0 25,0-24,0 24,0 0,0-25,0 26,0-1,0 0,25 25,-1 25,-24 0,25-1,0 1,0 0,-25 0,25 0,0-1,-25 1,0 0,0-25,-25 0,0 0,0-25,0 25,0-25</inkml:trace>
  <inkml:trace contextRef="#ctx0" brushRef="#br0" timeOffset="71751.1039">23961 10914,'0'25,"25"0,-25 24,0 1,0 24,0-24,0 24,0-24</inkml:trace>
  <inkml:trace contextRef="#ctx0" brushRef="#br0" timeOffset="72196.1294">24085 11435,'0'25,"0"-25,25 74,-25-74,25 50,-25-50,0 0,50 25,-50-25,0 0,0 0,0 0,-50 0,50 0,0 0,0 0,0-50,0 50,50-74,-50 74,49-75,-49 75,50-99,-50 99,0-50,0 50,0 0,-25 0,25 0,-74 75,74-75,-50 99,25-74,25-25,0 99,0-99,0 50,0-50,0 0,50 24</inkml:trace>
  <inkml:trace contextRef="#ctx0" brushRef="#br0" timeOffset="75629.3257">20340 16694,'0'0,"0"0,0 0,0 0,0 0,0 0,0 0,0 0,-25 0,25 0,-25 0,0 0,1 0,-1 0,0 0,-25 0,26 0,-26 24,25-24,0 0,-24 0,24 0,-25 0,1 0,-1 0,25 0,-24 25,-1-25,1 0,-1 0,-25 25,26-25,-1 25,1-25,-1 0,0 25,-24-25,24 0,1 0,-1 0,-24 0,24 0,1 24,-26-24,26 0,-26 0,26 0,-26 0,25 0,-24 0,24 0,-24 0,0 0,-1 0,1 0,24 0,-24-24,24 24,-24 0,24 0,-24 0,24 0,1 0,-1-25,0 25,25 0,1 0,-1 0,0 0,0 0,0 0,1 25,24-1,-25 1,0 0,25 0,0 49,-25-24,25-1,-25 26,25-1,-24 25,24-24,-25-1,25 1,-25-1,25-24,0-1,0 1,0-50,0 74,0-74,0 50,0-50,0 0,74 50,-74-50,75 24,-26-24,1 0,0 0,24 0,1 0,-1 0,0 0,26 0,-26 0,25 0,0 0,1 0,-1-24,0 48,25-48,-25 24,25 0,-24 0,24 0,-25 0,25 0,0 0,-25 0,25 0,-25 0,1 24,24-24,-25 0,0 25,25-25,-25 25,25-25,-25 0,1 0,-1 0,0 0,-24 0,24 0,-25 0,25 0,-49 0,24 0,1 0,-26 0,1 0,0 0,-50 0,49-25,-49 25,75 0,-75 0,49 0,-49 0,25 0,-25 0,50 0,-50 0,49 0,-49 0,75 0,-75 0,74-25,-49 25,25 0,-1-24,1 24,-25-25,24 25,-49 0,75-25,-51 0,26 25,-25-25,24 25,1-24,-25-1,24 25,1-25,-50 25,74 0,-74 0,50-25,-50 25,50 0,-50 0,0 0,0 0,0 0,0 0,0 0,0 0,0 0,0 0,-25-49,0 49,25-50,-25 0,0 1,25-1,-24-49,-1 24,25 1,-25-25,25 0,-25 24,0 1,1-1,-1 1,0 0,-25 24,26-24,-26 49,25-25,-24 1,24-1,-25 25,1 0,24 0,-25 25,-24 0,24 0,-24 25,-1 0,-24 0,25 0,-26 24,26-24,-25 25,0-25,-1-1,1 1,0 25,25-25,-1-1,-24 1,24 0,26 0,-26-25,26 0,-1-25,1 25,24-50,0 1,0-50</inkml:trace>
  <inkml:trace contextRef="#ctx0" brushRef="#br0" timeOffset="85743.9041">7913 14114,'0'0,"0"0,-25-25,25 25,-25 25,25-25,0-25,-25 25,0 0,1 0,-1 0,0 0,0-25,0 25,-24 0,24-25,-25 25,26-24,-26 24,0 0,1-25,-1 25,1 0,-1 25,-24-25,24 0,0 24,-24-24,24 25,1-25,-1 0,25 25,-24-25,-1 0,25 0,-24 0,24 0,0 25,-25-25,26 25,-1-25,0 24,0-24,0 0,25 25,-24-25,24 0,-25 25,25-25,-25 25,25-25,0 25,0-1,0 26,0 0,-25 24,25 1,0-1,25 0,-25 26,0-1,0 0,0-25,0 50,0-24,0-1,0-25,0 26,0-51,0 26,0-26,0-24,0 0,0 0,25-1,-25-24,0 0,0 0,25 25,-25-25,24 0,-24 0,50 25,-50-25,50 0,-26 25,26-25,-25 0,24 25,-24-25,25 24,-1-24,1 0,0 0,24 0,-24 0,24 0,1 0,-1-24,0 24,1 0,-1 0,1 0,-1 0,0 0,1 0,-26 0,26 0,-26 0,1 0,-25 0,0-25,0 25,-1 0,-24-50,0 1,0-1,0-24,0-26,-24-48,-1 23,25-48,-25 24,0 25,0-25,0 25,25 25,-24 25,24 24,0 0,-25 25,25 25,0 0,-25-24,25 24,0 0,0 0,-25 24</inkml:trace>
  <inkml:trace contextRef="#ctx0" brushRef="#br0" timeOffset="86331.9377">6474 14312,'-25'0,"0"-25,25 25,0 0,0 0,0 0,25 25,0 0,0 25,24-1,1 1,24 24,-24 1,49 24,-24-25,-1 1,1-1,24 25,-25-24,1-1,-1 1,0-1,-24 1,-25-26,24 26,-24-26,0 26,0-26,-25-24,25 0,-25 0,0-25,0 0,0-25,-25 0,25 0,-25-24,25-1,-50 0,26 26</inkml:trace>
  <inkml:trace contextRef="#ctx0" brushRef="#br0" timeOffset="86663.9567">6672 15577,'-49'0,"24"25,25 0,25-25,-25-25,25 0,24-24,1-1,24-24,1-1,24-24,-25-25,26 25,-26 0,25-1,-24 1,-1 25,-49 24,24-24,1 49,-50 0,25 0,-25 25,0 0,0 0,0 0,0 0,0 0,0-24,25 24</inkml:trace>
  <inkml:trace contextRef="#ctx0" brushRef="#br0" timeOffset="87404.9993">8731 14610,'0'-25,"0"25,25-49,-25 24,0 0,25 0,-25-24,0 49,25-25,-25 25,24 0,1 0,0 25,0-1,0 1,-1 25,1 24,0-24,0 24,-25 1,0-1,0 25,-25-24,25-1,-50 25,26-24,-26-1,0-24,1-1,-1 1,25-25,-24 0,-1-25,1 0,-1-25,25 0,0-25,1 26,24-26,24 25,1-25,-25 1,50 24,-1 25,1 0,24 0,-24 0,24 25,1 24,-1-24,1 25,-1-25,1 24,-26 1,1-25,-1 0,-24-1,0-24,25 0,-50 0,24 0,-24 0,0-49</inkml:trace>
</inkml:ink>
</file>

<file path=ppt/ink/ink5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08.044"/>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174 51 68,'0'0'36,"-9"14"-1,7-2-2,-10-11-26,10 8-1,-8-5-1,6 7 0,4-11 0,-13 17-1,13-17 1,-14 23-3,5-9 1,1 1-2,-3 5 0,1 2-1,-1 3 1,-1 4-2,1 3 1,1 5 1,0 2-1,2 2 0,3 1 0,4-1 0,3-2 0,5-4 1,5-6-1,4-5 0,3-7 1,6-4-1,3-8 1,2-5 0,1-7-1,1-5 1,-1-6-1,-2-4 1,0-2-1,-4-5 0,-3-5 1,-1 1-1,-3 2 0,-1 0 1,-3 4-1,-1 3 1,-3 1-1,-2 5 1,-2 7-1,-6 11 1,9-15-1,-9 15 1,0 0-1,0 0 0,0 0 0,0 0 0,0 0 0,0 0 0,3 18 0,-2-2 0,0 2-1,3 8 1,1 4 0,1 5 0,4 1 0,4-1 0,3 0-1,4-5 1,3-5 0,3-7 0,4-10 0,3-11 0,1-13 0,3-7 0,-2-11 1,0-9-1,-4-6 1,-5-3-1,-5-2 2,-8 6-1,-9 1 0,-7 5 1,-9 6-1,-3 8 0,-5 4-1,0 4 0,0 7-1,2-3-1,5 8-2,-2-7-2,14 15-11,-9-20-25,11 10 1,-7-8-1,5 5 2</inkml:trace>
</inkml:ink>
</file>

<file path=ppt/ink/ink5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06.761"/>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-9 93 82,'-6'12'38,"6"-12"0,0 0-8,0 0-22,17 1-3,-7-6-1,7 1-1,1-5 1,7 2-1,2-5 0,8 2-1,0-2-1,2 0 1,-3 2-1,0 0-1,-3 3 1,-5 1-1,-5 6 0,-4 4 1,-4 8-1,-2 8 1,-3 12-1,-2 13 0,0 8 0,2 11-1,2 9 1,0 5-1,2 6-1,2-3 1,1-1 0,0-4 0,2-5 0,-2-5 1,-1-8-1,-3-8 2,-1-5-2,-3-9 2,-2-6-1,-1-9 0,-3-3 0,-1-6 1,0-12 0,-7 13 0,7-13 0,-20 1 1,2-2-1,-3-1 1,-7-2 0,-3 2-1,-3 1 0,-2 2-1,-2 2 1,2 3-2,4 0 0,2-2-2,9 2-3,-6-14-12,11 9-23,-1-9 0,17 8-1,-21-25 1</inkml:trace>
</inkml:ink>
</file>

<file path=ppt/ink/ink5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35.436"/>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400 151 81,'11'3'41,"-11"-3"0,2 11 0,-19-2-35,7 6-3,-4 1-1,1 6 0,-1 3-1,2 5 0,3 1 0,4 8 1,1 2-2,3 9 1,-1 5-1,1 8 0,0 4 0,0 4 0,-1-1 0,1-2 0,-1-5 0,4 2 0,-2-6 0,1-10-1,1-4 0,1-11 0,-1 0 0,-1-10-1,1-2-1,-2-22-2,5 22-11,-5-22-26,0 0 1,-18-30-2,12 4 3</inkml:trace>
  <inkml:trace contextRef="#ctx0" brushRef="#br0" timeOffset="362">0 397 85,'6'-41'41,"2"-3"-1,12 10 2,-3-1-38,8-1-2,0 1-1,3 5-1,1 0 0,3 8-1,-1 4 1,2 4-1,1 5 1,1 2 0,0 7 0,2 2 0,-2 5 0,-3 1 0,-3 1-1,-5 4 1,-7 2 0,-4 5 0,-10 1 0,-8 7 0,-10 1 0,-4 3 1,-7 4-1,-4-3 1,-5 2 0,2-1 0,0-3 0,4-4-1,6-6 0,3-4 0,6-2-1,5-5-1,6 0-1,3-10-1,9 10-5,-6-22-31,20 12 1,-4-14-2,12 5 2</inkml:trace>
  <inkml:trace contextRef="#ctx0" brushRef="#br0" timeOffset="807">696 220 54,'0'0'39,"14"-7"0,-14 7 1,0 0-19,0 0-13,0 0-4,0 0-1,0 0-1,0 10 0,0-10-1,2 11 1,-1-2-1,0 5 0,-1 3-1,0 8 0,1 8 1,0 4-1,-1 3 0,2 1-1,0 1 1,2-5-1,1 0 0,1-10 2,2-7-3,2-4 2,2-8-1,2-4 1,0-8-1,4-3 0,0-9 1,-1-3-1,2-5 1,-3-10 0,-1-1 1,0-1-1,-4 0 1,-1 4-1,-2 2 0,-2 6 1,-1 3-1,-1 11 0,-4 10-1,4-12 1,-4 12-1,0 0 1,14-1-2,-3 6 1,3 0 0,5 5-1,3 1 0,5 2 1,2 2 0,2 7 0,-3-1 0,-2-1 0,0-3 1,-5-2 0,-1-1 0,-5-5 1,-3-1-1,-12-8 2,16-1-1,-14-9 1,0-7 0,-4-10 0,-1-6 0,-4-11 0,2-4 0,-4-8 0,0 4-1,-1 2 0,2 9-1,1 8 0,0 6-2,4 15-1,1-4-4,19 17-33,-7-10 0,16 9-1,1-12-1</inkml:trace>
</inkml:ink>
</file>

<file path=ppt/ink/ink5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37.004"/>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 0 95,'-1'17'40,"1"-17"1,5 19-12,-5-19-25,11 10-2,0-5-1,5 3 1,5-4-1,5 1 0,4 0 0,3-4-1,1 2 0,1-4 0,-1 0-2,-3-4-1,0 7-5,-17-11-32,10 9 0,-14-7-1,3 10 1</inkml:trace>
  <inkml:trace contextRef="#ctx0" brushRef="#br0" timeOffset="301">29 182 64,'-1'10'40,"1"-10"-2,0 19 2,0-19-28,15 11-6,-2-3-2,9 8-1,3-6 0,5 6 0,1-7-1,4 6 0,-3-2-1,0 1 0,-5-3-1,-1-4 1,-6 5-2,-2-8-1,-1 9-2,-14-22-25,8 13-11,-10-14-2,-1 10 1</inkml:trace>
</inkml:ink>
</file>

<file path=ppt/ink/ink5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40.519"/>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34 38 80,'-3'10'41,"-7"-6"0,5 9 0,-4-10-35,9-3-3,-9 11-1,8-1-2,4 6 0,3 4 0,5 8 0,4 3 0,4 8 0,1 10 0,4 3-1,0 6 1,-1-2 1,1 3-1,-6 1 0,1 0-1,-6 0 1,1-9 0,-4-6 0,-3-10 0,0-11-1,-3-6 1,-4-18 0,10-11 1,-3-18 0,-1-9 0,0-8 0,2-6 0,0-2 1,2-8-1,-1 10 0,-1 2 0,1 9-1,-2 10 0,-1 5 0,1 9 0,3 13-1,1 12 1,3 12-1,5 7 1,4 14-1,2 7 0,3 9 0,2 7 1,-2-5-1,0-3 1,-2-11 0,-4-5-1,-2-19 2,-1-12 0,-1-23 0,-1-20 1,-2-9-1,1-22 0,-3-9 1,0-9-1,0-4 0,0 1 0,-2 7-1,0 9-1,0 10 0,-1 8-9,15 23-30,-11 0-3,3 15 0,-6 1-1</inkml:trace>
</inkml:ink>
</file>

<file path=ppt/ink/ink5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52.909"/>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1782 6108 73,'12'-7'41,"3"2"-2,-14-4 3,-1 9-19,0 0-19,0 0-1,-18-4 1,18 4-2,-14-1 1,14 1-1,-17 0 1,6 2 0,-2-3-1,1 2 0,1-1-1,-7-4 0,-2-2 0,-8-4 0,-4-7-1,-9-6 1,-13-6-1,-5-8 0,-5-8 0,-8-6 0,-6-10 2,-4-10 0,-3-4-2,-3-8 0,6-9 0,-2-7 0,4-15 0,0-7 0,7-10 0,-1-7-2,10-16 4,4-9-2,9-10-2,0-12 4,5-4-4,1-6 2,5-6 2,1-4-2,5 3 0,2 1 0,6 4 0,7 5 0,8 6 0,8 6 0,13 8 0,8 8 0,8 8 0,17 7 0,5 7 0,13 7 0,6 8 0,7 9 0,7 8 0,10 8 0,2 8 0,7 7 0,-3 11 0,-3 7 0,-5 8 0,4 7 0,-14 9-2,-4 7 1,-14 9 0,-12 9 1,-10 3 0,-7 7 1,-8 4 0,-11 1-1,-13 5 2,9-2-2,-9 2 0,-10-7 0,-8 2 0,-3-3 0,-5-4 0,-3 0 0,-5-4 0,-3 1 0,2-2 0,-3 2 0,1 0 0,4 0 0,-2 4 0,1 0 0,0 1 0,5 5 0,1-3 0,6 5 0,8-3 0,-3 5 0,17 1 0,-13-4 0,13 4 0,0 0 0,0 0 0,0 0 0,0 0 0,0 0 0,12 8 0,-2-4 0,4-3 0,11 1 0,2 0 0,8-1 0,4 1 0,4-1 0,-3-1 0,10 1 0,-8 0-2,-3 1 2,-5 1 0,-5 0 2,-5 0-2,-5-1 0,-2 2 0,-17-4 0,17 6 0,-17-6 0,0 0 0,0 0 0,9 1 0,-9-1 0,0 0 0,0 0 0,0 0 0,-5 9 0,6 0 0,-4 5 0,1 4 0,-2 7 0,-7 10 0,2 5 0,-9 9 0,1 5 0,-6 0 0,2 3 0,-1-2 0,3-2 0,5-7 0,0-8 0,5-8 0,3-8 0,3-7 0,1-5 0,2-10 0,0 0 0,0 0 0,0 0 0,0 0 0,0 0 0,0 0 0,0 0 0,0 0 0,0 0 0,-2 10 0,2-10 0,0 0 0,0 0 0,0 0 0,0 0 0,0 0 0,0 0 0,0 0 0,0 0 0,-6-10-2,6 10-1,0 0 0,0 0-2,0 0-1,-7-15-7,7 15-8,0 0-22,-3-16 2,-4-1-1,3 0 2</inkml:trace>
  <inkml:trace contextRef="#ctx0" brushRef="#br0" timeOffset="1451">1007 55 100,'-21'-24'42,"3"13"0,-4-3 0,11 11-34,-4-1-4,2 4 0,1 0-1,2 3-2,10-3 1,0 19-1,10-2 0,7 8 0,12 8-2,4 8 0,3 10-1,6 6 2,-1 3-1,1-3 1,-5-3-2,-3-3 2,-9-10 0,-5-9 1,-4-9-1,-5-8 0,-11-15 0,0 0 0,-1-31 1,-7-3-1,-7-9 0,-2-6 0,-2-4 0,-3 0 1,5 4 0,1 11-1,4 10 1,2 11-1,10 17 1,-5 9-1,9 9 0,1 4 0,0 0 0,2 2 0,-1-6-1,1 0 1,-2-9 0,-5-9 0,0 0 0,5-13 0,-5 13 0,-1-19-1,1 19-1,0 0-6,13 18-19,-4-9-16,18-1-1,12-11 0,26-12 0</inkml:trace>
</inkml:ink>
</file>

<file path=ppt/ink/ink5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2:26:55.258"/>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5536 2793 97,'-98'36'43,"-13"16"0,-29 2-2,-7 18-38,-30 8-4,-25 16 0,-20 22-1,-22 19 0,-16 17 1,-18 19-1,-4 18 1,0 16 0,6 11 1,19 5-1,27-4 1,36-9-2,42-16 1,44-20-1,44-23 1,41-22-1,37-20 1,26-19-1,15-12 1,2-3 1,-12 3 0,-23 6 0,-35 14 1,-40 18 1,-43 14 0,-36 15 1,-30 3-1,-23-1-1,-10-6 0,4-9 0,14-15-1,22-26-2,30-17-2,21-30-2,41-10-31,11-26-5,28-14 2,10-21-4</inkml:trace>
  <inkml:trace contextRef="#ctx0" brushRef="#br0" timeOffset="468">325 7321 75,'-14'90'40,"-16"0"-1,-4 6 1,-19-6-38,5 2 0,0-3-1,5-10-1,8-16 2,15-13 0,20-50 3,30 54-3,24-52 3,24-19-3,28-15-2,18-11-2,31-5-32,0-11-7,9-11-2,-5-10-2</inkml:trace>
  <inkml:trace contextRef="#ctx0" brushRef="#br0" timeOffset="964">3467 2953 77,'39'133'43,"12"12"-1,1-5 1,10 16-21,-3-6-20,8 4-2,3 2 0,-1-1-1,-8-5 0,-5-11 0,-6-14 0,-7-16-1,-8-16 1,-9-24-2,-8-18 0,-11-22-1,-6-20 0,-14-21-1,-9-20-1,-16-24 1,-9-16 0,-16-20 1,-9-13 3,-12-17 1,-4-10 2,-2-9 2,-1-10 0,10-1 1,6-8 1,17 4-1,16-7-1,19 6-2,21 4 1,21 8-2,21 10 0,19 15 0,14 15-1,17 18 0,10 22 0,2 21 1,2 18-1,-4 21 1,-11 19-1,-12 14 1,-17 16 1,-18 12-1,-25 8 1,-18 4-1,-23 7 0,-16-2 0,-18 1 0,-13-7-2,-7-6 0,-5-13-2,4-9-2,-2-25-6,22-4-30,0-26-1,24-12 1,11-19 0</inkml:trace>
  <inkml:trace contextRef="#ctx0" brushRef="#br0" timeOffset="1515">4268 2234 96,'35'40'42,"-13"11"0,1 19-1,-18 6-37,11 7-2,2 0-2,3-2 0,4-9 0,3-10-1,4-16 1,4-18-1,1-16 1,1-17 1,-2-12-1,-4-14-1,-6-13 1,-6-11 0,-9-9-1,-9-7 0,-7-7-1,-7-6 0,0 3-1,-6-3-4,15 12-26,-8-5-9,12 13 3,1 4-2</inkml:trace>
  <inkml:trace contextRef="#ctx0" brushRef="#br0" timeOffset="1835">5376 1865 71,'31'12'43,"-14"-5"-2,-9 7 1,-20-9-17,-13 13-22,-9 4-2,-6 9 0,-8 6-1,-4 8 0,0 7 0,8 6 1,10 4-1,14 0 1,16-1 0,20-4 1,15-6-2,17-12 2,13-13-2,8-14-1,6-15-1,1-22-2,2-9-9,-16-30-28,1-12-2,-16-21 2,-7-14-2</inkml:trace>
  <inkml:trace contextRef="#ctx0" brushRef="#br0" timeOffset="2150">5432 567 90,'-7'51'42,"5"12"1,13 22-1,-3 7-34,19 18-5,9 12-1,4 13 0,2 1-2,1-1 1,-3-4-1,-1-13-1,-4-12 0,-8-16-1,-4-14-1,-7-20-1,-6-12-1,-12-20-2,-3-9 0,-16-16 1,-2-7 1,-8-10 2,-2-9 2,-1-5 2,3-10 2,12 3 1,9-11 2,18 6 0,11-6-2,19 6 1,12 3-3,13 9-1,7 7 1,4 14-1,-1 13 0,0 13 0,-9 14 0,-6 15 0,-10 6 0,-6 8 0,-11 1-1,-5-2 0,-8-6-1,-7-11-3,-2-6-2,-9-34-19,-10 4-17,-3-28 0,0-12 0,-10-22 2</inkml:trace>
  <inkml:trace contextRef="#ctx0" brushRef="#br0" timeOffset="2623">5866 870 60,'0'0'40,"-10"-6"-2,10 6-1,8 14-22,10-6-52,-12 4-1,6 2-2,-3-1 2</inkml:trace>
  <inkml:trace contextRef="#ctx0" brushRef="#br0" timeOffset="3014">5986 1537 89,'7'22'40,"8"8"1,3 7-2,15 9-34,-5 10-4,3 6-1,5 3 1,1-3-2,2-11 2,-1-8-1,0-16 1,5-15 0,-1-18 0,2-18 0,0-15 0,-2-15 0,-1-14 0,-5-10-1,-6-8 0,-7-2-1,-8 3-1,-5 5-1,-2 12 0,-9 8-1,2 21-3,-12 8-1,11 31-2,-12 0 2,8 31 4,-7 8 3,-1 11 2,3 8 1,-5-3 4,12 6 3,-9-20 0,13 5 0,-8-27-2,6-19-4,9-3 0,2-25-1,4-17-2,0-13 0,6-11-1,3-9 0,8-3 0,3 5 1,9 10-1,4 14 0,8 19 0,5 19 0,5 21 0,0 19 1,0 15-1,-6 12 0,-11 9 1,-8 4 0,-18 0 1,-14-3 0,-17-6 1,-16-7 0,-18-8-1,-13-12 0,-10-14 0,-7-12-2,-5-17 0,0-19-1,5-11-4,2-27-5,23-10-30,1-19 0,17-8 0,9-14 0</inkml:trace>
  <inkml:trace contextRef="#ctx0" brushRef="#br0" timeOffset="3632">6936 4 58,'47'-14'41,"4"27"-2,-2 23 1,6 35-16,-6 12-19,5 18-3,-2 15 1,-2 8-2,-5 6 0,-4-2 1,-4-9-1,-6-11 0,-9-17 0,-4-18-1,-6-16-2,-9-24-1,-6-20-4,-15-31-3,3-11-1,-21-30-1,6-6 3,-13-18 3,2-7 3,5-2 4,6-3 3,18 14 5,2-4 1,28 24 1,4 4-3,21 17-2,5 14-1,11 15-2,0 16 0,4 11 0,-5 13-1,-3 13-1,-9 4 1,-7 7-1,-4-3 0,-11-5-1,-2-4-1,-12-13-2,2-8-2,-12-20-3,0 0-14,5-40-20,-7 0 1,-5-17 0,-1-12 1</inkml:trace>
  <inkml:trace contextRef="#ctx0" brushRef="#br0" timeOffset="4074">7795 142 80,'-1'47'40,"0"14"-2,8 12 1,-4 4-34,9 7-2,4-4-1,3-3 0,1-14 0,1-10 0,-5-16 1,1-10-1,-7-17 0,4-10 0,-6-14 0,-2-9 0,-2-12-1,0-8 0,2-8-1,-3-5 1,4 2-2,-1 4 1,-1 9-1,3 9 1,0 14 0,2 15 0,1 13 0,-2 9 0,1 3 0,0 0 0,7-6-1,4-7 1,3-11 0,6-14 0,1-11 0,8-8-1,0-2 1,7 2 1,-4 8-1,2 11 1,2 14-1,-5 15 1,4 14-1,-5 9-1,5 7 0,-2-4-1,11 0-1,-1-10 0,3-4 0,6-14 0,5-6-1,1-7 2,1-3 0,-8 1 1,-7 6 1,-13 12 1,-16 11 1,-20 16 0,-31 18 2,-27 22-1,-34 16 1,-26 24 0,-35 13 0,-22 19 0,-30 10-1,-15 11-1,-14 2-1,-2 1 1,1 0-1,9-6-1,12-8-2,15-12-3,30-1-13,13-25-24,30-6-3,19-17 2,25-13-2</inkml:trace>
</inkml:ink>
</file>

<file path=ppt/ink/ink5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34:08.26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86 3569 80,'0'0'38,"-9"2"-1,9-2 2,0 0-29,-11 6-4,11-6-1,-5 11-2,5-11 0,-1 18 0,4-4-1,1 4 0,6 3-1,-1 2 0,5 6 1,4 4-2,2 3 2,0-1-1,5 1 0,-1-2 0,0 1 0,-1-2 0,-3-1 0,-1-2-1,-2-4 0,-4-3 1,-3-2-1,-2-2 0,-3-4 0,-2-3 0,-3-12 0,5 12 0,-5-12-1,0 0 0,0 0-1,0 0-3,0 0-3,0 0-25,1-16-9,-2 6 2,-7-13-1</inkml:trace>
  <inkml:trace contextRef="#ctx0" brushRef="#br0" timeOffset="451">418 3599 83,'0'0'38,"-5"9"-1,0 2 2,-15-5-28,9 10-6,-10 1-2,1 5 1,-4 4-2,0 7 1,-1 1-1,1 2 0,1 1-1,3 1 0,0 1 0,3-2-1,4-4 0,3-4 0,0-3 0,3-3 0,2-6-1,0-3-1,4-2-3,1-12-17,0 0-18,0 0 1,-6 12-2,6-12 1</inkml:trace>
  <inkml:trace contextRef="#ctx0" brushRef="#br0" timeOffset="433321">345 2962 66,'1'18'36,"-12"-5"-2,-6 4 1,-2 11-25,-15 1-6,-1 9-1,-7 3-2,5 5 2,1 2-1,9 0-1,5-4 1,12-2 0,8-10 0,14-5 0,8-12 2,12-6-1,3-18 0,8-6 2,-2-16-1,3-6 1,-5-13-2,-4-4 1,-9-7-2,-8 1 0,-10 4 0,-7 6-1,-6 6 1,-8 10-2,-3 9 0,-4 9-1,0 8-1,1 1-2,7 8-5,-8-10-29,20 9-4,-5-28 1,16 3-1</inkml:trace>
  <inkml:trace contextRef="#ctx0" brushRef="#br0" timeOffset="433737">267 2010 88,'-20'0'37,"10"15"3,5 2-1,16 12-30,-1 1-4,10 11-2,3 2 0,7 7-1,2-3 0,1 0-1,-1-5 0,-1-1-1,-2-6-2,-6-10-3,2 1-5,-18-17-27,8-1-3,-15-8 1,15-19-1</inkml:trace>
  <inkml:trace contextRef="#ctx0" brushRef="#br0" timeOffset="433948">544 2042 92,'-5'-22'38,"-5"8"0,0 29-2,-13 4-26,7 24-5,-11 7-1,-1 15-2,-7 6-1,-1 5 0,-1-4-1,2-11-1,6-4-4,1-26-6,14-10-28,4-27-1,13-17 1,3-25-2</inkml:trace>
  <inkml:trace contextRef="#ctx0" brushRef="#br0" timeOffset="434264">177 1532 73,'-11'1'37,"11"-1"1,-15-8-1,-2 2-27,17 6-5,-20 18-3,15 5-1,4 7 0,7 5-1,10 5-1,10-1 2,10-4-1,8-4 1,6-12 0,1-11 0,0-10 1,-1-10 0,-10-12 0,-9-6 0,-15-5 1,-10-2-1,-16-2-1,-11 3 0,-15 1 0,-10 5-1,-7 8 0,-5 3-3,6 11-3,-7-13-16,16 10-19,7-6 2,17 1-1,9-8 1</inkml:trace>
  <inkml:trace contextRef="#ctx0" brushRef="#br0" timeOffset="434709">197 656 87,'0'14'38,"8"10"0,2 1 1,17 12-33,-6 2-3,6 11-1,0 0 0,4 5-1,-2-4 0,-1 1 0,-4-3-2,-4-8 0,2-4-5,-13-18-10,7 0-23,-16-19 0,17 0-1,-14-20 1</inkml:trace>
  <inkml:trace contextRef="#ctx0" brushRef="#br0" timeOffset="434949">441 577 75,'0'0'40,"-11"-6"-2,4 23 2,-10 5-26,5 20-8,-9 3-3,-2 14 0,-8 3-1,-1 3-1,-1-1 0,-1-5-1,4-7-2,0-9-1,10-3-5,-8-19-31,14-7-1,0-14 1,14 0-1</inkml:trace>
  <inkml:trace contextRef="#ctx0" brushRef="#br0" timeOffset="435460">152-1 56,'-12'5'36,"-3"2"0,-3 4-1,0 13-16,-6-7-13,6 10-3,-3 3 0,6 7-2,5 2 1,9 5-1,8-7 1,12-1-2,8-3 1,12-8 0,9-7 0,6-11 0,0-11 0,3-7 1,-5-9 0,-2-6-1,-11-7 1,-10 0 0,-14-8-1,-12 4 1,-17 3-1,-13 6 0,-14 6-1,-10 7-1,-5 14-3,-8 0-34,11 14-1,3 3 0,10 2-2</inkml:trace>
</inkml:ink>
</file>

<file path=ppt/ink/ink5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34:13.45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161 916 89,'4'-16'39,"9"5"0,-5-11 2,11 2-36,-1-6-2,4-1 0,0-2-2,3 0 1,-1 1-2,1-1 1,-1 7-2,-2 2 2,-4 5-2,-2 6 2,-2 8-1,0 14 0,-3 9 1,-5 17-3,-5 11 2,-7 13-1,-5 12 0,-9 9 0,-10 7 0,-9 0 1,-6 5-1,-4-6 1,-2-6 0,1-3 1,3-13 0,7-9-1,7-12 0,8-11 1,9-11-1,11-12 1,5-13 0,25-7-1,1-7 1,9-5 0,9-5 0,7-2 0,7-5 0,2 1-1,2 4 1,0 3-1,-3 5 0,-1 3 0,-7 6-1,-6 1 0,-6 8-1,-11 0-1,-2 6-4,-16-11-15,3 11-18,-13-6 1,0 0-1,-10-6 1</inkml:trace>
  <inkml:trace contextRef="#ctx0" brushRef="#br0" timeOffset="579">1054 1002 78,'30'-21'40,"-13"-7"-2,-4 8 2,-18-6-29,-6 14-8,-10 5 0,-9 10-1,-9 9-1,-1 6 0,2 3-1,5 8 1,10 0 0,11 2 0,15-1-1,17-1 0,12-3 1,12-3-1,4 0 1,3-5-1,-2-1 0,-8-1 1,-8-8-1,-9 2 1,-14-4-1,-10-6 1,-14 16-1,-7-11 1,-8 2 0,-3-7 0,-6 3-2,-5-7 1,1 1-1,2-6-1,7-3 0,3-1-2,10 2-2,-1-12-14,18 11-19,6-4 0,14 2-1,5-5 2</inkml:trace>
  <inkml:trace contextRef="#ctx0" brushRef="#br0" timeOffset="998">1341 975 72,'-4'17'37,"3"5"-1,-5-2 2,10 9-30,-6-7-4,8 5-1,2-5 0,7 1-1,0-8 0,8-6 0,2-9 0,4-6-1,-3-10 1,1-3-1,-4-9 1,-3-3-1,-7-4 0,-5-2-1,-7 0 0,-6 3-1,-3 3 0,-7 0-2,4 12-4,-10-13-13,13 17-19,-1-3 1,9 5-2,1-3 2</inkml:trace>
  <inkml:trace contextRef="#ctx0" brushRef="#br0" timeOffset="1337">1766 371 68,'2'-28'39,"-7"-1"-1,4 7 2,-6-6-21,5 14-14,-4 3-2,1 21 0,-3 12-2,1 12 0,1 14-1,-3 15-1,0 16 1,1 12-1,-1 9 1,2-4-1,3-3 2,2-7-2,2-15 2,8-12 0,5-17-1,8-16 0,7-14 0,5-13 0,3-11 1,3-11-1,-2-6 1,-5-5 0,-6-9 0,-9-1 0,-10-1 1,-7 7-1,-9 3-1,-6 7 0,-4 7 0,-4 3-2,2 13-1,-3-5-5,24 10-31,-25-10-1,25 10 0,-11-28 0</inkml:trace>
  <inkml:trace contextRef="#ctx0" brushRef="#br0" timeOffset="1779">2108 130 80,'1'12'38,"1"11"-1,-4 5 2,4 15-35,-2 6 0,2 16 0,0-2-1,1 10-1,-1 0 0,1 3-2,1-3 1,1-8-2,1-3 0,-1-13-2,4-1-2,-7-20-6,11-1-28,-9-16 1,-4-11-1,0 0 1</inkml:trace>
  <inkml:trace contextRef="#ctx0" brushRef="#br0" timeOffset="2249">1869 645 80,'0'0'40,"23"7"-1,-1-8 1,12 3-33,-2-8-4,8 3 1,-3-7-4,0-3 1,-1-1-6,-13-17-21,3 9-13,-11-9 1,1 3-2,-8-11 1</inkml:trace>
  <inkml:trace contextRef="#ctx0" brushRef="#br0" timeOffset="2489">2336-18 77,'10'-8'38,"-10"8"-1,0 0 1,-9 19-31,8 6-4,1 13-2,0 14 1,0 12-1,0 15 1,1 5-1,1 9 0,1-1 0,2 0-1,-1-5 1,2-10-2,0-9 1,4-11 0,-1-9 0,2-11 1,3-12-1,2-9 1,4-20 0,5-9 1,2-17-1,3-10 0,-1-11 1,3-6-1,-6-4 0,0 0 0,-8 9-1,-5 11 2,-6 8-2,-7 17 2,0 16-2,-17 15-1,5 15 2,-3 14-1,2 10 0,0-1-1,5 11 2,5-4-3,5-2 1,3-10 0,5-6-3,-3-20-7,5 1-29,-7-11 1,-5-12-1,0 0 0</inkml:trace>
</inkml:ink>
</file>

<file path=ppt/ink/ink5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34:16.52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232 600 100,'-5'-20'40,"5"20"0,-5 10-3,2 22-35,-1 14-1,0 17 1,-2 12-1,-2 12 0,-3 10 0,1-3 0,0-3 0,0-8-1,-2-14 2,4-14-1,-1-17 0,9-14 0,0-24 0,13-7 0,1-18 0,9-12 0,4-5-1,8-5 0,8 3-1,2 0 1,7 11-1,3 12 0,1 9 1,-7 18-1,1 11 1,-11 11 0,-6 7 0,-12 3-1,-12 6 1,-12-3 0,-11 2 0,-11-5 0,-11-4 0,-9-3 0,-7-8 1,-4-3-1,-2-9 0,0-4 1,4-6-2,7-4 0,7-1 0,11-11-1,13 4-4,5-20-7,23 7-26,5-8-1,17 1 1,5-11 0</inkml:trace>
  <inkml:trace contextRef="#ctx0" brushRef="#br0" timeOffset="460">770 1059 61,'19'6'36,"-5"11"0,-10 6 2,-2 19-20,-6-7-10,7 9-3,-2 2-2,8-3-1,0-2 1,9-7-1,6-17 0,9-7 1,0-18-1,6-7 0,-2-15 1,-1-4-2,-6-10-1,-5 0 1,-8-2-2,-9-2 0,-6 3-2,-11 2 0,1 8-1,-8-2-3,11 17-7,-17-8-23,18 12-1,0 3-1,4 13 2</inkml:trace>
  <inkml:trace contextRef="#ctx0" brushRef="#br0" timeOffset="730">1199 902 40,'24'6'35,"-7"2"2,-3 8-1,-12-4-10,5 20-12,-17-5-5,5 15-5,-4 3 0,5 2-2,4 1 1,7-3-1,6-4 0,7-5 0,6-11-1,4-9 1,2-13 0,2-5 0,-5-8 0,-4-9 0,-8-5 0,-5-9-1,-10-4 0,-7-3 1,-5-2-2,-5 2 2,-1 3-2,2 7 1,0 6-1,5 15 0,9 9 0,9 25-2,8 14 2,8 15-1,5 16 0,6 11-1,5 13 1,-1 2 0,-3-1 1,-9-2 0,-7-8 0,-12-5 0,-11-10 0,-11-9 0,-9-10 1,-10-12-1,-7-8 0,-4-10 0,-1-11-1,2-12 0,3-12-1,3-10-1,13-4-8,-5-18-27,22-4-1,3-15 0,16-9-1</inkml:trace>
  <inkml:trace contextRef="#ctx0" brushRef="#br0" timeOffset="1242">1732 744 76,'5'-32'40,"-5"32"-1,-17-4 1,-1 29-19,-5 4-20,0 8 0,6 5-1,11 3 1,13 0-1,13-2 0,14-7 0,8-4 1,3-4-1,-1-8 0,-4-3 0,-10-4-1,-11-1 2,-12 3-1,-19-6 1,-9 5-1,-10 1 1,-7 2-2,-4-1 1,-1-1-2,5 3-4,-3-17-12,18 13-22,2-14 2,21 0-2,-4-15 2</inkml:trace>
  <inkml:trace contextRef="#ctx0" brushRef="#br0" timeOffset="1624">2074 91 90,'-1'30'37,"0"-1"-1,4 14-5,-1-2-30,2 6 1,0 2-2,-1-4-5,11 2-32,-9-8 2,4-3-3,-2-7 2</inkml:trace>
  <inkml:trace contextRef="#ctx0" brushRef="#br0" timeOffset="1816">2186 966 62,'2'26'38,"-4"-12"-1,5-2 2,-3-12-18,0 0-16,0 0 0,0 0-2,0 0-1,-4-15-3,4 15-2,-9-28-9,6 16-27,0-12 1,4 2-2,-2-6 2</inkml:trace>
  <inkml:trace contextRef="#ctx0" brushRef="#br0" timeOffset="2056">2309 41 66,'-2'-27'39,"-4"9"-2,6 18 2,0 0-19,-10 22-17,4 13 0,4 11-1,-1 7-2,1 9 2,1 4-2,1 0 0,2-1-3,-3-14-6,6-1-29,-4-13 0,7-3 0,-3-10-1</inkml:trace>
  <inkml:trace contextRef="#ctx0" brushRef="#br0" timeOffset="2267">2440 919 69,'9'27'34,"0"2"-7,-13-17-10,5-2-38,-1-10-13,-9 5-2,-4-8 1</inkml:trace>
  <inkml:trace contextRef="#ctx0" brushRef="#br0" timeOffset="2507">43 2049 79,'-53'21'38,"22"-6"-2,31-15 2,23-11-19,33-11-19,31-10 0,31-13 0,29-5 1,28-15 0,23-1 0,14-6 0,11 1 0,-10 4-1,-6 6 1,-23 13-1,-24 7 0,-34 18-1,-36 16 1,-41 17 0,-45 15 0,-45 17 0,-41 16 0,-36 12 1,-29 14-1,-27 10 1,-18 4 0,-6 4 0,2-2 0,15-7 1,19-8-1,27-17 0,31-9 0,42-20 0,42-12 1,42-20-1,40-12 0,38-13 0,28-10-1,21 0 1,9-6 0,-4 0-2,-16 5 1,-21 9 0,-28 14 0,-37 14-1,-41 16 2,-40 17 0,-33 16-1,-31 17 0,-19 12 1,-13 8-1,-3-1 1,8-7-1,17-6 1,26-14-1,32-13 1,38-21-1,32-14 1,32-16 0,26-10-1,12-6 1,7-4-1,-6 0 0,-11 1-1,-24 11 1,-26 11-1,-36 15 1,-34 14 1,-28 14-1,-22 14 0,-15 10 0,-8 10 0,-2 0 0,11-1 1,16-7-1,22-5 0,27-8-1,25-11 2,21-9-1,16-10 0,11-7 0,7-2 0,-3-1 0,-10 4 0,-14 3 1,-14 3-1,-14 7-1,-11 3 2,-4 4-2,-3 0 2,3 1-2,10-7 1,9-4 0,7-4 0,8-6 0,6 2 0,-1 6 1,-4 5-2,-6 13-2,-19-1-28,0 14-9,-14-3-1,-8-2-1</inkml:trace>
</inkml:ink>
</file>

<file path=ppt/ink/ink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11-13T03:44:13.259"/>
    </inkml:context>
    <inkml:brush xml:id="br0">
      <inkml:brushProperty name="width" value="0.05292" units="cm"/>
      <inkml:brushProperty name="height" value="0.05292" units="cm"/>
      <inkml:brushProperty name="color" value="#789440"/>
    </inkml:brush>
  </inkml:definitions>
  <inkml:trace contextRef="#ctx0" brushRef="#br0">1612 8781,'-25'25,"25"-1,-24-24,24 25,0-25,0 0,0 0,24 0,1 0,0-25,0 25,0 0,24-24,1-1,0 25,24-25,0 0,26 0,-26 1,50 24,0-25,25 0,0 0,0 0,24 1,1-1,-1 0,1 0,25 25,-1-25,-24 25,49 0,-25 0,1 0,24 0,-25 0,50 0,-24 0,-1 0,0 0,25 0,-25 25,1-25,-26 0,25 25,-24-25,24 25,-25-25,1 25,-1-1,-24-24,24 25,1 0,-50 0,24-25,-24 25,0-1,-25-24,-25 25,0 0,1 0,-26 0,-24-25,24 24,-49-24,25 25,-26-25,-24 25,25-25,-25 25,25 0,-25-1,0 1,0 0,0 25,0-1,0 1,0 24,0 1,0-1,25 25,-25 25,0 0,0 0,0 25,0 25,0 24,-25 26,25-1,0 0,-25 25,0 0,25 0,-24 25,24-25,-25 0,25-25,-25 1,25-1,0-25,0-24,-25 0,25-26,-25 1,25-25,0-25,-25 1,1-1,24-25,-25-24,25 0,-25-1,0-24,0 25,1-26,24-24,-25 25,0-25,-25 25,26-25,-26 0,0-25,1 25,-26 0,26-25,-26 1,1-1,0 0,-1 25,-24-25,0 0,-1-24,1 24,-25 0,25 0,-25-24,0 24,0-25,0 26,-25-26,25 25,-25-25,0 26,1-26,-1 25,0 0,-25-24,25 24,-24 25,-1-25,1 0,-1 1,0 24,-24 0,24-25,1 25,-26 0,26 0,-1 0,-25 0,26 25,-1-25,1 0,-1 0,0 24,25-24,-24 0,24 0,0 25,0-25,1 0,23 0,1-25,25 25,-25-24,50 24,-25-25,49-25,-24 25,24-24,0-26,1 1,24-25,0 0,25-25,-25-25,1-25,24 0,0-24,0-25,0 24,0-49,-25 0,25 0,0 0,0 0,-25 25,25-25,-25 0,25 49,-25 1,0 24,25 25,-24 25,-1 25,25 0,0 25,-25 24,25 25,-25 0,25 25,-25 0,25 0,-24 0,-1 0,25 0,-25-24,25-26,-25 0</inkml:trace>
  <inkml:trace contextRef="#ctx0" brushRef="#br0" timeOffset="602.0344">1265 5184,'0'25,"0"25,25-1,-25 26,0-1,25 0,-1 1,-24-1,25-24,25-25,-1-1,1-48,24-26,26-24,-1-26,25-24,0-49,25 24,-25 0,25 0,-25 0,0 50,-25 0,-25 25,1-1,-50 26,-1 24,1-25,-25 25,-25-24</inkml:trace>
  <inkml:trace contextRef="#ctx0" brushRef="#br0" timeOffset="1123.0637">1761 3225,'-49'74,"-1"0,25 26,-25-1,26-25,24 1,0-26,24 1,1-50,50-25,-1-49,25-26,50-48,0-1,25-50,-1 1,1 24,24-24,-24 24,0 25,-26 1,-24 24,0 49,-24 1,-1 24,-49 1,-1 24,-24 0,0 0,0 25,-25 0,0 0,0 0,0 0,0 0,-25 0,25 0,-25-25,25 25,0-25,0-24,0 49</inkml:trace>
  <inkml:trace contextRef="#ctx0" brushRef="#br0" timeOffset="2127.1216">1712 8260,'0'0,"-25"-25,25 25,0-25,0 25,0 0,0 25,0 0,0 0,0 0,0-1,0 1,0 0,25 0,-25 0,0-25,49-25,-24 0,25-25,-1 1,26-50,-1 24,25-49,-24 25,24 0,0-25,0 49,-24 1,-1-1,-24 26,-1-1,-24 25,0 1,-25 24,25-25,-25 25,0 0,0 25,0-25,0 0,0 0,25-25,-25 0</inkml:trace>
  <inkml:trace contextRef="#ctx0" brushRef="#br0" timeOffset="3968.2269">2456 14585,'-25'-25,"25"1,-50 24,1 24,-1 1,-24 0,24 0,-24 24,-26 1,26-25,0 24,-1 1,1-25,-1 0,26 24,-1-24,0-25,1 25,-1 0,25-1,1 1,24 0,-25 25,25-1,25 1,-25 49,24-24,-24 24,25 0,-25 0,25 0,-25-24,25 24,-25-25,0 1,25-1,-1-24,1-1,25 1,-1 0,1-25,25-1,-1 1,0-25,26 0,-26 0,25 0,-24 0,-1 0,0 0,1 0,-1 0,-24 25,-1 0,1-25,0 49,-25-49,-1 25</inkml:trace>
  <inkml:trace contextRef="#ctx0" brushRef="#br0" timeOffset="7497.4288">19025 2084,'0'-25,"0"25,-25-25,1 25,-1-25,-25 25,1-25,-26 25,-24 0,0 0,-25 0,0 25,-50 25,0-1,-24 1,-25 49,-1 0,-24 25,0 25,-24 0,-26 25,25 24,-25 1,50 24,-25-25,25 26,25-1,50 0,24-25,49 1,26-1,74 1,0-50,50 24,-1-24,1 0,24 0,-24 0,0-1,-26 26,-48 0,-1-1,-50 26,-24-1,-50 1,-24 24,-26 0,-49 0,0 1,-25-26,-24 0,24-49,0 25,0-50,0 0,25-25,0-24,50-1,-26-24,51 24,-1-49,1 0,49 24,-1-24,26 0,0-25,25 0,24 0,-24 25,49-25,-25 0,25 0,1 0,24 0,-25 0,0 0,25 0,0 24,0-24,0 0,0 0,0 0,0-24,0 24,0-25,0 25,0-50,25 1,0-1,-1 0,1 1,0-26,25 26,-26-1,26 1,-50 24,25-25,0 50,-25-25,0 25,0 25,-25 0,0 0,-25 0,1 24,-1 26,1-26,-1 1,-24 24,24 1,0-26,1 1,-1 24,1-24,24-1,0-24,25 25,0-25,25 24,0-24,24-25,1 50,24-25,1-1,-1 26,-24-25,24 0,-24 24,-1-24,1 0,-25 0,-1-25,1 24,-25-24,0 0,25-24,-25-1,-25 0,25-25,0 1,-25-26,1-24,24 0,-25 0,0-1,25 1,-25 0,25 0,0 24,0 1,0 24,0 26,0-1,0 25,-25 0,1 25,-1-1,0 26,-25 24,1 1,-26-1,26 1,-26-1,26-24,-1-1,1 1,-1-25,25-25,25 0,0 0,25-25,0-25,0 1,24 24,1-50,-1 26,-24 24,25 0,-25 0,-1 25,-24 0,0 50,0-25,-24 49,-1-24,0 49,0-25,0-24,1 25,-1-26,25-49,0 0,0 0,25-49,-1-26,26 25,-25-49,24 25,1-1,-25 1,24 0,-49 49,25 0,0 25,-25 25,-25 49,0 1,25-1,-24 0,-1 26,0-26,0 1,0-26,25-49,0 0,25-25,0 1,-25-26,50 0,-26 1,1-26,0 26,-25 24,25 0,-25 25,0 25,0 24,0 1,0 24,-25-24,25 25,0-26,0-24,-25 0,25-25,25-25,-25 0,0-24,25-1,-25-25,25 51,-25-26,0 50,0 0,24 25,-24 0,25 24,-25 26,0-1,0-24,25-1,-25-24,0 0,0-25,25-50,-25 1,25-1,-25 1,0-26,0 25,0 1,0 24,0 25,0 0,24 25,-24 24,25 1,-25 25,0-26,25 26,-25-26,50-24,-50 0,24-50</inkml:trace>
</inkml:ink>
</file>

<file path=ppt/ink/ink6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41:34.95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329 1257 53,'0'0'37,"-5"-12"-2,5 12 1,-16-15-22,16 15-10,-18-5-1,8 5-1,-5-1-1,-1 4 0,-3-1 1,-1 6 0,-1-1-1,-1 3 1,-1 1 0,2 0-1,2 0 0,5-2 0,3 1-1,4 4 0,7 0 0,6 2-1,8 2 0,4 1 0,6 4 0,2 1 0,1 1 0,-2-2 1,-2-2-1,-5 1 2,-8 0-1,-4 1 1,-9-4 0,-4 0 0,-7 3 1,-4-2 0,-5 0-1,-2-3 1,-1 0-1,0-5 0,-1 2-1,1-4 0,6-4-2,0-3-1,9 1-5,-8-14-19,19 10-10,-7-19-1,16 7 0</inkml:trace>
  <inkml:trace contextRef="#ctx0" brushRef="#br0" timeOffset="5236">8312-8 80,'0'0'36,"9"2"-1,-9-2-5,0 0-60,0 0-6,5 9-1,-5-9 1</inkml:trace>
</inkml:ink>
</file>

<file path=ppt/ink/ink6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43:16.81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2267 1340 107,'13'10'39,"-13"-10"2,8 10-9,-8-10-27,-12 4-2,-1-2 0,-3 1-1,-6 1 0,0 2 0,-5 1-1,2 3 1,-1 0-1,0 1-1,0 2 1,1 1-1,0 3 0,-3 2 1,-1 3-1,-3 0 0,-3 6 0,-3 0 0,-5 5 0,-3 0 0,0 2 0,-2 1 0,4 1 0,-2-2 0,2-2 0,3 0-1,3-3 1,3 2 0,1-4 0,1-1 0,0 0 0,-1 0 0,-1 3 0,0-1 0,-2 1 0,-2 2 1,-4 0-1,1 0 0,1-1 0,-2 1 0,2-3 0,0-2 0,1 1 0,2-2-1,1-1 1,0-1-1,-1 1 1,1-2-1,2-2 0,-1 0 0,3-4 1,0-2-1,4-3 1,2 0 1,2-3-1,2-2 0,5 0 0,0 1 0,1-2 1,3-1-1,1 0 0,-2 2 1,3-4-1,-2 3 0,-1-2 1,0 0-1,1-1 0,-2 1 0,3 0-1,0-4 1,1 2 0,2-1 0,10-1-1,-11-4 1,11 4 0,1-13 0,5 3 0,2-3-1,1-2 2,6-7-2,1-1 1,4-4 1,3-1 0,2-2 0,3-2-1,1-2 1,1-1 0,0 2 0,-1 2-1,-1 3 0,-4 3 0,-5 5 0,-5 6 0,-3 4 0,-11 10 0,0 0 0,0 0 0,-3 14 0,-11-1 0,-4 4 0,-5 5 0,-3 1 0,-5 5 0,-4 1 0,0 4-1,-3-2 0,3 2 1,-2 0-2,0 1 2,0-1-1,3-3 1,2-3-1,4-1 1,4-2 0,4-3 0,2-2 0,6-2 0,4-5 1,1-1-2,4-1 2,3-10-1,-1 12 0,1-12 0,0 0 0,11 7 0,-11-7 1,16 2-1,-1-3 0,6 2 0,5-2 1,7-1-1,6 0 1,7 0-1,5-2 1,3 1-1,1 1 0,-1 0 0,-2-1 0,-5 2 0,-5 1 0,-8 2 0,-7-2-1,-8 3 2,-6 1-1,-13-4 0,5 10 0,-5-10 0,-16 9 0,4-3 0,-2-1 0,0 2-2,-1-5 0,5 2-3,-5-10-5,15 6-12,-6-11-20,14-5 0,-2-15-1,15-8 2</inkml:trace>
  <inkml:trace contextRef="#ctx0" brushRef="#br0" timeOffset="1745">2442 1207 81,'0'0'39,"0"0"-2,0 0 2,10 14-28,-10-14-5,-7 10-2,7-10-1,-7 14 1,4-4-1,-1 0-1,2 0 0,2 4 0,0-3-1,5 4-1,0-2 1,4 1 0,2-1-1,3 0 0,1-1 0,0 0 1,4-2-1,-4-1 0,1-3 0,-1-1 0,0-6 0,0-5 1,2-7-1,0-7 0,1-3 0,-1-9 0,2-5 1,0-8-1,-2-5 1,-1-6-1,-7-3 0,0-3 1,-6-5 0,2 2-1,-9 2 1,-2 4-1,-3 7 1,-1 8-2,0 8 2,-2 8-1,2 9 1,-3 5-1,4 8 0,0 5 0,-2 5 0,0 7 0,0 5 0,0 6 0,0 7 0,0 6 0,2 6 0,3 8 0,3 6 0,3 3 0,4 6 0,3 4 0,5 0 0,3 2 0,2-1 0,4-1 0,-1-2 0,2-1 0,-3-5 0,1-3 1,-2-4-1,-3-5 0,-2-8 1,-2-4-1,-1-6 0,-2-3 1,-1-8-1,-2-3 1,-1-6-2,-2-1 1,-2-9-1,0 0-1,0 0-3,-10-13-5,10 13-15,-19-29-18,2 4 2,-7-15-2,-2 0 3</inkml:trace>
  <inkml:trace contextRef="#ctx0" brushRef="#br0" timeOffset="2536">2233 601 103,'0'0'41,"0"0"2,0 0-3,0 0-31,-7 18-5,7-18-1,-13 14-1,13-14-2,-17 14-1,17-14 0,-17 7-3,17-7-5,-11-2-31,11 2-3,16-12 3,3 4-2</inkml:trace>
  <inkml:trace contextRef="#ctx0" brushRef="#br0" timeOffset="2926">3212 1096 94,'5'-10'40,"-5"10"0,-12-7 0,-6-4-29,1 13-7,-7 4-2,-2 8-1,-3 3-1,-3 7 0,2 4 0,1 5 0,3 2 1,6 2-2,3-1 1,5-3 0,8 0 0,6-5 0,7-5-1,6-5 0,8-4-1,3-9 0,9-6-2,1-10 0,8 0-1,-3-9 0,5 1 0,-7-6 0,-3 4 2,-4 2 2,-8 4 2,-5 4 0,-19 11 1,12 1 1,-17 10-1,-1 8 1,-5 3-1,2 6-1,1 0-1,4 1 1,4-4 0,8-4 0,4-9 1,10-5 0,1-12 0,5-4 1,-1-9-1,-1-2 0,-4-7 0,-3 0 0,-7-3 0,-8 1-1,-3 4 0,-2 4 0,-3 5-1,-1 4 0,5 12 0,-2-11 0,2 11 0,22-11-1,-3-2 1,8-6 1,4-9-1,4-7 1,1-9-1,0-7 0,-5-5 1,-4-5 0,-8-1-1,-8-3 0,-11-2 1,-6 2 1,-7 4 0,-5 8 0,-5 7-1,-3 11 1,-3 9-1,1 14-1,5 18 0,-1 14-1,6 14 1,2 15-2,6 13 1,4 13 1,5 4-1,6 6 1,3-3 0,7-3-1,0-5 1,6-12-1,1-11 1,-1-10-1,1-6 0,-4-11-1,1-3-1,-7-8-1,3-1-3,-15-12-17,0 0-17,8-17 1,-2 3-1,-5-10 2</inkml:trace>
  <inkml:trace contextRef="#ctx0" brushRef="#br0" timeOffset="3819">4136 859 83,'14'8'39,"-2"5"-1,-12-4 0,-3 11-25,-12-10-10,-3 5-1,-6 1 0,-2-1-1,-2 2 0,2-2 1,1-2-1,6 1 1,7-2 0,9 0 0,3-12 0,12 19 0,2-12-1,5 1 0,3 1 1,1-2-2,-2-1 0,-2-1-1,0 1-2,-7-4-1,1 6-4,-13-8-31,11-1-3,-11 1 3,14-5-1</inkml:trace>
  <inkml:trace contextRef="#ctx0" brushRef="#br0" timeOffset="4189">4421 776 83,'0'0'38,"0"0"0,0 0 0,-17 16-27,8 6-8,-5 4-1,2 6-2,0 8 0,-1 6 0,6 1 0,5 1-1,7-3 1,7-4 0,8-6 0,7-8-1,5-9 2,4-10-2,2-7 1,0-12 1,-1-6-1,-1-11 1,-3-8 0,-2-7 1,-9-8-1,-1-5 2,-13-7-1,-4 4 1,-10 0 0,-6 7-2,-8 8 1,-10 7-2,-1 14-1,-9 5-3,10 19-7,-6-5-29,11 9-1,3-5 2,22 0-2</inkml:trace>
  <inkml:trace contextRef="#ctx0" brushRef="#br0" timeOffset="4623">4998 856 93,'0'0'37,"-15"15"0,-1-10 1,3 9-32,-9 2-5,0 5 0,0 4-1,5 3 1,6 0 0,7-1 0,6-5 0,7 0 1,4-9-1,4-4 1,2-9 0,1-6-1,-5-8 1,1-4-1,-6-5 0,-3-4 0,-4-3 0,-3-3 0,-1 1 0,-1 4 0,0 6 0,1 4-1,2 3 0,-1 15 0,16 0 0,-4 12-1,6 8 0,2-1 1,4 3-1,1 0 1,0-1 0,-4-5 0,-3-8 0,-3-3 1,-4-12 0,-3-3-1,-5-9 1,-2-2-1,-1-5 1,0-6-1,1 2-1,0-2 0,4 5-2,-3-1-1,9 10-4,-11-5-31,15 9-2,-1 2 1,5 7-1</inkml:trace>
  <inkml:trace contextRef="#ctx0" brushRef="#br0" timeOffset="5262">5673 720 60,'0'0'38,"0"0"-1,-12-12 1,12 12-20,-21 0-10,8 7-2,-8 1-2,3 8-1,-5 7-1,0 8 0,1 5 0,2 6 1,3-2-2,7 2 0,4-5 0,9-3 0,4-8-1,9-8 0,7-8-2,4-9 1,8-6 0,-1-8 0,5-6 0,-2-5 0,-2-4 0,-4-1 1,-6 0 0,-6 5 1,-12 4-1,-6 10 0,-1 10 1,-22 5-1,5 12 0,0 1 0,3 7 0,2-2 0,12-2 0,11-7 1,6-9-1,11-8 1,4-12 0,5-6 0,0-6 0,0-3 0,-6-4 0,-3 0 0,-8 2 0,-2 3 0,-8 4-1,1 1 1,-2-2-1,-1 0 0,2-5 1,0-5-1,3-6 0,0-8 1,2-9-1,-3-9 1,-4-5 0,-2 1 0,-3 4 0,-3 7 0,-4 10 0,-1 10-1,-3 18 1,-2 18-1,0 19 0,-1 15 0,-3 17-1,0 12 1,-1 14-1,1 11 1,1 5 0,4 6-1,4-3 1,6-3-1,2-9 1,6-7-2,3-11 0,-1-12 0,4-8-2,-5-13 0,6-2-4,-16-26-17,18 13-15,-18-13 1,19-11 0,-11-4 1</inkml:trace>
  <inkml:trace contextRef="#ctx0" brushRef="#br0" timeOffset="6051">6244 558 70,'0'0'38,"3"12"-1,-3-12 2,13 8-23,4 5-8,-2-8-3,6 5-1,0-3-1,6 3 0,0-4-1,-1-1 0,-2-2-2,-3-1 1,-4-1-1,-3 2 1,-3-3-1,-11 0 0,0 0 0,7 10 0,-7-10 0,-9 10 0,9-10-1,-15 17 1,7-7 0,-3 4 0,-2 0 0,-1 3 1,-1 0-1,0 3 1,-3-2 0,1 1 0,0-2-1,3-4 1,2-2-2,3-5 0,9-6-3,-13 1-5,13-1-31,0 0 0,18-10 0,-12-1-1</inkml:trace>
  <inkml:trace contextRef="#ctx0" brushRef="#br0" timeOffset="6812">6513 377 63,'0'0'36,"0"-11"0,0 11 0,0 0-23,0 0-5,0 0-3,0 0-1,0 0-1,0 0-1,0 0 0,0 0-1,0 0 0,0 0 1,9 8-1,-9-8 0,0 0 0,0 0 0,0 0 0,12 10 0,-12-10 0,0 0-1,9 12 1,-9-12 0,8 11 0,-8-11 0,10 19-1,-5-3 0,2 5 0,1 5 0,2 4 0,1 5 0,1 5-1,2 0 1,0 1 0,0-3 0,-1-3 0,0-5 0,-1-3 0,-4-7 0,2-5 1,-6-5-1,-4-10 1,7 9 0,-7-9 0,4-9 0,-4-4-1,1-2 1,0-5 0,2-6 0,-1-3-1,3-2 1,-1-1-1,2 2 1,-1 2 0,2 0 0,-1 7 0,0 1-1,-2 7 1,0-1 0,-1 5 0,-1 0-1,-2 9 1,0 0-1,4-10 0,-4 10 0,0 0 0,0 0 0,3 18-1,1-6 1,1 5 0,1 3-1,0 2 1,3 3 0,2 2 0,-2 1-1,0 3 1,1-2 0,-1-3 0,-2-1 0,1-1 0,-1-3 0,-2-3 0,0-6 0,-1-1 0,-4-11 0,8 13 0,-8-13 0,0 0 0,0 0 0,11-6 0,-11 6 0,0 0 0,6-12 0,-6 12 1,0 0-1,3-13-1,-3 13 1,5-17 1,-2 2-1,3-6 0,1-4 1,2-9-1,1-9 1,2-4 0,2-9 0,-2-5 1,1-2-1,-1 3 1,-1 0 0,-3 7-1,-2 9 1,-1 9-2,-3 9 1,0 6-1,-2 9 0,0 11 0,1-10 0,-1 10 0,0 0-1,0 0 1,0 0-1,0 0 0,0 0 0,0 0-1,0 0-3,0 0-6,0 0-19,0 0-12,-12 6 0,-6-6-1,-2-2 2</inkml:trace>
  <inkml:trace contextRef="#ctx0" brushRef="#br0" timeOffset="12579">7165 622 59,'5'9'35,"-5"-9"0,0 0-2,0 0-19,0 0-6,0 0-1,0 0-1,0 0-1,0-10 0,0 10-1,0 0 0,0 0-1,0 0 0,-5-10-1,5 10 0,0 0-1,0 0 1,0 0-1,-8-10 0,8 10 0,0 0 0,0 0 0,0 0 1,9-6-2,-9 6 1,18-4 0,-7 0 0,2 1-1,0 1 0,0 0 1,-2 2-1,-2-1 1,-9 1-1,13 0 0,-13 0 0,0 0 1,0 0-1,0 0-1,0 0 0,0 0 0,0 0-2,0 0-2,0 0-4,-8-12-30,8 12-3,-2-14 3,2 14-2</inkml:trace>
  <inkml:trace contextRef="#ctx0" brushRef="#br0" timeOffset="13174">7383 271 60,'0'0'37,"0"0"-1,0 0 2,0 0-17,0 0-12,0 0-4,-4 16 0,4-16 0,-4 9-2,4-9 0,-2 15 0,2-15 0,-2 18-1,1-8-1,2 3 0,-1 0 0,1 4-1,0 0 1,3 1-1,-1 5 0,3 1-1,0 2 1,0-1 0,1 2 0,1-2-1,0 1 1,-2-3 1,2-4-1,-2 0 0,1-4 0,-1 1 0,-2-4 1,1 1-1,-2-4 0,-3-9 1,4 16-1,-4-16 0,0 0 0,2 12 1,-2-12-1,0 0 1,0 0-1,0 0 1,0 0-1,0 0 0,0 0-1,0 0-1,0 0-1,0 0-5,0 0-26,0 0-6,6 17 0,-6-17-1</inkml:trace>
  <inkml:trace contextRef="#ctx0" brushRef="#br0" timeOffset="13969">7586 464 60,'-10'-10'36,"10"10"0,-15-12 2,3-3-21,12 15-8,-16-11-5,16 11 0,-15-5-2,15 5 0,-14 10 0,9 1-3,2 6 1,4 1-1,3 3 1,4-1-1,2-2 0,4-2 0,2-6 2,2-3-1,-2-8 2,0-2-1,-5-6 1,0-1 0,-8-5 0,0 2 0,-7-2 0,-1 1 0,-2 4-1,-2 3 0,-3 5-1,2 2 0,10 0 0,-17 6-2,17-6-1,-10 12-3,13 2-8,-3-14-25,4 11 1,-4-11-1,11 11 1</inkml:trace>
  <inkml:trace contextRef="#ctx0" brushRef="#br0" timeOffset="14378">7650 675 56,'12'-1'35,"-3"-2"0,0 0 0,-3-8-14,-6 11-15,0 0-4,0 0 1,0 0-1,-8 10 0,8-10 0,0 0 1,-12 8 0,12-8 0,0 0 1,0 0-1,0 0 0,-5 10 0,-8-3-1,-1 5 0,-7 3-2,-2-1-1,3 6-4,-7-12-5,17 5-29,-5-7-1,15-6 2,-9 1-2</inkml:trace>
</inkml:ink>
</file>

<file path=ppt/ink/ink6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43:31.77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11 818 46,'11'16'32,"-2"-6"0,0 0 0,-1 6-14,-8-16-11,10 11 1,-10-11-1,0 0-1,-2-10 2,2 10-1,-15-28-1,8 9-1,-4-8-2,2-3-1,1-3-2,3 0 1,5 0-1,4 0 0,6 2-2,3 3 0,8 5-3,0 3 0,10 11-3,-5-2-1,10 17-1,-9-5-1,10 17 4,-8-5 2,5 8 4,-2-1 1,-4-3 4,3 1 1,-8-12 3,5 2-1,-10-13 0,2 0-2,-11-10-2,-2 2 2,-10-8-2,-4 4 2,-10-2-2,-4 8 0,-6 2-1,0 12 0,-3 5 0,5 10-2,1 8 1,7 8-2,10 5 1,6 3-1,7 0 1,7-1-1,7-2-1,2-11-2,7-2-1,-5-18-5,12-2-27,-11-16 0,5-5-2,-4-17 1</inkml:trace>
  <inkml:trace contextRef="#ctx0" brushRef="#br0" timeOffset="511">647 421 53,'1'-43'36,"1"11"1,-7 7-1,5 25-11,-14-4-14,14 25-6,-7 9-1,5 14-2,2 8-1,2 5-2,2 4 1,2-1-1,4-4-2,-1-9 0,4-5-4,-8-18-2,10 0-15,-15-24-11,10-1-1,-12-22 9,4 3 19,-11-10 7,0-8 5,3 5 5,-11-14 14,10 13 14,-1 0 0,9 15-7,-6-9-19,15 15-5,-1 6-2,6 9-2,-1 8-1,4 8-1,-1 7 0,-1 5-1,0 1 1,-1 2-1,-2-2 1,2-4-1,0-5 1,2-5 0,3-8 0,0-7 0,2-5 0,1-5 1,-1-8 0,-2-3 2,-4-7-2,-4 0 1,-8-3 0,-1 3-1,-5 1 0,-1 4 0,-2 6-2,0 3 0,5 12 0,0 0-1,1 11 1,5 3-1,4 5 1,5 2-1,2 1 2,2-1-1,1-2 1,-4-3-1,0-6 1,-5-6 0,-1-10 0,-8-3 1,-2-8-1,-3-4 2,-3-6-1,2-2 0,-3-6 0,5 3 0,-1 2 0,3 3-1,3 4 0,0 3-3,8 9-1,-5-2-3,14 20-16,-11-8-16,7 11 1,-5-3-1,5 7 1</inkml:trace>
  <inkml:trace contextRef="#ctx0" brushRef="#br0" timeOffset="1227">1256 564 62,'9'11'39,"-9"-11"-1,16 2 2,-11-18-16,8 10-14,-9-11-4,5 3-2,-5 0-1,1 1-2,-5 13-1,6-11 0,-6 11-1,6 10 1,0 2-1,0 1 0,3 0 0,2-2 1,1-1 0,1-6 0,2-2 0,-3-8 0,1-1 1,-4-5-1,-3-6 0,-4-4-1,-2-1-1,-5-3-3,4 7-2,-9-9-7,14 15-24,-8 1 0,4 12-1,0 0 1</inkml:trace>
  <inkml:trace contextRef="#ctx0" brushRef="#br0" timeOffset="1573">1636 674 79,'17'11'38,"-17"-11"0,10-12 0,-15-1-27,5 13-5,6-13-3,-6 13 0,4-12-2,-4 12 0,0 0 1,6-10-1,-6 10 0,11-17 0,-5 3 1,5-5 0,-5-9 0,3-5-1,-5-7 1,1-7-1,-6 0 1,-2 3-1,0 5 0,-1 6 0,1 7-1,1 11 0,2 15 0,11 5-1,4 10 1,4-1-1,6 3 0,4-2 0,6 0-1,-1-6-1,4-1-3,-10-17-3,9 0-30,-20-6-1,1 2 0,-15-7 0</inkml:trace>
  <inkml:trace contextRef="#ctx0" brushRef="#br0" timeOffset="2000">1641 451 101,'21'5'38,"8"1"0,-4-11-3,1 3-34,-2 2-4,-8-6-3,5 10-8,-21-4-25,18-7 2,-18 7-1,14-4 2</inkml:trace>
  <inkml:trace contextRef="#ctx0" brushRef="#br0" timeOffset="2266">2085 459 79,'9'-4'38,"-9"4"-2,-16 12 2,-10-4-28,5 10-7,-5 4-2,-1 3 0,0 3-1,4 1-1,4-3 2,8-4-1,7-4 1,9-7 0,7-9 1,8-4 0,1-7 0,2-2 0,-2-3 0,1 2-1,-3-1 0,-3 5 0,-2 3 0,-3 3-1,-2 1 0,6-1 0,1-2 0,3-6 0,5-5 0,2-6 0,2-8 1,1-5-1,0-6 1,0-5-1,-4-4 1,-5-1-1,-5-3 1,-4 0 0,-10 4 0,-3 3 0,-6 8 0,-3 7 0,-1 10 0,-3 12-1,-2 13 1,1 13-1,4 14-1,2 12 0,2 8 1,3 3-1,4 5 0,2-2 1,4-3 0,3-8 0,3-10-1,5-10 2,0-13-1,3-10 0,3-11 0,2-4 1,0-8-1,-1 1 1,1 0-1,-4 2 0,0 6 0,-4 5 0,-3 9-1,-3 4 1,-3 7-1,-4 1 0,-3 2 1,-3 0-1,-3-2 0,-4-2 1,-1-3-1,-1-1 1,1-3-1,2-2 1,9-4 0,0 0 0,-3 10 0,14-8 0,7-4 1,8-1 0,4-5 0,7-4 0,3-5 0,3-4 0,-1-4-1,-1-2 1,-4-5 0,-7 0-1,-8-2 1,-7-1-1,-10 2 1,-9 4-1,-9 4 0,-7 7 0,-6 14-1,-4 10 1,-1 13-1,2 13 1,6 11 0,8 5 0,8 5-1,7 1 1,9-3 0,6-8-2,6-4-1,-2-15-4,13-2-26,-15-15-8,3-5 1,-7-14-1</inkml:trace>
</inkml:ink>
</file>

<file path=ppt/ink/ink6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42:27.09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6 792 80,'-11'-1'37,"11"1"-1,6 18 0,-2-5-30,10 9-4,3 5-2,3 6 0,-2 4 0,1 2 1,-5-1 0,0 1 2,-8-12 0,1 0 1,-5-13-1,0-2 2,-2-12-1,-2-16-1,0-7 1,3-6-2,-3-9-1,3-6 0,-1-7 1,3-1-2,4 2 1,1 2-1,3 4 0,2 5-1,3 8 0,0 0-4,6 17-5,-13-6-29,11 13-2,-8-3 2,4 12-3</inkml:trace>
  <inkml:trace contextRef="#ctx0" brushRef="#br0" timeOffset="320">430 710 51,'30'12'37,"7"-6"-3,-3-9 3,10 1-17,-17-20-11,6 4-3,-12-11-3,-5 2 0,-12 0-2,-6 4 3,-13 4-3,-8 9 0,-7 11 1,-4 11 0,-3 13-1,2 14 0,2 5 1,7 12-3,10 3 2,7 2-1,10-2 0,8-5 0,5-10 0,7-12-1,5-9-2,-3-21-5,11-10-30,-10-17-1,2-9 1,-1-19-2</inkml:trace>
  <inkml:trace contextRef="#ctx0" brushRef="#br0" timeOffset="640">826 42 85,'-4'-32'40,"3"19"-1,1 13 0,0 25-32,-2 13-4,5 11-1,0 16-1,0 11-1,-2 10 1,0 9 0,-1-2 0,0-4 0,-2-9-1,-1-9-1,2-9-1,-7-21-4,11-1-10,-16-30-23,13-10 0,-17-20-1,9-8 1</inkml:trace>
  <inkml:trace contextRef="#ctx0" brushRef="#br0" timeOffset="846">686 587 78,'-5'-37'37,"3"3"-1,14 13 0,-6-6-26,23 11-5,0 1-4,5 6 0,-4 7 0,0 6 0,-4 10 1,-8 5-1,-6 9 0,-5 7-1,-3 9 0,-2 3 1,2 3-1,2 1 1,6-6-3,4-3 1,6-8 0,3-5 0,2-11 0,1-9 0,-1-9-1,-1-9 1,-5-9 1,-3-8 0,-5-6 1,-1-5 0,-8-4 1,-2 1 0,-4 3 1,-1 6-2,-2 5 1,1 7-1,4 19-2,0 0-1,0 0-1,10 20 0,3 7-1,0-2 0,4 7 1,-1-5 0,0-3 2,-3-4 1,-4-11 2,-9-9 1,11-7 0,-8-9 0,-6-10 1,3-3-1,-2-4-1,3-3 0,1 1-2,1 2 0,2 2-1,1 7-1,8 6-4,-9-5-11,12 16-22,-6 0 0,3 8 0,-3 2 0</inkml:trace>
  <inkml:trace contextRef="#ctx0" brushRef="#br0" timeOffset="1449">1519 764 85,'15'-9'40,"-5"-16"0,3 1 0,-13-14-28,10 9-7,-6 0-2,1 5-2,-3 5 0,0 6 0,-2 13-2,0 0-1,15 7 0,-5 6-1,4 0 0,2-1 1,5-1 0,2-6 1,1-6 0,1-9 1,-2-10 1,-1-3 0,-5-6 1,-1-1 0,-7-3-1,-3 2 0,-4 5-3,-6 1-2,10 12-34,-15 1-3,9 12 2,-3-11-3</inkml:trace>
</inkml:ink>
</file>

<file path=ppt/ink/ink6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41:46.09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137 929 91,'-14'-3'39,"2"9"2,-1-5-14,13 11-23,-7 0-1,11 4-2,4 1-1,4-2 0,7-3 0,5-1 0,2-4 1,2-4-1,-2-4 1,-2-2 0,-5-5 0,-4-2 0,-6-1 0,-7-1 1,-10 0-2,-7 4 2,-8 3-1,-6 5-1,-4 9 1,-3 8-1,-2 11 0,1 13-1,5 2 1,9 10 0,4 2-1,8 1 2,8-4-2,9-3 1,7-8 0,8-11 0,6-3-2,0-19-3,12-6-32,-8-23-4,7-9 2,-4-19-1</inkml:trace>
  <inkml:trace contextRef="#ctx0" brushRef="#br0" timeOffset="426">576 319 85,'-6'38'40,"-6"10"0,4 19 0,-6 5-35,7 12-2,-2 5-3,1 7 1,0 2-1,-1-4 0,0-5-1,2-11 0,2-10 0,0-17-3,7-6-4,-9-27-31,17-15 0,-1-25-1,13-16 1</inkml:trace>
  <inkml:trace contextRef="#ctx0" brushRef="#br0" timeOffset="640">960 350 77,'28'-62'43,"-20"9"-2,-7 25 0,-22 8-27,-3 31-7,-12 13-4,-4 18-2,-4 18 0,-1 20-2,3 19 1,3 15 0,9 15 0,8 8-1,8 8 0,7 2 0,7 2 1,2-5-2,5-6-1,0-15-3,5-1-10,-7-35-25,3-15 1,-8-31-1,3-25 1</inkml:trace>
  <inkml:trace contextRef="#ctx0" brushRef="#br0" timeOffset="912">613 1179 77,'14'-5'41,"0"7"-1,11 14-1,-3-10-32,5 0-12,5 3-33,0-12 0,4-4-2,-5-9 1</inkml:trace>
  <inkml:trace contextRef="#ctx0" brushRef="#br0" timeOffset="1067">1065 1226 82,'5'25'35,"-4"-10"-29,-1-15-7,0 0-33,0-13-4</inkml:trace>
  <inkml:trace contextRef="#ctx0" brushRef="#br0" timeOffset="1288">1688 324 94,'27'35'41,"-16"4"0,1 20-1,-16 8-38,2 14 0,-4 10-2,-2 4-1,0 4 1,-1-7-1,1-7 0,3-15 0,3-17 1,1-15-1,1-16 1,0-22 0,0 0-1,-12-28 1,-1-2 0,-4-4 0,-8 0 1,-6-1 0,-5 4 0,-3 8 0,-1 8 0,2 11 1,4 9-2,5 11 1,7 7-1,9 10 0,8 3-1,9 5 0,9 4 0,8-4 1,9-3-1,9-7 1,7-6-3,3-17-2,9 3-12,-5-27-23,7-5 0,-8-16 0,1 0 0</inkml:trace>
  <inkml:trace contextRef="#ctx0" brushRef="#br0" timeOffset="1675">2032 895 77,'9'-10'40,"-5"-3"0,8 8 1,-12 5-30,23-6-7,-4 13-2,3 8-2,2 5 1,1 4-2,2 3 2,-2 3-2,-4-1 1,0-2-1,-6-4 1,-5-8-1,-7-4 0,-3-11 1,-22 3-1,-3-7 1,-9-3 0,-6 3 1,-8 2-1,-3 3 1,-3 3 0,3 8 0,7 3 0,7 9-1,11 3 0,12 2 0,11-3 0,11 1-1,12-6 1,8-4 0,10-9-2,5-11 0,6-6-5,-9-20-32,13-4 0,-4-18 0,3-3-1</inkml:trace>
  <inkml:trace contextRef="#ctx0" brushRef="#br0" timeOffset="2065">2606 288 62,'17'4'40,"-8"13"0,2 28 1,-7 3-19,5 26-15,-8 7-4,2 10-3,-5 7 0,-2-1-1,-1-2-2,-2-16-3,7 1-20,-9-25-14,4-14 1,-7-24-1,12-17 1</inkml:trace>
  <inkml:trace contextRef="#ctx0" brushRef="#br0" timeOffset="2263">2560 751 80,'15'-21'40,"3"2"-2,13 16 1,1 3-34,8 6-4,4 8-2,1 2 0,-1 8-1,-3-1 0,-3 3-1,-9-1 1,-3 0 1,-8 0 1,-4-3 1,-3-1 0,-4-6 0,-2 0 0,-2-3 0,-1-2 0,-2-10-1,1 12 0,-1-12 1,0 0 0,0 0 1,-10 3-1,10-3 1,-13-8 0,-1 0 0,0 4-1,-7 1 0,-1 0-1,-2 4 0,-2 1 0,0 6 0,0 2-1,3 7 1,4 4-1,5 2 1,7 3-1,5 2 1,6 3 0,7-2 0,6-2 0,5-6 0,2-3 0,1-4 1,0-5-1,-1-2 0,-3-7-1,-2-4 0,-4-8-1,2 5-10,-3-16-27,1 1 0,-3-9 0,5-3 1</inkml:trace>
  <inkml:trace contextRef="#ctx0" brushRef="#br0" timeOffset="2889">3534 349 80,'15'4'41,"1"4"-2,-16-8 2,9 9-31,-23-11-6,-7 1-2,-9-1-1,-4 1 0,-2-1 0,-2 2-1,3 0 1,6 2-1,7 6 0,7 8 1,8 10-2,7 12 1,5 13-1,2 13 0,1 15-2,-2 12 1,0 9-1,-4 2 0,0 2 1,-4-6-1,1-7 2,0-10 0,3-15 1,7-11 2,5-15-2,7-11 1,3-14-2,5-13-1,9-1-10,-5-21-27,6-3 1,-5-14-1,2-5 1</inkml:trace>
  <inkml:trace contextRef="#ctx0" brushRef="#br0" timeOffset="3269">3760 725 91,'-16'21'38,"-8"13"0,11 19-2,-4 6-35,5 6-3,9 6 0,5-4 0,11-5 0,9-10 0,9-16 2,6-16 1,4-20 0,4-15 0,-4-16 1,-1-8-1,-9-14 1,-9-3 0,-11-4 0,-9 1 0,-12 5 1,-5 9-1,-8 6 0,-3 9-1,-3 9-1,1 9-3,10 14-6,-6-3-31,24 1 1,-16 5 0,16-5-1</inkml:trace>
  <inkml:trace contextRef="#ctx0" brushRef="#br0" timeOffset="3580">4119 531 86,'39'-14'39,"-6"-1"0,5 9 1,-11 1-33,6 11-4,0 10-3,-2 9-2,-2 13 0,-6 10-1,1 15-1,-7 6 0,0 6 1,-7 3 1,-5-1 1,-4-3 1,-2-9 1,-1-5 1,-8-16 1,5-3 1,-9-13-1,0-4 1,-4-13-1,-3-4 0,-6-8-1,-1-4 0,-1-3-2,0-2-1,7-1-3,-4-16-21,16 11-16,5-12 2,15 3-2,2-10 1</inkml:trace>
  <inkml:trace contextRef="#ctx0" brushRef="#br0" timeOffset="3953">4897 351 97,'-13'-9'41,"-6"13"1,-16-3-2,1 6-36,-11 6-4,-4 8 0,0 9-2,4 7 2,5 9-2,11 5 1,10 9 0,10 6-1,8 8 0,6 0 1,10 4-1,2-2 0,7-3 1,0-3-1,1-7 1,2-8 1,-1-9-1,0-7 2,-3-10-1,-2-7-1,-2-4 0,-3-10-3,5-1-2,-10-13-28,13 0-4,-3-13-1,8 0 1</inkml:trace>
  <inkml:trace contextRef="#ctx0" brushRef="#br0" timeOffset="4315">5069 743 87,'-10'-15'40,"10"15"0,-20-10 1,20 10-32,-23 16-6,6 0-1,-5 6-2,-1 11-1,0 7 1,5 3-1,2 2 0,7 1 0,7 0 0,4-11-3,11-3-2,-13-32-22,35 17-12,-14-23 1,15-2-2</inkml:trace>
  <inkml:trace contextRef="#ctx0" brushRef="#br0" timeOffset="4528">5271 921 83,'13'0'38,"-13"0"0,-4 23-7,-15-5-24,8 9-5,-2 4-1,5 1-2,4 0 1,8-4 0,11-7 1,8-9 0,9-9 0,4-11 1,-1-10 1,0-5-2,-9-9 1,-6-1 0,-7-1-1,-7 5 0,-10 3-1,-1 6 0,-3 6 0,0 4 0,8 10-1,3-14 1,11 3-1,4-8 0,9-8 1,5-8 0,3-10 1,3-9-1,-3-6 0,-1-4 0,-7-3 1,-7-4 0,-5-1 0,-9 0 1,-8 0-1,-8 6 2,-9 9-2,-4 10 2,-6 14-2,-3 18 1,-2 18-1,-1 19-1,3 21 1,3 17-1,5 18 0,4 12-1,6 11 1,7 4-1,7 0 1,11-1-1,6-7 0,8-12 0,5-15 0,4-16 0,4-14-1,-2-19-1,3-7-3,-9-24-6,7 2-29,-12-18 1,4 0 0,-8-9 1</inkml:trace>
  <inkml:trace contextRef="#ctx0" brushRef="#br0" timeOffset="5287">5911 337 95,'18'6'39,"-3"-6"3,9 8-6,-5-11-30,8 2-3,-2 1-2,-2 2-1,0 7-1,-1 11 1,-4 9-1,-3 14 0,-5 13 0,-5 13 0,-2 11 0,-2 6-1,1 7-1,-2-1 1,3-2-1,1-6 1,2-8-1,-2-8 1,1-11 1,-4-7 2,-4-11 1,-5-7 1,-11-9 0,-2-6 0,-9-10 1,-1-3-2,-3-6 0,1-5-3,4-2-2,0-18-8,16 8-29,6-11 0,19 4-1,7-10 1</inkml:trace>
  <inkml:trace contextRef="#ctx0" brushRef="#br0" timeOffset="12060">7053 694 72,'9'16'42,"-9"-16"-2,23 18 1,-8-19-20,8 5-17,1-4-2,5-3-2,3-3 1,3-2-1,2-1 0,-2 0-1,-2 0 0,-5-2-3,-3 8-3,-16-6-30,3 12-3,-12-3 0,0 0-1</inkml:trace>
  <inkml:trace contextRef="#ctx0" brushRef="#br0" timeOffset="12343">7133 887 85,'8'17'39,"-8"-17"-1,14 8 2,-14-8-34,17 0-2,0-2-2,4 2 0,6-4 1,8 1-1,3-3 0,4 3 0,0-1 0,2 1-1,-6 0-1,-4 2 1,-7 0-2,-9 1-1,-2 5-6,-16-5-32,0 0-1,0 0 0,0 0-1</inkml:trace>
  <inkml:trace contextRef="#ctx0" brushRef="#br0" timeOffset="29791">6472 787 68,'0'0'38,"-6"-14"-2,6 14 2,-13-11-27,13 11-5,-11-4-1,11 4-2,0 0 0,0 0 0,0 0-1,13-1 0,1-3 0,7 0-1,5-6 1,6 2-2,3-6 1,5 1 0,0-1 0,-5 1-1,-4 3 0,-5 3 0,-6 5 0,-6 0-1,-14 2-1,9 8-1,-8 3-2,-1-11-2,-8 22-8,-6-14-25,5 7 2,-7-4-1,2 7 2</inkml:trace>
  <inkml:trace contextRef="#ctx0" brushRef="#br0" timeOffset="30145">6515 904 92,'0'0'37,"0"11"0,0-11-9,11 7-21,-11-7-3,20 15-1,-6-9-1,8 0 1,2-5 0,5 0-1,1-4 0,2-2 0,-2-3-1,0 0 1,-4 1-1,-2 1-1,-5 2 1,-4 0-1,-4 3 0,-2 2 1,-9-1-1,12 6-1,-12-6 2,0 0-2,10 9 0,-10-9-1,2 11-3,-2-11-11,0 0-26,-11-5 3,11 5-4,-12-8 2</inkml:trace>
</inkml:ink>
</file>

<file path=ppt/ink/ink6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41:59.15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 0 94,'0'0'40,"3"15"1,-3-15-2,9 21-34,-2-4-2,2 5-2,1 3 0,1 4 0,-1 0-1,1 2 0,-2 1 0,0-3-1,-1-2 0,-4-5-3,4 3-4,-12-14-32,15 5-1,-11-16 1,20 9-1</inkml:trace>
</inkml:ink>
</file>

<file path=ppt/ink/ink6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41:59.66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39 0 63,'0'0'40,"0"0"-1,0 0 2,0 0-20,0 0-14,-11 17-2,6 1-2,-1 6 0,1 8-2,0 3 0,2 5 0,1 1 0,1 3-1,0-4 0,2-2 0,1-6-1,-1-6-1,2-3-2,-4-12-7,9 6-30,-9-8 1,7 6 0,-6-15-1</inkml:trace>
</inkml:ink>
</file>

<file path=ppt/ink/ink6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38:05.08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 0 45,'0'0'34,"-8"9"4,8-9-3,0 0-11,0 0-16,0 0-2,4 11-1,-4-11-1,17 6-1,-2-5 0,9 2-1,6-4 0,7 0-1,2-2 0,4-1-1,-1 2 1,-1-2-1,-6 2 0,-8-1-1,-5 4 0,-8-3-1,-4 3-1,-10-1 0,0 0-2,0 0-2,0 0-4,-19 1-13,19-1-12,-22 7-1,10 3 1,-6-5 2</inkml:trace>
  <inkml:trace contextRef="#ctx0" brushRef="#br0" timeOffset="351">26 186 39,'-10'9'33,"10"-9"2,0 0 0,0 0-19,16-2-6,-16 2-1,18-4-1,-18 4-3,19-4 0,-10 0-2,6 6 0,0-4-1,5 4-1,3-4 1,5 3-1,2-1 0,3 0 0,-1 1 0,-1-1-1,-5 1 1,-3 0-1,-6 0 1,-3 1-1,-14-2 0,14-1 0,-14 1-2,0 0-3,14-5-33,-14 5 0,0 0-1,0-13-1</inkml:trace>
</inkml:ink>
</file>

<file path=ppt/ink/ink6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34:12.03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200 151 73,'-21'-18'39,"-2"8"-1,-7-2 2,10 7-27,-10-3-10,6 6 1,2 0-1,5 2-1,4 1 0,13-1-1,0 0 0,37-5 1,9-4-2,18-3 1,16-1 0,14-1-1,12 1 0,9 2 1,0 5-1,-7 7 0,-8 10 0,-10 14 0,-14 10 0,-10 13 0,-16 13 0,-11 14 0,-16 20-1,-12 12 1,-10 19 0,-8 15 0,-6 21-1,-7 18 2,0 18-2,-3 13 1,2 11 1,1 12 0,2 7-1,3 4 1,3 5 0,2 0-1,5 9 2,2 3-1,3 0 0,3-2 1,2-5 0,2-2 0,0-12 1,0-6-2,0-21 1,3-11-1,-3-13 0,0-6 0,0-13-1,1-6 1,-1-5-1,0-5 1,0-6-1,-2-5 0,2-12 1,-3-7-1,-1-11 0,-2-9 0,-2-17 0,-1-12 0,-1-14 0,0-12 1,-4-12-1,0-11 0,-6-9 1,-8-11-1,-9-7 1,-8-6-1,-12-8 0,-10-3 1,-11-5-1,-9-1 0,-5 0 0,-2 3 0,2 2 0,0 4 0,6 6 0,8 1 0,9 5 0,8 2 0,11-2-1,10 1 0,9-1-1,2-11-4,16 2-15,-5-24-20,9-11-2,0-27 1,10-17 0</inkml:trace>
</inkml:ink>
</file>

<file path=ppt/ink/ink6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34:08.26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86 3569 80,'0'0'38,"-9"2"-1,9-2 2,0 0-29,-11 6-4,11-6-1,-5 11-2,5-11 0,-1 18 0,4-4-1,1 4 0,6 3-1,-1 2 0,5 6 1,4 4-2,2 3 2,0-1-1,5 1 0,-1-2 0,0 1 0,-1-2 0,-3-1 0,-1-2-1,-2-4 0,-4-3 1,-3-2-1,-2-2 0,-3-4 0,-2-3 0,-3-12 0,5 12 0,-5-12-1,0 0 0,0 0-1,0 0-3,0 0-3,0 0-25,1-16-9,-2 6 2,-7-13-1</inkml:trace>
  <inkml:trace contextRef="#ctx0" brushRef="#br0" timeOffset="451">418 3599 83,'0'0'38,"-5"9"-1,0 2 2,-15-5-28,9 10-6,-10 1-2,1 5 1,-4 4-2,0 7 1,-1 1-1,1 2 0,1 1-1,3 1 0,0 1 0,3-2-1,4-4 0,3-4 0,0-3 0,3-3 0,2-6-1,0-3-1,4-2-3,1-12-17,0 0-18,0 0 1,-6 12-2,6-12 1</inkml:trace>
  <inkml:trace contextRef="#ctx0" brushRef="#br0" timeOffset="433321">345 2962 66,'1'18'36,"-12"-5"-2,-6 4 1,-2 11-25,-15 1-6,-1 9-1,-7 3-2,5 5 2,1 2-1,9 0-1,5-4 1,12-2 0,8-10 0,14-5 0,8-12 2,12-6-1,3-18 0,8-6 2,-2-16-1,3-6 1,-5-13-2,-4-4 1,-9-7-2,-8 1 0,-10 4 0,-7 6-1,-6 6 1,-8 10-2,-3 9 0,-4 9-1,0 8-1,1 1-2,7 8-5,-8-10-29,20 9-4,-5-28 1,16 3-1</inkml:trace>
  <inkml:trace contextRef="#ctx0" brushRef="#br0" timeOffset="433737">267 2010 88,'-20'0'37,"10"15"3,5 2-1,16 12-30,-1 1-4,10 11-2,3 2 0,7 7-1,2-3 0,1 0-1,-1-5 0,-1-1-1,-2-6-2,-6-10-3,2 1-5,-18-17-27,8-1-3,-15-8 1,15-19-1</inkml:trace>
  <inkml:trace contextRef="#ctx0" brushRef="#br0" timeOffset="433948">544 2042 92,'-5'-22'38,"-5"8"0,0 29-2,-13 4-26,7 24-5,-11 7-1,-1 15-2,-7 6-1,-1 5 0,-1-4-1,2-11-1,6-4-4,1-26-6,14-10-28,4-27-1,13-17 1,3-25-2</inkml:trace>
  <inkml:trace contextRef="#ctx0" brushRef="#br0" timeOffset="434264">177 1532 73,'-11'1'37,"11"-1"1,-15-8-1,-2 2-27,17 6-5,-20 18-3,15 5-1,4 7 0,7 5-1,10 5-1,10-1 2,10-4-1,8-4 1,6-12 0,1-11 0,0-10 1,-1-10 0,-10-12 0,-9-6 0,-15-5 1,-10-2-1,-16-2-1,-11 3 0,-15 1 0,-10 5-1,-7 8 0,-5 3-3,6 11-3,-7-13-16,16 10-19,7-6 2,17 1-1,9-8 1</inkml:trace>
  <inkml:trace contextRef="#ctx0" brushRef="#br0" timeOffset="434709">197 656 87,'0'14'38,"8"10"0,2 1 1,17 12-33,-6 2-3,6 11-1,0 0 0,4 5-1,-2-4 0,-1 1 0,-4-3-2,-4-8 0,2-4-5,-13-18-10,7 0-23,-16-19 0,17 0-1,-14-20 1</inkml:trace>
  <inkml:trace contextRef="#ctx0" brushRef="#br0" timeOffset="434949">441 577 75,'0'0'40,"-11"-6"-2,4 23 2,-10 5-26,5 20-8,-9 3-3,-2 14 0,-8 3-1,-1 3-1,-1-1 0,-1-5-1,4-7-2,0-9-1,10-3-5,-8-19-31,14-7-1,0-14 1,14 0-1</inkml:trace>
  <inkml:trace contextRef="#ctx0" brushRef="#br0" timeOffset="435460">152-1 56,'-12'5'36,"-3"2"0,-3 4-1,0 13-16,-6-7-13,6 10-3,-3 3 0,6 7-2,5 2 1,9 5-1,8-7 1,12-1-2,8-3 1,12-8 0,9-7 0,6-11 0,0-11 0,3-7 1,-5-9 0,-2-6-1,-11-7 1,-10 0 0,-14-8-1,-12 4 1,-17 3-1,-13 6 0,-14 6-1,-10 7-1,-5 14-3,-8 0-34,11 14-1,3 3 0,10 2-2</inkml:trace>
</inkml:ink>
</file>

<file path=ppt/ink/ink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11-13T03:47:57.082"/>
    </inkml:context>
    <inkml:brush xml:id="br0">
      <inkml:brushProperty name="width" value="0.05292" units="cm"/>
      <inkml:brushProperty name="height" value="0.05292" units="cm"/>
      <inkml:brushProperty name="color" value="#789440"/>
    </inkml:brush>
  </inkml:definitions>
  <inkml:trace contextRef="#ctx0" brushRef="#br0">1662 10815,'-25'49,"0"1,0 0,25-26,-49 1,24-25,0 0,0-25,1 1,-1-26,-25-24,25-1,-24-24,-1 25,1-26,24 26,-25-25,1 24,24 1,25 24,-25-24,0 24,25 50,0-74,0 74,50-75,-25 51,-1-1,26 25,24-25,1 0,-1 0,1 25,24-24,25-1,-25 25,50-25,0 0,0 0,24 1,26 24,-1-25,1 25,-1 0,0 0,1 0,-1 0,1 25,-1-25,1 24,-26-24,26 25,-50 0,24-25,-24 25,-25 0,0 24,0-24,-25 0,0 0,-24-1,-1 1,-24 0,0 0,-1 0,-24-1,0 1,-25 0,25 25,-25 24,0-24,-25 49,25 0,0 0,-50 50,50 0,-49 25,24-1,0 26,-25 24,26 0,-26 25,25 0,0 25,25 0,-25 0,25 0,-24 24,24-24,0 0,0-25,24 0,-24-25,0 1,25-26,-25 1,25-26,0-49,-25 0,0 0,0-25,0-49,0 0,0-1,0-24,0-25,0 0,0 25,0-25,0-25,-25 25,0-25,25 0,-25 1,-24-1,24-25,-25 50,26-25,-26 1,0 24,26 0,-26 0,0 0,26 24</inkml:trace>
  <inkml:trace contextRef="#ctx0" brushRef="#br0" timeOffset="4288.2452">893 12725,'0'0,"0"0,-50-50,50 50,0 0,-49 50,49-50,-25 74,0-24,25 24,-25 50,25-25,-24 50,24 0,-25 25,25-1,0 1,25 0,-25 24,24-24,-24-1,25 1,-25-25,25-25,0 25,-25-25,25-25,-25-25,24 1,-24-1,25-49,-25-25,75 50,-26-50,1-25,-1 0,26-49,-1 24,1 0,-1-24,0 0,-24 24,24 0,-49 1,25 24,-25 0,0 25,-25 0,0-25,0 25,24 0,-24 0,0 0,-24 0,24 0,0-25,0 25,-25 0,25-24,0 24,-25-25,0 25,25-25,-25 0,0 0,25 25,-24-24,24-1,-25 25,25-25,0 25,0 0,-25 0,25 0,0 0,25 0,-25 0,25 0,-1 25,1-25,0 25,0-25,0 24,0-24,-25 0,0 25,0-25,24 0,-24 0,0 0,-24-25,24 25,-25 0,25 0,-50-24,50 24,-50-25,26 25,-1 0,0 0,0 0,0 0,25 0,0 0,0 0,-24 0,24 0,0 0,0 0,0 25,0-25,24 0,-24 0,0 0,25 0,-25 0,25 0,-25 0,0 0,0 0,25 0,-25 0,0-25,0 25,0 0,0-25,0 25,0-25,0 25,0-25,0 25,0 0,-25 0,25-24,0 24,-25 0,0 24,25-24,0 0,0 0,0 0,0 0,0 25,25-25,0 0,0 0,0 25,-1-25,26 0,-25 0,25 0,-26 0,1 0,25 0,-25 25,-1-25,1 0,0 0,-25 0,25 0,-25 0,0 25,0-1,-25 1,0 0,0 0,1 24,-1-24,0 0,0 25,0-26,1 26,-1 0,25-25,-25-1,0 1,25 25,0-50,0 25,0-25,0 0,0 0,0 0,25-25,-25 0,25 0,-25-24,0 24,0 0,0-25,0 1,0-1,0 25,-25-24,0 24,0-25,0 25,1 25,-1-24,0-1,25 25,-25 0,25 0,0 25,25-1,-25 1,25 25,0-1,-1 1,-24 0,25-1,0-24,-25 0,0-25,0 0,0-25,0 0,0-24,-25-1,25 25,-25-24,25-1,0 25,0 0,0 25,0 0,0 25,0 0,25 0,-25 24,25-24,-25 0,25-25,-25 0,25 0,-25 0,0-25,0 0,0 1,0 24,0 0,0 0,0 24,25 26,-25-25,0 24,0-24,24 0,1 0,0-25,0-25,0-25,-1 1</inkml:trace>
  <inkml:trace contextRef="#ctx0" brushRef="#br0" timeOffset="7745.443">11261 9947,'0'-50,"0"25,0 25,0 0,-24 25,24 25,0-1,-25 26,25 24,0 50,0 0,-25 24,25 1,-25-1,25 1,-25 25,25-26,0-24,-25 0,25-25,-24 0,24-25,0-24,0-26,0 1,0-1,0-24,0-25,0 0,24 0,-24-25,25 1,-25-26,0 25,0-24</inkml:trace>
  <inkml:trace contextRef="#ctx0" brushRef="#br0" timeOffset="8014.4584">11013 11782,'-25'0,"25"-25,-24 1,24 24,0 0,0 49,0-24,24 49,-24 1,0-1,25 25,-25-49,25 25,-25-26,25-49,0 0,-25 0,24-49,1-1,0-25,25 26,-25-26,24 26,-24-1,25 1,-50-1</inkml:trace>
  <inkml:trace contextRef="#ctx0" brushRef="#br0" timeOffset="13742.786">10244 12601,'0'0,"0"0,0 0,-24 0,24 0,0 0,-50 0,50 25,-50-25,26 0,-26 0,25 24,-25-24,1 0,-1 0,-24 25,24-25,-24 0,24 0,-24 0,-1 0,1 0,24 0,-24-25,24 25,-24-24,0 24,24-25,-25 25,1 0,24-25,-24 0,24 0,1 1,-26-1,26 0,-1 25,1-25,-1 0,25 1,-24-1,-1 25,25-25,0 25,-24 0,49 25,-25 0,0-1,25 1,-25 0,25 25,0-1,0 1,0-1,-24 26,24-1,0 1,-25-1,25 25,0-24,0 24,0-49,0 24,0 0,0-24,25-25,-25 24,24-24,-24 0,25-25,0 0,0 0,-25 0,25 0,-1 0,1 0,0 0,0 0,0 0,24 0,-24 0,25 0,-1-25,1 25,-1-25,26 25,-26 0,26-24,-26 24,26 0,-1-25,1 25,24-25,-25 0,26 25,-26-25,25 25,0 0,1-24,-26 24,25 0,-24 24,24-24,0 0,-24 25,-1-25,25 0,-24 25,-1-25,0 0,1 0,-26 0,26 0,-26 0,1 0,0 0,-26 0,26 0,-25 0,0 0,-1 0,1 0,-25 0,25 0,-25 0,25-25,-25 25,25-25,-25 25,25-24,-25-26,24 0,-24 1,0-1,0-24,25-1,-50 26,25-26,0 26,0-1,-24 0,24 26,-25-1,25 0,-25 0,0 0,0 25,0-24,1 24,-26 0,0 0,-24-25,24 25,-24 0,0 0,-26 0,26 0,-25 0,0 25,24-25,1 0,24-25,1 0,-1-74</inkml:trace>
  <inkml:trace contextRef="#ctx0" brushRef="#br0" timeOffset="15984.9143">11708 12774,'0'0,"0"-49,0-1,0 1,0-26,-25 1,25-1,0 1,0 24,0-24,0 49,25-25,-25 50,25 25,-1 0,-24 25,25-1,25 1,-25 0,-1-1,-24-24,25 25,0-26,-25 1,0-25,-25 0,0 0,-24 0,24 0,-25 0,1 0,-26 25,26-25,-1 0,25 0,1 0,24 0,0-25,49 25,-24-49,25 24,-1 0,26-25,-26 1,1-1,-1 50,-24-25,0 25,-25 0,0 25,0 0,-25 25,0-1,25 1,-24-25,-1 24,25-24,25-25,-25 25,24-25,1 0,0 0,-25 0,25 0,0 0,-25 0,24-25,-24 0,0 0,25-24,0-1,-25-24,25 24,0-49,-1 24,-24 26,25-26,-25 26,25 49,-25-25,25 50,0-25,-25 49,25 26,-25-26,24 1,1 25,-25-26,0-24,25 0,-25 0,0-25,0-25,-25 25,0-25,1 0,-26 0,0 1,25-1,-24 25,-1-25,25 25,1 0,-1 0,25 0,25 0,-1 0,26-25,0 0,-1 0,1-24,0-1,-1 1,-24 24,0 50,-25-1,-25 51,0-1,0 50,1-24,-1-1,0 25,0-50,0-24</inkml:trace>
  <inkml:trace contextRef="#ctx0" brushRef="#br0" timeOffset="21497.2296">8260 13494,'0'25,"0"-25,0 0,-25-25,0 25,1 0,-1 0,0-25,-25 25,1-25,-26 25,26-25,-26 25,1-24,24-1,-24 0,-1 0,26 25,-1-25,-24 1,24 24,25 0,-24-25,24 50,0-25,0 24,1 26,24 0,-25 24,25 25,0-24,0 49,0 0,0-25,25 25,-25 0,0-25,0 0,0 1,24-26,-24-24,25-1,-25 1,25-25,0-25,0 24,-1-24,1-24,0 24,0 0,24-25,-24 25,0-25,25 25,-1 0,-24 0,49 0,-24 0,0 0,24 25,0-25,26 25,-26-25,25 24,1 1,24 0,0-25,0 25,0-25,24 25,-23-25,23 0,26 0,-25 0,0-25,24 25,1-25,0 0,-1 0,1 1,-25-1,24 0,1 25,-25-25,0 25,-1-25,1 25,-25 0,-25 25,1-25,-26 25,0-25,1 25,-25-25,-26 25,26-25,-25 0,-25 0,25 0,-25-25,0 0,0-25,-25-24,25 0,0-26,-25-24,0 0,25 0,0 0,-25 0,25 0,-24 25,24 25,0-1,0 50,-25-24,25 24,0 25,-25 0,0 0,25 0,0 0,0 0,-25 0,25 0,-25 0,25 0,-24 0,-1 0,25-25,-50 25,25-25,-24 25,-26 0,26 0,-1 0,-24 0,-1 0,26 0,-26 0,26 0,-1 0,1-24,49 24,-50-25,50 25,0 0</inkml:trace>
  <inkml:trace contextRef="#ctx0" brushRef="#br0" timeOffset="22894.3091">12650 13494,'-24'49,"24"1,-25-25,25 0,-25-50,25 25,0-25,0-25,0-24,0 0,0-1,0-24,0 0,0 24,25 1,-25 24,0 1,0 24,25 25,-1 25,1-1,0 26,25 0,-1 24,1-24,-25-1,24 1,-24-25,0 0,0-1,-25-24,0 0,-25-24,0 24,-25 0,1-25,-26 25,1 0,24 0,1 0,-1 0,25 0,25 0,0 0,0-25,50 0,-25 0,24-24,1 24,0-25,-1 1,1 24,-25 0,-25 25,24 25,-24 24,-24 1,24 24,0-24,-25 25,25-26,0 1,0-1,0-49,25 25,-25-25,24-25,1 25,0-24,0-1,-25 0,25-25,-1 1,1-1,-25 0,0 1,0-26,0-24,0 50,0-26,0 26,0-26,0 50,0-24,25 49,0 25,0-1,-1 26,1 0,25-1,0 26,-26-26,1 26,0-51,0 26,-25-50,0 0,-25 0,0 0,0-25,-24 0,-1 1,0-1,1 0,24 0,0 25,0 0,25 0,25 0,0 0,25 0,-1-25,1 1,0-26,-1 0,1-24,-1 24,-24 1,25-1,-50 25,0 25,0 25,-25 25,0 49,-24 0,-1 0,25 25,-24 0,24-24,0-1,-25-25,50-24,-25-25,25 0,0-25,-24 0</inkml:trace>
  <inkml:trace contextRef="#ctx0" brushRef="#br0" timeOffset="28609.6364">12328 11237,'-25'24,"0"1,1-25,-1 25,25-25,0 25,0-25,0 0,0 0,0-25,25 0,24 0,1-24,24-1,-24 25,24-24,1-1,-1 25,0 0,1 25,-1 50,-24 0,-1 24,26 50,-26 25,1 25,0 49,-1 25,1 0,0 25,-26-25,26 25,-25 0,24-1,-24-24,-25 0,25-24,-25-1,0-25,-25 1,25-50,-49-25,24-25,-25-49,1-1,-1-24,0-25,1-25,24 25,-25-25,25 25,-24-24</inkml:trace>
</inkml:ink>
</file>

<file path=ppt/ink/ink7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34:13.45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161 916 89,'4'-16'39,"9"5"0,-5-11 2,11 2-36,-1-6-2,4-1 0,0-2-2,3 0 1,-1 1-2,1-1 1,-1 7-2,-2 2 2,-4 5-2,-2 6 2,-2 8-1,0 14 0,-3 9 1,-5 17-3,-5 11 2,-7 13-1,-5 12 0,-9 9 0,-10 7 0,-9 0 1,-6 5-1,-4-6 1,-2-6 0,1-3 1,3-13 0,7-9-1,7-12 0,8-11 1,9-11-1,11-12 1,5-13 0,25-7-1,1-7 1,9-5 0,9-5 0,7-2 0,7-5 0,2 1-1,2 4 1,0 3-1,-3 5 0,-1 3 0,-7 6-1,-6 1 0,-6 8-1,-11 0-1,-2 6-4,-16-11-15,3 11-18,-13-6 1,0 0-1,-10-6 1</inkml:trace>
  <inkml:trace contextRef="#ctx0" brushRef="#br0" timeOffset="579">1054 1002 78,'30'-21'40,"-13"-7"-2,-4 8 2,-18-6-29,-6 14-8,-10 5 0,-9 10-1,-9 9-1,-1 6 0,2 3-1,5 8 1,10 0 0,11 2 0,15-1-1,17-1 0,12-3 1,12-3-1,4 0 1,3-5-1,-2-1 0,-8-1 1,-8-8-1,-9 2 1,-14-4-1,-10-6 1,-14 16-1,-7-11 1,-8 2 0,-3-7 0,-6 3-2,-5-7 1,1 1-1,2-6-1,7-3 0,3-1-2,10 2-2,-1-12-14,18 11-19,6-4 0,14 2-1,5-5 2</inkml:trace>
  <inkml:trace contextRef="#ctx0" brushRef="#br0" timeOffset="998">1341 975 72,'-4'17'37,"3"5"-1,-5-2 2,10 9-30,-6-7-4,8 5-1,2-5 0,7 1-1,0-8 0,8-6 0,2-9 0,4-6-1,-3-10 1,1-3-1,-4-9 1,-3-3-1,-7-4 0,-5-2-1,-7 0 0,-6 3-1,-3 3 0,-7 0-2,4 12-4,-10-13-13,13 17-19,-1-3 1,9 5-2,1-3 2</inkml:trace>
  <inkml:trace contextRef="#ctx0" brushRef="#br0" timeOffset="1337">1766 371 68,'2'-28'39,"-7"-1"-1,4 7 2,-6-6-21,5 14-14,-4 3-2,1 21 0,-3 12-2,1 12 0,1 14-1,-3 15-1,0 16 1,1 12-1,-1 9 1,2-4-1,3-3 2,2-7-2,2-15 2,8-12 0,5-17-1,8-16 0,7-14 0,5-13 0,3-11 1,3-11-1,-2-6 1,-5-5 0,-6-9 0,-9-1 0,-10-1 1,-7 7-1,-9 3-1,-6 7 0,-4 7 0,-4 3-2,2 13-1,-3-5-5,24 10-31,-25-10-1,25 10 0,-11-28 0</inkml:trace>
  <inkml:trace contextRef="#ctx0" brushRef="#br0" timeOffset="1779">2108 130 80,'1'12'38,"1"11"-1,-4 5 2,4 15-35,-2 6 0,2 16 0,0-2-1,1 10-1,-1 0 0,1 3-2,1-3 1,1-8-2,1-3 0,-1-13-2,4-1-2,-7-20-6,11-1-28,-9-16 1,-4-11-1,0 0 1</inkml:trace>
  <inkml:trace contextRef="#ctx0" brushRef="#br0" timeOffset="2249">1869 645 80,'0'0'40,"23"7"-1,-1-8 1,12 3-33,-2-8-4,8 3 1,-3-7-4,0-3 1,-1-1-6,-13-17-21,3 9-13,-11-9 1,1 3-2,-8-11 1</inkml:trace>
  <inkml:trace contextRef="#ctx0" brushRef="#br0" timeOffset="2489">2336-18 77,'10'-8'38,"-10"8"-1,0 0 1,-9 19-31,8 6-4,1 13-2,0 14 1,0 12-1,0 15 1,1 5-1,1 9 0,1-1 0,2 0-1,-1-5 1,2-10-2,0-9 1,4-11 0,-1-9 0,2-11 1,3-12-1,2-9 1,4-20 0,5-9 1,2-17-1,3-10 0,-1-11 1,3-6-1,-6-4 0,0 0 0,-8 9-1,-5 11 2,-6 8-2,-7 17 2,0 16-2,-17 15-1,5 15 2,-3 14-1,2 10 0,0-1-1,5 11 2,5-4-3,5-2 1,3-10 0,5-6-3,-3-20-7,5 1-29,-7-11 1,-5-12-1,0 0 0</inkml:trace>
</inkml:ink>
</file>

<file path=ppt/ink/ink7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34:16.52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232 600 100,'-5'-20'40,"5"20"0,-5 10-3,2 22-35,-1 14-1,0 17 1,-2 12-1,-2 12 0,-3 10 0,1-3 0,0-3 0,0-8-1,-2-14 2,4-14-1,-1-17 0,9-14 0,0-24 0,13-7 0,1-18 0,9-12 0,4-5-1,8-5 0,8 3-1,2 0 1,7 11-1,3 12 0,1 9 1,-7 18-1,1 11 1,-11 11 0,-6 7 0,-12 3-1,-12 6 1,-12-3 0,-11 2 0,-11-5 0,-11-4 0,-9-3 0,-7-8 1,-4-3-1,-2-9 0,0-4 1,4-6-2,7-4 0,7-1 0,11-11-1,13 4-4,5-20-7,23 7-26,5-8-1,17 1 1,5-11 0</inkml:trace>
  <inkml:trace contextRef="#ctx0" brushRef="#br0" timeOffset="460">770 1059 61,'19'6'36,"-5"11"0,-10 6 2,-2 19-20,-6-7-10,7 9-3,-2 2-2,8-3-1,0-2 1,9-7-1,6-17 0,9-7 1,0-18-1,6-7 0,-2-15 1,-1-4-2,-6-10-1,-5 0 1,-8-2-2,-9-2 0,-6 3-2,-11 2 0,1 8-1,-8-2-3,11 17-7,-17-8-23,18 12-1,0 3-1,4 13 2</inkml:trace>
  <inkml:trace contextRef="#ctx0" brushRef="#br0" timeOffset="730">1199 902 40,'24'6'35,"-7"2"2,-3 8-1,-12-4-10,5 20-12,-17-5-5,5 15-5,-4 3 0,5 2-2,4 1 1,7-3-1,6-4 0,7-5 0,6-11-1,4-9 1,2-13 0,2-5 0,-5-8 0,-4-9 0,-8-5 0,-5-9-1,-10-4 0,-7-3 1,-5-2-2,-5 2 2,-1 3-2,2 7 1,0 6-1,5 15 0,9 9 0,9 25-2,8 14 2,8 15-1,5 16 0,6 11-1,5 13 1,-1 2 0,-3-1 1,-9-2 0,-7-8 0,-12-5 0,-11-10 0,-11-9 0,-9-10 1,-10-12-1,-7-8 0,-4-10 0,-1-11-1,2-12 0,3-12-1,3-10-1,13-4-8,-5-18-27,22-4-1,3-15 0,16-9-1</inkml:trace>
  <inkml:trace contextRef="#ctx0" brushRef="#br0" timeOffset="1242">1732 744 76,'5'-32'40,"-5"32"-1,-17-4 1,-1 29-19,-5 4-20,0 8 0,6 5-1,11 3 1,13 0-1,13-2 0,14-7 0,8-4 1,3-4-1,-1-8 0,-4-3 0,-10-4-1,-11-1 2,-12 3-1,-19-6 1,-9 5-1,-10 1 1,-7 2-2,-4-1 1,-1-1-2,5 3-4,-3-17-12,18 13-22,2-14 2,21 0-2,-4-15 2</inkml:trace>
  <inkml:trace contextRef="#ctx0" brushRef="#br0" timeOffset="1624">2074 91 90,'-1'30'37,"0"-1"-1,4 14-5,-1-2-30,2 6 1,0 2-2,-1-4-5,11 2-32,-9-8 2,4-3-3,-2-7 2</inkml:trace>
  <inkml:trace contextRef="#ctx0" brushRef="#br0" timeOffset="1816">2186 966 62,'2'26'38,"-4"-12"-1,5-2 2,-3-12-18,0 0-16,0 0 0,0 0-2,0 0-1,-4-15-3,4 15-2,-9-28-9,6 16-27,0-12 1,4 2-2,-2-6 2</inkml:trace>
  <inkml:trace contextRef="#ctx0" brushRef="#br0" timeOffset="2056">2309 41 66,'-2'-27'39,"-4"9"-2,6 18 2,0 0-19,-10 22-17,4 13 0,4 11-1,-1 7-2,1 9 2,1 4-2,1 0 0,2-1-3,-3-14-6,6-1-29,-4-13 0,7-3 0,-3-10-1</inkml:trace>
  <inkml:trace contextRef="#ctx0" brushRef="#br0" timeOffset="2267">2440 919 69,'9'27'34,"0"2"-7,-13-17-10,5-2-38,-1-10-13,-9 5-2,-4-8 1</inkml:trace>
  <inkml:trace contextRef="#ctx0" brushRef="#br0" timeOffset="2507">43 2049 79,'-53'21'38,"22"-6"-2,31-15 2,23-11-19,33-11-19,31-10 0,31-13 0,29-5 1,28-15 0,23-1 0,14-6 0,11 1 0,-10 4-1,-6 6 1,-23 13-1,-24 7 0,-34 18-1,-36 16 1,-41 17 0,-45 15 0,-45 17 0,-41 16 0,-36 12 1,-29 14-1,-27 10 1,-18 4 0,-6 4 0,2-2 0,15-7 1,19-8-1,27-17 0,31-9 0,42-20 0,42-12 1,42-20-1,40-12 0,38-13 0,28-10-1,21 0 1,9-6 0,-4 0-2,-16 5 1,-21 9 0,-28 14 0,-37 14-1,-41 16 2,-40 17 0,-33 16-1,-31 17 0,-19 12 1,-13 8-1,-3-1 1,8-7-1,17-6 1,26-14-1,32-13 1,38-21-1,32-14 1,32-16 0,26-10-1,12-6 1,7-4-1,-6 0 0,-11 1-1,-24 11 1,-26 11-1,-36 15 1,-34 14 1,-28 14-1,-22 14 0,-15 10 0,-8 10 0,-2 0 0,11-1 1,16-7-1,22-5 0,27-8-1,25-11 2,21-9-1,16-10 0,11-7 0,7-2 0,-3-1 0,-10 4 0,-14 3 1,-14 3-1,-14 7-1,-11 3 2,-4 4-2,-3 0 2,3 1-2,10-7 1,9-4 0,7-4 0,8-6 0,6 2 0,-1 6 1,-4 5-2,-6 13-2,-19-1-28,0 14-9,-14-3-1,-8-2-1</inkml:trace>
</inkml:ink>
</file>

<file path=ppt/ink/ink7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41:34.95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329 1257 53,'0'0'37,"-5"-12"-2,5 12 1,-16-15-22,16 15-10,-18-5-1,8 5-1,-5-1-1,-1 4 0,-3-1 1,-1 6 0,-1-1-1,-1 3 1,-1 1 0,2 0-1,2 0 0,5-2 0,3 1-1,4 4 0,7 0 0,6 2-1,8 2 0,4 1 0,6 4 0,2 1 0,1 1 0,-2-2 1,-2-2-1,-5 1 2,-8 0-1,-4 1 1,-9-4 0,-4 0 0,-7 3 1,-4-2 0,-5 0-1,-2-3 1,-1 0-1,0-5 0,-1 2-1,1-4 0,6-4-2,0-3-1,9 1-5,-8-14-19,19 10-10,-7-19-1,16 7 0</inkml:trace>
  <inkml:trace contextRef="#ctx0" brushRef="#br0" timeOffset="5236">8312-8 80,'0'0'36,"9"2"-1,-9-2-5,0 0-60,0 0-6,5 9-1,-5-9 1</inkml:trace>
</inkml:ink>
</file>

<file path=ppt/ink/ink7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43:16.81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2267 1340 107,'13'10'39,"-13"-10"2,8 10-9,-8-10-27,-12 4-2,-1-2 0,-3 1-1,-6 1 0,0 2 0,-5 1-1,2 3 1,-1 0-1,0 1-1,0 2 1,1 1-1,0 3 0,-3 2 1,-1 3-1,-3 0 0,-3 6 0,-3 0 0,-5 5 0,-3 0 0,0 2 0,-2 1 0,4 1 0,-2-2 0,2-2 0,3 0-1,3-3 1,3 2 0,1-4 0,1-1 0,0 0 0,-1 0 0,-1 3 0,0-1 0,-2 1 0,-2 2 1,-4 0-1,1 0 0,1-1 0,-2 1 0,2-3 0,0-2 0,1 1 0,2-2-1,1-1 1,0-1-1,-1 1 1,1-2-1,2-2 0,-1 0 0,3-4 1,0-2-1,4-3 1,2 0 1,2-3-1,2-2 0,5 0 0,0 1 0,1-2 1,3-1-1,1 0 0,-2 2 1,3-4-1,-2 3 0,-1-2 1,0 0-1,1-1 0,-2 1 0,3 0-1,0-4 1,1 2 0,2-1 0,10-1-1,-11-4 1,11 4 0,1-13 0,5 3 0,2-3-1,1-2 2,6-7-2,1-1 1,4-4 1,3-1 0,2-2 0,3-2-1,1-2 1,1-1 0,0 2 0,-1 2-1,-1 3 0,-4 3 0,-5 5 0,-5 6 0,-3 4 0,-11 10 0,0 0 0,0 0 0,-3 14 0,-11-1 0,-4 4 0,-5 5 0,-3 1 0,-5 5 0,-4 1 0,0 4-1,-3-2 0,3 2 1,-2 0-2,0 1 2,0-1-1,3-3 1,2-3-1,4-1 1,4-2 0,4-3 0,2-2 0,6-2 0,4-5 1,1-1-2,4-1 2,3-10-1,-1 12 0,1-12 0,0 0 0,11 7 0,-11-7 1,16 2-1,-1-3 0,6 2 0,5-2 1,7-1-1,6 0 1,7 0-1,5-2 1,3 1-1,1 1 0,-1 0 0,-2-1 0,-5 2 0,-5 1 0,-8 2 0,-7-2-1,-8 3 2,-6 1-1,-13-4 0,5 10 0,-5-10 0,-16 9 0,4-3 0,-2-1 0,0 2-2,-1-5 0,5 2-3,-5-10-5,15 6-12,-6-11-20,14-5 0,-2-15-1,15-8 2</inkml:trace>
  <inkml:trace contextRef="#ctx0" brushRef="#br0" timeOffset="1745">2442 1207 81,'0'0'39,"0"0"-2,0 0 2,10 14-28,-10-14-5,-7 10-2,7-10-1,-7 14 1,4-4-1,-1 0-1,2 0 0,2 4 0,0-3-1,5 4-1,0-2 1,4 1 0,2-1-1,3 0 0,1-1 0,0 0 1,4-2-1,-4-1 0,1-3 0,-1-1 0,0-6 0,0-5 1,2-7-1,0-7 0,1-3 0,-1-9 0,2-5 1,0-8-1,-2-5 1,-1-6-1,-7-3 0,0-3 1,-6-5 0,2 2-1,-9 2 1,-2 4-1,-3 7 1,-1 8-2,0 8 2,-2 8-1,2 9 1,-3 5-1,4 8 0,0 5 0,-2 5 0,0 7 0,0 5 0,0 6 0,0 7 0,0 6 0,2 6 0,3 8 0,3 6 0,3 3 0,4 6 0,3 4 0,5 0 0,3 2 0,2-1 0,4-1 0,-1-2 0,2-1 0,-3-5 0,1-3 1,-2-4-1,-3-5 0,-2-8 1,-2-4-1,-1-6 0,-2-3 1,-1-8-1,-2-3 1,-1-6-2,-2-1 1,-2-9-1,0 0-1,0 0-3,-10-13-5,10 13-15,-19-29-18,2 4 2,-7-15-2,-2 0 3</inkml:trace>
  <inkml:trace contextRef="#ctx0" brushRef="#br0" timeOffset="2536">2233 601 103,'0'0'41,"0"0"2,0 0-3,0 0-31,-7 18-5,7-18-1,-13 14-1,13-14-2,-17 14-1,17-14 0,-17 7-3,17-7-5,-11-2-31,11 2-3,16-12 3,3 4-2</inkml:trace>
  <inkml:trace contextRef="#ctx0" brushRef="#br0" timeOffset="2926">3212 1096 94,'5'-10'40,"-5"10"0,-12-7 0,-6-4-29,1 13-7,-7 4-2,-2 8-1,-3 3-1,-3 7 0,2 4 0,1 5 0,3 2 1,6 2-2,3-1 1,5-3 0,8 0 0,6-5 0,7-5-1,6-5 0,8-4-1,3-9 0,9-6-2,1-10 0,8 0-1,-3-9 0,5 1 0,-7-6 0,-3 4 2,-4 2 2,-8 4 2,-5 4 0,-19 11 1,12 1 1,-17 10-1,-1 8 1,-5 3-1,2 6-1,1 0-1,4 1 1,4-4 0,8-4 0,4-9 1,10-5 0,1-12 0,5-4 1,-1-9-1,-1-2 0,-4-7 0,-3 0 0,-7-3 0,-8 1-1,-3 4 0,-2 4 0,-3 5-1,-1 4 0,5 12 0,-2-11 0,2 11 0,22-11-1,-3-2 1,8-6 1,4-9-1,4-7 1,1-9-1,0-7 0,-5-5 1,-4-5 0,-8-1-1,-8-3 0,-11-2 1,-6 2 1,-7 4 0,-5 8 0,-5 7-1,-3 11 1,-3 9-1,1 14-1,5 18 0,-1 14-1,6 14 1,2 15-2,6 13 1,4 13 1,5 4-1,6 6 1,3-3 0,7-3-1,0-5 1,6-12-1,1-11 1,-1-10-1,1-6 0,-4-11-1,1-3-1,-7-8-1,3-1-3,-15-12-17,0 0-17,8-17 1,-2 3-1,-5-10 2</inkml:trace>
  <inkml:trace contextRef="#ctx0" brushRef="#br0" timeOffset="3819">4136 859 83,'14'8'39,"-2"5"-1,-12-4 0,-3 11-25,-12-10-10,-3 5-1,-6 1 0,-2-1-1,-2 2 0,2-2 1,1-2-1,6 1 1,7-2 0,9 0 0,3-12 0,12 19 0,2-12-1,5 1 0,3 1 1,1-2-2,-2-1 0,-2-1-1,0 1-2,-7-4-1,1 6-4,-13-8-31,11-1-3,-11 1 3,14-5-1</inkml:trace>
  <inkml:trace contextRef="#ctx0" brushRef="#br0" timeOffset="4189">4421 776 83,'0'0'38,"0"0"0,0 0 0,-17 16-27,8 6-8,-5 4-1,2 6-2,0 8 0,-1 6 0,6 1 0,5 1-1,7-3 1,7-4 0,8-6 0,7-8-1,5-9 2,4-10-2,2-7 1,0-12 1,-1-6-1,-1-11 1,-3-8 0,-2-7 1,-9-8-1,-1-5 2,-13-7-1,-4 4 1,-10 0 0,-6 7-2,-8 8 1,-10 7-2,-1 14-1,-9 5-3,10 19-7,-6-5-29,11 9-1,3-5 2,22 0-2</inkml:trace>
  <inkml:trace contextRef="#ctx0" brushRef="#br0" timeOffset="4623">4998 856 93,'0'0'37,"-15"15"0,-1-10 1,3 9-32,-9 2-5,0 5 0,0 4-1,5 3 1,6 0 0,7-1 0,6-5 0,7 0 1,4-9-1,4-4 1,2-9 0,1-6-1,-5-8 1,1-4-1,-6-5 0,-3-4 0,-4-3 0,-3-3 0,-1 1 0,-1 4 0,0 6 0,1 4-1,2 3 0,-1 15 0,16 0 0,-4 12-1,6 8 0,2-1 1,4 3-1,1 0 1,0-1 0,-4-5 0,-3-8 0,-3-3 1,-4-12 0,-3-3-1,-5-9 1,-2-2-1,-1-5 1,0-6-1,1 2-1,0-2 0,4 5-2,-3-1-1,9 10-4,-11-5-31,15 9-2,-1 2 1,5 7-1</inkml:trace>
  <inkml:trace contextRef="#ctx0" brushRef="#br0" timeOffset="5262">5673 720 60,'0'0'38,"0"0"-1,-12-12 1,12 12-20,-21 0-10,8 7-2,-8 1-2,3 8-1,-5 7-1,0 8 0,1 5 0,2 6 1,3-2-2,7 2 0,4-5 0,9-3 0,4-8-1,9-8 0,7-8-2,4-9 1,8-6 0,-1-8 0,5-6 0,-2-5 0,-2-4 0,-4-1 1,-6 0 0,-6 5 1,-12 4-1,-6 10 0,-1 10 1,-22 5-1,5 12 0,0 1 0,3 7 0,2-2 0,12-2 0,11-7 1,6-9-1,11-8 1,4-12 0,5-6 0,0-6 0,0-3 0,-6-4 0,-3 0 0,-8 2 0,-2 3 0,-8 4-1,1 1 1,-2-2-1,-1 0 0,2-5 1,0-5-1,3-6 0,0-8 1,2-9-1,-3-9 1,-4-5 0,-2 1 0,-3 4 0,-3 7 0,-4 10 0,-1 10-1,-3 18 1,-2 18-1,0 19 0,-1 15 0,-3 17-1,0 12 1,-1 14-1,1 11 1,1 5 0,4 6-1,4-3 1,6-3-1,2-9 1,6-7-2,3-11 0,-1-12 0,4-8-2,-5-13 0,6-2-4,-16-26-17,18 13-15,-18-13 1,19-11 0,-11-4 1</inkml:trace>
  <inkml:trace contextRef="#ctx0" brushRef="#br0" timeOffset="6051">6244 558 70,'0'0'38,"3"12"-1,-3-12 2,13 8-23,4 5-8,-2-8-3,6 5-1,0-3-1,6 3 0,0-4-1,-1-1 0,-2-2-2,-3-1 1,-4-1-1,-3 2 1,-3-3-1,-11 0 0,0 0 0,7 10 0,-7-10 0,-9 10 0,9-10-1,-15 17 1,7-7 0,-3 4 0,-2 0 0,-1 3 1,-1 0-1,0 3 1,-3-2 0,1 1 0,0-2-1,3-4 1,2-2-2,3-5 0,9-6-3,-13 1-5,13-1-31,0 0 0,18-10 0,-12-1-1</inkml:trace>
  <inkml:trace contextRef="#ctx0" brushRef="#br0" timeOffset="6812">6513 377 63,'0'0'36,"0"-11"0,0 11 0,0 0-23,0 0-5,0 0-3,0 0-1,0 0-1,0 0-1,0 0 0,0 0-1,0 0 0,0 0 1,9 8-1,-9-8 0,0 0 0,0 0 0,0 0 0,12 10 0,-12-10 0,0 0-1,9 12 1,-9-12 0,8 11 0,-8-11 0,10 19-1,-5-3 0,2 5 0,1 5 0,2 4 0,1 5 0,1 5-1,2 0 1,0 1 0,0-3 0,-1-3 0,0-5 0,-1-3 0,-4-7 0,2-5 1,-6-5-1,-4-10 1,7 9 0,-7-9 0,4-9 0,-4-4-1,1-2 1,0-5 0,2-6 0,-1-3-1,3-2 1,-1-1-1,2 2 1,-1 2 0,2 0 0,-1 7 0,0 1-1,-2 7 1,0-1 0,-1 5 0,-1 0-1,-2 9 1,0 0-1,4-10 0,-4 10 0,0 0 0,0 0 0,3 18-1,1-6 1,1 5 0,1 3-1,0 2 1,3 3 0,2 2 0,-2 1-1,0 3 1,1-2 0,-1-3 0,-2-1 0,1-1 0,-1-3 0,-2-3 0,0-6 0,-1-1 0,-4-11 0,8 13 0,-8-13 0,0 0 0,0 0 0,11-6 0,-11 6 0,0 0 0,6-12 0,-6 12 1,0 0-1,3-13-1,-3 13 1,5-17 1,-2 2-1,3-6 0,1-4 1,2-9-1,1-9 1,2-4 0,2-9 0,-2-5 1,1-2-1,-1 3 1,-1 0 0,-3 7-1,-2 9 1,-1 9-2,-3 9 1,0 6-1,-2 9 0,0 11 0,1-10 0,-1 10 0,0 0-1,0 0 1,0 0-1,0 0 0,0 0 0,0 0-1,0 0-3,0 0-6,0 0-19,0 0-12,-12 6 0,-6-6-1,-2-2 2</inkml:trace>
  <inkml:trace contextRef="#ctx0" brushRef="#br0" timeOffset="12579">7165 622 59,'5'9'35,"-5"-9"0,0 0-2,0 0-19,0 0-6,0 0-1,0 0-1,0 0-1,0-10 0,0 10-1,0 0 0,0 0-1,0 0 0,-5-10-1,5 10 0,0 0-1,0 0 1,0 0-1,-8-10 0,8 10 0,0 0 0,0 0 0,0 0 1,9-6-2,-9 6 1,18-4 0,-7 0 0,2 1-1,0 1 0,0 0 1,-2 2-1,-2-1 1,-9 1-1,13 0 0,-13 0 0,0 0 1,0 0-1,0 0-1,0 0 0,0 0 0,0 0-2,0 0-2,0 0-4,-8-12-30,8 12-3,-2-14 3,2 14-2</inkml:trace>
  <inkml:trace contextRef="#ctx0" brushRef="#br0" timeOffset="13174">7383 271 60,'0'0'37,"0"0"-1,0 0 2,0 0-17,0 0-12,0 0-4,-4 16 0,4-16 0,-4 9-2,4-9 0,-2 15 0,2-15 0,-2 18-1,1-8-1,2 3 0,-1 0 0,1 4-1,0 0 1,3 1-1,-1 5 0,3 1-1,0 2 1,0-1 0,1 2 0,1-2-1,0 1 1,-2-3 1,2-4-1,-2 0 0,1-4 0,-1 1 0,-2-4 1,1 1-1,-2-4 0,-3-9 1,4 16-1,-4-16 0,0 0 0,2 12 1,-2-12-1,0 0 1,0 0-1,0 0 1,0 0-1,0 0 0,0 0-1,0 0-1,0 0-1,0 0-5,0 0-26,0 0-6,6 17 0,-6-17-1</inkml:trace>
  <inkml:trace contextRef="#ctx0" brushRef="#br0" timeOffset="13969">7586 464 60,'-10'-10'36,"10"10"0,-15-12 2,3-3-21,12 15-8,-16-11-5,16 11 0,-15-5-2,15 5 0,-14 10 0,9 1-3,2 6 1,4 1-1,3 3 1,4-1-1,2-2 0,4-2 0,2-6 2,2-3-1,-2-8 2,0-2-1,-5-6 1,0-1 0,-8-5 0,0 2 0,-7-2 0,-1 1 0,-2 4-1,-2 3 0,-3 5-1,2 2 0,10 0 0,-17 6-2,17-6-1,-10 12-3,13 2-8,-3-14-25,4 11 1,-4-11-1,11 11 1</inkml:trace>
  <inkml:trace contextRef="#ctx0" brushRef="#br0" timeOffset="14378">7650 675 56,'12'-1'35,"-3"-2"0,0 0 0,-3-8-14,-6 11-15,0 0-4,0 0 1,0 0-1,-8 10 0,8-10 0,0 0 1,-12 8 0,12-8 0,0 0 1,0 0-1,0 0 0,-5 10 0,-8-3-1,-1 5 0,-7 3-2,-2-1-1,3 6-4,-7-12-5,17 5-29,-5-7-1,15-6 2,-9 1-2</inkml:trace>
</inkml:ink>
</file>

<file path=ppt/ink/ink7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43:31.77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11 818 46,'11'16'32,"-2"-6"0,0 0 0,-1 6-14,-8-16-11,10 11 1,-10-11-1,0 0-1,-2-10 2,2 10-1,-15-28-1,8 9-1,-4-8-2,2-3-1,1-3-2,3 0 1,5 0-1,4 0 0,6 2-2,3 3 0,8 5-3,0 3 0,10 11-3,-5-2-1,10 17-1,-9-5-1,10 17 4,-8-5 2,5 8 4,-2-1 1,-4-3 4,3 1 1,-8-12 3,5 2-1,-10-13 0,2 0-2,-11-10-2,-2 2 2,-10-8-2,-4 4 2,-10-2-2,-4 8 0,-6 2-1,0 12 0,-3 5 0,5 10-2,1 8 1,7 8-2,10 5 1,6 3-1,7 0 1,7-1-1,7-2-1,2-11-2,7-2-1,-5-18-5,12-2-27,-11-16 0,5-5-2,-4-17 1</inkml:trace>
  <inkml:trace contextRef="#ctx0" brushRef="#br0" timeOffset="511">647 421 53,'1'-43'36,"1"11"1,-7 7-1,5 25-11,-14-4-14,14 25-6,-7 9-1,5 14-2,2 8-1,2 5-2,2 4 1,2-1-1,4-4-2,-1-9 0,4-5-4,-8-18-2,10 0-15,-15-24-11,10-1-1,-12-22 9,4 3 19,-11-10 7,0-8 5,3 5 5,-11-14 14,10 13 14,-1 0 0,9 15-7,-6-9-19,15 15-5,-1 6-2,6 9-2,-1 8-1,4 8-1,-1 7 0,-1 5-1,0 1 1,-1 2-1,-2-2 1,2-4-1,0-5 1,2-5 0,3-8 0,0-7 0,2-5 0,1-5 1,-1-8 0,-2-3 2,-4-7-2,-4 0 1,-8-3 0,-1 3-1,-5 1 0,-1 4 0,-2 6-2,0 3 0,5 12 0,0 0-1,1 11 1,5 3-1,4 5 1,5 2-1,2 1 2,2-1-1,1-2 1,-4-3-1,0-6 1,-5-6 0,-1-10 0,-8-3 1,-2-8-1,-3-4 2,-3-6-1,2-2 0,-3-6 0,5 3 0,-1 2 0,3 3-1,3 4 0,0 3-3,8 9-1,-5-2-3,14 20-16,-11-8-16,7 11 1,-5-3-1,5 7 1</inkml:trace>
  <inkml:trace contextRef="#ctx0" brushRef="#br0" timeOffset="1227">1256 564 62,'9'11'39,"-9"-11"-1,16 2 2,-11-18-16,8 10-14,-9-11-4,5 3-2,-5 0-1,1 1-2,-5 13-1,6-11 0,-6 11-1,6 10 1,0 2-1,0 1 0,3 0 0,2-2 1,1-1 0,1-6 0,2-2 0,-3-8 0,1-1 1,-4-5-1,-3-6 0,-4-4-1,-2-1-1,-5-3-3,4 7-2,-9-9-7,14 15-24,-8 1 0,4 12-1,0 0 1</inkml:trace>
  <inkml:trace contextRef="#ctx0" brushRef="#br0" timeOffset="1573">1636 674 79,'17'11'38,"-17"-11"0,10-12 0,-15-1-27,5 13-5,6-13-3,-6 13 0,4-12-2,-4 12 0,0 0 1,6-10-1,-6 10 0,11-17 0,-5 3 1,5-5 0,-5-9 0,3-5-1,-5-7 1,1-7-1,-6 0 1,-2 3-1,0 5 0,-1 6 0,1 7-1,1 11 0,2 15 0,11 5-1,4 10 1,4-1-1,6 3 0,4-2 0,6 0-1,-1-6-1,4-1-3,-10-17-3,9 0-30,-20-6-1,1 2 0,-15-7 0</inkml:trace>
  <inkml:trace contextRef="#ctx0" brushRef="#br0" timeOffset="2000">1641 451 101,'21'5'38,"8"1"0,-4-11-3,1 3-34,-2 2-4,-8-6-3,5 10-8,-21-4-25,18-7 2,-18 7-1,14-4 2</inkml:trace>
  <inkml:trace contextRef="#ctx0" brushRef="#br0" timeOffset="2266">2085 459 79,'9'-4'38,"-9"4"-2,-16 12 2,-10-4-28,5 10-7,-5 4-2,-1 3 0,0 3-1,4 1-1,4-3 2,8-4-1,7-4 1,9-7 0,7-9 1,8-4 0,1-7 0,2-2 0,-2-3 0,1 2-1,-3-1 0,-3 5 0,-2 3 0,-3 3-1,-2 1 0,6-1 0,1-2 0,3-6 0,5-5 0,2-6 0,2-8 1,1-5-1,0-6 1,0-5-1,-4-4 1,-5-1-1,-5-3 1,-4 0 0,-10 4 0,-3 3 0,-6 8 0,-3 7 0,-1 10 0,-3 12-1,-2 13 1,1 13-1,4 14-1,2 12 0,2 8 1,3 3-1,4 5 0,2-2 1,4-3 0,3-8 0,3-10-1,5-10 2,0-13-1,3-10 0,3-11 0,2-4 1,0-8-1,-1 1 1,1 0-1,-4 2 0,0 6 0,-4 5 0,-3 9-1,-3 4 1,-3 7-1,-4 1 0,-3 2 1,-3 0-1,-3-2 0,-4-2 1,-1-3-1,-1-1 1,1-3-1,2-2 1,9-4 0,0 0 0,-3 10 0,14-8 0,7-4 1,8-1 0,4-5 0,7-4 0,3-5 0,3-4 0,-1-4-1,-1-2 1,-4-5 0,-7 0-1,-8-2 1,-7-1-1,-10 2 1,-9 4-1,-9 4 0,-7 7 0,-6 14-1,-4 10 1,-1 13-1,2 13 1,6 11 0,8 5 0,8 5-1,7 1 1,9-3 0,6-8-2,6-4-1,-2-15-4,13-2-26,-15-15-8,3-5 1,-7-14-1</inkml:trace>
</inkml:ink>
</file>

<file path=ppt/ink/ink7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42:27.09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6 792 80,'-11'-1'37,"11"1"-1,6 18 0,-2-5-30,10 9-4,3 5-2,3 6 0,-2 4 0,1 2 1,-5-1 0,0 1 2,-8-12 0,1 0 1,-5-13-1,0-2 2,-2-12-1,-2-16-1,0-7 1,3-6-2,-3-9-1,3-6 0,-1-7 1,3-1-2,4 2 1,1 2-1,3 4 0,2 5-1,3 8 0,0 0-4,6 17-5,-13-6-29,11 13-2,-8-3 2,4 12-3</inkml:trace>
  <inkml:trace contextRef="#ctx0" brushRef="#br0" timeOffset="320">430 710 51,'30'12'37,"7"-6"-3,-3-9 3,10 1-17,-17-20-11,6 4-3,-12-11-3,-5 2 0,-12 0-2,-6 4 3,-13 4-3,-8 9 0,-7 11 1,-4 11 0,-3 13-1,2 14 0,2 5 1,7 12-3,10 3 2,7 2-1,10-2 0,8-5 0,5-10 0,7-12-1,5-9-2,-3-21-5,11-10-30,-10-17-1,2-9 1,-1-19-2</inkml:trace>
  <inkml:trace contextRef="#ctx0" brushRef="#br0" timeOffset="640">826 42 85,'-4'-32'40,"3"19"-1,1 13 0,0 25-32,-2 13-4,5 11-1,0 16-1,0 11-1,-2 10 1,0 9 0,-1-2 0,0-4 0,-2-9-1,-1-9-1,2-9-1,-7-21-4,11-1-10,-16-30-23,13-10 0,-17-20-1,9-8 1</inkml:trace>
  <inkml:trace contextRef="#ctx0" brushRef="#br0" timeOffset="846">686 587 78,'-5'-37'37,"3"3"-1,14 13 0,-6-6-26,23 11-5,0 1-4,5 6 0,-4 7 0,0 6 0,-4 10 1,-8 5-1,-6 9 0,-5 7-1,-3 9 0,-2 3 1,2 3-1,2 1 1,6-6-3,4-3 1,6-8 0,3-5 0,2-11 0,1-9 0,-1-9-1,-1-9 1,-5-9 1,-3-8 0,-5-6 1,-1-5 0,-8-4 1,-2 1 0,-4 3 1,-1 6-2,-2 5 1,1 7-1,4 19-2,0 0-1,0 0-1,10 20 0,3 7-1,0-2 0,4 7 1,-1-5 0,0-3 2,-3-4 1,-4-11 2,-9-9 1,11-7 0,-8-9 0,-6-10 1,3-3-1,-2-4-1,3-3 0,1 1-2,1 2 0,2 2-1,1 7-1,8 6-4,-9-5-11,12 16-22,-6 0 0,3 8 0,-3 2 0</inkml:trace>
  <inkml:trace contextRef="#ctx0" brushRef="#br0" timeOffset="1449">1519 764 85,'15'-9'40,"-5"-16"0,3 1 0,-13-14-28,10 9-7,-6 0-2,1 5-2,-3 5 0,0 6 0,-2 13-2,0 0-1,15 7 0,-5 6-1,4 0 0,2-1 1,5-1 0,2-6 1,1-6 0,1-9 1,-2-10 1,-1-3 0,-5-6 1,-1-1 0,-7-3-1,-3 2 0,-4 5-3,-6 1-2,10 12-34,-15 1-3,9 12 2,-3-11-3</inkml:trace>
</inkml:ink>
</file>

<file path=ppt/ink/ink7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41:46.09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137 929 91,'-14'-3'39,"2"9"2,-1-5-14,13 11-23,-7 0-1,11 4-2,4 1-1,4-2 0,7-3 0,5-1 0,2-4 1,2-4-1,-2-4 1,-2-2 0,-5-5 0,-4-2 0,-6-1 0,-7-1 1,-10 0-2,-7 4 2,-8 3-1,-6 5-1,-4 9 1,-3 8-1,-2 11 0,1 13-1,5 2 1,9 10 0,4 2-1,8 1 2,8-4-2,9-3 1,7-8 0,8-11 0,6-3-2,0-19-3,12-6-32,-8-23-4,7-9 2,-4-19-1</inkml:trace>
  <inkml:trace contextRef="#ctx0" brushRef="#br0" timeOffset="426">576 319 85,'-6'38'40,"-6"10"0,4 19 0,-6 5-35,7 12-2,-2 5-3,1 7 1,0 2-1,-1-4 0,0-5-1,2-11 0,2-10 0,0-17-3,7-6-4,-9-27-31,17-15 0,-1-25-1,13-16 1</inkml:trace>
  <inkml:trace contextRef="#ctx0" brushRef="#br0" timeOffset="640">960 350 77,'28'-62'43,"-20"9"-2,-7 25 0,-22 8-27,-3 31-7,-12 13-4,-4 18-2,-4 18 0,-1 20-2,3 19 1,3 15 0,9 15 0,8 8-1,8 8 0,7 2 0,7 2 1,2-5-2,5-6-1,0-15-3,5-1-10,-7-35-25,3-15 1,-8-31-1,3-25 1</inkml:trace>
  <inkml:trace contextRef="#ctx0" brushRef="#br0" timeOffset="912">613 1179 77,'14'-5'41,"0"7"-1,11 14-1,-3-10-32,5 0-12,5 3-33,0-12 0,4-4-2,-5-9 1</inkml:trace>
  <inkml:trace contextRef="#ctx0" brushRef="#br0" timeOffset="1067">1065 1226 82,'5'25'35,"-4"-10"-29,-1-15-7,0 0-33,0-13-4</inkml:trace>
  <inkml:trace contextRef="#ctx0" brushRef="#br0" timeOffset="1288">1688 324 94,'27'35'41,"-16"4"0,1 20-1,-16 8-38,2 14 0,-4 10-2,-2 4-1,0 4 1,-1-7-1,1-7 0,3-15 0,3-17 1,1-15-1,1-16 1,0-22 0,0 0-1,-12-28 1,-1-2 0,-4-4 0,-8 0 1,-6-1 0,-5 4 0,-3 8 0,-1 8 0,2 11 1,4 9-2,5 11 1,7 7-1,9 10 0,8 3-1,9 5 0,9 4 0,8-4 1,9-3-1,9-7 1,7-6-3,3-17-2,9 3-12,-5-27-23,7-5 0,-8-16 0,1 0 0</inkml:trace>
  <inkml:trace contextRef="#ctx0" brushRef="#br0" timeOffset="1675">2032 895 77,'9'-10'40,"-5"-3"0,8 8 1,-12 5-30,23-6-7,-4 13-2,3 8-2,2 5 1,1 4-2,2 3 2,-2 3-2,-4-1 1,0-2-1,-6-4 1,-5-8-1,-7-4 0,-3-11 1,-22 3-1,-3-7 1,-9-3 0,-6 3 1,-8 2-1,-3 3 1,-3 3 0,3 8 0,7 3 0,7 9-1,11 3 0,12 2 0,11-3 0,11 1-1,12-6 1,8-4 0,10-9-2,5-11 0,6-6-5,-9-20-32,13-4 0,-4-18 0,3-3-1</inkml:trace>
  <inkml:trace contextRef="#ctx0" brushRef="#br0" timeOffset="2065">2606 288 62,'17'4'40,"-8"13"0,2 28 1,-7 3-19,5 26-15,-8 7-4,2 10-3,-5 7 0,-2-1-1,-1-2-2,-2-16-3,7 1-20,-9-25-14,4-14 1,-7-24-1,12-17 1</inkml:trace>
  <inkml:trace contextRef="#ctx0" brushRef="#br0" timeOffset="2263">2560 751 80,'15'-21'40,"3"2"-2,13 16 1,1 3-34,8 6-4,4 8-2,1 2 0,-1 8-1,-3-1 0,-3 3-1,-9-1 1,-3 0 1,-8 0 1,-4-3 1,-3-1 0,-4-6 0,-2 0 0,-2-3 0,-1-2 0,-2-10-1,1 12 0,-1-12 1,0 0 0,0 0 1,-10 3-1,10-3 1,-13-8 0,-1 0 0,0 4-1,-7 1 0,-1 0-1,-2 4 0,-2 1 0,0 6 0,0 2-1,3 7 1,4 4-1,5 2 1,7 3-1,5 2 1,6 3 0,7-2 0,6-2 0,5-6 0,2-3 0,1-4 1,0-5-1,-1-2 0,-3-7-1,-2-4 0,-4-8-1,2 5-10,-3-16-27,1 1 0,-3-9 0,5-3 1</inkml:trace>
  <inkml:trace contextRef="#ctx0" brushRef="#br0" timeOffset="2889">3534 349 80,'15'4'41,"1"4"-2,-16-8 2,9 9-31,-23-11-6,-7 1-2,-9-1-1,-4 1 0,-2-1 0,-2 2-1,3 0 1,6 2-1,7 6 0,7 8 1,8 10-2,7 12 1,5 13-1,2 13 0,1 15-2,-2 12 1,0 9-1,-4 2 0,0 2 1,-4-6-1,1-7 2,0-10 0,3-15 1,7-11 2,5-15-2,7-11 1,3-14-2,5-13-1,9-1-10,-5-21-27,6-3 1,-5-14-1,2-5 1</inkml:trace>
  <inkml:trace contextRef="#ctx0" brushRef="#br0" timeOffset="3269">3760 725 91,'-16'21'38,"-8"13"0,11 19-2,-4 6-35,5 6-3,9 6 0,5-4 0,11-5 0,9-10 0,9-16 2,6-16 1,4-20 0,4-15 0,-4-16 1,-1-8-1,-9-14 1,-9-3 0,-11-4 0,-9 1 0,-12 5 1,-5 9-1,-8 6 0,-3 9-1,-3 9-1,1 9-3,10 14-6,-6-3-31,24 1 1,-16 5 0,16-5-1</inkml:trace>
  <inkml:trace contextRef="#ctx0" brushRef="#br0" timeOffset="3580">4119 531 86,'39'-14'39,"-6"-1"0,5 9 1,-11 1-33,6 11-4,0 10-3,-2 9-2,-2 13 0,-6 10-1,1 15-1,-7 6 0,0 6 1,-7 3 1,-5-1 1,-4-3 1,-2-9 1,-1-5 1,-8-16 1,5-3 1,-9-13-1,0-4 1,-4-13-1,-3-4 0,-6-8-1,-1-4 0,-1-3-2,0-2-1,7-1-3,-4-16-21,16 11-16,5-12 2,15 3-2,2-10 1</inkml:trace>
  <inkml:trace contextRef="#ctx0" brushRef="#br0" timeOffset="3953">4897 351 97,'-13'-9'41,"-6"13"1,-16-3-2,1 6-36,-11 6-4,-4 8 0,0 9-2,4 7 2,5 9-2,11 5 1,10 9 0,10 6-1,8 8 0,6 0 1,10 4-1,2-2 0,7-3 1,0-3-1,1-7 1,2-8 1,-1-9-1,0-7 2,-3-10-1,-2-7-1,-2-4 0,-3-10-3,5-1-2,-10-13-28,13 0-4,-3-13-1,8 0 1</inkml:trace>
  <inkml:trace contextRef="#ctx0" brushRef="#br0" timeOffset="4315">5069 743 87,'-10'-15'40,"10"15"0,-20-10 1,20 10-32,-23 16-6,6 0-1,-5 6-2,-1 11-1,0 7 1,5 3-1,2 2 0,7 1 0,7 0 0,4-11-3,11-3-2,-13-32-22,35 17-12,-14-23 1,15-2-2</inkml:trace>
  <inkml:trace contextRef="#ctx0" brushRef="#br0" timeOffset="4528">5271 921 83,'13'0'38,"-13"0"0,-4 23-7,-15-5-24,8 9-5,-2 4-1,5 1-2,4 0 1,8-4 0,11-7 1,8-9 0,9-9 0,4-11 1,-1-10 1,0-5-2,-9-9 1,-6-1 0,-7-1-1,-7 5 0,-10 3-1,-1 6 0,-3 6 0,0 4 0,8 10-1,3-14 1,11 3-1,4-8 0,9-8 1,5-8 0,3-10 1,3-9-1,-3-6 0,-1-4 0,-7-3 1,-7-4 0,-5-1 0,-9 0 1,-8 0-1,-8 6 2,-9 9-2,-4 10 2,-6 14-2,-3 18 1,-2 18-1,-1 19-1,3 21 1,3 17-1,5 18 0,4 12-1,6 11 1,7 4-1,7 0 1,11-1-1,6-7 0,8-12 0,5-15 0,4-16 0,4-14-1,-2-19-1,3-7-3,-9-24-6,7 2-29,-12-18 1,4 0 0,-8-9 1</inkml:trace>
  <inkml:trace contextRef="#ctx0" brushRef="#br0" timeOffset="5287">5911 337 95,'18'6'39,"-3"-6"3,9 8-6,-5-11-30,8 2-3,-2 1-2,-2 2-1,0 7-1,-1 11 1,-4 9-1,-3 14 0,-5 13 0,-5 13 0,-2 11 0,-2 6-1,1 7-1,-2-1 1,3-2-1,1-6 1,2-8-1,-2-8 1,1-11 1,-4-7 2,-4-11 1,-5-7 1,-11-9 0,-2-6 0,-9-10 1,-1-3-2,-3-6 0,1-5-3,4-2-2,0-18-8,16 8-29,6-11 0,19 4-1,7-10 1</inkml:trace>
  <inkml:trace contextRef="#ctx0" brushRef="#br0" timeOffset="12060">7053 694 72,'9'16'42,"-9"-16"-2,23 18 1,-8-19-20,8 5-17,1-4-2,5-3-2,3-3 1,3-2-1,2-1 0,-2 0-1,-2 0 0,-5-2-3,-3 8-3,-16-6-30,3 12-3,-12-3 0,0 0-1</inkml:trace>
  <inkml:trace contextRef="#ctx0" brushRef="#br0" timeOffset="12343">7133 887 85,'8'17'39,"-8"-17"-1,14 8 2,-14-8-34,17 0-2,0-2-2,4 2 0,6-4 1,8 1-1,3-3 0,4 3 0,0-1 0,2 1-1,-6 0-1,-4 2 1,-7 0-2,-9 1-1,-2 5-6,-16-5-32,0 0-1,0 0 0,0 0-1</inkml:trace>
  <inkml:trace contextRef="#ctx0" brushRef="#br0" timeOffset="29791">6472 787 68,'0'0'38,"-6"-14"-2,6 14 2,-13-11-27,13 11-5,-11-4-1,11 4-2,0 0 0,0 0 0,0 0-1,13-1 0,1-3 0,7 0-1,5-6 1,6 2-2,3-6 1,5 1 0,0-1 0,-5 1-1,-4 3 0,-5 3 0,-6 5 0,-6 0-1,-14 2-1,9 8-1,-8 3-2,-1-11-2,-8 22-8,-6-14-25,5 7 2,-7-4-1,2 7 2</inkml:trace>
  <inkml:trace contextRef="#ctx0" brushRef="#br0" timeOffset="30145">6515 904 92,'0'0'37,"0"11"0,0-11-9,11 7-21,-11-7-3,20 15-1,-6-9-1,8 0 1,2-5 0,5 0-1,1-4 0,2-2 0,-2-3-1,0 0 1,-4 1-1,-2 1-1,-5 2 1,-4 0-1,-4 3 0,-2 2 1,-9-1-1,12 6-1,-12-6 2,0 0-2,10 9 0,-10-9-1,2 11-3,-2-11-11,0 0-26,-11-5 3,11 5-4,-12-8 2</inkml:trace>
</inkml:ink>
</file>

<file path=ppt/ink/ink7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41:59.15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 0 94,'0'0'40,"3"15"1,-3-15-2,9 21-34,-2-4-2,2 5-2,1 3 0,1 4 0,-1 0-1,1 2 0,-2 1 0,0-3-1,-1-2 0,-4-5-3,4 3-4,-12-14-32,15 5-1,-11-16 1,20 9-1</inkml:trace>
</inkml:ink>
</file>

<file path=ppt/ink/ink7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41:59.66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39 0 63,'0'0'40,"0"0"-1,0 0 2,0 0-20,0 0-14,-11 17-2,6 1-2,-1 6 0,1 8-2,0 3 0,2 5 0,1 1 0,1 3-1,0-4 0,2-2 0,1-6-1,-1-6-1,2-3-2,-4-12-7,9 6-30,-9-8 1,7 6 0,-6-15-1</inkml:trace>
</inkml:ink>
</file>

<file path=ppt/ink/ink7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38:05.08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 0 45,'0'0'34,"-8"9"4,8-9-3,0 0-11,0 0-16,0 0-2,4 11-1,-4-11-1,17 6-1,-2-5 0,9 2-1,6-4 0,7 0-1,2-2 0,4-1-1,-1 2 1,-1-2-1,-6 2 0,-8-1-1,-5 4 0,-8-3-1,-4 3-1,-10-1 0,0 0-2,0 0-2,0 0-4,-19 1-13,19-1-12,-22 7-1,10 3 1,-6-5 2</inkml:trace>
  <inkml:trace contextRef="#ctx0" brushRef="#br0" timeOffset="351">26 186 39,'-10'9'33,"10"-9"2,0 0 0,0 0-19,16-2-6,-16 2-1,18-4-1,-18 4-3,19-4 0,-10 0-2,6 6 0,0-4-1,5 4-1,3-4 1,5 3-1,2-1 0,3 0 0,-1 1 0,-1-1-1,-5 1 1,-3 0-1,-6 0 1,-3 1-1,-14-2 0,14-1 0,-14 1-2,0 0-3,14-5-33,-14 5 0,0 0-1,0-13-1</inkml:trace>
</inkml:ink>
</file>

<file path=ppt/ink/ink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4-08T21:17:50.004"/>
    </inkml:context>
    <inkml:brush xml:id="br0">
      <inkml:brushProperty name="width" value="0.05292" units="cm"/>
      <inkml:brushProperty name="height" value="0.05292" units="cm"/>
      <inkml:brushProperty name="color" value="#FF0000"/>
    </inkml:brush>
  </inkml:definitions>
  <inkml:trace contextRef="#ctx0" brushRef="#br0">14182 2249,'0'0,"0"0,-26 0,26-79,-27 79,27 0,-26 0,-27 26,26-26,-26-26,-26 26,0 0,-1 0,-52-27,0 27,-27 0,0 0,0 0,-26 0,-26 27,-1-27,0 0,1 0,-28 26,1-26,0 0,0 27,-27-27,1 0,26 26,-27-26,27 0,0 26,0-26,0 0,26 0,27 0,0 0,-1 0,28 0,25 0,1-26,26 26,0 0,27 0,0-26,26 26,0 0,0 0,26 26,-26 0,27 1,0-1,26 27,-27 27,-26-1,27 27,-1 0,1 0,-1 26,1 0,-1 27,1 0,0-1,-1 1,1 26,-1 1,1-1,-1-27,-26 28,27-1,-27 0,26-26,1 0,-27-27,27 0,-1 0,27-52,-26 26,26-27,26 0,-26-52,0 26,27 0,-1-27,-26 1,27-1,-1 1,-26-1,0-26,26 26,-26 1,0-27,0 26,0-26,0 0,0 27,0-27,27 0,-27 0,26 0,1 0,26 26,26-26,-26 0,26 0,1 0,-1 0,-26 0,26 27,-26-54,27 27,-1 0</inkml:trace>
  <inkml:trace contextRef="#ctx0" brushRef="#br0" timeOffset="1817.1039">20003 6853,'0'0,"0"0,0 0,0 0,0 0,0 0,0 0,0 0,0 0,0 0,0 26,0-26,0 27,0-1,0 1,0 25,-27 1,1 0,-1 0,-25 27,-1-1,0 27,0-27,-27 1,1 25,0 1,-1-26,1-1,0 27,-1-53,27 26,0-52,27 25,-1 1,1-53,26 27,-26-1,26-26,0 0,0 0,0 0,0 0,0 0,0 0,0 0,0 0,0-26,0 26,0 0,-27-27,27 27,0-53,0 27,0 0,0-27,0 0,0 0,0 26,0-26,0 27,0 0,0-1,0 1,0 26,0 0,0 0,0 53,0-27,-26 0,26 27,-27 0,1 0,-1 27,1-28,26 1,-27-26,27-1,0 1,27-27,-1 0,1 0,26 0,0 0,-1-27,1 27,0-26,-26 26,26 0,0 0,-27 0,0 0,-26 0,27 0,-27 0,26 26,-26-26,27 0,-27 0,0 0,26-26,-26 26,0-27,0 1</inkml:trace>
  <inkml:trace contextRef="#ctx0" brushRef="#br0" timeOffset="3130.179">8229 6641,'0'0,"0"0,-27 0,27 27,0-1,-26-26,26 26,0 1,0 26,0-27,0 27,0-26,26 26,-26-1,0 1,0-26,0 26,0-27,0-26,0 27,0-1,0-26,0 0,0 0,0 0,-26 0,26 0,-26-26,26 26</inkml:trace>
  <inkml:trace contextRef="#ctx0" brushRef="#br0" timeOffset="3383.1935">8044 7170,'0'0,"-27"-26,27 26,0-27,0 27,0 0,0 0,0 0,0 0,0 27,27-27,-27 26,0-26,26 27,-26-27,27 0,-1 0,1 0,-1-27,0 27,1-26,-1-1,1 1,-27-1,0 27,0-26</inkml:trace>
  <inkml:trace contextRef="#ctx0" brushRef="#br0" timeOffset="4299.2459">20797 16669,'0'0,"0"26,0-26,0 53,0-26,0-1,0 27,0-27,0 54,-27-27,27 0,0 26,0-26,0-27,0 27,0-26,0-27,0 26,0-26,-26 0,26 0,-27-26,27 26,-26-27</inkml:trace>
  <inkml:trace contextRef="#ctx0" brushRef="#br0" timeOffset="4579.2619">20479 17119,'0'0,"0"-27,27 27,-27 0,0 27,26-1,-26-26,0 53,26-27,1 1,-1-1,1 1,-1-1,1 1,-1-27,27-27,-26 27,26-26,-1 26,-25-53,-1 26,1 27,-54 0,54-26,-27 26,0 0,0-53</inkml:trace>
  <inkml:trace contextRef="#ctx0" brushRef="#br0" timeOffset="31731.815">1852 10557,'0'0,"-26"0,26 0,0 0,26 0,-26-27,27 27,-1-26,1 26,-1 0,1 0,26 0,-27 0,27 0,-27 0,27 26,-26-26,26 0,0 27,0-27,0 0,26 26,0-26,1 0,-1 0,0 0,1 0,-1 0,27 27,0-27,-27 0,1 26,25-26,1 0,0 27,-27-27,1 26,26-26,-27 0,27 27,-27-27,1 0,-1 26,0-26,27 0,-26-26,-1 26,-26 0,0-27,0 27,0 0,-27 0,1 0,-1-26,0 26,-26 0,0 26,0-26,0 0,27 0,-27 0,0 0,0-53,26 0</inkml:trace>
  <inkml:trace contextRef="#ctx0" brushRef="#br0" timeOffset="34441.97">9472 6694,'27'0,"-54"0,27 0,0 0,0 0,0 26,0-26,0 27,0-27,0 26,0 1,0-27,0 26,27 1,-27-1,0-26,0 53,0-26,0-1,0-26,0 26,0 1,0-1,26-26,-26 27,0-1,0 1,0-1,27-26,-27 27,0-27,0 26,0-26,0 27,0-27,0 0,0 0,0 0,0 0,0 0,0 0,0 0,0-27,0 27,-27 0,27 0,0-26,0 26,-26 0,26 0,0 0,0 0,-27-27,27 27,0 0,0 0,-26 0,26 0,0-26,-26-1,26 27,0-26,-27-1,27 27,-26-26,26-1,0 27,-27-26,27 26,-26 0,26 0,0 0,0 0,0 0,0 0,26 0,-26 26,0-26,27 27,-27-1,26-26,1 27,-27-1,26 1,-26-1,26-26,-26 27,27-1,-27 1,0-27,0 0,26 0,-26 0,0 0,0 0,27 0,-27 0,26-27,-26 27,0-26,27-1,-27 27,26-26,-26-1,27 27,-27-26,0-1,26 27,-26 0,0 0,27-26,-27 26,0 0,0 0,0 0,0-27,0 27,0 0,26 0,-26 0,0 0,0 0,0 0,0 0,-26-26,26 26,0 0,-27 0,1 0,-1 0,1 0,26-26,-27 26,1 0,-1-27,1 27,-1 0,1 0,0 0,-1 0,1-26,-1 26,27 0,-26 0,26 0,0 0,0 0,0 0,0 0,0 26,26-26,-26 0,27 0,-1 0,1 0,25 0,-25 0,-27 0,26 0,1 0,-1 0,1 0,-27 0,0 27,0-27,0 0,0 0,0 0,0 0,0 0,-27 0,1 0,26 26,-27-26,1 0,-1 0,27 0,-26 0,0 0,26 0,0 26,0-26,0 27,0-27,26 0,-26 26,26-26,1 0,-1 0,1 0,26-26,-27 26,1 0,-1 0,1-27,-27 27,0 0,0 0,-27 0,1 27,-1-27,-26 0,27 0,-27 0,26 0,1 26,0-26,26 0,0 0,-27 0,27 0,0 0,0 0,0 0,27 0,-1 0,-26 0,26 0,1 0,-27 27,0-27,0 0,26 26,-26-26,0 0,27 27,-27-27,0 0,-27-27,27 27</inkml:trace>
  <inkml:trace contextRef="#ctx0" brushRef="#br0" timeOffset="40557.3198">2699 12541,'0'0,"0"0,0 0,-26-26,26 26,26 0,-26 0,27 0,25 0,-25 0,52 0,-26 0,27 0,25 0,1 0,0 0,26 0,1-27,-27 27,-1-26,28 26,-54 0,0-27,1 27,-27-26,-27 26,1 0,-27 0,0 0,0 0,0 0,0 0,0 0,0 0,-27-26,27 26,0 0,0 0,-53-27</inkml:trace>
  <inkml:trace contextRef="#ctx0" brushRef="#br0" timeOffset="40955.3425">3017 12515,'0'0,"-27"-27,27 27,27 0,-27 0,26 0,1-26,-1 26,0 0,27 0,0 0,27 0,-1 0,27 0,0 0,26 0,-26 0,0 0,-1 0,1 0,-26-27,-27 27,-27 0,1 0,-1 0,-26 0,0 0,0 0,0 0,0 0,0 0,0 0,-26-26,26 26</inkml:trace>
  <inkml:trace contextRef="#ctx0" brushRef="#br0" timeOffset="45681.6128">11033 7408,'0'0,"0"0,0 0,-26-26,26 26,0 0,0 0,26-27,-26 1,0 26,27 0,-1-26,-26 26,27-27,-1 1,1 26,-1-27,1 1,-1-1,27 27,-26-26,25-1,-25 1,26-1,-27 27,27-26,0 26,-26-27,25 1,1 26,0 0,-26 0,26-26,-27 26,1 0,-1 26,27-26,-27 0,1 26,-27-26,26 27,1-1,-1-26,1 27,-1-27,1 26,-1 1,1-27,-1 26,0-26,27 0,-53 27,53-27,-26 0,-1 0,27 0,0 0,0 0,0-27,0 27,0 0,0-26,0-1,-27 1,27-1,-27 27,1-26,-1 26,-26 0,27-27,-27 27,0 0,0 0,26 0,-26 0,27 0,-27 0,0 0,26 27,-26-27,0 26,27-26,-27 27,26-1,-26 1,27-27,-1 26,-26-26,26 27,1-27,-1 0,1 26,-1-26,27 0,-26 0,-1 0,27-26,0 26,0 0,0 0,0 0,0-27,0 27,26 0,0 0,1-26,-1 26,27 0,-27 0,1-27,-1 27,27 0,-27 0,-26 0,26-26,1 26,-1 0,1 0,-27 0,26 26,-26-26,0 0,26 27,-26-1,0-26,-27 0,27 27,-26-1,-1 1,1-1,-1-26,1 27,-1-1,-26-26,0 26,0-26,27 0,-27 0,0 0,0 0,26 0,-26 0,0 0,0 0,0 0,0 0,26 0,-26 0,0 0,0 0,0 0,0 0,0 0,0 0,0 0,0 0,27 0,-27 0,0 0,0 0,0 0,0 0,0 0,0 0,0 27,0-27,0 0,0 0,0 0,0 0,26 0,-52-27,52 27</inkml:trace>
  <inkml:trace contextRef="#ctx0" brushRef="#br0" timeOffset="49195.8138">7250 9049,'0'0,"-27"-27,54 1,-27 26,0 0,0 0,0 0,0 0,0 0,0 0,0 0,0 0,0 0,0 0,0 0,0 0,0 0,0 0,0 0,0 0,26 0,1 0,-1 0,1 0,-1 0,27 0,0 0,0 0,0-27,26 27,1 0,-1 0,-26-26,26 26,1 0,-54 0,27 0,-26 0,25-27,-52 27,27 0,-1 0,-26 0,0 0,0 0,27 0,-27 0,0 0,0 0,0 0,0 0,26 0,-26 0,0-26,0 26,0-26,-26 26,26-27,0 27,-27-26,1 26,-1-27,1 27,0 0,-1-26,1 26,-1 0,27 0,-26 0,26 0,0 0,26-27,-26 27,27 0,-1 0,27 0,-27 0,27 0,-26 0,-1 0,1 27,-27-27,26 26,-26-26,0 27,0-1,-26 1,26 25,-27-25,1-1,-1 27,1-26,-1-1,1 1,0-1,26-26,-27 27,27-27,0 0,-26 0,26-27,0 27,0-26,26-1</inkml:trace>
  <inkml:trace contextRef="#ctx0" brushRef="#br0" timeOffset="49673.8412">8679 8414,'0'0,"0"0,0 0,0 0,0 0,-27 26,27 1,0 26,0-27,0 27,0 26,0-26,0 27,0-1,0 0,0 1,0-27,0 0,0 26,0-53,0 1,0-1,27 1,-27-27,0-27,0 1,26-27</inkml:trace>
  <inkml:trace contextRef="#ctx0" brushRef="#br0" timeOffset="52061.9778">8467 8440,'0'0,"-26"0,26 0,52 0,-52 0,0-26,27 26,-1 0,1 0,-1 0,-26 0,53 0,-26 0,26 0,0 0,-1 0,1 0,0 0,0 0,0 0,0-27,0 27,26 0,-26 0,0-26,0 26,0 0,0 0,0 0,0 0,0 0,0 0,-27 0,27 0,0 0,0 0,0 0,0 0,-27 0,27 0,-27 0,1 0,26 0,-27 0,1 0,-1 0,27 0,-26 0,-1 0,27 0,-27 0,1 0,26 0,-27 0,27 0,0 0,0 0,-27 0,27 0,0 0,0 0,0-27,0 27,0 0,0 0,0 0,26-26,-26 26,0 0,0-27,-27 27,27 0,0 0,0-26,0 26,0 0,0 0,0-26,0 26,0 0,0 0,-1 0,1 0,0 0,0 0,0 0,0 0,0 0,0 0,0 0,0 0,0 26,0-26,26 0,0 0,-26 0,27 0,-1 0,0 0,1 26,-1-26,0 0,1 0,-1 0,1 0,25 0,-25 0,-1 0,27-26,0 26,0 0,-1 0,1 0,-26 0,26-26,-1 26,1 0,0 0,0 0,26 0,-26 0,0 0,0 0,26 0,-26 0,0 0,-1 0,28 0,-27 0,-27 0,53 0,-52 0,25 0,1 0,-26 0,-1 0,27 0,-27 0,1 0,-27 0,26 0,-26 0,0 0,0 0,0 0,-27 0,27 0,-27 26,1-26,-27 26,26-26,1 27,-27-1,26 1,1 26,-27-27,26 27,1 0,-1 0,1 26,-27-26,26 0,0 0,1 26,-1-26,1 0,-27 0,26 0,-26-26,27 26,-27-27,0 0,0 1,0-1,0-26,-27 27,27-27,-26 26,26 1,-27-27,27 26,-26-26,26 27,-27-1,1-26,26 27,-26-27,26 0,-27 26,1-26,-1 0,1 0,26 0,-53 26,26-26,-26 0,0 0,1 0,-1 0,0 0,0 0,0-26,-26 26,26 0,-27 0,27 0,-26 0,26 0,0 0,-26 0,26 0,-27 0,1 0,0 0,-1 0,1 0,0 26,-1-26,-26 0,27 0,-27 0,27 27,-27-27,0 0,0 0,0 26,1-26,-1 0,0 0,0 0,0 0,27 0,-27 0,0 0,27 0,-27 0,0-26,0 26,27 0,-27-27,27 27,-27 0,0 0,0-26,0 26,1 0,-28-26,27 26,1 0,-1 0,-26 0,26 0,0 0,0 0,0 0,0 0,1 0,-1 0,0 0,0 0,0 0,27 0,-27 0,0 0,0 0,0 0,1 0,25 0,-52 0,26 0,-26 0,26 0,0 0,-26 0,0 0,-1 0,-25 26,25-26,1 0,-27 26,27-26,0 0,-1 27,1-27,26 0,27 26,-1-26,1 0,26 0,0 0,27 0,26 0,0 0,-27-26,27 26,0 0,-26-27,52 27,-26-26,27 0,26-27</inkml:trace>
  <inkml:trace contextRef="#ctx0" brushRef="#br0" timeOffset="52977.03">17807 8784,'0'0,"-27"27,27-27,-26-27,26 27,-27 0,1 0,26 0,0 0,0 0,-26 0,26 0,0 0,0-26,0 26,0 0,0 0,0-27,0 27,0-26,26 26,-26 0,26 0,1-27,-27 27,26-26,-26 26,0 0,27 0,-27 0,0 0,0 26,-27-26,1 27,-1-27,1 26,0 1,-27-1,26 1,1-1,-1 1,27-27,-26 0,26 26,0-26,0 26,0-26,0 27,26-1,1 1,-1-1,1 1,26-1,-27 27,0-53,1 27,-1-1,1-26,-27 0,26 0,-52-26,52-1,-52 1</inkml:trace>
  <inkml:trace contextRef="#ctx0" brushRef="#br0" timeOffset="53321.0498">17780 8969,'0'-26,"0"26,0 0,27 0,-1 26,1-26,26 0,26 0,-26 0,26 0,54 0,-28 0,28 0,-1 0,0 0,1 0,-1 0,-26-26,0 26,-27 0,-26 0,0 0,-27 0,1-27,-27 27,0 0,0 0,0 0,0 0,0 0,26 27,-26-27,0 0,0 0,0 0,0 0,27 26,-54-26,27 0,-26 0</inkml:trace>
  <inkml:trace contextRef="#ctx0" brushRef="#br0" timeOffset="68766.9331">8335 3863,'0'0,"-27"-27,1 1,-1 26,-26-26,27-1,-27 27,0-26,27-1,-27 27,26 0,-26 0,0 0,1 27,25-27,-26 26,27-26,-1 53,1-27,26 27,-27 0,27 0,-26 0,26 0,0 26,0-26,0 27,26-27,-26 0,27-1,26 1,-27 0,27-26,0 26,26-53,-26 26,27-26,-27 0,26-26,-26 26,26-27,-26 1,0-1,0 1,0-27,0 0,-27-26,1 26,-1-27,1 27,-1-26,-26 0,0 26,-26 0,-27 0,26 26,-26 27,-26 0,0 0,-1 0,27 0,-26 27,53-27,-1 0</inkml:trace>
  <inkml:trace contextRef="#ctx0" brushRef="#br0" timeOffset="69978.0024">14103 5450,'-27'0,"1"-26,-27 26,26-26,1 26,-27-27,27 27,-1 0,-26 0,53 0,-26 27,-27-1,26 0,1 27,-1 0,27 0,-26 27,-1-28,27 28,0-1,0 1,27-27,-1-1,1 28,26-54,-27 27,27-26,0-1,26-26,-26 0,27-26,-27 26,26-27,-26-26,0 0,-27 0,-26-26,27 26,-54 0,27-26,-26 26,-1 26,1-25,-27 25,27 1,-1 26,1-27,26 27,0-26,0-1</inkml:trace>
  <inkml:trace contextRef="#ctx0" brushRef="#br0" timeOffset="70692.0434">10425 4577,'-27'-26,"1"-1,0 27,-27 0,0-26,26-1,-26 27,0 0,1 0,-1 0,0 27,0 26,0-27,0 54,26-1,-25 0,25 1,1 26,26-1,0 1,26-26,1-1,25 0,1-26,0 0,27-53,-1 0,0 0,1-26,26-1,-27-26,0-26,-26 0,0-1,0 1,-26-27,-27 27,0-1,0 27,-53-26,26 53,-26-1,0 27,27 27,-1-27,1 26,0 1</inkml:trace>
  <inkml:trace contextRef="#ctx0" brushRef="#br0" timeOffset="85381.8836">12092 11536,'0'0,"0"0,0 0,0 0,0 0,0 0,0-27,0 27,-27 0,1 0,-1 0,1 0,0 0,-1 0,-26 0,27 0,-1 0,1 0,26 0,-27 0,27 0,0 0,0 0,0 0,0 0,0 0,0 0,0 0,0 0,0 0,0 27,0-1,0-26,0 53,0-26,0 26,0 0,0-1,0 1,0 0,0-26,0 26,-26 0,26-1,0-25,0-1,0 27,-27-53,27 27,0-1,27 1,-27-1,26-26,1 0,-1 0,1 27,-1-27,1 0,-1 0,1 26,-1-26,0 0,-26 0,27 27,-27-27,26 0,-26 0,0-27,27 27,-1-26,1 26,-1-53</inkml:trace>
  <inkml:trace contextRef="#ctx0" brushRef="#br0" timeOffset="86298.9359">21723 11615,'0'0,"-27"0,27-26,0-54,0 80,27-26,-1 26,1 0,-1 0,0 0,1-27,26 27,-27 0,27 27,-26-27,-1 53,-26-27,27 27,-27 0,26 27,-26-28,0 28,0-27,0 26,0-26,0 0,27 0,-54-27,27 1,0-1,-26 1,-1-1,-26-26,27 0,-27 0,0 27,26-27,1 0,-27 0,27 0,52 26,-52-26,26 0,-27 0,27 0</inkml:trace>
  <inkml:trace contextRef="#ctx0" brushRef="#br0" timeOffset="88473.0604">12118 14790,'0'-26,"0"26,0-53,-26 26,26 27,-27-26,1-1,-1 27,1 0,0 0,-27 0,26 0,27 0,-26 0,26 0,0 0,-27 27,27-27,0 26,0 1,0-1,0 27,0 0,0 0,0 26,0-26,0 27,0-27,0 0,27-1,-27-25,26 26,-26-53,27 26,26 1,-27-27,0 26,1-26,-1 0,1 0,26 0,-27 0,1 0,-27-26,26-1</inkml:trace>
  <inkml:trace contextRef="#ctx0" brushRef="#br0" timeOffset="89325.1091">22331 14631,'0'0,"0"0,0 27,0-27,27-27,-1 27,-26 0,27 0,-27 0,26-26,0 26,1 26,-1-26,-26 53,27-26,-27 26,26 0,-26 26,0 0,27 1,-27-1,0 1,0-28,26 28,-26-27,0-27,-26 27,26-26,-27-1,1-26,-1 27,-26-27,27 0,-27 26,27-26,-1 0,1 0,26 0,-27 0,27 0</inkml:trace>
  <inkml:trace contextRef="#ctx0" brushRef="#br0" timeOffset="122298.9951">22569 10821,'-26'0,"26"0,-27 0,27 0,0 0,-26-26,26 0,0 26,26-27,-26 1,0-1,27 27,-1-26,1-1,26 1,-27-1,1 27,-1 0,1 27,-1-1,-26 1,0 26,0-27,-26 27,26 0,-27 0,27 0,0-27,0 27,0-53,27 53,-1-53,0 27,27-1,-26 0,-27-26,26 27,-26-1,0 1,-26-1,26 1,-53-27,26 26,-25-26,-1 27,26-27,1 0,-1 0,1 0,26 0,0-53,26 53,1-27,-1 27,1-26</inkml:trace>
  <inkml:trace contextRef="#ctx0" brushRef="#br0" timeOffset="123438.0603">23310 10716,'0'0,"27"0,-1 0,1-27,-27 1,26-1,0-26,1 27,-27-27,26 0,-26 0,-26-26,26 26,-27 0,-25 0,25 0,-26 0,0 0,-26 0,26 27,-26-27,-27 27,26-1,1 1,-27 26,0 0,0 0,27 0,-27 0,0 53,1-27,-1 27,0-27,0 54,27-1,-27 0,27 1,-1 26,1-27,26 0,0 1,0-1,27 1,-27-28,26 1,27 0,-26-26,26 26,0-27,-27-26,27 27,0-27,0 0,0 0,0 0,0 0,0 0,0 0,0 0,0-27,-26 27,26-26,-27-1,27 1,-26-1,26 1,-27-27,1 26,0 1,26 0,-27-1,27 1,0-1,0 27,0-26,0 26,0 0,0 0,0 26,27 1,-27-1,0 1,0 25,0 1,0 0,-27 0,27 0,0 27,-26-54,26 0,0 27,0-53,0 0,26 0,1 0,-1-26,27-1,-27 1,1 0,26-1,0 1,0-1,-27 1,0-1,1 27,-1-26,1 26,-27 0,0 0,0 0,0 0,0 0,0 0,26 0,-26-27,0 27,0-26</inkml:trace>
  <inkml:trace contextRef="#ctx0" brushRef="#br0" timeOffset="129608.4131">23019 14340,'-26'0,"26"27,-27-54,27 27,0 0,27 0,-27 0,26-26,1-27,25 27,-25-1,-1 1,1-1,-1 27,1 0,-27 0,26 0,-26 27,0 26,-26-27,26 27,0 0,0 0,-27-53,54 53,-54 0,27-27,-26 1</inkml:trace>
  <inkml:trace contextRef="#ctx0" brushRef="#br0" timeOffset="129796.4239">22966 14817,'-26'0,"26"0,0 0,26 0,1 0,26 0,-27 0,27-27,0 27,-27 0,27 0,-26-26,-1 26,1-27,26 27</inkml:trace>
  <inkml:trace contextRef="#ctx0" brushRef="#br0" timeOffset="130811.482">23813 14076,'26'-27,"1"1,-27-1,26 1,-105 0,79-1,0-26,-27 0,27 27,-26-27,-1 26,-25-25,-1 25,0 1,0-1,-27 1,1 26,0-27,-1 27,1 27,0-27,-1 0,1 26,-1 1,1-1,0 1,26 25,0-25,0 26,0 0,0 0,27-27,-1 27,1 0,-1-27,1 1,-1 26,1-27,-1-26,1 27,26-1,-26-26,26 27,0-27,-27 0,27 0,0 0,0 0,0 0,0 0,-26 0,26 0,0 0,-27-27,27 27,-26 0,26-26,-27 26,27-27,-26 1,26-1,0 1,0 26,0-53,26 26,-26 27,0-26,0 26,0 0,27-26,-27 26,-27 26,27-26,0 26,-26 1,-1-1,27 1,-26 26,-1-27,27 27,-26 0,26-26,0-1,0 0,26-26,-26 27,27-27,-1 0,1 0,26 0,-27 0,1-27,-1 27,1 0,-1 0,0 0,1 0,-27 0,0 0,0 0,26 27,-26-27,0 26,-53-26,80 0,-27 0,-27 27,27-27</inkml:trace>
  <inkml:trace contextRef="#ctx0" brushRef="#br0" timeOffset="136696.8186">12938 14340,'0'0,"27"0,-27 0,0 0,106 27,-106-27,-27 26,27 1,0-1,0 27,0-26,0-1,0 1,0 25,0-25,0-1,27-26,-27 27,0-27,26 0,-26-27,27 1</inkml:trace>
  <inkml:trace contextRef="#ctx0" brushRef="#br0" timeOffset="137274.8509">13468 14261,'26'27,"-52"-1,26 0,0 1,-27 26,27 0,-26 0,26 26,-27 0,27-26,-26 27,26-27,0 26,0-53,0 27,0-26,0-1,0-26,26 0,1-26,-1-1,1 1,-1-27,1 0,-1 27,0-27,1 26,-1 1,-26 26,27 0,-27 0,26 26,-26-26,27 53,-27-26,26-1,-26 1,27 25,-27-52,26 27,-26-1,0 1,0-27,0 0,27 0,-27-27,26 27,-26-26</inkml:trace>
  <inkml:trace contextRef="#ctx0" brushRef="#br0" timeOffset="137620.8713">14076 14870,'0'0,"0"0,-26 0,26 0,-27 0,1 26,26-26,-27 27,54-1,-27 0,26-26,1 27,26-27,0 0,-27 0,27 0,0-27,-27 27,1-26,-27 26,0-26,0-1,-27 1,-26 26,27 0,-27-27,27 1,-1 52,1-52,52 26,-26-27</inkml:trace>
  <inkml:trace contextRef="#ctx0" brushRef="#br0" timeOffset="137910.8879">14447 14367,'0'53,"0"-27,0 54,0-27,0-1,26 28,-26-27,0 0,0 0,0 26,0-26,0 0,0-27,27 1,-27 26,0-53,0 0,0-53,26 53</inkml:trace>
  <inkml:trace contextRef="#ctx0" brushRef="#br0" timeOffset="138077.8976">14605 14975,'0'27,"27"26,-27-27,0 1,106-1,-106 1,0-27,26 26,-26-26,27-26,-27-1,26 1</inkml:trace>
  <inkml:trace contextRef="#ctx0" brushRef="#br0" timeOffset="138232.9063">14896 14631,'0'0,"0"0,-26 0,26 0,0 0,0 0,0 0,0 0</inkml:trace>
  <inkml:trace contextRef="#ctx0" brushRef="#br0" timeOffset="138664.9312">15187 14923,'27'0,"-54"-27,27 27,0-26,-26 26,26 0,-26 0,-1 26,1 1,26-1,0 0,-27 27,54-26,-27-1,26 1,1-1,-1-26,27 0,-27-26,27-1,-26-26,26 0,-27 1,1-28,-27 1,0-1,0 27,-27-52,27 52,-26 26,-1-26,27 27,-26-1,26 27,0 27,0 26,0-27,26 27,-52 0,52 26</inkml:trace>
  <inkml:trace contextRef="#ctx0" brushRef="#br0" timeOffset="139009.9509">15373 15081,'0'0,"26"0,-26-26,27-1,-1-26,0 1,1-1,-1 26,-26-26,27 27,-1-1,-26 27,27 27,-27-1,26 1,-26 26,27-27,-1 27,-26-27,27 27,-27-26,0-1,0 1,0-27,0 0,-27 26,1-52,-1 26,27-27,-26 27,-1-26,27 26,0-27,0 27,0 0,27 0,-27-26,26 26</inkml:trace>
  <inkml:trace contextRef="#ctx0" brushRef="#br0" timeOffset="139480.9779">15822 14870,'0'0,"27"0,-27 0,-27 26,27-26,27 27,-27-1,26 0,1 1,-1-27,27 26,-26-26,26 0,-27 0,27 0,-53-26,26-1,1 1,-27-27,0 27,0-1,0-26,-27 53,27-26,0 26,0 26,27 1,-1 52,1 0,26 1,-27 26,27 26,-26-26,25 26,-52-53,27 1,-27-1,-27 1,27-54,-52-26,25 0,-26 0,27-53,-27 27,26-1,1-26,-1 27,1-1,52 1,-26-1,27 1,-27 26</inkml:trace>
  <inkml:trace contextRef="#ctx0" brushRef="#br0" timeOffset="140478.0349">16748 14764,'0'0,"0"0,0 0,0-27,0 27,0 0,0-26,-26 26,0 0,26-27,-27 27,1-26,-1 26,27 0,-26 26,26-26,0 27,0-27,26 26,1 1,-1-1,1 27,-1-26,27 26,-53-27,26 0,-26 27,-26-26,-1-27,1 26,-27 1,0-1,27-26,-27 0,26 0,1-26,26 26,26 0,1-27,-1 1</inkml:trace>
  <inkml:trace contextRef="#ctx0" brushRef="#br0" timeOffset="141103.0706">16960 14235,'0'-27,"0"27,0-26,27-1,-1 27,1-26,-1-1,27 27,-27-26,27 26,-26 0,26 0,-27 0,1 0,-1 26,-26 27,-26-26,26 52,-53-26,26 26,-26 1,0-1,0 0,27-26,-27 0,53 0,-26-26,26-1,0-26,26 27,-52-27,52 0,-26 0,27 26,-27-26</inkml:trace>
  <inkml:trace contextRef="#ctx0" brushRef="#br0" timeOffset="141482.0923">17172 15214,'26'0,"-26"0,0 0,-79-27,79 27,0 0,26-26,-26 26,0 0,0 0,0 0,0 0,0 0,0 0,0 0,0 0,0 0,0 0,0 0,0 0,0 0,0 0,0 0,0 0,0 0,0 0,0 0,0 0,0 0,0 0,-26-53,52 106,-26-80,0 1,27-1</inkml:trace>
  <inkml:trace contextRef="#ctx0" brushRef="#br0" timeOffset="142313.1399">17754 14049,'0'0,"0"0,0 0,0 0,0 0,0 0,0 0,0 0,0 0,0 27,-27-1,27 1,-26-1,26 1,-26 26,26 0,-27-27,27 0,0 27,-26-53,26 27,0-1,0-26,-27 0</inkml:trace>
  <inkml:trace contextRef="#ctx0" brushRef="#br0" timeOffset="161060.2121">17013 3942,'-26'0,"-1"0,1-26,-1-1,1 1,-1-1,-26 1,27 0,-1 26,-25-27,25 27,-26 0,27 0,-27 0,26 0,-26 0,27 0,-27 0,27 27,-1-1,-26 0,27 1,-27-1,0 27,26 0,1-26,-27 26,27 0,-27-1,26-25,1 26,26 0,-27 0,27-27,0 1,0 25,0-25,27-1,-1 1,-26-1,27 1,-1-1,27 1,-26-27,25 26,-25-26,26 27,0-27,0 26,26-26,-26 0,26 0,1 0,-1 0,-26 0,26 0,-26 0,27 0,-27 0,0-26,26-1,-26 1,-27-27,27 0,-26 26,26-26,-27-26,0 26,1 0,-1-26,-26 26,0 0,0 0,-26 27,26-27,-27 26,1 27,-27-26,27-1,-1 27,1 0,-27-26,53 26,-27 0,1 0,-1 0,1 0,0 0,26 26,0-26,-27 0,27 0,-26 0,26 0,26 0,-26 0,0 0,0 0,0 0</inkml:trace>
  <inkml:trace contextRef="#ctx0" brushRef="#br0" timeOffset="162595.2999">20611 3942,'-26'0,"26"0,-27-26,27 26,-26-27,26 1,-26 26,-1-27,1 27,-1-26,1 26,-1-26,-26-1,27 27,-27 0,0 0,0 0,0 0,0-26,0 26,0 26,-26-26,26 0,-26 0,-1 0,1 0,26 0,0 27,-26-27,26 26,0 0,0-26,27 27,-1-1,1 1,-1-1,1 1,-1 26,1-27,-1 27,27-26,-26 25,0 1,-1 0,1-26,26 26,-27 0,27-1,0-25,0 26,27-27,-1 1,1 26,-1-27,0 1,27-1,0 1,0-1,0 0,0 1,26-1,-26 1,27-27,-27 26,26-26,0 27,1-27,-1 26,27-26,-27 0,1 0,26 0,-1-26,1 26,-26-27,25 1,1 26,-26-27,25 1,-25-1,-1 1,1-27,-1 53,-26-53,0 27,0-27,0 26,-27-26,1 0,-27 1,26-1,-52 0,26 0,-27-27,1 28,-27 25,0-26,-27 0,1 27,0-1,-27 1,26-1,1 1,0 26,-1-27,1 27,26 0,27 0,-1 0,1 27,26-27,0 26,0-26,0 0,26 53,-26-53,27 0</inkml:trace>
  <inkml:trace contextRef="#ctx0" brushRef="#br0" timeOffset="164748.4229">18892 4657,'-27'-27,"1"1,-1-1,80 1,-106-1,-26 1,26-1,-26 27,-1-26,-26 0,1-1,-1 27,0 0,0-26,-26 26,26 0,-26 26,26-26,-27 27,28-1,-1 0,0 1,0 26,-26-27,52 27,-25 0,25 0,1 26,0-26,26 27,0-27,0 26,53 0,0-26,0 0,26 27,27-27,0-1,53 1,-27 0,27-26,26-1,1 1,25-1,-25-26,25 0,1 27,-26-54,25 27,1-26,-27-1,1 1,-1-1,0-26,-26 0,0-26,0 26,-27-26,0 26,-26-27,0 28,-26-28,-1 27,-26 0,0 27,0-27,-26 27,-1-1,1 27,-1 0,-26-26,27 26,-27 0,0 0,27 0,-27 0</inkml:trace>
  <inkml:trace contextRef="#ctx0" brushRef="#br0" timeOffset="165690.477">12621 11562,'0'0,"0"0,0 0,0 0,0 0,0 0,0 0,0 0,0 0,0 27,0-1,0 1,0-1,-26 1,26-1,0 1,0-1,0 27,0-53,0 0,0 0,26-27</inkml:trace>
  <inkml:trace contextRef="#ctx0" brushRef="#br0" timeOffset="166154.5035">12991 11668,'0'0,"0"0,0 27,0 26,-26-53,26 26,-27 0,27-26,-26 27,26-1,0 1,0-1,26 1,-26-27,27 26,-1-26,1 27,-1-27,1 0,-1 0,1-27,-1 27,-26-26,27-1,-1-26</inkml:trace>
  <inkml:trace contextRef="#ctx0" brushRef="#br0" timeOffset="166408.518">13335 11615,'0'0,"0"27,-26-27,26 26,0 1,0 26,0-27,-27 27,27 0,0 0,-26 0,26-27,0 27,0 0,26-27,-26 1,0-27,0 26,0-26,27-26,-27-1</inkml:trace>
  <inkml:trace contextRef="#ctx0" brushRef="#br0" timeOffset="166743.5372">13388 11748,'53'-27,"0"1,0 26,-27 0,27 0,-26 0,-1 0,1 0,-27 26,0 1,0-1,-27 0,27 1,-26 26,-1 0,27 0,-26 0,26-1,0-25,0 26,0-27,26-26,1 27,-1-1,-26-26,27 0,-1 0,1-26,-27 26,26-27,1 27,-1-26,-26-1,27 1</inkml:trace>
  <inkml:trace contextRef="#ctx0" brushRef="#br0" timeOffset="167044.5543">14156 11456,'0'0,"0"27,0-27,0 0,0 26,0-26,0 27,0-1,0-26,0 27,0-1,0 1,0-27,26 26,-26-26,0 0,0 0,53 0</inkml:trace>
  <inkml:trace contextRef="#ctx0" brushRef="#br0" timeOffset="167479.5793">14791 12277,'0'0,"26"26,-52-26,-27 0,53 0,0 0,-27 27,27-1,0-26,-26 53,26-27,-27 1,27 52,-26-79,26 53,-27-53,27 0</inkml:trace>
  <inkml:trace contextRef="#ctx0" brushRef="#br0" timeOffset="167844.6002">14976 11483,'0'26,"26"27,-52-26,52-1,-26 1,0-1,0 1,0 26,0-53,0 26,0 0,0-26,27 27</inkml:trace>
  <inkml:trace contextRef="#ctx0" brushRef="#br0" timeOffset="168234.6225">15505 11748,'26'0,"-52"0,26 0,-27 0,1 0,0 0,-1 26,-26-26,27 26,26 1,0-27,0 26,26 1,1-1,-1 1,27 26,-27-27,27 1,-26 25,-27-25,0-1,0 1,-27-1,-26 1,1-1,-1 1,0-27,0 26,26-26,27 0,-26 0,26 0,0-26,53 26</inkml:trace>
  <inkml:trace contextRef="#ctx0" brushRef="#br0" timeOffset="168601.6435">15637 12779,'0'27,"0"-27,-26-27,52 1,-26-27,0-26,0-27,27 26,-1-52,-26 26,27 27,-1 0,1-1,-1 54,27-1,-27 27,27 0,-26 27,-1-27,1 53,-27-27,0 27,0 0,-27-27,1 27,-27-26,26-27,-26-27,53 54,-52-54,52 27,-27-26</inkml:trace>
  <inkml:trace contextRef="#ctx0" brushRef="#br0" timeOffset="169425.6906">16140 11827,'26'0,"1"-27,-1 54,1-27,-1 26,-26 1,27 26,-1-27,1 27,-1 0,1-27,-27 1,26-1,-26 1,0-27,0 0,-26 0,-1-27,1 1,-1 26,-26 0,27-27,-27 27,26 27,1-27,26 53,-27-27,27 1,0 26,27-27,-27 1,53-1,-27-26,27 0,0-26,-26-1,26 27,-27-53,27 27,-27-1,-26 1,27-1,-27 1,26 26,-26-27,0 27,0-26,0 0,0-1,0 27,27 0,-27-26,0 26,0 0,26-27,-26 27,0 0,0 0,27 27,-27-27,26 26,-26-26,0 27,27-1,-27 0,26 1,-26-27,26 26,-26-26,27 27,-1-54,-26 27,27-26,-1 26,1-27,-27-25,26 25,1 1,-27-1,26 27,-26-26,0 26,27 26,-27 1,0-1,0 1,26 25,-26-25,0 26,27-27,-27-52,26 52,-26-26,53 0,-53-26</inkml:trace>
  <inkml:trace contextRef="#ctx0" brushRef="#br0" timeOffset="169632.7024">17357 12091,'26'27,"-26"-27,27 26,-27 1,0-54,0 27,0 0,0 0,0 0,0 0,0 0,26 0,-26-26,27 26,-27-27</inkml:trace>
  <inkml:trace contextRef="#ctx0" brushRef="#br0" timeOffset="170045.7261">17727 11483,'0'0,"0"0,0 0,0 0,0 0,0 0,0 26,0 1,0-1,0 1,0-1,0 1,0-1,0-26,0-26,27 52,-27-26,26-26,1 26</inkml:trace>
  <inkml:trace contextRef="#ctx0" brushRef="#br0" timeOffset="170338.7428">17992 12409,'0'26,"26"1,-26-27,0 26,0 1,0-1,-26 1,0 26,26-27,-27 1,1 25,-1-52,27 27</inkml:trace>
  <inkml:trace contextRef="#ctx0" brushRef="#br0" timeOffset="170758.7669">18548 11589,'0'0,"-27"26,27-26,0 27,0-27,-26 26,26 1,-27-1,27 1,0-1,0 0,0 1,0-27,27 53</inkml:trace>
  <inkml:trace contextRef="#ctx0" brushRef="#br0" timeOffset="171279.7967">18759 12118,'0'53,"0"26,0-26,0 27,0 25,-26-25,26-1,0 0,0 1,0-27,0 0,0-27,0 1,0-27,-27-53,27 26,0-26,0-53,0 27,0-53,0 26,27 0,-1-26,1 52,-1 1,1 0,26 52,-27 1,27 26,-27 26,1 1,-27-1,26 27,-26 0,-26 0,26-27,-27 27,27-53,-52 27,52-27,0-27,0 27,0-53</inkml:trace>
  <inkml:trace contextRef="#ctx0" brushRef="#br0" timeOffset="171791.8259">19050 12065,'0'26,"0"1,0-1,-26 27,26-26,0-1,26 27,1-53,-1 27,1-27,26 0,-27 0,27-27,-53 27,26-53,-26 27,-26-1,26-26,-26 27,26-1,-27 1,27 26,0 0,27 26,-1 1,0-1,1 27,-1 27,1-1,-1 0,1 27,-27-26,26-27,-26-1,0 1,0 0,0-53,0 0,-26-53,26 0,0 1,0-28,0-26,0 1,0-1,26 26,-26 1,27 0,26 26,-53 26,26 27,1 0,-1 27,-26-1,0 27,0 0,-26-27,-1 1,1-1,-1-26,27 27,-26-54</inkml:trace>
  <inkml:trace contextRef="#ctx0" brushRef="#br0" timeOffset="172428.8623">19738 11536,'0'26,"-26"27,26 0,0 27,-27-1,1 0,26 1,0-1,-27-26,1 0,0-27,-1 1,1-1,26-26,0-26,-27-1,54 1,-1-27,1 26,-1 1,27 0,0 26,-27 0,1 0,-1 0,1 26,-27 27,26-53,-26 53,0-27,0 1,0-1,0 1,0-1,0-26,0 0,0-53,0 27,0-1,0-26,0 27,0-27,0 0,0 27,27-1,-27 1,26 26,0-27,-26 27,27 0,-27 0,26 27,-26-27,0 26,27 27,-27-26,26 25,-26-25,0 26,0-27,0 1,0-1,0 1,-26-27,-1 0,27 0,-26-53,26 26,-27 1,1-1</inkml:trace>
  <inkml:trace contextRef="#ctx0" brushRef="#br0" timeOffset="172749.8803">20082 12144,'0'0,"0"0,0 0,0-26,0-1,0 1,0 0,0-27,0 26,27 1,-27-1,26 1,-26-1,27 1,-1 26,-26 26,0 1,0-1,27 1,-27 26,-27 0,54-1,-27-25,0 26,0-27,26-26,-26 0,53-26,-27-1</inkml:trace>
  <inkml:trace contextRef="#ctx0" brushRef="#br0" timeOffset="173180.9054">20532 11562,'0'-53,"0"53,-26 27,26-1,-27 1,27 26,-26 0,-1 26,27-26,-26 26,26-26,-27 0,27 0,-26 0,26-27,0-26,0 0,0 0,26-53,1 27,-1-27,1 27,-1-27,1 53,25-27,-25 1,-27 26,26 26,-26 1,0-1,0 27,27 0,-27 0,26-27,-26 27,27-26,-1 26,-26-27,0-26,0 0,-26 0,-1 27,54-27,-80-27,26 27,-26 0,27 0</inkml:trace>
  <inkml:trace contextRef="#ctx0" brushRef="#br0" timeOffset="173446.9203">21141 11509,'26'27,"-26"-27,0 26,0 27,-26-26,26 26,-27 0,27-1,-26-25,26 26,0-27,0 1,0-27,26 26</inkml:trace>
  <inkml:trace contextRef="#ctx0" brushRef="#br0" timeOffset="194625.1319">12145 7011,'26'0,"-26"0,0 0,0 27,0-27,0 0,0 0,0 0,0 0,0 0,0 0,0 0,-26 0,26 0,-27 0,1 0,-1 26,1-26,-1 0,-25 0,-28 0,27 0,-26 0,-1 27,1-27,-27 26,0-26,1 0,-28 0,27 27,-26-27,26 0,-26 0,0 0,-1 26,28-26,-28 0,28 0,-1 0,0 0,0 0,0 0,27-26,-1 26,1 0,26 0,-26 0,26-27,26 27,1 0,-1 0,1 0,0 0,26 0,0 0,0 0,-27 27,27-27,0 26,-26-26,26 27,0-1,0 1,-27 26,27-27,-26 53,26-26,-27 0,27 27,-26-28,-1 28,1-27,-1 26,1-26,26 0,-26 26,26-52,-27 26,27-27,0 27,0-26,0-27,0 26,0 0,0 1,0-1,0-26,0 27,0-27,0 0,27 26,-27-26,0 0,0 0,0 0,0 0,0 0,0 27,0-27,26 0,-26 0,26 0,1 0,-27 0,26 26,27-26,-26 0,-1 27,1-27,26 0,-27 26,27-26,-27 0,27 0,0 0,0 27,0-27,0 0,0 0,0-27,26 27,-26 0,26 0,-26 0,27 0,-1 0,-26-26,26 26,27 0,-26-27,-1 27,0 0,1 0,-1 0,1-26,-1 26,0 0,1 0,-1 0,0 0,1 26,-1-26,1 0,-1 0,0 0,27 0,-27 0,27 0,0 27,0-27,0 0,26 0,-26 0,0 0,26 0,-26 26,26-26,-26 0,26 0,1 0,-28 0,1 0,27 27,-1-27,0 0,-26 0,26 0,1 0,-1 0,-26 0,26 0,0 0,-26 0,26 0,1 0,-27 0,-27 0,27 0,0 0,-27 0,-26 0,0 0,0 0,-27-27,1 27,-1-26,-26-1,0 1,27-1,-27-26,0-26,0 26,0-26,0-1,-27 1,27 0,0-27,0 26,0 1,0-27,-26 27,26 26,0-26,0 26,0-27,0 27,0 0,0 27,0-27,0 53,-27-26,27-1,-26 1,26 26,-27 0,27 0,-26 0,-1 0,27 26,-26-26,26 0,0 0,-27 27,1-27,26 0,0-27,0 27</inkml:trace>
  <inkml:trace contextRef="#ctx0" brushRef="#br0" timeOffset="196048.2133">5768 15055,'27'26,"-27"-26,-27 0,1 0,26 0,-27 0,-26 0,1 0,-28 27,1-27,-1 0,-25 26,-1-26,0 0,-26 0,-1 0,1 0,-27-26,1 26,25-27,-26 1,-26 26,27 0,-1-27,0 27,0-26,1 26,-1 0,0 0,27 26,-27-26,27 0,-1 0,28 27,-1-27,0 0,53 0,-26 26,26-26,0 27,26-27,1 0,-1 0,27 0,0 26,0-26,0 27,0-1,0 1,0-1,0 53,-26-26,26 27,0-1,-27 0,27 1,-26-1,26-26,26 0,-26 26,27-52,-1 26,27-27,-26-26,52 27,-26-1,26-26,1 27,-1-27,27 0,0 0,0 0,0 0,26 0,0 26,0-26,1 27,25-27,1 26,-27-26,27 26,0-26,0 0,-1 27,28-27,-28 26,1-26,26 0,-26 0,0 0,-27-26,27 26,0-27,-27 1,-26-27,0 0,-27 0,-26-26,0-1,0 1,-53-27,26 0,-26 27,-26-27,-1 27,27-1,-26 1,-1 26,1 0,26 27,-27-1,27 1,-26 26,26 0,0 0,0 0,0 26,0 1,0-1,0 1</inkml:trace>
  <inkml:trace contextRef="#ctx0" brushRef="#br0" timeOffset="216440.3797">6297 14737,'-26'-53,"0"0,-1 27,-132 0,133-1,-27 27,-26 0,26 27,26 25,1-25,-1 26,27 0,27 0,26 0,26 0,0-1,1 28,-1-27,-26 26,0-26,-27 26,1-26,-27 0,-53-26,27 26,-27-53,0 26,0-52,0-27,26 26,1 1,-1-1,27-26</inkml:trace>
  <inkml:trace contextRef="#ctx0" brushRef="#br0" timeOffset="217241.4255">6324 14975,'53'-52,"-27"-1,27 26,-26-26,-27-26,26 26,-26 0,0 0,-26 27,26 26,-27 0,-26 26,27 1,-1 25,1 1,-1 0,1 27,26-27,0 26,0-26,26 0,1-27,26 1,-27-1,27-26,-26-26,26-27,-1 26,-25-26,-1 1,1-1,-1 0,1 0,-27 26,26 1,-26 26,0 26,0 1,0 26,27-27,-27 1,26-1,-26 1,53-27,-26 0,-1-27,27 1,-27-1,27 1,-26-1,-1 1,1-1,-1 27,1 0,-27 27,26-1,0-26,1 27,-1-1,-26-26,27 0,-1 0,1-26,-54-27,54 26,-27-52,0 0,106-54,-106 27,-27-26,1 0,26 26,-27 0,1 27,-1-1,-79 54,106 26,-26 0,52 53,-26 0,27 26,-1 27,1 0,-1 0,27 26,0-26,0 0,0-1,0-25,-27-27,1-53,-1 26,-26-79,0 27,-53-54</inkml:trace>
  <inkml:trace contextRef="#ctx0" brushRef="#br0" timeOffset="217370.4329">7435 14261,'-53'-53,"27"27,-1-1,27 27,-53 0,80 27,26-27,0 0,26 26,-26-26,0 0</inkml:trace>
  <inkml:trace contextRef="#ctx0" brushRef="#br0" timeOffset="217482.4393">7885 14393,'53'53,"-53"-53,0 0,0 0,-27-26,27-1,0-26</inkml:trace>
  <inkml:trace contextRef="#ctx0" brushRef="#br0" timeOffset="217883.4622">6985 15531,'-79'0,"26"0,-53 0,27 0,26 27,-26-1,52-26,1 53,26 0,26-27,1 27,25 0,1 0,27 0,-27-27,0 27,-27 0,-26 0,0-26,-26 26,-27-27,26 0,-52-26,52 0,-26-26,27 0,0-27</inkml:trace>
  <inkml:trace contextRef="#ctx0" brushRef="#br0" timeOffset="218085.4738">6827 15214,'0'52,"26"28,1-1,-1 27,27-53,-27 53,27 0,-26-27,26 0,0-26,-53 0</inkml:trace>
  <inkml:trace contextRef="#ctx0" brushRef="#br0" timeOffset="218517.4985">7038 15769,'0'-79,"0"52,27-26,26 53,-27 0,1 0,-1 27,27-1,-27 1,1-1,-1 1,1-1,-1-26,1 0,-27-26,26-1,1 1,-27-27,26 0,-26 0,27 27,-27-1,0 1,26 26,-26 26,26 27,1-26,-27 25,0 1,26 0,-26 0,0-26,0 26,0-53,-26 26,26-52,0-1,-27 1,1-1,26-26,0 27,0-27,0 26,0 1,0 26,0-26</inkml:trace>
  <inkml:trace contextRef="#ctx0" brushRef="#br0" timeOffset="219445.5516">7620 15425,'27'-53,"-54"27,27-27,0 0,0 27,-26-1,26 1,0 26,26 0,1 26,-27 1,26-1,1 27,-1-27,1 27,-1-26,1-1,-1 1,0-27,1 0,-1 0,-26-27,27 1,-27-54,0 27,0-26,0-27,-53 0,26 27,1 0,0 26,-1 0,-26 26,53 27,0 27,0 26,0 0,27 26,-1 0,1 27,-1-26,0-1,1 0,-27-26,26 0,-26-26,27-1,-27-26,0-26,0-1,26 27,-26-26,27-27,-1 53,1-27,-27 1,26 26,-26 0,27-27,-27 27,0 0,0 0,26-26,-26 26,27 0,-1 0,0 26,1-26,-1 27,1-1,26 1,-27-27,1 26,-1 1,1-27,-27 26,0-26,26-26,-26-1,-26 1,26 26,-27-53,1 26,-27 1,26-27,-26 27,0-1,1 1,-1-1,0 1,26-1,-26 27,27-26,-1-1,1 27,26-26,26 0,-26-1,53 1,-26 26,26-27,-27 1,54-1,-28 1,-25-1,52 1,-52-1,26 27,0-26</inkml:trace>
  <inkml:trace contextRef="#ctx0" brushRef="#br0" timeOffset="219710.5667">7673 16166,'0'27,"0"-54,53 27,-26-53,52 0,-26 0,26 0,1-26,-1 26,27-26,-27 26,1 0,-1 26,-26-25</inkml:trace>
</inkml:ink>
</file>

<file path=ppt/ink/ink8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34:12.03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200 151 73,'-21'-18'39,"-2"8"-1,-7-2 2,10 7-27,-10-3-10,6 6 1,2 0-1,5 2-1,4 1 0,13-1-1,0 0 0,37-5 1,9-4-2,18-3 1,16-1 0,14-1-1,12 1 0,9 2 1,0 5-1,-7 7 0,-8 10 0,-10 14 0,-14 10 0,-10 13 0,-16 13 0,-11 14 0,-16 20-1,-12 12 1,-10 19 0,-8 15 0,-6 21-1,-7 18 2,0 18-2,-3 13 1,2 11 1,1 12 0,2 7-1,3 4 1,3 5 0,2 0-1,5 9 2,2 3-1,3 0 0,3-2 1,2-5 0,2-2 0,0-12 1,0-6-2,0-21 1,3-11-1,-3-13 0,0-6 0,0-13-1,1-6 1,-1-5-1,0-5 1,0-6-1,-2-5 0,2-12 1,-3-7-1,-1-11 0,-2-9 0,-2-17 0,-1-12 0,-1-14 0,0-12 1,-4-12-1,0-11 0,-6-9 1,-8-11-1,-9-7 1,-8-6-1,-12-8 0,-10-3 1,-11-5-1,-9-1 0,-5 0 0,-2 3 0,2 2 0,0 4 0,6 6 0,8 1 0,9 5 0,8 2 0,11-2-1,10 1 0,9-1-1,2-11-4,16 2-15,-5-24-20,9-11-2,0-27 1,10-17 0</inkml:trace>
</inkml:ink>
</file>

<file path=ppt/ink/ink8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49:56.33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1 728 37,'0'0'33,"0"0"1,-3 11-2,5 5-18,-2-16-7,-2 25-2,2-25 0,13 22 1,1-18-3,12-1 0,2-8 1,9-4-2,2-3 0,5-5-2,-1 6-6,-10-13-21,3 8-9,-7-1-1,-3 2 0</inkml:trace>
  <inkml:trace contextRef="#ctx0" brushRef="#br0" timeOffset="456">1002 571 39,'15'11'33,"-4"5"1,-5 3 0,0 12-20,-10-5-8,6 11-1,-5-7-2,5 5 2,-2-8-1,9-2 0,4-12-1,11-7-1,7-10-1,4-12-4,14 3-17,-3-16-15,5-2-1,-5-6-2,4 2 1</inkml:trace>
  <inkml:trace contextRef="#ctx0" brushRef="#br0" timeOffset="944">2040 786 48,'0'0'33,"0"0"0,0 12 0,0-12-22,6 10-4,-6-10-1,24 10-2,-6-8 1,10 0-2,3-4-3,0-12-9,5 0-26,0-6 0,0-4-2,-7-6 1</inkml:trace>
  <inkml:trace contextRef="#ctx0" brushRef="#br0" timeOffset="1613">3122 902 43,'0'0'34,"8"11"0,-8-11-4,0 0-17,-2 17-3,2-17-2,0 9-1,0-9-1,0 0 0,0 0-1,0 0 0,0 0 0,0 0-1,1-12-1,-1 12 0,3-19-1,-1 7 0,-2-8 0,1 0-1,0-6 1,0-1-1,-2-2 0,1-1 0,-1 1 0,1-1-1,-2 4 1,2 0-1,-1 5 1,-1 4-1,2-1 1,-1 5-1,0-1 1,1 14-1,-2-17 1,2 17-1,-2-10 0,2 10 0,0 0 0,0 0-1,0 0 1,0 0-1,0 0 1,0 0 0,3 16-1,2-1 1,2 4 0,3 4-1,2 4 1,3 5 0,3 6-1,-1-4 1,2 3-1,0-3 2,0-2-2,0-2 2,-2-6-2,-1-3 2,-4-6-1,1-3 0,-4-5 0,-9-7 0,11 8 0,-11-8 0,0 0 0,0 0 1,0 0-1,0 0 0,0 0 1,0 0-1,-6-14 0,6 14 0,-14-15 0,3 8 0,-1 0-1,-3 0 1,-5 1-1,-3-1 1,-3 0 0,-3 1 0,-1-3 0,-1 2 1,0-1-1,1 1 0,2-1 0,4 1 0,0 3 0,6-2 0,2 4 0,1-2 1,4 0-1,11 4 0,-16-4 0,16 4 0,0 0 1,-10-7-1,10 7 0,0 0-1,0 0 1,10-5-1,0 2 1,2-2 0,5-3-1,2-1 2,6-6-1,3 0 0,6-5 1,1 0-1,1 0 0,3-1 0,-2 3 0,0-3 0,-3 5 0,-2 0 0,-4 5 1,-6-3-1,-2 3 0,-5 3 1,-1-5 0,-4 6 0,-10 7-1,12-19 1,-12 19-1,7-15 0,-7 15 0,3-15 1,-3 15-1,0-9 0,0 9 0,0 0 0,-1-9 0,1 9 0,0 0 0,0 0 0,0 0-1,-12 11 1,5 2 0,-4 1-1,-2 6 1,-3 7 0,-3 1 0,-2 8 0,1-2 0,-1 0 0,0 2-1,4-2 1,-1 1 0,3-4 0,1-1 0,3-4-1,-1 0 1,3-4 0,2-4 0,0 0 0,1-5 0,2-1 0,0 0 0,4-12 0,-6 16 0,6-16 0,-4 14 0,4-14 0,-4 9 0,4-9 0,0 0 1,-5 15-1,5-15 1,-5 12-1,2-3 1,3-9-1,-6 20 0,6-20 0,-8 19 1,8-19-2,-7 17 1,7-17-1,-6 11 0,6-11-1,0 0-3,0 0-6,0 0-29,0 0-1,8-9 0,-6-1-1</inkml:trace>
  <inkml:trace contextRef="#ctx0" brushRef="#br0" timeOffset="11847">3681 750 57,'18'-14'37,"-8"8"-1,2 1 1,-9-7-26,12 12-3,-15 0-2,13-10 0,-13 10-2,13-6-1,-13 6 0,19-8-1,-4 7-1,6-3 0,5 1 0,7-1 0,6-1-1,4 1 1,5-2 0,2 2 0,5-3-1,-1 1 1,1 1-1,-1 1 0,-1 4 0,-1-1 0,-2 2 0,-1 1 1,-5-1 0,2 1-1,-2-1 1,1 4 0,-2-3 0,1 3-1,-2 1 1,3 0-1,-1 4 0,1 1 1,2 0-1,1 0 0,2 0 0,2 1 1,3-6-1,1 2 1,1-6 0,1 1-1,-1-2 1,0-1-1,-1 2 1,-1-4-1,-4 3 0,0 0 0,0 0 0,-1 2 1,2-4-1,1 1 0,2-1 0,0 0 1,0 1-1,2-1-1,-2 1 2,0-2-2,-4 3 1,-2-1 0,-4-2 0,0 2 0,-5-3 1,-4 1-1,-4-3 0,-2 1 0,-4 0 1,-1 0-2,-5 4 1,-1-4 0,-2 3 0,0 0 0,0-1 0,-1 0 0,1-1 0,-1 2 0,-1-5 0,0 4 0,-2-1 0,-1 0 0,-2 4 0,-10-1 0,13-2 0,-13 2 0,0 0 0,0 0 0,0 0 0,0 0 1,0 0-1,0 0 0,-4-10 0,-4 1 0,-5-1 0,-3-5-1,-7-2 1,-6-4 0,-2-1 0,-5-2 0,-2-3 0,-3 5 0,2 1 1,2 3-1,5 7 0,5-1 0,5 9 0,5-1-1,7 7 1,10-3 0,2 15 0,11-2 0,7-3 0,7 7 1,10-3-1,7 5 0,6-2 0,3-5 0,0 2 0,-2-2 0,-5-1 0,-7-3 0,-9 1 0,-9-3 0,-7 1 0,-8 3 0,-6-10 0,-9 17 0,-4-2 0,-2 0 0,-5 5 0,-3 1 0,-1 3 0,0-1 0,0-2 0,1 0 1,4-3-1,2-3 0,2-4 0,4-3 0,2 0 0,9-8 0,-13 12-1,13-12 1,0 0 0,0 0-1,0 0-1,0 0-1,0 0 0,0 0-2,26-17-3,-12-10-10,17 5-23,-3-13 2,17 0-2,2-12 3</inkml:trace>
  <inkml:trace contextRef="#ctx0" brushRef="#br0" timeOffset="13174">7542 118 79,'1'-19'40,"10"7"-1,-7-6 1,18 7-30,-7-3-5,8 4-2,3 1-1,1-1 0,8 1 0,1 4-1,0 2 0,-3 5 0,-2-1-1,-4 8 1,-7 8-1,-7 5-1,-10 12 1,-10 4 0,-11 8-1,-9 5 1,-6 4 0,-8 1 0,0-5 0,-3-1 0,2-8 0,5-6-3,8-7 2,6-9-3,8 0-1,2-12-1,15 12-12,-2-20-22,2 16 0,-2-16 1,9 16 1</inkml:trace>
  <inkml:trace contextRef="#ctx0" brushRef="#br0" timeOffset="13525">7534 845 70,'0'0'38,"8"16"1,-8-16 0,13 4-30,-13-4-3,10-7-1,-10 7-2,11-5 1,-11 5-1,0 0-1,13-10 1,-13 10-2,0 0 0,0 0 0,0 0 0,-13 5-1,13-5 0,0 0-1,-10 9 1,10-9 0,0 0 0,0 0 1,0 0-1,1 10 0,-1-10 1,0 0-1,-14 12 1,14-12-1,-15 12-1,15-12 1,-12 12 0,12-12-1,0 0 0,0 0-2,6-13-3,-4-10-15,13 8-19,-5-5-1,6 3 1,-5-3-1</inkml:trace>
  <inkml:trace contextRef="#ctx0" brushRef="#br0" timeOffset="65512">3537 813 32,'-2'13'31,"-3"-1"2,5-12-10,-6 25-5,-6-21-4,13 11-3,-10-10-1,11 8-3,-2-13 0,-5 10-1,5-10-1,0 0 0,0 0-1,3-10-1,1-7 0,3-1 0,0-9-1,1-6-1,-2-6 0,1-7 0,-2-2 0,-1 0-1,-3 1 1,-2 4 0,-3 2-1,2 7 0,-2 6 0,1 11 1,1 4-2,2 13 1,0 0-1,0 0 1,14 29 0,0-4-1,5 6 1,2 3 0,3 2 0,2 4 0,0-7 0,-3-1 0,-4-7 0,-5-6 0,-5-4-1,-4-5 1,-5-10 0,-4 11-1,-6-14 1,-6-3 0,-8-6 1,-5-1-1,-4-4 1,-3 0-1,-1 0 1,3 1-1,3 6 0,5-1 0,7 7-1,8-1 0,11 5 1,2-9-1,13 0 1,6-5 0,10-5 0,4 0-1,5-7 1,2 0 0,-1 3-1,-3 0 0,-6 6 0,-7 2 1,-7 7-1,-18 8 1,10 5 1,-17 9-1,-5 3 0,-7 10 0,-6 4 1,-1 6-1,-1 3 0,-1-2 1,3 3-1,4-4 0,3-3-1,4-5 2,5-7-1,3-3 0,1-4-1,1-5-2,5 3-3,-1-13-12,0 0-21,-10 8 0,10-8-2,-4 9 1</inkml:trace>
  <inkml:trace contextRef="#ctx0" brushRef="#br0" timeOffset="91970">4515 1488 23,'0'0'27,"2"-10"-2,-2 10-3,0 0-6,0 0-1,-10-7-3,10 7-1,0 0-2,0 0-2,0 0-1,0 0-2,-14-5 0,14 5-2,0 0 0,-12-8-1,12 8 1,-13-11-2,3 6 1,1 0 0,-3 2-1,-1-1 1,-1 2-1,-2-2 1,1 1-1,-3 2 1,-4-2 0,2 4-1,-4-2 1,1 2 0,-2-1-1,-1 3 1,2 1-1,-1 1 1,4-1-1,2-2 0,1 1 0,2 1 1,4-2 0,2 0-1,-1 1 1,11-3-1,-16 8 0,16-8 1,-15 12-1,15-12 0,-14 16 0,8-6 0,-1-1 0,2 2 1,-1 1-1,1 1 1,0 0-1,0 0 0,-1 1 1,1 1-1,0 2 0,0 1 1,1 1-1,0 1 0,1-1 1,-1 3-1,3 0 1,1 0-1,0 1 1,2-1-1,2 1 0,2-3 0,3 3-1,1-2 1,4-1 0,1-1 1,3-1-1,1-3 1,1-2-1,2 1 1,0-2 1,0-1-1,0-1-1,0-1 1,0-1 0,0 0-1,2 0 0,-2 0 1,1-3-2,-1 2 2,2-5-1,2 3 0,0-2 0,1-2 0,-1 0 0,6-2 0,-1 0 0,0-4 0,2-2 1,-1 0-1,0-6 1,-3 2-1,-3-2 1,-3-2 0,-1-5 0,-4 0-1,-4-1 1,-1-6-1,-2 0 0,-3-4 0,0-6 1,-2 0-1,-3-4 0,-2-1 0,-3-2 0,-3 4 0,-3-1 1,-2 2-1,-7 5 0,0 0 0,-8 7 0,0 3 0,-6 3 0,-3 2 0,-3 4 0,-4 0 1,-1 4-1,-1 2 0,-3 2 0,0 3 0,0 4 0,3-3 0,1 5 0,3 2 0,2 1 0,2 6 0,4 1-1,1 7 1,3 2 0,3 9 0,4 4 0,5 4 0,7 10 0,5 1 0,8 5 0,6-1 0,9 0 0,3 0 0,10-4 1,4-3-1,2-7 0,2-3 0,2-6 0,0-4 0,0-3 0,-1-10 0,-1-3 0,0-7 0,-2-6 0,1-9 0,1-9 0,-2-5 1,-2-10-1,-3-3 1,-4-5-1,-6-6 0,-5 0 0,-9-3 0,-8 5-1,-7 0 1,-9 4 0,-7 3 0,-8 2 0,-7 9 0,-7 4 0,-4 6 0,-4 7 0,-5 6 0,-3 9 0,2 6-1,-1 13 1,3 4-1,3 6 1,3 8-1,6 4 1,8 5 0,7 1 0,8 5 1,9-2-1,11 1-1,9 2 1,11-9 1,8 1-2,7-7 1,9-5 0,7-9 0,5-8 0,2-7 0,3-14 1,2-5-1,0-12 1,0-7-1,-6-7 1,-3-6 0,-6-4-1,-8-4 1,-8-4-1,-9-2 0,-10-1 0,-10 2 1,-11-2-1,-6 3 0,-12 2 0,-5 3 0,-10 7 1,-6 3-1,-4 8 0,-6 5 0,-4 11-1,-1 6 1,1 7 0,-1 11 0,4 7 0,4 11 0,6 5 0,8 7 0,8 8-1,10 0 0,10 8 1,9-1 0,11 0 0,8-2 0,7-1 0,7-3 0,9-8 1,2-3-1,3-8 0,3-5 0,3-6 0,1-9-1,2-6 1,-1-7 0,-2-8 0,0-6 1,-2-10-1,-5-2 0,-3-9 1,-6 0 0,-7-4-1,-4-3 0,-9 0 0,-6-4 0,-9 2 0,-9 3 0,-8 2-1,-9 2 1,-7 1 0,-9 5 0,-4 3 0,-6 7 0,-3 8-1,0 1 1,0 9-1,1 5 1,1 11 0,4 5-1,4 9 1,2 3 0,3 6 0,4 7-1,5 5 1,4 3 0,7 1 0,5 3 0,7 0 0,8 0 0,10 2-1,7-3 2,10-3-2,5-6 1,5-3 0,6-5 0,2-6-1,-3-9-2,3 3-8,-15-16-29,6-4 0,-10-11 0,-3-3-1</inkml:trace>
  <inkml:trace contextRef="#ctx0" brushRef="#br0" timeOffset="220348">6286 1990 66,'0'0'39,"20"14"-1,-20-14 2,16-3-17,-21-10-17,6 4-1,-7-8-1,2 3-1,-4-8 0,0 0 0,-1-8 0,1-1-1,0-7-1,-1-3 0,2-1 0,2-1 0,1-1-1,0 3 1,1 2-1,2 6 1,-1 5-1,2 8 1,0 5-1,0 15-1,0 0 1,11 15-1,-2 12 1,6 6-1,6 11 0,4 0 1,6 7 0,3-1 0,3-4 0,-2-2 1,1-6-1,-6-7 1,-5-5-1,-5-6 0,-6-1 0,-9-10 0,-5-9 0,-25 7 0,-5-10 0,-12-4 1,-11-5-1,-10-4 0,-7-2 1,1 1-1,5 4 0,9-3-1,10 8 1,13-3-1,14 5 0,18 6 1,20-17-1,12 4 1,15-4-1,11-3 2,11-8-1,8 0 0,2-3 0,-3 3 0,-10 4-1,-8 5 2,-15 3-1,-12 4 0,-21 11 1,-10 1 0,-27 20-1,-8 4 1,-8 4 0,-6 5 0,-6 4-1,1 5 0,8-4 1,5-4-2,10-4 1,8-8 0,8-4-1,8-9 0,7-9-3,10-7-4,13 4-17,-9-17-16,11-1 0,-3-9-1,9 3 2</inkml:trace>
  <inkml:trace contextRef="#ctx0" brushRef="#br0" timeOffset="221291">6798 1870 105,'0'0'39,"-16"-11"1,16 11-11,-11 0-24,11 0-1,0 0-1,0 0-1,-9 12 0,9-12-2,6 23 1,1-6-1,2 2 1,4 5-1,2 2 1,5 4-1,2-2 1,4 4-1,1-1 1,3 0-1,4 3 0,1-2 0,3 7 1,1-3 0,5 3 0,-1 2 0,4 0 0,1 4 0,2-1 0,-1 0 0,4-3-1,1 2 1,1 3-1,-2-2 0,3 3 0,-1 0 0,4 0 1,1 6 0,0-2 0,0 5 0,0-3 0,0 1 0,-3 0 0,-1-3 0,-7 1 0,-2-3-1,-7-2 0,-4-4 1,-3-3-2,-6-4 2,-3-6-1,-3-5 0,-6-5 0,0-5 0,-6-4 0,-9-11 2,11 10-2,-11-10 0,0 0 0,0 0 0,-4-11 0,-3-1 0,0-6 0,-3-4 0,-1-11 0,0-7 0,-3-5 0,2-9 0,-1-1 0,3-6 0,0 1 0,0-1 0,3 6 0,1 4 0,1 3 0,1 11 0,-1 3 0,2 13 0,1 3 0,1 8 0,1 10 0,3 11-2,5 11 1,4 9 1,7 11 0,4 6-1,7 10 1,5 6 1,1 1 0,2 3-1,-1-2 0,-3-3 0,-4-5 0,-6-5 0,-5-5 0,-5-5 2,-6-8-2,-7-4 0,-8-7 0,-7-4 0,-9-3 0,-5-4 0,-8-3 0,-7-4 0,-3 2 0,-2-4 0,4 4 0,1-2 0,3-1 0,5 0 0,6 0 0,5 1 0,7-4 0,0-3 0,6-5-4,-3-16-8,16 7-11,-12-22-18,13-5-3,-4-19 2,9-2-1</inkml:trace>
  <inkml:trace contextRef="#ctx0" brushRef="#br0" timeOffset="222633">7846 2143 39,'9'-4'32,"-9"4"2,15-7-1,-2 10-14,-13-3-6,0 0-4,8-11-3,-8 11-1,0 0 0,0 0-2,0 0 1,0 0-1,0 0-1,0 0 0,0 0 0,0 0-1,0 0 0,0 9 0,0-9 0,-8 10-1,-1 4 0,-1 1 0,-4 8-1,-1 5 1,-4 6 0,1 0 0,0 2 1,1 0-1,5-5 1,3 2-1,5-4 2,5-2-2,4-3 0,6-1 0,4-1 0,7-4 0,2-4 0,4-8 0,5-8-1,-2-9-3,5 0-8,-10-17-26,3-1 0,-10-9 0,1 1-1</inkml:trace>
  <inkml:trace contextRef="#ctx0" brushRef="#br0" timeOffset="223075">8058 2254 75,'-1'27'36,"0"3"-1,4 2 0,-4 0-30,9 3-2,0-6 1,3-1-1,-4-11 1,5-3 0,-12-14 1,10-2-2,-11-10 0,-1-6 0,-4-9-1,2-3 0,-4-8-1,2-4 0,0-6-1,3 4 1,1 0-1,3 5 0,2 7 0,1 6-1,3 11 1,3 10-1,-1 13 0,-1 9 1,0 6-1,-2 4 1,-2 1-1,-2 1 2,-2-1-2,-1-4 1,1-4 0,2-4-1,1-5 1,-3-11 1,15 11-1,-3-13 0,0-6 1,5-4 0,-1-8 1,2-3-1,-2-6 1,1-3-1,-3-2 0,0-2 0,-3 5-1,-3 3 0,0 7 0,0 5 0,3 9 0,4 8 0,4 8-1,5 7 1,3 1 0,2 3 0,-1 3-1,0-1 1,-6-1-1,-7-3 1,-12 2-1,-10-4 1,-10 0-1,-7-2 1,-5-3-1,-9-4-1,1-6 0,0-6-1,8-6-1,5-10-1,16-2 0,8-13 0,16 2 1,8-10 0,15 3 1,4-1 2,5 1 2,-3 9 2,-7 2 1,-3 12 0,-12 4 0,-6 12 0,-17 2-1,8 13 0,-8 4-2,4 2 1,6 1-3,8 3 1,6-1 0,5-1 1,2-1-1,1-2 1,-3-3-1,-6 1 2,-10 0-1,-10-2-1,-11-1 1,-9-1-1,-6-4 0,-6-4-1,-3-6-1,-5-11 0,4-8-1,1-14-1,7-10 1,4-14 0,5-8 0,5-12 1,6-4 1,4-1 1,6-1 1,2 11 1,2 5 0,3 17 0,1 13 2,7 21-2,2 21 1,5 20-1,1 17-1,4 12 0,0 13 0,5 5 0,-2-2-1,-2-5 1,-3-12 0,-3-9 1,-4-17 0,-1-12-1,-2-18 1,-5-9-1,-3-7 0,-2-9 0,-3 2 0,-1 1 0,-1 3-1,0 9 1,-5 15-1,13-3 0,-3 12 1,1 10-1,0 1 0,2-3 0,0 4 0,-3-8-2,-1 0-1,-9-13-3,14 1-13,-18-21-22,6-2 1,-7-12 0,5-7 1</inkml:trace>
  <inkml:trace contextRef="#ctx0" brushRef="#br0" timeOffset="224289">9085 1004 89,'-6'-38'39,"9"26"-1,-3 12 2,16 30-32,-4 10-3,5 15-3,0 12 0,2 4-1,0 5 0,-3-7-1,1-5-4,-6-12-1,10-3-10,-16-22-24,12-10 0,-5-12-1,7-2 2</inkml:trace>
  <inkml:trace contextRef="#ctx0" brushRef="#br0" timeOffset="224459">9377 1589 80,'9'20'39,"-8"-2"-2,4 7 0,-10-12-25,10 7-7,-5-7-2,0-13-2,1 13-3,-6-24-13,5 11-22,-7-22-1,5 6-1,-2-6 1</inkml:trace>
</inkml:ink>
</file>

<file path=ppt/ink/ink8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4:20.94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1551 0 78,'0'0'38,"-11"23"-1,-11 25 1,-20 22-38,-4 18-1,-6 25 1,-4 23 2,-5 20 0,-3 17 1,-2 12-1,3 12 1,-4 4 1,3 11-1,-4-4 0,6-1-1,-4-10 0,11-7 1,0-16-1,7-15 0,8-16 0,6-18-2,7-14 1,5-19 0,8-11-2,2-14 2,3-12-2,4-7 1,0-12-1,2-5 2,-1-10-2,3-4 1,0-5 0,1-12-1,-1 9 0,1-9-1,0 0-1,0 0-1,-14-13 0,-1-4-1,3-1-1,-11-10 1,0-4 0,-9-10 1,0-3 2,-4-6 2,-1-2 1,3 2 2,-3-1 1,9 7 1,-2 0 0,11 12-1,0 2 1,10 13-2,3 2 0,6 16-1,12 4-1,5 13-1,5 12 0,1 12-1,2 16 0,-1 13 1,-5 12-1,-7 7 0,-5-1 0,-6-4 1,-1-9-2,-3-13 3,4-13-2,1-16 2,9-12-1,6-19 0,11-14 1,7-15 1,6-10-1,6-7 0,4-6 1,5 0-2,0-2 1,-1 6-1,-5 12 0,-8 5-3,-1 16-2,-20 0-34,5 11-1,-12-3 1,-14 5-2</inkml:trace>
</inkml:ink>
</file>

<file path=ppt/ink/ink8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4:22.16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1868-5 45,'11'-2'31,"-11"2"0,-35 13-1,-15 11-19,-19-1-11,-19 11 0,-22 10 1,-23 12-1,-19 11 2,-8 7 1,-6 2 0,9 3 1,9-7-1,22-3 1,22-14 0,38-7 1,35-21 0,47-9 0,40-22 0,50-12 0,39-16-1,43-8 0,37-17 0,33-6-2,24-5-2,17-3 1,-1 0 0,-13 7-1,-24 5 0,-36 10 0,-45 12 0,-44 10-1,-64 17 0,-72 10 0,-57 35 1,-73 11-1,-62 22 0,-54 22 1,-38 19 0,-38 18 0,-12 10 1,7 6 0,23-3 0,42-13-1,52-14 1,60-21 1,62-29-1,71-28 1,70-33 0,65-24-1,58-28 1,46-13-1,28-10-1,8-6 0,-15 10-1,-32 6 0,-58 24 1,-72 22-1,-88 37 0,-90 34 1,-81 32 1,-65 29-1,-43 23 1,-24 17-1,1 6 2,33-8-2,50-15 2,72-25-1,82-33 2,86-34-1,85-40 0,74-28-1,64-30 0,39-8 1,17-13-2,-9 1 1,-38 10-2,-49 15 0,-76 27 0,-83 29 1,-93 35 0,-79 30-1,-59 26 1,-43 19 1,-16 9-1,-1 3 0,28-13 0,46-12 0,62-23 1,66-27 0,66-28-1,65-28 1,54-20-1,32-11 0,20-5 0,-2-3 0,-22 2 0,-27 13 0,-53 19-1,-58 25 1,-62 21 1,-51 20 0,-40 21-1,-20 9 1,-3 11-1,7-6 1,34-6-1,43-17 1,54-18-1,57-16 0,54-22 0,42-14 0,23-8 1,7-5-1,-14 1 0,-21 6 0,-47 14-1,-55 15 1,-59 21 0,-53 17 1,-42 12-1,-24 12 1,-6 2 0,6-2-1,26-8 1,44-11 1,54-20-2,57-20 0,58-16 1,47-18-1,30-9 0,11-1 0,-11-5 1,-20 6-1,-51 13-1,-63 17 0,-68 18 1,-68 17 0,-60 20 0,-33 12 0,-13 10 0,2-4-1,28-7 1,50-13 2,65-21-2,75-21 0,75-28 1,66-21 0,50-17 0,29-6-1,6-1 1,-19 0-2,-44 15 1,-66 15-1,-79 24 0,-85 24 0,-79 25 1,-66 22 0,-44 14-1,-19 13 1,8-1 0,32-4 1,56-14 0,72-21 0,86-30 0,85-29 0,81-22 1,62-20-2,36-10 0,10-5 0,-18 2 0,-39 7 0,-70 18 0,-83 22 0,-94 27 0,-89 26 0,-77 25-2,-59 21 2,-26 17-1,-10 12 0,27-3 0,43-6 1,62-15 0,80-22 1,86-32 0,85-28 0,74-28 1,57-21-2,34-10 0,15-10 0,-15-1 0,-35 4 0,-54 11 0,-69 18 0,-92 16 0,-61 37 0,-77 15 0,-43 13 0,-22 12 0,-3 3 0,15 1 0,36-7 0,63-12 0,66-21 0,76-26 0,68-16 0,59-17 0,38-10 0,26-10 0,5-3 0,-24 3 0,-33 3 0,-59 17 0,-68 13 0,-73 17 0,-68 22 0,-57 17 0,-38 15 0,-20 8 0,-3 6 0,20-4 0,38-3 0,53-13 0,65-18 0,68-20 0,59-21 0,58-14 0,36-12 0,29-7 0,5-21-10,12 6-16,-32-20-18,-19-5 0,-30-10 0,-29-11-1</inkml:trace>
</inkml:ink>
</file>

<file path=ppt/ink/ink8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0:10.92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4550 24 67,'3'-14'38,"-3"14"0,7-12 1,2 15-29,-9-3-3,0 0-2,0 0-1,-5 10-1,1 4-1,1 3 0,-1 6-2,-2 3 1,2 4 0,0 5 0,0 6-1,2 2 1,0 3 0,1 1 0,1 6-1,2 3 1,0 5 0,1 2 0,1 2-1,1 1 0,1 0 1,-1 5 0,0-7 0,1 2-1,-3-1 0,2-2 0,-2 0 1,0 1 0,-1 1-1,-1-3 0,0 1 0,-1 0 1,0-6 1,-1 3 0,-2-6-1,0 1 1,-1-3-1,1 2 0,-1-1 1,-1-2-1,-1 4-1,1-3 1,0 2-1,0-3 0,3-2 0,-2-4 1,2-2-1,0-2 1,-1-5-1,2-4 0,-1-2 1,1-5 0,-1 0-2,0-5 1,2-3 0,-1-3 0,1-3-1,0-2 1,0-9 0,1 12 0,-1-12 0,0 0 0,0 0 0,0 0 0,0 0 1,0 0-1,0 0 0,0 0 0,0 0 1,-5-16-1,0-3 1,-4-4 0,-3-7-2,-5-5 2,-1-6-1,-2-3 0,-2 1 0,0 1 0,1 7 0,3 5 0,0 2 1,6 10 0,0 1 0,5 7 0,7 10-1,-11-12 0,11 12 0,0 0-1,10 23 1,-2-7 0,3 11-1,1 4 0,5 8 1,1 6 1,1 5-1,-1 6 0,-1-2 1,2 3-1,-4-1 0,1-4 1,-5-2-2,1-8 1,-3-5-1,0-10 1,0-4 0,-2-8 0,2-9 0,1-6 1,3-9-1,3-11 1,4-4 1,3-13-2,2-3 0,3-7 0,-1-3 0,2-2 0,0 1 0,-3 8 0,-2 1 0,-3 6 0,-3 5 0,-2 7 0,-4 3 0,-1 6 0,-4 5 0,-3 1-2,-4 9-1,5-9-3,-5 9-4,0 0-12,15-8-20,-15 8-1,18-5 2,-18 5-2</inkml:trace>
  <inkml:trace contextRef="#ctx0" brushRef="#br0" timeOffset="1446">4897 2091 95,'2'-15'40,"0"-11"2,14 6-2,-3-10-33,10 5-2,-2 1-1,5 1-2,-1 3-1,0 4 0,-1 6 0,-4 5-2,0 6 1,-1 6 1,-4 7-1,-1 10 0,-6 6 1,-5 7-1,-7 5 0,-7 6 1,-5 6-1,-5-3 1,-4 3-1,-2-3 1,0-2-1,0-4 0,4-6 0,2-7 0,7-7-2,0-6 0,7-6-2,7-13-1,-3 13-3,3-13-9,0 0-24,14 0 1,-3 11-1,-3-2 3</inkml:trace>
  <inkml:trace contextRef="#ctx0" brushRef="#br0" timeOffset="1791">4990 2746 78,'0'0'39,"0"0"-1,0 0 1,18 6-25,-20-15-6,2 9-2,0 0-2,12-9 0,-12 9-1,0 0-1,0 0-1,-3 11 0,3-11-1,-3 15 0,3-15 0,5 13 0,-5-13 1,15 0-1,-3-5 1,-1-1 0,-1 0 1,1 0-1,-11 6 1,10-3-1,-10 3 0,-4 10 0,4-10 0,-8 14-1,8-14 0,-9 11 0,9-11 0,0 0 0,0 0 1,0 0-2,0 0 1,0 0-1,0 0-1,0 0 0,0 0-3,-9-10-3,19 8-29,-12-9-5,9 1 1,-5-5-1</inkml:trace>
  <inkml:trace contextRef="#ctx0" brushRef="#br0" timeOffset="15365">8633 2352 91,'13'-30'39,"6"-1"-2,-4-6 3,13 2-35,-7-1-2,8 3 0,2 4-1,2 7-2,3 7 1,-1 9 1,-2 8-2,-2 12 2,-5 13 0,-7 16 0,-9 11-1,-8 14 0,-8 10 0,-9 7 0,-6 4-1,-3-4 0,-4-6-1,1-10 0,4-15-2,0-15-1,11-6-16,-2-25-20,14-8 1,-4-9-1,15-7 0</inkml:trace>
  <inkml:trace contextRef="#ctx0" brushRef="#br0" timeOffset="15673">9041 3039 100,'12'40'41,"-5"-10"0,3 0-2,-9-8-32,3-4-5,-1-7 0,-3-11-3,0 0-4,4-28-20,0 1-15,-4-11 0,2-5 0,-6-12 0</inkml:trace>
  <inkml:trace contextRef="#ctx0" brushRef="#br0" timeOffset="17829">47 2271 88,'-10'-6'38,"-4"-5"0,14 11 1,-22-25-29,21 9-5,3-8-1,9 5-1,9-6-1,8-1 0,6-3 1,6 2-2,9 5-1,-2 4-1,-3 10 1,-5 9-1,-11 12 1,-9 15-1,-16 12 1,-10 11 1,-13 7 0,-9 8 1,-6 3-1,-4 2-1,2-4 1,0-7-3,11-5-2,1-15-4,13 6-15,0-24-17,11 0 1,2-13-1,9 1 2</inkml:trace>
  <inkml:trace contextRef="#ctx0" brushRef="#br0" timeOffset="18147">171 2825 65,'2'13'38,"4"0"-1,-6-13 1,10 19-14,-10-19-16,0 0-1,10 1-2,-10-1-1,0 0 0,0 0-2,0 0 1,0 0-2,0 0 1,0 0 0,0 0-1,0 0 0,0 0 0,0 0 0,0 0 0,0 0-1,0 0 0,0 0 0,0 0 0,0 0 0,6 14 0,-6-14-1,-3 11 1,3-11 0,-2 10-2,2-10-1,0 0-6,0 0-31,0 0 0,-3-13-1,8 3-1</inkml:trace>
  <inkml:trace contextRef="#ctx0" brushRef="#br0" timeOffset="255906">174 2878 85,'-20'12'40,"39"-9"-1,24-25 0,39-3-24,21-27-11,27-7-2,15-7 0,13-1-2,-3 5 0,-18 7 0,-19 15 2,-32 19-2,-41 27 0,-41 28 0,-45 22 1,-36 23-1,-33 15 1,-14 13 0,-5 2 0,2-7 0,17-17 0,29-18 1,34-32 1,47-35 0,68-26-1,43-34 0,40-33 1,33-17-2,30-18 0,16-7 0,0 5-1,-27 13-1,-33 25 0,-38 24 1,-50 45-1,-62 41 0,-66 48 0,-60 41 0,-54 43-1,-45 35 0,-38 35 1,-27 25 1,-1 7 0,11-3 0,28-20 0,35-26 1,45-38 0,53-38 2,60-56 0,59-51-2,56-62 1,63-48-1,53-42 1,45-34-2,41-28 0,26-21 0,22-4 0,3 5-2,-15 19 1,-31 28 1,-47 31 0,-45 39-1,-63 45 1,-70 50-1,-79 51 0,-73 49 0,-70 49 1,-51 36-1,-37 34 1,-25 19-1,-2 5 1,21-16 1,36-29-1,49-33 1,65-51 0,70-53 0,74-68 1,71-58 1,71-57-3,58-40 0,57-35 0,40-29 0,20-11 0,0 3 0,-20 20 0,-34 31-2,-52 36 2,-57 43 0,-76 55-1,-79 54 1,-86 60-1,-75 54 1,-71 57-1,-60 40 0,-44 42 0,-28 23 2,-9 5-2,14-6 1,34-34-1,52-37 1,58-50 0,72-57 0,80-72 1,73-72-1,81-67 0,69-60 1,72-43 0,54-42 0,51-32 0,22-13-1,16 2-1,1 19 1,-22 24 0,-34 39-1,-59 43 0,-61 52 0,-77 56 1,-77 61-2,-95 67 3,-87 55-1,-74 63-1,-67 43 2,-53 45-2,-43 30 1,-18 16 0,5-3 0,29-26-1,45-35 1,47-47 0,59-51 0,76-71 1,84-75 0,88-80 0,81-68 1,72-53-1,56-43 0,59-37 2,46-23-3,28-1 0,-1 16 0,-24 32 0,-38 43 0,-57 44 0,-56 53-2,-81 61 2,-85 64-1,-98 66 1,-78 57 0,-78 55 0,-56 40 0,-38 43-1,-29 20 2,-4 9-3,15-17 2,39-34-1,45-40-1,62-50 3,68-62 0,72-79 0,74-72 0,75-69 3,71-55-4,65-43 0,56-36 0,45-23 0,17-7 0,10 14 0,-12 26 0,-33 30 0,-53 45 0,-63 43 0,-76 54 0,-94 59 0,-84 58 0,-91 59 0,-79 52 0,-72 55 0,-51 37 0,-41 36 0,-14 15 0,11-2-2,28-15 2,44-37-1,53-39 2,73-61-1,78-67 0,84-74 2,84-71-2,87-66 0,71-55 0,69-41 0,61-35 0,49-16 0,24-3 0,8 10 0,-18 24 0,-40 31 0,-51 43 0,-66 45 0,-75 51 0,-96 62 0,-93 58 0,-97 64 0,-86 51 0,-80 52 0,-58 43 0,-44 30 0,-27 19 0,-3-1 0,23-14 0,40-33 0,58-38 0,67-52 0,77-61 0,82-67 0,80-67 0,83-69 0,69-49 0,64-42 0,41-23 0,26-6 0,-2 8 0,-25 28 0,-43 39 0,-63 59 0,-73 62 0,-87 76 0,-81 68 0,-79 67 0,-69 57 0,-45 57-2,-42 24-12,-5 31-13,-17-17-17,19-18 0,20-36-2,29-42-1,216-242 47</inkml:trace>
</inkml:ink>
</file>

<file path=ppt/ink/ink8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3:09.23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5750 659 60,'26'-1'37,"14"-10"0,10-16 0,18-4-26,-1-17-3,17-2-2,-1-11-2,9 0-1,0-3 0,-3 4-1,-8 0 0,-4 9 0,-14 4-1,-11 9-2,-8 13-1,-17 2-2,-7 21-6,-20 2-16,-11 13-13,-14 12 0,-8 16-1,-18 7 2</inkml:trace>
  <inkml:trace contextRef="#ctx0" brushRef="#br0" timeOffset="334">5390 1297 60,'8'-28'37,"1"4"-1,-3-6-5,9 19-17,-11-9-5,11 16-1,-1-7-1,16 8-2,5-6-1,17-1-1,11-5 0,17-2-1,11-5 0,9-1-2,2-6 1,-4 2-1,-5 0 0,-14 4-1,-11 4-2,-24-8-16,-10 13-21,-22-1 0,-12 15-2,-12-17 2</inkml:trace>
  <inkml:trace contextRef="#ctx0" brushRef="#br0" timeOffset="14168">5542 1996 102,'0'0'39,"0"0"1,14 21-12,-14-5-25,2 12-1,-2 7 1,3 9-1,-1 4 0,1 4-1,1 2 0,5 3-1,-1-7 1,1-4-1,0-9-2,1-7 1,1-5-3,-11-25-4,28 5-31,-19-22-1,9-4 0,-1-17 1</inkml:trace>
  <inkml:trace contextRef="#ctx0" brushRef="#br0" timeOffset="14398">6030 1794 76,'19'-37'38,"-4"22"0,-15 15 1,17 37-29,-18 8-7,1 17-1,-1 11-1,2 14 0,0 4-1,2-3-2,4-1-3,-3-17-6,12-5-27,-6-17-1,5-14 0,-4-17 2</inkml:trace>
  <inkml:trace contextRef="#ctx0" brushRef="#br0" timeOffset="14618">5646 2248 86,'-11'17'38,"19"-5"0,20 4 1,13-10-35,17 0-2,7-4-1,4-6-3,2 5-15,-11-14-22,-6 2 1,-17-7-1,-13 1 0</inkml:trace>
  <inkml:trace contextRef="#ctx0" brushRef="#br0" timeOffset="15127">946 3467 73,'12'-21'38,"1"5"1,-6-5 0,8 14-23,-19-9-9,4 16-2,-12-10-1,0 13-1,-7 3-1,1 7-1,-5 5 0,0 5 0,3 9-1,2 2 1,2 4-1,6 1 0,4 0 0,4-1 0,6-2-1,4-5 0,7-8 0,3-6-1,10-7-1,2-11 0,7-4 1,3-11-1,2-1 1,-3-6 1,-2-1 0,-7 1 1,-12 2 1,-5 6-1,-13 15 1,0 0 0,-21 5-1,5 11 0,3 6 0,3 0-1,7 2 0,9-4 1,11-10-1,8-7 2,8-11-1,4-7 1,1-7 0,-1-8 0,-7-4 1,-3-2-1,-10 3 0,-2 2 0,-7 3-1,-2 4 1,-2 1-1,2 4 0,4 2 0,3-1 0,5-3 0,2-2 0,4-5 0,2-3 0,-1-4 0,0-4 0,-7-3 1,-4-2-1,-7-1 0,-8 5 1,-5 2-1,-6 9 1,-3 7-1,-6 11 0,0 16 0,1 13 0,2 18 0,5 9 0,5 14 0,5 8 1,9 4-2,5 6 2,7-6-1,4-2 1,5-8 0,2-6-2,-1-8 1,-3-12-1,-2-6-1,-8-14-2,3 2-5,-18-17-29,0 0-2,0-17 3,-9 0-3</inkml:trace>
  <inkml:trace contextRef="#ctx0" brushRef="#br0" timeOffset="15992">137 3384 94,'-19'-21'40,"0"-1"0,6 4 1,-4 0-31,4 8-7,-1 10-1,2 11-1,1 12 0,3 13-1,4 16 1,5 18-1,4 14 0,2 14 1,3 9-1,-1 6-1,-1-1 0,-5-4-2,-1-7-3,-12-25-6,10-6-27,-11-26-2,1-18 3,-2-26-1</inkml:trace>
  <inkml:trace contextRef="#ctx0" brushRef="#br0" timeOffset="16225">2 3900 87,'14'-69'37,"5"16"0,0 14 0,10 21-30,-5 10-4,5 14-1,-4 5-1,1 8 1,-2-2-2,2-2 1,-1-3-1,0-5 0,0-3-3,-6-14-23,8 3-12,-2-7 1,3-3-2,3-6 2</inkml:trace>
  <inkml:trace contextRef="#ctx0" brushRef="#br0" timeOffset="16956">3601 3424 80,'-4'12'37,"0"0"-1,-2 3 1,4 3-30,-2 0-5,1 5-2,0-2 2,0 1-2,2-1 1,1-6-4,7 3-1,-7-18-17,0 0-17,13-11 1,-2-4 0,3-8 1</inkml:trace>
  <inkml:trace contextRef="#ctx0" brushRef="#br0" timeOffset="17132">3729 3346 90,'0'0'37,"6"14"0,-6 14-6,-6-4-25,6 6-2,-1 2-3,2 0 0,2-2-3,1-12-5,15-5-31,1-8 0,10-5 2,9-11-3</inkml:trace>
  <inkml:trace contextRef="#ctx0" brushRef="#br0" timeOffset="17520">5055 2916 75,'0'0'37,"-5"11"0,-2 1 1,5 15-31,-12 2-2,2 15-2,-7 9-1,1 14 0,-3 2-1,6 3 0,4 3 0,4-5-1,9-6-2,4-14-4,18-7-27,-1-18-5,10-11 0,6-12-1</inkml:trace>
  <inkml:trace contextRef="#ctx0" brushRef="#br0" timeOffset="18008">6091 3140 45,'0'0'35,"0"0"2,0 0-2,0 0-20,10-3-4,-10 3-3,0 0-3,-4-9-1,4 9-1,0 0 0,0 0-2,0 25 0,0-2 0,1 8-1,0 5 0,2 5 0,0 2 0,2 0-1,1-6 2,0-8-1,2-7 0,4-12 0,-1-7 0,4-9 1,-1-6-1,3-6 1,0-5-1,-1-1 0,-1 2 0,0 0 0,-2 7 0,0 6 0,1 10 0,2 6 0,2 7-1,5 2 1,6 1 0,4-1 0,1-4 0,2-6 0,-1-8 1,-1-9 0,-4-6 0,-6-7 0,-5-3 0,-9-6 1,-5-2 0,-8-3 0,-4 2-2,-3 3 1,-2 3-1,1 5 0,0 1-3,8 12-8,-3-4-28,21 7-1,4-2 2,15 1-3</inkml:trace>
  <inkml:trace contextRef="#ctx0" brushRef="#br0" timeOffset="18796">9533 2924 76,'8'12'39,"8"13"0,-2 6 0,13 13-32,-9 8-3,1 12-1,-4 6-2,1 5 0,-5 1 0,-3-3 1,-4-8-1,-3-5 1,0-12 0,-2-7 0,1-10-1,-3-7 0,3-7-2,0-6 0,1-1-3,-1-10-9,0 0-28,0 0 2,0 0-1,-11 13 1</inkml:trace>
  <inkml:trace contextRef="#ctx0" brushRef="#br0" timeOffset="55029">6488 2042 69,'0'0'38,"0"0"-1,-2 9 3,-7-16-26,9 7-5,0 0-3,-6 12-1,6-12 0,-15 10-2,5-2 0,0 0-1,0 1 0,1-1-1,0 2 0,9-10 0,-11 13 0,11-13 0,0 0 0,2 13 0,-2-13-1,22 5 1,-2-4-1,5 1 0,8 2 0,6 0 1,2-1-1,3 1 0,-1-1 0,-3 1 0,-6 0 0,-5-1 0,-7 0 0,-8-2 1,-3 2-1,-11-3-1,0 0 1,0 0-1,9 7-1,-9-7-1,0 0-3,-2-19-14,2 19-20,13-26-2,3 6 1,0-8-1</inkml:trace>
  <inkml:trace contextRef="#ctx0" brushRef="#br0" timeOffset="55526">7353 1727 89,'0'0'40,"-12"-15"2,12 15-1,-16-19-30,16 19-4,12-22-3,4 10-1,8-6-1,9 2 0,8-4-2,9 6 0,5-2 0,4 8 0,-1 6 0,-7 3 0,-3 13 1,-9 2-1,-12 13 1,-12 6-1,-16 6 1,-12 5 0,-13 4 0,-6 2 0,-8 0-1,-2 1 1,1-6-1,3-3 0,11 0-1,10-6 0,13 1 1,11-5-1,11-2 1,9-1-1,6 0 1,5 1 0,0-3 1,0-4-1,-5 0 0,-6-2-1,-6 0 1,-8 0 0,-10-1 0,-11-3 0,-11 3 0,-7 0 0,-13-1 0,-6 3 1,-8-5-1,-6 0 0,-1-3 1,0-3-1,2-4 0,5-5 0,9 0 0,6-4 0,10-1 0,4-2 0,10-2-2,3-2 0,11 7-4,4-26-9,12 14-26,1-9-2,12 5 2,1-9-2</inkml:trace>
  <inkml:trace contextRef="#ctx0" brushRef="#br0" timeOffset="56304">7214 3278 71,'-20'16'41,"-2"-5"0,12 2 1,-3-14-16,13 1-19,-2 9-2,2-9-2,22 4 0,0-6-2,6 1 0,7 0 0,6-1-1,2 0 0,0-1-2,-1-1 0,-1 3-4,-11-11-6,1 9-29,-13-8-2,3 2 2,-11-9-2</inkml:trace>
  <inkml:trace contextRef="#ctx0" brushRef="#br0" timeOffset="56568">7944 2995 100,'51'-21'42,"5"9"0,-12-7 0,9 6-35,-19 0-4,-6 4-1,-8 0 0,-7 11-1,-7 8 0,-9 2 0,-8 11-1,-5 1 0,-2 7-1,1 7 1,3 2-1,7 1 2,13-1-2,13 4 1,17-2 0,12-1 0,10 1-1,6-1 1,1 0 0,-5 0-1,-12-1 1,-13-2 1,-19-2-1,-17 2 1,-18-2-1,-19 3 1,-11-3 0,-12-2 0,-4-2-1,-7-5-1,2-2 1,2-8 0,4-3-1,8-10 0,7-4-1,5-15-3,14 1-7,1-19-29,17-6-1,1-18 0,21-8 0</inkml:trace>
  <inkml:trace contextRef="#ctx0" brushRef="#br0" timeOffset="57099">8576 1203 92,'-82'-55'39,"-6"3"2,-18-5-2,-8 8-34,-12-1-3,-10 4 1,-13-1-2,-7 5 2,-10 2-2,-7 7 0,-5 5 0,-5 5-2,-4 12 1,-5 7-1,0 10 1,-1 9-1,0 9 1,3 10-1,4 11 1,1 11 0,3 9 0,4 10 0,5 16 0,6 12 0,9 10 0,7 12 2,12 9-2,14 3 0,18 8 1,18 1 0,22-1 0,19-1 0,27-1-1,24-7 0,26-3 0,23-2 0,27-8 0,27-7 0,29-6-1,23-6 1,26-7 0,21-7 1,20-8-1,19-6-1,13-7 1,12-7 0,7-10 0,7-7 1,7-11-1,7-9 0,0-13 0,2-8 0,-3-17 1,-5-10 0,1-15 0,-9-10 0,-16-13 0,-18-13 0,-20-14-1,-20-15 1,-23-11 1,-25-12 0,-28-16 0,-29-7-1,-25-12 1,-34-6 0,-27-9 1,-36-4-4,-23-2 0,-31-6 1,-31 3 0,-29-3-2,-38 7 1,-19 10 0,-33 13-2,-13 16 4,-26 20-2,-15 27 0,-12 29-5,-9 18-10,13 40-25,-5 21-2,15 28 1,9 17-2</inkml:trace>
</inkml:ink>
</file>

<file path=ppt/ink/ink8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3:15.67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540 209 73,'0'0'40,"0"0"-3,11-11 3,-12-3-17,1 14-19,-1-23 0,-3 7-2,-4-6 1,-2 0-2,-6-5 1,-2 3 0,-8 1-1,-2 7 0,-3 6-1,-1 7 1,0 10-1,2 9 0,3 13 0,4 13-1,8 10 1,3 12 0,5 12 0,3 6 0,0 11 0,0 1 0,-1 1 1,0-5 0,-1-8 0,-1-7-1,0-12 0,0-11-1,3-11 1,0-12-3,4-8-2,0-21-5,0 0-29,-10-6-1,5-7 0,-8-13 0</inkml:trace>
  <inkml:trace contextRef="#ctx0" brushRef="#br0" timeOffset="354">4 728 86,'-8'-31'37,"16"11"2,6-1 0,22 14-28,-2-5-6,13 6-2,6-2 0,5 4-1,1-3-1,0 6-1,-8 5 0,-6 3 0,-7 6 0,-10 4-1,-9 8 0,-5 1 0,-5 4 0,-2-1 0,3-2 0,1-3 1,2-6 0,4-5-1,0-7 1,2-6 1,-4-6-1,-3-6 0,-8-7 1,-5-6 0,-9-8 0,-2-3 0,-3-2 0,-1 5-1,3 2 1,4 7-1,8 10 0,1 14-1,19 14 0,0 9-1,7 10 0,0 0 1,4 2-1,-5-4 1,0-6-1,-5-11 1,-3-12 1,-1-10-1,-4-12 1,-1-6 0,0-7 2,1-5-2,2-2 2,3 1-2,4 3 1,4 7-1,3 7-3,-1 0-5,8 15-30,-3 4 1,3 7-1,-2 1 0</inkml:trace>
  <inkml:trace contextRef="#ctx0" brushRef="#br0" timeOffset="947">1523 748 76,'0'0'39,"13"4"-2,-13-4 2,10-34-18,-2 9-17,-5-8-1,4-2-1,-2-2 0,1 2-1,3 0 1,3 5-2,3 6 1,5 5-2,4 7 0,1 2-1,4 8 1,1 0-1,2 7 0,-3-1 0,-1 8 0,-7 0 0,-2 8 0,-10 3 1,-5 7 0,-6 5 0,-4 4 1,-4 4 0,2 1-1,2-1 2,4-3-1,5-5 1,7-8 0,7-9 0,6-10 0,4-7 1,-1-12 0,3-5 0,-5-12 0,-1-6 0,-8-10 0,-4-3-1,-8-4 1,-2 3 0,-5 8-1,-2 5 0,-4 11-1,0 16 0,-1 11 0,0 14-1,5 8 1,4 6-1,1 1 0,6-1 1,7-1-1,7-9 1,5-5-1,3-8 1,0-5 0,-4-4 0,0 0-1,-3 2 1,-6 3 0,-2 3-1,-3 5 1,0 2-1,3 5 1,4-1 0,8 0-1,3-7 1,7-5 0,4-6 0,4-9 1,0-3 0,-4-11 1,-4-2-1,-11-5 0,-7-5 0,-13-1 0,-7 2 0,-8 5-1,-4 1-1,-1 6-1,-3 3-2,11 10-8,-3-1-26,12 10-3,9-13 3,12 5-2</inkml:trace>
  <inkml:trace contextRef="#ctx0" brushRef="#br0" timeOffset="1706">2946 534 97,'2'43'40,"1"6"0,-7-7-2,2 7-29,-3-13-8,0-5-2,-1-9-1,6-22-2,-1 11-34,1-27-2,8-12 2,-3-14-1</inkml:trace>
  <inkml:trace contextRef="#ctx0" brushRef="#br0" timeOffset="1878">2958 227 60,'-12'0'33,"7"21"-11,-8 2-20,8 5-19,5 10-15,3 6-1</inkml:trace>
  <inkml:trace contextRef="#ctx0" brushRef="#br0" timeOffset="1971">2997 644 56,'15'27'36,"0"-13"1,4-5 0,-9-23-16,16 6-9,-12-18-3,10 4-2,-9-11-2,3 7-1,-5-1-1,0 9-2,-4 10 0,1 10-1,1 12 0,1 7-1,4 10 1,1 1 0,4 3 0,4-4 1,1-7-1,3-8 0,1-10-1,-1-12-1,2-11-1,-4-16-2,5-6 1,-5-18-1,8-1 0,-4-10 0,11 8-7,-5-5-26,9 8 2,6 9 0,6 9 0</inkml:trace>
  <inkml:trace contextRef="#ctx0" brushRef="#br0" timeOffset="2459">3760 696 90,'3'34'37,"0"-5"0,4-3 1,-3-10-33,6-1-2,-10-15 1,10 0-1,-9-15 1,1-5-1,-5-11 0,2-5 0,-1-9-2,2-2 0,2-2 0,4 4 0,4 3 0,8 6-1,5 6-1,6 7 0,8 12-2,2 1-4,14 14-26,-8-4-7,5 8 0,-7-5 0</inkml:trace>
  <inkml:trace contextRef="#ctx0" brushRef="#br0" timeOffset="2752">4082 693 93,'-18'22'37,"0"-10"1,11 0 1,-9-11-34,16-1-3,0 0 0,14-14 1,-14 14-2,14-12 1,-14 12-1,16-10 0,-16 10 0,10-6 0,-10 6-1,0 0-1,0 0 1,0 0 0,0 0-1,0 0 1,0 0-1,0 0 0,0 0 1,0 0 0,0 0-1,0 0 1,0 0 0,0 0 0,0 0 0,0 0 0,0 0 0,0 0-1,0 0 1,0 0 0,0 0 0,0 0 0,0 0 0,0 0 0,0 0 0,0 0 0,0 0 1,12-7-1,-12 7 1,16-10 0,-6 1 0,3-1 0,1-3 0,2-2 0,-1-3 0,1-1 0,-1-2 1,0 2-2,-3 1 1,-2 3 0,0 3-1,-10 12 0,13-9 0,-13 9 0,16 17 0,-4 0 0,-1 4-1,5 5 1,1 0 0,0 3 0,0-1 0,-3-5 0,0-3 0,-6-4 0,0-4-1,-8-12 1,0 0 0,-10 5 1,-5-14-1,-3-1 0,-5-5 0,-4-5 0,-2-1 0,-1-1-1,4 4-2,0-3 0,10 10-3,-2-10-7,18 21-27,0 0 1,13-2 0,1 5-1</inkml:trace>
  <inkml:trace contextRef="#ctx0" brushRef="#br0" timeOffset="3468">4468 682 95,'11'-1'39,"2"1"1,-6-13-1,4 2-32,-5-5-3,2 0-2,-4 1 0,-2 2-1,1 4 0,-3 9-1,0 0 0,0 0 0,0 0 0,6 13 0,-6-13 0,4 11-1,-4-11 1,12 1 0,-3-5 0,2-4 0,3-3-1,-1-7 0,2-3 0,-2-4 0,2-1-1,-5-1-1,-1 2 0,-2 1-1,2 10 0,-4 4-1,5 14 1,-10-4 0,17 29 0,-12-7 2,4 7 0,-5 3 2,0 1 1,-2-1 1,-4-5-1,1 0 3,-5-12-1,5-1 2,1-14-1,-5 12 0,5-12 1,-1-10-1,0 1-1,1 9 0,2-15-1,-2 15-1,0 0-1,4 10 1,-1 8-2,2 10 1,0 13-2,-2 6 1,2 10-1,-7 2 0,0 4-1,-6-2 0,-2-1-1,-8-10 1,0-7 0,-4-14-1,6-9 0,-1-16 1,7-13 2,4-12 0,5-11 3,9-9 1,4-11 0,13 0 1,1-12 0,10 6 1,0-8-1,8 5-1,-4-2 0,3 1-1,-7 1 0,-3 3-1,-8 5 1,-4 5-1,-8 7 0,-8 9 0,-5 6 0,-7 16 0,-4 9-1,-4 12 0,2 10 0,2 11 0,4 7-1,4 3 1,7 3-1,8-2 1,6-3-1,4-7 0,2-5-1,-1-13-2,6-2-4,-10-22-19,10 3-14,-8-13 1,6-3-1,-6-10 2</inkml:trace>
  <inkml:trace contextRef="#ctx0" brushRef="#br0" timeOffset="4371">5468 17 93,'0'0'38,"11"0"3,-16 12-2,9 15-32,-16 10-2,-1 12-2,-2 7-1,2 6 0,3 5 0,4-4-2,8-6-1,6-9-3,22-5-29,2-20-8,24-9 1,11-15-1</inkml:trace>
</inkml:ink>
</file>

<file path=ppt/ink/ink8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3:21.13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29 1 13,'-6'11'32,"6"-11"0,0 0 4,0 0-14,0 0-6,0 0-2,3 12-2,-3-12-4,0 0-1,0 0-2,0 0-1,0 0 0,0 0-2,0 0 0,0 0-1,0 0 0,0 0 0,0 0 0,0 0 0,0 0-1,0 0 1,0 0-1,0 0 1,0 0-1,0 0 1,0 0 0,0 0-1,0 0 0,-3-11 0,3 11 0,0 0 0,0 0 0,0 0 0,0 0-1,1-11 0,-1 11 0,0 0-1,0 0-3,0 0-6,0 0-29,-11-7 1,11 7 0,-14 8 0</inkml:trace>
</inkml:ink>
</file>

<file path=ppt/ink/ink8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3:20.48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0 101 87,'24'-44'40,"0"6"-1,8 23 1,-7 11-33,13 19-3,0 16-3,-2 20 0,-1 18 0,-2 8 0,-7 12 0,-3 3 0,-10 0-1,0-1 1,-9-7-1,-3-10-1,1-10-1,-9-18-6,11-4-32,-17-17-1,5-7 1,-13-19-2</inkml:trace>
</inkml:ink>
</file>

<file path=ppt/ink/ink8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0:35.51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438 217 91,'15'-17'39,"-4"-6"1,-1 4-2,-15-12-28,4 8-4,-13-2-1,-2 4-2,-13 2 0,-6 5-1,-5 5 0,-3 4-1,0 6 0,2 5-2,6 4 1,5 4 0,13 3 0,7 6 0,12 2-1,12 6 2,8 2-2,10 3 2,5 4-1,8 2 0,-3 4 0,0-2 0,-8-1 0,-6-2 0,-10-3 0,-11-2 0,-13-4 0,-9-3 1,-11-6-1,-7-3 0,-7-5 0,-2 1 0,-4-8 0,2-4 0,0-3 0,5-5-1,7-2 0,6-5 0,12-3-4,6-11-2,21 7-33,2-10-1,16 1 1,4-7-1</inkml:trace>
  <inkml:trace contextRef="#ctx0" brushRef="#br0" timeOffset="459">584 446 83,'3'34'37,"2"4"0,-2-3 1,9 8-30,-8-10-2,6 2-3,-5-11 2,5-1-1,-10-23-1,0 0 0,0 0 0,7-29-1,-13-3-1,-3-7 1,-3-8-1,-2-7-1,-5 1 1,-1-1 0,-2 2 0,2 7 0,0 5 0,3 6 0,4 6-1,8 6 1,9 6-1,9 1 1,10 5-1,6-3 0,8-3-1,2 0 1,3-2-1,-2 0-2,-1 4-2,-12-8-8,3 12-27,-12-1-2,-3 8 2,-15 3-2</inkml:trace>
  <inkml:trace contextRef="#ctx0" brushRef="#br0" timeOffset="852">626 311 89,'2'24'40,"2"-11"1,8 0-2,2-18-25,9 10-9,-2-6-1,6-2-3,-2-3 0,1-1-1,0 2-1,-5-5-3,2 10-5,-23 0-29,22-4-3,-22 4 2,0 0-2</inkml:trace>
  <inkml:trace contextRef="#ctx0" brushRef="#br0" timeOffset="1100">619 741 83,'5'13'38,"-5"-13"1,15 9 1,-15-9-29,24-2-4,-8-1-2,8 3-1,1-4-2,4 1 0,-1 0-1,0-2-2,-1 5-2,-9-8-4,7 15-19,-13-8-14,-2 6 1,-10-5-1,1 10 0</inkml:trace>
  <inkml:trace contextRef="#ctx0" brushRef="#br0" timeOffset="1414">0 1013 89,'0'0'40,"14"12"1,19-14 0,27 7-29,0-10-5,19 4-1,3-2-3,5 1-1,-1-3-1,-5 2 0,-11-3-1,-11 3 0,-12 0-1,-15-2-1,-8 4-3,-21-12-11,-3 13-24,-16-11-2,-3 7 1,-11-7 0</inkml:trace>
  <inkml:trace contextRef="#ctx0" brushRef="#br0" timeOffset="1694">103 1109 103,'25'11'41,"16"0"1,8-12-1,20 3-34,-4-6-3,6 0-1,-1 0-2,-3 0 0,-8-1-1,-11 2-1,-10 3-2,-14-3-4,1 4-32,-25-1-3,8 16 2,-17-7-2</inkml:trace>
</inkml:ink>
</file>

<file path=ppt/ink/ink9.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4-08T21:22:13.772"/>
    </inkml:context>
    <inkml:brush xml:id="br0">
      <inkml:brushProperty name="width" value="0.05292" units="cm"/>
      <inkml:brushProperty name="height" value="0.05292" units="cm"/>
      <inkml:brushProperty name="color" value="#FF0000"/>
    </inkml:brush>
  </inkml:definitions>
  <inkml:trace contextRef="#ctx0" brushRef="#br0">7171 6747,'0'0,"26"0,-26 0,0 0,0-27,0 1,0 26,0-26,0-1,-26 27,26-26,0-1,-27 1,1 26,-27-27,0 27,0 0,0-26,-26 26,-1 0,-26 0,27 0,-53 0,26 0,-53 0,27 0,-27 0,27-27,-53 27,26 0,-26 0,-1-26,1 26,0 0,0 0,0 0,-1 0,1 0,26 0,-26 0,26 0,1 0,25 0,1 0,26 0,0 0,27 0,26 0,0 0,27 26,-1 1,1-1,26-26,0 53,26-26,-26 52,0-26,0 26,0 1,0 25,0 1,-26 0,26 26,-27 1,1-1,0 0,-1 1,27-28,-26 28,26-27,0-1,0-25,26-27,1 0,-1-27,0 1,54-1,-27-26,26 0,0 0,27-26,0-1,26 1,1-1,-1 1,0-1,27 1,0 26,0-27,26 1,-26 26,26-27,0 27,-26-26,52 26,-25 0,-1 0,0 0,0 0,-26 0,26 0,-53 0,1 26,-1-26,-26 0,0 27,-27-27,0 0,-26 0,0 0,-26-27,-1 27,1-26,-1-27,-26 27,0-54,0 1,0-27,0 0,-26 0,26-26,0 26,0-26,-27 0,27 26,0 26,0-25,0 25,0 27,0 27,27-1,-27 1,0 52,0-26,0 27,0-1,0 1</inkml:trace>
  <inkml:trace contextRef="#ctx0" brushRef="#br0" timeOffset="9162.524">4975 13653,'0'0,"0"0,0 0,0 0,0 0,0 0,0 0,0 0,-27 0,27 0,0 26,0-26,0 26,0 1,0-27,0 26,0-26,0 27,27-1,-27-26,52 0,-25 0,26 27,0-27,0 26,26-26,0 27,27-27,-26 26,-1-26,-26 0,0 0,26 0,-26 0,0 0,0 0,0-26,0 26,-27-27,27 27,-26-26,-1-1,1 27,-27 0,0 0,26 0,-26 0,0 0,0 0,0-26,0 26,0 0,-26 0,26 0,0-27,0 27</inkml:trace>
  <inkml:trace contextRef="#ctx0" brushRef="#br0" timeOffset="17222.9851">6059 9287,'0'0,"-26"-27,26 27,0 0,0 0,-27-26,1 26,26 0,-27 0,27 0,-26 0,0-26,-1 26,27 0,-26 0,-1 0,1-27,-1 27,1 0,-1 0,1 0,-1-26,1 26,0 0,-1 26,1-26,-1 0,1 0,-1 0,27 27,-26-27,-1 26,27-26,-26 0,26 26,-27 1,27-1,-26-26,-1 27,27 26,-26-27,0 1,-1-1,27 27,-26-27,-1 27,27-26,0-1,-26 1,26-1,0 27,0-26,0-1,0 1,26-27,-26 26,0 0,0 1,27-27,-27 26,26-26,1 0,-27 27,26-27,0 26,1-26,-1 27,1-27,-1 0,1 0,-1 26,1-26,-1 0,1 27,-1-27,27 0,-27 0,1 0,-1 0,1 0,-1 0,1 0,-1 0,1 0,-1 0,1 0,-1 0,0 0,27-27,-26 27,-1-26,1 26,-1 0,1-27,-1 1,1-1,-27 27,26-53,1 27,-27 0,26-27,-26 0,26 0,-26 0,27 26,-27-52,26 53,-26-27,0 0,27 26,-27-26,0 27,-27-1,27 1,-26 26,26-26,-27-1,1 27,0-26,-1 26,27 0,-26 0,-1 0,27 0,0 0,0 0,0 26,0-52</inkml:trace>
  <inkml:trace contextRef="#ctx0" brushRef="#br0" timeOffset="20506.1728">4922 12568,'0'0,"0"0,0 0,0 0,0-80,0 80,0-26,0 26,0-27,0 1,0 0,26 26,-26-27,0 27,0-26,0 26,0 0,0-27,0 27,-26 0,26 0,0 0,0 0,0 0,0 0,0 0,0 0,26 0,-26 0,27 0,-1 0,0 0,27 0,0 27,0-27,0 0,26 0,1 0,-1 0,1-27,-1 27,0 0,-26 0,27 0,-27-26,26 26,-53 0,27-27,-26 27,26 0,-53 0,26-26,-26 26,0 0,27 0,-27 0,0 0,0 0,0 0,0 0,26 26,-26 1,0-1,0-26,0 53,0-53,0 53,0-27,0 1,0-27,27 0</inkml:trace>
  <inkml:trace contextRef="#ctx0" brushRef="#br0" timeOffset="27462.5707">2646 13044,'-26'26,"26"-26,-27 0,1 0,26 0,0 0,-27 0,27 0,0 0,0 0,0 0,0 0,27 0,-1 0,1 27,26-27,-27 0,53 0,-26 26,0-26,0 0,0 27,0-27,-26 0,-1 0,0 0,1 0,-27 0,0 0,0 0,26-27,1 27,-27-26,26 26,-26-27,27 1,-27 26,0-26,0-1,0 1,-27-1,27 1,-26 26,26-27,-27 1,1-1,26 27,-27 0,27-26,0 26,-26 0,26 0,0 0,0 0,0 0,26 26,1-26,-1 0,1 27,-1-27,1 26,26 1,-27-27,1 26,-27 1,26-1,-26 1,26-27,-26 26,-26 0,26 1,-26-27,-1 26,1 1,26-1,-27 1,1-27,-1 26,27 1,0-27,0 0,-26 0,26 0,0 0,0 0,0 0,0 0,-27 26,27-26,0 27,0-27,-26 0,26 0,0 0,-27 26,27-26,0 0</inkml:trace>
  <inkml:trace contextRef="#ctx0" brushRef="#br0" timeOffset="29316.6768">8785 13944,'-27'0,"27"0,0 0,0-27,-26-79,26 106,0 0,0 0,26 0,1 0,-27 0,52 0,-25 0,52 0,-26 0,27 0,25 0,1 0,27-26,-1 26,0-27,27 1,-27 26,0-27,27 27,-27-26,-26 0,0 26,0-27,-53 27,0 0,0 0,-27 0,-26 0,0 0,0 0,0 0,0 0,0 0,0 0,0 0,-26 0,-1 0,1 0,-27 0,26 0,-52 0</inkml:trace>
  <inkml:trace contextRef="#ctx0" brushRef="#br0" timeOffset="29748.7015">8864 13864,'-27'27,"1"-27,26 0,0 105,26-105,1 0,26 0,26 0,-26-26,53 26,26 0,1-26,-1 26,27-27,-1 27,1-26,0-1,26 27,-53-26,1-1,-1 27,-26 0,-27-26,-26 26,0 0,-27 0,-26-27,0 27,0 0,0 0,0 0,0 0,0 0,0 27,53-1,-79-26,26 0,-27 0,27 0</inkml:trace>
  <inkml:trace contextRef="#ctx0" brushRef="#br0" timeOffset="36903.1107">9578 13520,'0'0,"0"0,0 0,0 0,0 0,0 0,0 0,0 0,0 0,0 0,0 0,0 0,0 0,-26 0,26 0,-27 0,1 0,26 0,-27 0,-25 27,25-27,-26 0,27 0,-27 0,0 0,0 26,0-26,0 0,27 27,-54-27,27 26,0-26,-26 0,26 27,0-27,0 26,-26-26,26 26,0-26,-26 0,26 27,0-27,0 0,0 0,0 26,0-26,0 0,0 27,0-27,1 0,-1 26,0-26,0 0,0 0,0 27,-26-27,26 26,-27-26,27 27,0-1,1-26,-28 0,27 27,0-1,-26 0,26-26,0 27,0-1,0 1,0-1,0 27,1-26,-1-1,26 27,-26-26,27-1,-27 0,26 1,1 26,-27-27,27 1,-1-1,27-26,-26 27,26-27,-27 26,27-26,0 0,0 0,0 0,0 0,0 0,0 0,0 0,0 0,-26-26,26 26,0 0,0 0,0 0,0 0,0-27,0 27,0-26,-27-1,27 27,0-26,0 26,0-27,0 1,0 26,0-27,0 27,0 0,0-26,0 26,0-26,0 26,0-27,27 27,-27-26,26 26,-26-27,0 27,0 0,27-26,-27 26,0 0,0 0,0 0,0 0,0 0,0 26,0-26,-27 27,27-1,0 1,-26-1,26 0,-27 1,1 26,26-27,-27 1,27-1,-26 1,26-1,-27 1,27-1,0 0,0-26,0 0,0 0,27 0,-27 0,26 0,1 0,26 0,-27 0,27-26,-26 26,26 0,-1-26,1 26,0 0,-26-27,26 27,-27 0,27-26,-27 26,1 0,-27 0,0 0,0 0,26 0,-26 0,0 0,0-27,0 27,-26 0,26-26,-27-1,1 1,26-1,-26 1,-1-1,1 1,-1 0,1 26,-1-27,1 1,-1-1,1 27,-1-26,1-1,26 27,-26 0,26 0,0 0,0 0,0 0,0 0,0 0,0 27,26-1,0 1,1-1,-1 1,-26-1,27 0,-1-26,1 27,-27-27,26 26,-26-26,0 0,0 0,0 0,0 0,0 0,-26-26,26-1,-27 27,1-26,-1 26,-26-26,27-1,0 27,-1 0,1 0,26 0,-27 0,27 0,0 27,0-27,0 26,0-26,0 26,0-26,27 0,-27 0,26 0,1 0,-1 0,0-26,27 0,-26-1,-1 27,1-26,-1 26,-26 0,0 0,-26 26,-1-26,-26 53,0-27,27 27,-27 0,0-26,27 26,-1-27,1-26,26 0,53 0,-27-26,1-1,26 1,-1-1,1-26,-26 27,-1-1,1 27,-27 0,0 0,0 0,0 27,0-27,-27 26,27 1,0-27,27 0,-1 0,1-27,-1 27,1-26,-27 26,0 0,0 0,0 0,-27 26,1 1,-1-27,27 53,-26-80,26 27,0 0,26-53</inkml:trace>
  <inkml:trace contextRef="#ctx0" brushRef="#br0" timeOffset="39449.2563">5953 9419,'0'-26,"0"-1,-26 1,0-1,-1-26,1 27,-1 0,1-1,-1 27,1-26,-1 26,1 0,-27 0,27 0,-27 0,26 0,1 0,-27 0,26 0,1 0,-1 0,27 0,-26 0,-1 0,1 0,26 0,-26 26,26-26,0 27,0-1,-27 27,27-27,0 27,0 0,0 0,0 0,0 0,0 0,0 0,0-27,-26 27,26 0,-27-26,27 25,0-25,0-1,0 27,0-26,0-27,0 26,0 1,27-27,26 0,-27 0,27 0,0-27,26 27,-26-26,27 26,-1 0,-26 0,26-27,-26 27,26 0,-26 0,0 0,0 0,-26 0,-1 0,1-26,-1 26,-26 0,0-27,0 1,0-1,0-25,0-1,0 0,0 0,0-27,-26 27,26 1,0-1,0 26,0-26,0 27,0 26,-27-27,27 27,0 0,0 0,0 0,0 0,0 0,27 0,-27 0,26 0</inkml:trace>
  <inkml:trace contextRef="#ctx0" brushRef="#br0" timeOffset="42549.4335">4445 15901,'0'0,"-26"-26,26 26,0 0,0 0,0-26,0-1,0 27,0 0,0 0,26 0,1 0,26 27,0-27,0 0,26 26,0-26,27 0,26 26,1-26,-1-26,27 26,-27 0,0 0,-26-26,0 26,-27 0,1 0,-27 0,-27 0,-26 0,0 0,0 26,0-26,0 0,0 0,-53 0,53 0,-53-26,27 26</inkml:trace>
  <inkml:trace contextRef="#ctx0" brushRef="#br0" timeOffset="42914.4545">4445 15981,'-26'26,"-1"-52,27 26,27 79,-1-105,27-1,0 27,27-26,25-1,-25 27,26 0,-1 0,28 0,-54 0,53 0,-52 0,26 27,-27-27,0 0,-52 0,26 0,-27 0,1 0,-1 0,-26 0,0 0,0 26,0-26,0 27,-26-27,-1 0</inkml:trace>
  <inkml:trace contextRef="#ctx0" brushRef="#br0" timeOffset="47089.6928">8705 14737,'27'0,"-27"0,-27 0,27 0,0-26,-26 26,26-27,-27 27,1-26,-1 26,27 0,-26-27,-1 27,1 0,26 0,0 0,-27 0,27 0,0 0,0 0,0 27,0-1,-26 1,26-1,0 27,-26 27,26-27,-27 26,1 0,26 1,-27-1,27 27,0-53,0 0,0 0,0-27,0 1,27-1,-1 0,1-26,-1 27,0-27,27 0,-26 26,-1-26,27 0,-26 27,26-27,-27 0,1 0,-1 26,0-52,27 26,-26-27</inkml:trace>
  <inkml:trace contextRef="#ctx0" brushRef="#br0" timeOffset="47742.7305">12118 14711,'0'0,"27"0,-27 0,26-53,1 26,-1 27,1 0,25-26,1 0,-26 26,26 0,0-27,-27 54,1-27,-1 52,1-25,-27 26,-27 0,27 26,-26 1,26-1,-27 27,27-27,-26 0,26 1,0-27,0 26,-27-26,27-26,0-1,-26 0,26 1,-27-27,1 26,-1-26,27 27,-53-80,27 0,-27 0,0-53</inkml:trace>
  <inkml:trace contextRef="#ctx0" brushRef="#br0" timeOffset="48878.7949">7356 9313,'0'-26,"-27"-1,1 1,-1 26,1-26,-1-1,1 1,0-1,-27 27,26 0,-26-26,0 26,0 0,1-27,-1 27,0 0,0 27,0-27,0 0,0 0,27 26,-27-26,0 27,0-1,26-26,-26 53,27-53,0 26,-1 27,1-26,-1-1,27 1,-26-1,26 27,0-26,0-1,0 0,0 1,26-1,-26 1,27 26,-27-27,26 1,1-1,-1 1,0-1,27 1,-26-1,26 0,0 1,0-1,-1-26,1 27,0-1,0 1,27-27,-27 26,26-26,-26 0,26 27,1-27,-28 0,28 0,-1-27,-26 27,27-26,-28 26,-25-27,26 1,-27-1,27 1,-26-27,-27 27,26-27,-26-27,0 54,0-54,0 54,0-27,-26 0,-1 27,27-1,-26 27,-1-26,1-27,-1 53,1 0,-1 0,1-27</inkml:trace>
  <inkml:trace contextRef="#ctx0" brushRef="#br0" timeOffset="49781.8473">9102 14631,'0'0,"0"0,0 0,0 0,0 0,0 0,0 0,0 0,0 0,0 0,0 27,0-27,0 26,26-26,-26 27,0-1,0 1,0-27,0 26,0 1,0-27,0 26,0-26,0 0,0 0,0-26,0-1,0 1</inkml:trace>
  <inkml:trace contextRef="#ctx0" brushRef="#br0" timeOffset="50234.8733">9552 14658,'0'0,"0"0,0 26,-27 1,27-1,0 27,-26-26,26 26,0 26,0 0,-27 1,27-1,-26 0,26 1,0-27,0 0,0 0,0-27,0-26,0 0,0 0,26 0,-26-53,27 27,-27-27</inkml:trace>
  <inkml:trace contextRef="#ctx0" brushRef="#br0" timeOffset="50413.8835">9658 15266,'26'0,"1"53,-27-26,105-1,-105 1,0-1,0-26,0 27,0-27,0 0,27-27,-54 27,54-26,-27-1</inkml:trace>
  <inkml:trace contextRef="#ctx0" brushRef="#br0" timeOffset="50611.8948">9975 14817,'0'0,"0"26,0-26,0 0,0 0,0 0,-26 0,52 0,-26-26,0-1,0 27</inkml:trace>
  <inkml:trace contextRef="#ctx0" brushRef="#br0" timeOffset="50844.9081">10107 14631,'0'53,"0"-26,0-1,0 27,-26 0,26 27,-26-28,26 28,0-1,-27-26,27 0,0 0,0-27,27 1,-27-27,0 0,0 0,26-27,-26-26,53 27</inkml:trace>
  <inkml:trace contextRef="#ctx0" brushRef="#br0" timeOffset="51269.9325">10293 15028,'26'0,"-26"0,0 0,-26 27,-1-27,1 26,-1-26,1 27,26-1,-27 1,27-27,0 26,27 1,-27-1,53-26,-27 26,27 1,-26-1,25-26,1 0,-26 27,26-27,0-27,-27 27,1-26,-1-1,1 1,-27 0,0-1,0 1,-27 26,27-27,-26 27,-1 0,1 27,26-27,-27 53,27-27,-26 27,52 0,-26 0,27-27,-27 1,26-1,1 1,-1-54,1 27,-1-26,0-1,1-52</inkml:trace>
  <inkml:trace contextRef="#ctx0" brushRef="#br0" timeOffset="51512.9464">11086 14526,'53'53,"-53"-27,0 27,0 0,0-27,-26 27,26 0,0-26,-27-1,54 1,-27-54,26 1,-52-27</inkml:trace>
  <inkml:trace contextRef="#ctx0" brushRef="#br0" timeOffset="52352.9943">6985 9313,'-26'-26,"-1"26,1-27,0 27,-27 0,0 0,0 27,0-27,0 26,0-26,0 53,0-26,0-1,27 27,-27-26,26 52,1-53,26 54,0-27,26 0,1 0,-1 26,27-26,27 0,-1 0,0 0,27-27,0 0,0-26,26 27,-26-27,26 0,-26-27,0 1,-27 0,1-1,-27-26,0 0,-27 0,0-26,-26 0,0-1,-26 1,0-1,-1 1,-26 26,0-26,0 52,0 1,1-1,-28 27,27 27,-26-1,26 1,0 26</inkml:trace>
  <inkml:trace contextRef="#ctx0" brushRef="#br0" timeOffset="53692.071">5768 9604,'-26'-26,"26"-1,0 1,-27 0,-78-54,105 80,0 0,0 27,0-27,26 53,-26-53,26 52,-26-25,27-1,-1-26,1 27,-27-27,53-27,0 1,26-53,0-1,54-52,-27-27,79 0,0-26,0-26,27-1,-1 0,1 27,0 0,-27 26,0 27,-52 26,-1 27,-26 26,-27 0,-26 26,-27 27,1-26,-1 26,-26 0,0 0,0 0,0 0,0 0,0 0,27-27,-54 27,27 0,0 0,-26 53</inkml:trace>
  <inkml:trace contextRef="#ctx0" brushRef="#br0" timeOffset="54288.105">7038 9393,'-26'26,"26"1,-27 26,1-27,26 27,-27-27,27 27,0-26,27-1,-1 1,27-27,27-27,-1 1,27-27,26-53,27 0,0 0,26-52,27 25,-1-25,-26-1,27 0,-27 27,0-1,1 1,-28 26,-25 27,-1 0,-26 26,0 0,-53 26,0 1,-1 26,1 0,-26 0,-54-27,54 54,-27-27,26 0,-26 0</inkml:trace>
  <inkml:trace contextRef="#ctx0" brushRef="#br0" timeOffset="62147.5546">10425 16907,'0'0,"0"0,0-27,-27 27,-25-26,25 26,-26-26,0 26,0 0,-26-27,26 27,27 27,-1-27,1 26,-1 0,1 1,26 26,0 0,0 0,26 26,-26-26,0 26,0 1,27-1,-27 0,26 1,1-1,-1-52,1 26,52-27,-26 27,26-27,1-26,-1 0,-26 0,0 0,-53 0,79 0,-79 0,0 0,27-105</inkml:trace>
  <inkml:trace contextRef="#ctx0" brushRef="#br0" timeOffset="62358.5667">11060 16748,'0'27,"-27"26,27-27,-26 0,0 27,-1-26,1-1,26 1,0-1,0 1</inkml:trace>
  <inkml:trace contextRef="#ctx0" brushRef="#br0" timeOffset="62825.5932">11457 17859,'0'80,"26"26,-26-27,-106 0,106-26,0-53,0 53,0-53,0 0,-26-53,26 0,-26-26,-1-27,27-26,0 0,-26 26,52 0,-26 0,27 27,-27-1,52 27,-25 53,26 0,-27 0,1 0,-1 53,1-26,-1 26,-26 0,27 26,-27-79,-27 79,27-79,-26 27,-1-1,27-26,0 0,0-26,0-1,27 1</inkml:trace>
  <inkml:trace contextRef="#ctx0" brushRef="#br0" timeOffset="63518.633">11960 17383,'-27'0,"27"27,-26-27,-1 53,1-27,26-26,26 26,-26 1,27-1,26-26,-1 0,1-26,0-1,0 1,-26 26,-27-26,0-1,0 1,-27-1,1 1,-1-1,1 1,-1 26,27 0,0 0,0-27,27 27,-1 0,1 27,-1-27,1 26,-1 1,1 26,-27-27,0-26,26 79,-26-79,0 80,0-80,0 79,0-79,0 80,0-80,26 105,-26-52,0-26,0-27,27 106,-27-106,0 53,0-53,0 0,0 0,0 0,0-53,0-27,0 1,0-27,-27 0,27 27,27-27,-27 0,26 27,-26-1,27 27,-1 27,1 26,-1 0,1 26,-27 27,26-26,-52 26,26 0,0-27,-27 1,27-27,0 79,0-79,0 0,27-53</inkml:trace>
  <inkml:trace contextRef="#ctx0" brushRef="#br0" timeOffset="63719.6445">12780 16828,'-27'26,"54"80,-54-27,27 1,-26-1,26 0,0 1,0-1,0-26,0-53,0 79,0-79</inkml:trace>
  <inkml:trace contextRef="#ctx0" brushRef="#br0" timeOffset="64163.6698">12700 17542,'-26'-53,"26"27,26-27,-26-80,27 133,-1 0,1-26,-1 26,1 0,26 0,-53 0,26 0,27 0,-27 26,1-26,-1 0,-26 27,27-1,-1 1,-26-1,27 1,-27 26,0-27,0-26,0 53,0-53,0 0,0 53,0-53,-27 0,27 0,-26 0,26 0,0-27,0 27,-27-26,27 26,0 0,-26-27,26 27,0 0,0 0,0 0,0 0,0 0,0 0,0 0,0 0,0 0,0 0,0 53,0-53,0 0</inkml:trace>
  <inkml:trace contextRef="#ctx0" brushRef="#br0" timeOffset="64558.6925">13124 17410,'0'-27,"26"-26,-26 27,0-27,27 26,-27 1,0-1,0 27,0 0,26 0,1 27,-27-1,26-26,0 53,1-26,-27-1,26 1,-26 26,27-53,-27 26,0-26,0 0,0 0,0 0,-27 0,1 0,26 0,-27-26,1 26,0 0,26 0,-27-27,27 54,0-27,0 0,27-27,-1 1</inkml:trace>
  <inkml:trace contextRef="#ctx0" brushRef="#br0" timeOffset="64885.7112">13388 17357,'0'26,"27"1,-27-1,0 27,0-27,0 1,0-27,0 0,0 0,0 0,0-27,26 1,-26 0,27-27,-1 26,-26-26,27 27,-1-1,0 1,-26 26,27 0,-27 0,0 26,26 1,-26-1,0 27,27-26,-27-1,26 1,1-27,-27 26,26-52,1-1,-1 27,-26-26,27-27,-27 0,26 26</inkml:trace>
  <inkml:trace contextRef="#ctx0" brushRef="#br0" timeOffset="65082.7225">13944 16933,'-27'-26,"27"26,0 26,0-52,0 79,0 26,0 1,0 25,0-25,27-1,-1 1,-26-1,0-26,0-53,0 26</inkml:trace>
  <inkml:trace contextRef="#ctx0" brushRef="#br0" timeOffset="65237.7312">13785 17145,'-26'-53,"-1"53,27 0,0 0,27 27,-1-1,27 0,-26-26,52 27,-53-27,27 26,-26-26</inkml:trace>
  <inkml:trace contextRef="#ctx0" brushRef="#br0" timeOffset="65784.7619">14420 17277,'27'0,"-27"0,0 0,-27-26,1 26,-1 26,1-26,-1 0,1 27,26-1,-27 1,54-1,-27 1,26-1,1 1,-1-1,1 0,-27-26,26 53,-26-53,0 0,0 0,-79 27,52-27,1 0,-80-27,80 27,-1-26,1-1,26 1</inkml:trace>
  <inkml:trace contextRef="#ctx0" brushRef="#br0" timeOffset="66050.7779">14605 16669,'0'0,"0"0,0 26,-26-26,26 53,-27-26,27-1,-26 1,26-1,-26 27,26-27,0-26,0 27,0-27,26 0,-26-27</inkml:trace>
  <inkml:trace contextRef="#ctx0" brushRef="#br0" timeOffset="66577.808">14817 16563,'0'0,"26"0,-26 0,27 0,-27 0,26 26,1-26,-27 27,26 26,-26 0,27 0,-1 26,-26 27,27-27,26 27,-27-27,1 27,-1-26,27-1,-53 0,0 1,26-27,-52 0,26-53,-27 52,27-52,-105 27,105-27,-80 0,80 0,-53 0,53 0,0 0,0 0,0 0,0 0</inkml:trace>
  <inkml:trace contextRef="#ctx0" brushRef="#br0" timeOffset="67343.8518">15743 15901,'27'0,"-1"0,80 0,-106-26,159 26,-1-26,28-1,25 27,-26-26,1-1,-1 27,-53 0,0 0,1 27,-80-27,26 0,-53 0,1 26,-54-26,54 0,-54 0,-25 27,-1-27</inkml:trace>
  <inkml:trace contextRef="#ctx0" brushRef="#br0" timeOffset="67597.8664">15875 15928,'0'0,"27"0,26-27,53 27,-1-26,54 26,0-26,26-1,-26 27,26-26,-26-1,-80 1,27-27,-80-53,-26 27</inkml:trace>
  <inkml:trace contextRef="#ctx0" brushRef="#br0" timeOffset="68162.8987">10187 9128,'-27'0,"27"27,-26-27,26 26,0 1,0-1,0 0,-27 27,27 0,0 0,27-26,-1 26,54-53,-1 0,27 0,26-27,27-26,53-26,-54-27,54 0,0 0,-27 0,0 1,-26-1</inkml:trace>
  <inkml:trace contextRef="#ctx0" brushRef="#br0" timeOffset="68618.9247">11801 9366,'-27'53,"27"-26,-26 26,26-1,0 1,26 0,27-26,0-27,27-27,25 1,28-27,25-26,1-1,26-26,1-26,25 26,-26 0,1 1</inkml:trace>
  <inkml:trace contextRef="#ctx0" brushRef="#br0" timeOffset="68952.9431">13230 9604,'0'53,"0"-26,52-1,1-26,27 0,-1-26,27-1,26-26,1-26,-1 0,27-1,-54-26,28 27,-27 0,26 26</inkml:trace>
  <inkml:trace contextRef="#ctx0" brushRef="#br0" timeOffset="69250.9607">14394 9446,'-27'26,"27"1,0-27,80 0,-27-27,26-26,27 27,0-54,26 1,0-27,0 27,-26-1,0 1,-27 0,27 26,-53 0,0 53,0-27</inkml:trace>
  <inkml:trace contextRef="#ctx0" brushRef="#br0" timeOffset="69479.974">15584 9525,'-26'26,"26"1,0-27,53 0,26-53,1 27,25-54,1 27,53-53,-27 27,1-27,25 0,-25 1,-28 25,1 1,-26-1,25 54,-78-27</inkml:trace>
  <inkml:trace contextRef="#ctx0" brushRef="#br0" timeOffset="70125.0107">6218 10398,'0'0,"0"-26,0 26,0 0,0-80,0 80,0 0,27 0,-1 27,0-54,1 27,52 0,-26-26,53-1,-27 1,1-53,26 52,-1 1,-25-1,-27 1</inkml:trace>
  <inkml:trace contextRef="#ctx0" brushRef="#br0" timeOffset="72219.1307">7435 10557,'0'0,"0"0,0 0,0 0,0 0,0 0,0 0,0-27,0 27,0 0,0 0,0-26,0 26,0 0,0 0,27 0,-27 0,0 0,0 26,0-26,0 0,0 0,0 0,0 0,0 0,0 0,0 0,0 0,0 0,0 0,0-26,26 26,-26 0,27 0,-1 0,0-26,1 26,26 0,-27 0,27 0,0-27,-26 27,-1 0,0 0,1 0,-27 0,0 0,0 0,0 0,0 0,0 0,0 0,0 0,0 0,-27 0,27-26,-26 26,0 0,-1 0,1 0,-1 0,-26 26,27-26,-1 0,1 0,26 0,-27 27,1-27,26 0,0 0,-26 0,26 0,0 0,0 0,26 0,0 0,-26 0,27 0,-1 0,1 0,-1 0,27 0,-26 0,26 0,-27 0,0 0,1 0,-1 0,1 0,-27 0,0 0,0 0,0 0,0 0,-27 0,1 0,-1 26,1-26,0 0,-27 26,0-26,26 27,1-27,-1 26,1-26,26 0,0 0,0 0,0 0,26-26,1 26,-1-27,1 27,-1 0,27-26,-26 79,-27-53,26 0,-26 0,0 0</inkml:trace>
  <inkml:trace contextRef="#ctx0" brushRef="#br0" timeOffset="79185.5291">18733 16431,'0'0,"0"0,26-27,1-26,-1 27,54-1,-27-26,26 27,53-27,-26 0,53 0,-27 27,0-1,27-26,-27 53,-26-26,0 26,-27-27,-26 27,0 0,-26 27,-1-54,-26 80,-53-53,27 27,-27-1</inkml:trace>
  <inkml:trace contextRef="#ctx0" brushRef="#br0" timeOffset="79462.545">19156 16510,'-106'26,"53"1,1-27,52 0,26-27,0 1,54-27,-1 27,53-27,1 0,26-27,-1 28,27-1,-26 0,-26 26,25 1,-52-1,-27 1,1-1,-27 27,-27 0,-26 0,0 0,-26 0,-27 0,0 0</inkml:trace>
  <inkml:trace contextRef="#ctx0" brushRef="#br0" timeOffset="81300.6501">21141 14473,'0'0,"-27"0,-26 0,27 0,-27 0,26 0,-26 0,27 0,-27 0,27 0,-1-27,27 27,0 0,-26 0,26 0,0 27,0-1,0 27,0 0,-27 26,27 1,0 26,-26-1,26-25,-27 26,27-1,0-25,0-1,27 1,-27-54,26 27,27-27,0 1,0-1,0-26,26 0,-26 0,27 0,-28-26,1 26,-26-27,-1 54,-26-54,27 54,-54-54</inkml:trace>
  <inkml:trace contextRef="#ctx0" brushRef="#br0" timeOffset="81592.6667">21458 14658,'0'0,"0"26,0 1,-26-1,26 1,0-1,-27 27,27-26,0-1,0 27,-26-53,52 26,-26-26,27 0</inkml:trace>
  <inkml:trace contextRef="#ctx0" brushRef="#br0" timeOffset="82104.6961">21828 15161,'27'0,"-54"-27,27 27,0 0,-26 0,-27 0,27 27,-27-27,26 53,-26-27,27 0,26 27,0-26,0-27,26 26,1-26,-1 0,1-26,-1 26,1-27,-1 1,-26 26,27-27,-27 54,0-1,26 1,0 26,1 0,-27 26,26 0,1 27,-1-26,-26-1,27 0,-54 1,27-27,-26 0,-27-27,26-26,1 0,-27-26,0-1,27-26,26 27,-53-54,79 1,-52 0,52 26</inkml:trace>
  <inkml:trace contextRef="#ctx0" brushRef="#br0" timeOffset="82458.7159">21961 15214,'26'0,"27"-27,-26 27,26 0,-27-26,27 26,0-27,-27 1,27-27,-53 26,27 1,-27-1,0 1,-27 0,1-1,-1 27,-26 0,0 0,1 27,25 25,1-25,-1 26,27 0,0 0,27 0,-1-27,27 27,-27 0,27-27,0 1,0-27,-26 0,26 0,-53-53,26 53,-26-80</inkml:trace>
  <inkml:trace contextRef="#ctx0" brushRef="#br0" timeOffset="82758.7334">22781 14473,'-26'0,"26"0,0 0,0 0,-27 0,27 0,0 0,0 0,0 0</inkml:trace>
  <inkml:trace contextRef="#ctx0" brushRef="#br0" timeOffset="83072.7515">22755 14393,'0'0,"0"-26,0 26,0 0,-27 26,27 1,0-1,0 27,-26 0,26 0,0 26,0 1,0-1,0 1,0-1,0 0,0 1,26-27,1-1,-27-25,26 26,0-53,1-27,-1 27,-26-53,27 27,-27 0</inkml:trace>
  <inkml:trace contextRef="#ctx0" brushRef="#br0" timeOffset="83248.7614">22543 14790,'-27'0,"27"0,27 0,-1 0,27 0,0 0,0 0,0 0,0 0,-27 0,1-26,-1-1</inkml:trace>
  <inkml:trace contextRef="#ctx0" brushRef="#br0" timeOffset="83624.783">23151 14446,'0'0,"0"27,0 26,0-27,0 1,0 25,0-52,-26 27,26-1,0-26,26 27,-26-54,0 27</inkml:trace>
  <inkml:trace contextRef="#ctx0" brushRef="#br0" timeOffset="84132.8121">23337 14129,'0'0,"26"0,1 0,-1 0,0 0,27 0,0 26,-26-26,26 27,-27 52,27-26,-27 26,1 1,-27 26,26-27,1 27,-27 0,0-1,26-25,-26-1,0 1,0-1,-26-26,26 0,-27 0,-26 0,1-27,-1 1,0-27,-27 26,54-26,-27 0,0-26,53 26,-26-27,-1 1</inkml:trace>
  <inkml:trace contextRef="#ctx0" brushRef="#br0" timeOffset="84815.8512">9446 16140,'0'0,"26"0,1-27,26-79,26 106,27-26,53-1,0 1,52-1,1 1,52 0,-52-1,26 27,0-26,-52-1,-28 27,-25 0,-28 0,-52 0,-26 0,-54-26,1 26</inkml:trace>
  <inkml:trace contextRef="#ctx0" brushRef="#br0" timeOffset="85097.8673">9737 16298,'0'0,"53"0,53-26,0-27,52 0,28 27,25-54,27 27,0 0,1 0,-1 27,-53-27,0 27,-53 26,1 0,-80-27,0 54,-53-54,-53 27</inkml:trace>
  <inkml:trace contextRef="#ctx0" brushRef="#br0" timeOffset="86430.9427">21432 16140,'0'0,"26"26,-26-26,27-26,25-1,28-26,26 27,26-27,-26 26,53-26,-1 27,1-27,0 27,0-1,-27 1,0-1,-26 1,0-1,-53 54,-27-54,1 1,-27-1,0 27</inkml:trace>
  <inkml:trace contextRef="#ctx0" brushRef="#br0" timeOffset="86644.9558">21749 16245,'53'27,"26"-54,80 1,0-27,26 0,0 0,-26-26,26 26,-26 0,-53 0,0 0,-80 27</inkml:trace>
  <inkml:trace contextRef="#ctx0" brushRef="#br0" timeOffset="87804.0221">16907 17092,'27'0,"-27"-26,26 26,-26 0,0 0,-26 26,26-26,0 27,0-1,0 0,0 27,0 0,0 0,0 27,0-1,0 0,26-26,-26 0,0 27,0-54,0-26,27 79,-27-79,0 0,0 0,0 0,0 0,0 0,0 0,0-79,0 79,-53-53,53 53,-53-53,53 53,-53-53,53 53,-106 0,106 0,-53 53,53-53,-53 53,53-53,-26 79,26-79,0 80,0-80,26 79,-26-79,53 53,-53-53,53 27,-53-27,79 0,-79 0,53-27,-53 27,0 0,53-26,-53 26</inkml:trace>
  <inkml:trace contextRef="#ctx0" brushRef="#br0" timeOffset="88315.0513">17542 17119,'0'0,"-26"-27,26 27,-53 0,26-26,-26 26,1 0,25 26,1-26,-1 27,1-1,26 27,0-27,0 54,0-27,0 26,-27 0,27 1,0-1,0-26,0 26,27-26,-27 0,26 0,-26-53,53 80,-53-80,53 53,-53-53,79 26,-79-26,80 26,-80-26,0 0,53-26,-53 26</inkml:trace>
  <inkml:trace contextRef="#ctx0" brushRef="#br0" timeOffset="88594.0673">17913 17330,'26'27,"-52"-1,52 1,-26-27,-26 79,26-53,0 27,-27 0,27-53,0 106,0-106,0 53,0-53,27 79,-27-79,0 0,0 0</inkml:trace>
  <inkml:trace contextRef="#ctx0" brushRef="#br0" timeOffset="88804.0793">17727 17357,'-26'-27,"26"1,0 26,0 0,26 0,1 0,-1 0,27 0,-26 0,26 0,0-27,-1 27,-25 0,26 0,-53 27,26-27,-26 0</inkml:trace>
  <inkml:trace contextRef="#ctx0" brushRef="#br0" timeOffset="89036.0924">17648 17754,'0'0,"132"0,-79 0,27 0,-27 0,26 0,-26 0,-53 0,53 0,-53 0,0 0,53 0,-53 0</inkml:trace>
  <inkml:trace contextRef="#ctx0" brushRef="#br0" timeOffset="89271.106">17516 17357,'0'26,"26"1,1-1,-27 1,26-27,-52 26,52-26,-26 0,27 0,-1 0</inkml:trace>
  <inkml:trace contextRef="#ctx0" brushRef="#br0" timeOffset="89469.1173">18257 17092,'26'53,"1"0,-54-27,54 1,-27 26,-53-27,79 1,-52-1,52-26,-26 0</inkml:trace>
  <inkml:trace contextRef="#ctx0" brushRef="#br0" timeOffset="90104.1536">18495 17119,'0'0,"0"0,0 0,26 0,-26-27,27 27,-1 0,1-26,-1 26,0 26,1-26,-1 27,1-1,-27 27,26 0,-26 26,27-26,-27 27,0-28,0 28,0-54,0 27,0-53,0 80,0-80,0 52,0-52,-27 53,27-53,0 0,-79 53,79-53,-53 27,53-27,0 0,-53 0,53 0,0 0,0 0,0-53,0 53</inkml:trace>
  <inkml:trace contextRef="#ctx0" brushRef="#br0" timeOffset="90368.1687">19183 17224,'0'0,"0"27,0-27,-27 0,27 0,27 0,-1 0,27 0,-27 26,1-26,26 0,-53 0,53 0,-53 0,26 27,-26-27</inkml:trace>
  <inkml:trace contextRef="#ctx0" brushRef="#br0" timeOffset="90548.179">19156 17489,'0'0,"27"0,-1 0,1 26,25-26,-25 0,-27 0,79 0,-52 0,-1-26,27 0</inkml:trace>
  <inkml:trace contextRef="#ctx0" brushRef="#br0" timeOffset="91360.2255">19527 17145,'0'0,"0"0,0 0,0 26,0-26,26 27,1-27,-1 26,27-26,-27 0,27 0,-26 27,-1-27,1 0,-1 0,1 26,-1-26,-26 0,0 0,0 0,0 0</inkml:trace>
  <inkml:trace contextRef="#ctx0" brushRef="#br0" timeOffset="91595.2389">19553 17304,'0'26,"0"-26,0 0,0 0,0 0,27 27,-1-27,0 0,1 0,-1 0,1 0,-1 0,-26 0,80 26,-80-26,26 0,-26 0,53-26</inkml:trace>
  <inkml:trace contextRef="#ctx0" brushRef="#br0" timeOffset="92308.2797">20400 16748,'0'0,"0"0,0 0,0 106,0-106,0 26,0 1,0-1,0 1,0-1,0 27,0-53,0 53,0-26,0-1,0-26,0 0,26-26,-26-1</inkml:trace>
  <inkml:trace contextRef="#ctx0" brushRef="#br0" timeOffset="92948.3161">20426 16775,'0'0,"27"0,-27 0,0 0,-27 26,27 27,0-27,0 27,0 27,0-27,0 52,0-25,0-1,0 1,0-1,0 0,0 1,0-27,0-53,0 0,0 0</inkml:trace>
  <inkml:trace contextRef="#ctx0" brushRef="#br0" timeOffset="93182.3297">20426 16669,'0'0,"0"0,0 0,0 0,27 26,26-26,-27 0,27 0,0 27,0-27,0-27,-27 27,27 0,-26-26,25 52,-52-52</inkml:trace>
  <inkml:trace contextRef="#ctx0" brushRef="#br0" timeOffset="93427.3437">20400 17436,'-27'79,"27"-79,27 53,-27-53,53 27,-53-27,79 26,-79-26,106 0,-106 0,106 0,-53 0,-53 0,79 0,-79 0</inkml:trace>
  <inkml:trace contextRef="#ctx0" brushRef="#br0" timeOffset="93804.3653">20850 16986,'0'0,"0"0,0 0,0 0,0 27,0-27,0 26,26 1,-26-1,0 27,0-27,26 27,-26-26,27 26,-27-27,0 27,26-26,-26-1,0 1,0-27,27 0,-54 0,54-27</inkml:trace>
  <inkml:trace contextRef="#ctx0" brushRef="#br0" timeOffset="94249.3907">20638 16960,'0'0,"0"0,0 26,0-105,0 79,0 26,0 1,0-27,0 0,0 26,0 1,0-27,0 26,26-26,-79 0,80 27,-27-27,0 53,0-53</inkml:trace>
  <inkml:trace contextRef="#ctx0" brushRef="#br0" timeOffset="94649.4128">21114 17092,'27'53,"-27"-53,0 26,0 1,26-1,-26 1,0-1,0 1,26-1,-26 1,0-1,0 1,0-27,0 0,0 0,27 0,-54-27,54 1</inkml:trace>
  <inkml:trace contextRef="#ctx0" brushRef="#br0" timeOffset="94796.4219">21220 16907,'0'0,"0"53,0-53,0-27,0 27,0-26</inkml:trace>
  <inkml:trace contextRef="#ctx0" brushRef="#br0" timeOffset="95009.4341">21379 16722,'0'0,"0"53,0-53,0 26,0 27,0-27,0 54,0-27,0-27,0 54,0-28,0 1,-27-26,27 26,0-53,0 26,0-26,0 0</inkml:trace>
  <inkml:trace contextRef="#ctx0" brushRef="#br0" timeOffset="95406.4567">21537 16986,'27'27,"-54"-27,1 26,26-26,-26 27,-1 26,27-27,-26 0,26 1,26-1,-26 1,53-27,-27 26,27-26,0 0,0 0,-26 0,26-26,-27-1,0 27,-26-53,0 27,0 26,0-26,-26-1,0 27,-1 0,1 27,-1-1,27 0,-26 27,26 0,0-26,0 26,26 0,-26-27,27 1,-27-27,53 0,-53-27</inkml:trace>
  <inkml:trace contextRef="#ctx0" brushRef="#br0" timeOffset="96143.4991">22199 16669,'0'0,"0"26,0 1,-106-27,106 26,0 1,0-1,0 27,0-53,0 26,0 1,0-1,0-26,27 27,-27-27</inkml:trace>
  <inkml:trace contextRef="#ctx0" brushRef="#br0" timeOffset="96422.515">22411 17383,'26'27,"-26"-1,0-26,0 79,0-79,0 80,0-80,-26 79,26-79,0 80,0-80,-27 52,27-52,0 0</inkml:trace>
  <inkml:trace contextRef="#ctx0" brushRef="#br0" timeOffset="96752.5339">22807 16748,'0'27,"0"-1,27 1,-27-1,0 27,-27-27,54 27,-54-26,54-1,-27 1,0 26</inkml:trace>
  <inkml:trace contextRef="#ctx0" brushRef="#br0" timeOffset="97218.5606">23125 17304,'26'0,"-26"0,0 0,-26-27,-1 27,-25 0,25 0,1 0,-1 27,27-1,-26 1,52-1,-26 1,27-1,-1 1,27-1,-27-26,27 0,-26 0,-1 0,1 0,-27 0,26 0,-26 0,0 0,0 0,0 0,27 53,-27-53,26 79,-26-79,27 106,-27-79,0-27,0 105,0-105,-27 53,27-53,0 0,-53 27,53-27,0 0,-53-53,53 53,0-53,0 53</inkml:trace>
  <inkml:trace contextRef="#ctx0" brushRef="#br0" timeOffset="97467.5748">23575 17304,'26'-27,"-26"-26,-26 53,26-26,-27-1,-26 27,27 27,-1-27,1 26,0 1,-1 26,27-27,0 27,27-26,-27-1,26 1,0-1,1-26,-1 0,27 0,-53 0,27 0,-1-26</inkml:trace>
  <inkml:trace contextRef="#ctx0" brushRef="#br0" timeOffset="97720.5893">23681 16748,'0'0,"-27"27,54-1,78 106,-105-79,0 0,0 0,0 26,27-26,-27 0,0 27,0-27,26 0,-26-27,0-26</inkml:trace>
  <inkml:trace contextRef="#ctx0" brushRef="#br0" timeOffset="98219.6177">24157 16616,'0'53,"0"-27,0 54,26-54,-79 1,53-1,-53 0,53 27,0-26,0-27,-26 0</inkml:trace>
  <inkml:trace contextRef="#ctx0" brushRef="#br0" timeOffset="98701.6454">23469 17119,'26'0,"-26"0,53-27,-26 27,-1-26,27 26,0 0,0-27,-27 27,1 0,-27-26</inkml:trace>
  <inkml:trace contextRef="#ctx0" brushRef="#br0" timeOffset="99354.6827">24316 16695,'52'0,"-25"0,-1-26,1 26,-1 0,1 0,-1 0,-26 26,27 27,-27-26,0 52,0 0,0-26,0 27,0-1,0 0,0 1,0-27,26 0,-26-27,27 1,-27-1,0-26,0 0,-27 53,27-53,-53 53,53-53,-79 0,79 0,-80 26,80-26,-52 0,52-26,-27 26,54-53</inkml:trace>
</inkml:ink>
</file>

<file path=ppt/ink/ink9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0:59.18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283 1457 25,'8'17'32,"1"0"3,-1 0-1,-6-8-12,9 13-6,-11-22-4,4 20-3,-4-20-2,0 13-1,0-13 1,0 0-2,-4-16 0,7 1-2,-2-9 0,3-9-1,1-7 0,2-10-1,-2-8 1,2-6-2,-1-1 1,0 0 0,-2 0 0,-1 8 0,-2 4 0,0 11 0,-2 9-1,1 9 1,0 8-1,0 16 0,0 0 0,13 20-1,-2 9 1,4 12 0,4 8 0,2 7 0,5 6 0,3 3 0,0-2 0,1-5-1,-1-8 1,-2-7 0,-4-10 0,-3-6-1,-3-8 2,-5-5-1,-12-14 0,0 0 0,-11-5 0,-11-9 0,-11-4 0,-12-6 1,-11-2-1,-13-3 0,-6 1 0,-4 4 1,4 4-1,4 4 1,10 5-1,12 6 0,15 4 0,20 1-1,14 0 1,26 0 0,15-3 0,13-6-1,14 0 1,7-6 0,7-3 0,0-1 0,-4-4 0,-6 2 0,-12 1 1,-10 2-2,-14 2 2,-8 3-1,-11 1 1,-10 3-1,-7 9 1,-13-3 0,-6 10-1,-6 8 1,-8 6 0,-7 10-1,-6 10 1,-3 10-1,-2 6 0,0 6 0,4 2 1,2 0-2,6 0 1,6-7 0,7-6-1,6-8 1,7-9-1,3-11 0,3-6 0,7-18-2,0 9-3,-2-28-10,14 4-24,-5-12-2,8-1 2,-1-9-1</inkml:trace>
  <inkml:trace contextRef="#ctx0" brushRef="#br0" timeOffset="1101">860 1463 86,'-1'10'39,"1"-10"0,0 0-2,-6-14-30,10-1-2,-2-11 0,6-2-1,-2-10-2,3-5 0,-2-7 1,3-2-1,-4-2 0,2 1 0,-5 4-1,-1 2 0,-2 8 0,-2 6-1,0 8 1,0 9-1,-1 3 1,3 13-1,0 0 0,-5 13 0,7 8 0,2 10 0,4 10-1,1 5 1,7 8 0,3 2 0,4 2-1,2-3 1,2-4-1,0-4 1,-2-7-1,0-4 1,-3-5-1,-3-4 1,-6-6-1,-1-5 1,-4-3-1,-3-4 1,-5-9-1,4 10 1,-4-10 0,0 0 0,0 0 0,0 0 0,0 0 0,0 0 0,-9-5 0,9 5-1,-9-5 1,9 5 0,-14-8 0,4 3 0,-3-1 0,-4 0 0,-6-2 0,-4-1 0,-7-2 0,-6-1 0,-5-1 0,-3-1 0,-2 0 0,1 2 0,4-1 1,4 4-1,9 2 0,9 4-1,10 4 1,13-1 0,4 17-1,10-7 1,11 3-1,4-3 0,8-1 1,4-5 0,1-6 0,2-6 0,1-11 0,-2-6 1,-2-7-1,-1-5 0,-7-4 1,-6-5-1,-5-1 1,-7-2-1,-6 4 0,-7 2 0,-3 7 1,-5 7-1,-2 9 0,-5 13 0,-1 14 0,-2 15 0,-2 16 0,-2 14 0,-2 13 0,-2 9 0,-4 7 0,-1 5 1,1-1-1,-2-5 0,4-7 1,2-9-1,2-11 0,4-10 1,5-13-1,4-9 0,3-7 1,6-14-1,-4 10 0,4-10-1,0 0 1,2-13-3,-2 13-3,2-23-21,6 11-13,-2-10-1,5-2-1,0-12 1</inkml:trace>
  <inkml:trace contextRef="#ctx0" brushRef="#br0" timeOffset="17284">1730 1032 83,'-3'9'40,"-4"5"-1,2 7 1,-7-6-29,5 19-7,-3 4-1,3 10-1,-2 4 0,2 2-1,0 2 1,3-1-1,1-3 0,0-4 0,3-8-1,0-9 0,-3-7-1,3-8-1,0-16-3,0 0-10,-3-25-26,1-7 2,2-8-2,-3-16 0</inkml:trace>
  <inkml:trace contextRef="#ctx0" brushRef="#br0" timeOffset="17554">1657 631 95,'0'0'38,"-17"7"0,7 0-3,-2 7-44,2-12-30,10-2 2,1-12-3,11-1 1</inkml:trace>
  <inkml:trace contextRef="#ctx0" brushRef="#br0" timeOffset="17724">2184 253 79,'10'-29'39,"-6"1"-1,-11-3 2,1 3-31,-17-6-4,-3 7-1,-9 0 0,-1 8 0,-2 2-2,3 8 1,0 3 0,6 13-1,3 5 0,6 11-1,8 10 1,6 11-1,4 14 0,7 16 0,1 8-1,5 12 1,2 10 0,4 8 0,0 8-1,1 3 0,0 1 1,-2-2-1,1 0-1,-3-5 1,-1-5-1,-4-7 1,-2-11 0,-3-7 0,0-10 0,-2-10-1,-1-8 1,-1-10-1,-1-7 0,-1-9-1,2-6 0,-4-11-2,3-2-2,-12-19-22,13 5-14,-11-26 1,5-2 0,-5-15 1</inkml:trace>
  <inkml:trace contextRef="#ctx0" brushRef="#br0" timeOffset="18144">1870 1378 72,'-5'-35'42,"11"17"-2,3 3 2,12 19-13,0-4-25,8 2 0,3 2-3,2-3 0,1 1-2,-4-3-1,0 0-3,-15-12-34,8 5-2,-9-10 1,1 3-1</inkml:trace>
  <inkml:trace contextRef="#ctx0" brushRef="#br0" timeOffset="57344">2832 2144 90,'8'-11'41,"1"4"0,-12-4-1,3 11-31,-25-9-7,4 8 0,-7 3-1,-2 6 0,3 5 0,8 9-1,11 7 0,16 6 0,14 6 0,13 4 0,13 2-1,5 1 1,1-3 0,-6-2-1,-10-6 0,-16-3 0,-16-7 0,-17-3 0,-13-5-1,-13 0 1,-5-5 1,-2-1-1,1-5 1,8-2 0,8-6 0,13-6 1,15-5 0,13-10-1,14-6 1,11-8-1,7-7 1,5-6-2,0 1 2,-2 5-2,-9 4 2,-7 8-2,-10 12 2,-8 15-1,-6 16-1,-4 7 1,0 10-1,3 0 0,7 0 0,6-6 0,9-8 0,7-15 0,6-14 1,4-15-1,2-14 1,0-7 0,-5-9 1,-7-8 0,-8-7 0,-9-3 1,-12-3 0,-9 4 0,-9 7 0,-3 9 0,-3 7 0,-1 14 0,0 17-1,1 18-1,6 20 1,5 15-1,4 11 0,3 13 0,3 8 0,3 8 0,3 1 0,6-5-1,1-5 1,-1-8-1,4-10 1,0-16-1,5-17 1,2-15 0,4-18 0,1-11 0,2-13 0,1-10 0,-3-9 1,-3-7 0,-7 0 0,-3 2 0,-9 9 0,-2 10 1,-7 10-1,0 15 0,-2 25 1,-7 10-2,2 30 1,1 19 0,-1 19-1,-1 17 0,-1 19-1,-2 10 1,3 3-1,1-2 0,2-3 0,0-12-1,4-15-1,1-20-1,5-15-2,-6-36-16,14-9-20,-3-29 1,8-14-1,-3-25 1</inkml:trace>
  <inkml:trace contextRef="#ctx0" brushRef="#br0" timeOffset="58264">4161 2373 97,'0'0'38,"13"20"0,-13-9-3,0-11-40,6 15-32,-6-15-1,0 0 0,6-23-2</inkml:trace>
  <inkml:trace contextRef="#ctx0" brushRef="#br0" timeOffset="58804">4703 2097 72,'0'0'39,"0"0"-2,-10-4 2,2 16-28,-19-2-7,1 9-1,-7 7-2,1 8 0,0 6-1,5 2 1,7-1-2,7-3 2,9-5-1,8-10 0,9-17 1,5-12 0,8-20 0,4-9 0,-1-11 1,2-8 0,-5-11-1,-3-4 0,-6-3 0,-3 0 0,-7 7-1,-5 6-1,-2 8-1,-5 9 0,2 23-3,-7 11-4,11 29-26,-10 11-3,5 21-1,-7 5 6,9 22 21,-11-8 5,10 2 5,2-6 5,-6-14 28,10-10 4,2-19 2,10-10-5,-7-30-20,17 1-3,-9-19-3,9 0-1,-3-7-2,2 3 0,-1 3-1,0 10-1,-4 10 0,0 13 0,-3 11-2,-3 10 2,-4 8-2,-2 6 1,-3 3-1,-5-2 1,-4-2 0,-3-5 0,-1-7 0,-3-8 0,-3-8-1,-1-12-1,2-7 0,-1-12-3,7 3-4,-6-17-21,16 3-9,0-9 1,12 0 0</inkml:trace>
  <inkml:trace contextRef="#ctx0" brushRef="#br0" timeOffset="59394">5045 1750 73,'18'-21'39,"-6"10"-2,-2 18 2,-14 6-25,11 24-9,-6 11-2,2 9-2,-1 9 0,0 4-1,-1 2 0,-1-4 0,0-9 1,-1-9-1,-1-11 0,0-13 0,-1-13 0,3-13 0,-3-13 0,3-12 0,1-7 1,3-3-1,1-4 1,2 5-1,1 3 1,2 7-1,2 11 0,1 8 0,0 10 0,0 6-1,-4 9 1,-1 4 0,-3 4-1,-2 1 1,-3-5 0,-3 0 0,1-6 0,-1-5 1,3-13-1,0 0 0,0 0 1,11-16-1,-2-3 1,3-5 0,2-1-1,2 2 1,0 0 0,0 5-1,0 7 0,0 8 0,1 9-1,-1 8 1,1 5-1,-2 5 0,2 5 1,-2 0-1,-1-1 1,-4 0 0,-4-6 0,-4-1 1,-6-5-1,-5-6 1,-4-7-1,-5-3 1,-2-4-1,0-4-1,1-4 0,3-6-2,8 5-7,1-10-29,11 5-1,4-6 2,9 2-2</inkml:trace>
  <inkml:trace contextRef="#ctx0" brushRef="#br0" timeOffset="60124">6000 1770 92,'0'0'39,"-22"-14"1,6 16-4,-10-6-31,4 3-3,-5 2 0,1 3-1,0 4 0,5 6-1,5 5 0,2 7 1,5 5-1,1 10 0,4 10 0,0 9-1,-2 7 1,0 7-1,-2 2 1,-1 0-1,-1-5 0,3-6 2,2-9-2,5-9 2,4-9-1,5-7 0,7-7 0,2-6 0,4-1-1,0-6-1,1-1 0,-5-7-4,8 10-14,-9-19-20,0-3 2,-7-6-2,3-3 2</inkml:trace>
  <inkml:trace contextRef="#ctx0" brushRef="#br0" timeOffset="60484">5933 2309 70,'-9'-21'40,"6"9"-1,-4 0 1,7 12-21,0 0-15,0 0-2,-8-11-1,8 11 1,0-17-1,1 6-1,1-3 1,4-2 0,0 2 0,2-2-1,5 7-1,2-1-2,5 10-1,-4-5-4,13 18-7,-16-14-14,11 12-10,-2-2 0,2 4 0</inkml:trace>
  <inkml:trace contextRef="#ctx0" brushRef="#br0" timeOffset="60734">6117 2306 72,'-14'20'37,"-3"1"-2,9 10-8,-10-15-14,19 11-6,-2-10-4,11 2 0,1-9 0,8-4-1,-1-8 1,6-4-1,-1-11-1,-1 0 1,-3-7-1,1-1 1,-5-5-1,-2 0 0,-2-1 1,-3 2-1,-4 5 0,2 3 0,-2 3-1,-2 6 0,-2 12 0,0 0 0,1 9-1,-2 9 1,2 3-1,0 2 0,3 0 1,-1-1-1,3-3 1,-1-1 0,1-9 0,-6-9 1,14 3-1,-14-3 0,11-10 0,-11 10 1,11-15-2,-7 6 1,-4 9 0,11-5-1,-11 5 1,18 9-1,-8 0 1,3 0-1,5-2 1,1 0 0,1-4 0,1-4 0,-1-2 0,0-4 1,-4-2-1,-2-4 1,-7-1-1,-1-4 0,-7 0 0,-3-2-1,0-2 0,-6-2-4,10 8-7,-16-7-28,15 6 1,-1-1-1,8 7 1</inkml:trace>
  <inkml:trace contextRef="#ctx0" brushRef="#br0" timeOffset="61354">6707 2057 88,'12'18'37,"-7"-2"0,-5-4-9,5 15-22,-8 0-3,1 5-2,-1 0-1,-1-4-2,4 5-4,-9-15-5,13 2-21,-4-20-5,-8 10-1,8-10 1</inkml:trace>
  <inkml:trace contextRef="#ctx0" brushRef="#br0" timeOffset="61504">6674 2213 52,'0'-15'38,"0"15"-1,9-12 0,5 21-13,-14-9-15,19 6-6,-5 2-3,-1-2-1,6 2-3,-19-8-5,33 2-16,-20-10-12,6 0 0,-2-6-1,4 0 1</inkml:trace>
  <inkml:trace contextRef="#ctx0" brushRef="#br0" timeOffset="61664">6973 2104 34,'0'0'34,"13"-5"3,-13 5-2,0 0-12,4 22-7,-14-11-7,11 14-2,-9-1-3,7 9 1,-5-1-2,4 5 0,0-1-2,0-2-1,3-1-1,-2-9-2,8 6-12,-2-16-25,-5-14 1,0 0-1,13 1 1</inkml:trace>
  <inkml:trace contextRef="#ctx0" brushRef="#br0" timeOffset="62064">7067 1888 75,'0'0'40,"-3"-9"1,3 9-1,29-2-27,-16-4-8,5 6-2,0 1-1,7 8 0,-3 7-1,0 11-1,-3 8 0,-1 9 0,-4 11 0,-1 6-1,-1 6 0,-8 1-1,3 0-1,-6-5 2,2-2-1,-6-7 2,2-4-1,-2-10 1,-2-8 0,1-7 1,-9-10 0,2-4-1,-6-11 1,1-5-1,-1-10 1,-3-2-2,2-5 0,-2-4-1,8 5-3,-7-11-35,14 7 1,2-6 0,7 6-1</inkml:trace>
  <inkml:trace contextRef="#ctx0" brushRef="#br0" timeOffset="62514">7516 1889 64,'0'0'39,"11"-1"1,-11 1 0,0 0-20,-24-2-13,10 1-3,0-4 0,-2 2-2,3-1-1,0 6 0,1 4 0,7 7-1,-5 10 0,9 8 0,-2 10-1,-1 10 1,3 6-1,-5 7 1,3 4-1,-3 0 1,3-3-1,-3-5 2,2-8-2,4-6 1,-2-8 0,4-10 0,3-8-1,2-7 0,4-3-1,-11-10-1,24 7-2,-19-19-7,24 5-28,-12-4 1,8-1-1,-2-5 1</inkml:trace>
  <inkml:trace contextRef="#ctx0" brushRef="#br0" timeOffset="62864">7687 2312 60,'-2'-28'40,"0"9"0,-8 3 0,10 16-18,-24 1-15,11 9-4,0 5-2,2 6 0,7 3-2,0 2 1,8-1 0,3-2 0,5-3 0,3-4 0,-3-5 0,5-5 0,-3-6 0,-2-2 0,-1-3 0,-11 5-1,15-9 1,-15 9-1,0 0 0,0 0 1,0 0-1,0 0 0,9 11 1,-9-11 0,13 3 0,-2-7 0,1-6 0,0-4 1,3-5 0,-3-2 0,0-4 0,-2 0 0,-5 3 0,7-1 1,-10 1-1,6 2 1,0-3-1,1-3 1,4-2-1,-1-4 1,5-6-1,-5-5 0,8-2 1,-5-4-2,-2 3 1,1 3 0,-7 7-1,1 8 1,-5 13 0,-3 15-1,-4 10 0,-6 18 1,3 16-1,-3 9 0,0 11 0,1 7 0,-2 3 0,5-5-1,-1-4-2,4-11-1,7-3-9,-7-18-28,11-18-1,-8-15 1,19-14 0</inkml:trace>
  <inkml:trace contextRef="#ctx0" brushRef="#br0" timeOffset="63474">8158 2101 87,'-4'30'37,"-2"4"0,0 8-5,-7-9-28,5-5-7,5 1-6,-4-19-3,8 3-1,-7-22 2,6 9 4,-6-26 3,3 4 3,-3 2 3,0-5 6,6 14 3,-5-7 1,5 18-2,9-7-3,5 10-4,-2 0-2,5-1-2,5 4-6,-4-14-12,1 1-18,-3-5 1,3-5-3,-4-4 3</inkml:trace>
  <inkml:trace contextRef="#ctx0" brushRef="#br0" timeOffset="63724">8310 2040 69,'3'14'39,"-6"3"0,2 16-8,-10-10-13,6 18-9,-4-8-4,2 7-2,0-5-1,0-1-1,2-4-2,0-7-1,4 0-5,1-23-13,-1 12-20,1-12 0,0 0-1,6-11 2</inkml:trace>
  <inkml:trace contextRef="#ctx0" brushRef="#br0" timeOffset="64094">8368 1848 65,'-10'-5'40,"10"5"0,-9-2 0,9 2-22,0 0-12,14 10-3,-14-10-1,20 1-1,-8 1-1,1 2 1,1 2-1,2 6 0,0 5 0,0 9-1,1 10 1,-3 7-1,0 10-1,-2 7 1,-3 8-1,-3 1 0,-5 1 1,0-5 0,-5-5 0,-1-4 2,0-11 0,-5-3 1,1-12 0,-2-6 0,-5-9 0,-2-4 1,-1-7-1,-2-4-1,0-1-1,1-8-1,6 9-9,4-9-32,10 9 2,-7-17-2,7 17 0</inkml:trace>
  <inkml:trace contextRef="#ctx0" brushRef="#br0" timeOffset="70044">1074 3226 67,'0'0'39,"0"0"0,-11 2 0,11-2-25,0 0-5,0 0-2,-14-4-2,5 1-1,-7-2-1,-3 4-1,-8 4 0,-5 3-1,-5 9-1,-3 5-1,-4 7 1,0 5-1,2 7 1,5 3-1,9 3 0,9-2 0,7-2 0,12-3 0,11-3 0,7-6 1,7-6-1,4-6 0,4-7 1,1-7-1,2-7 1,-2-7 0,-2-7 0,-2-4 1,-3-5-1,-2-4 1,-3-3 0,-3 0-1,-2-2 1,-3-3-1,0 6 0,-2 2 1,-1 4-1,-3 6 0,1 8 0,-9 13 0,17 4 0,-9 15 0,0 9 0,0 6-2,1 6 2,0 5-1,-1 0 1,-2-2-1,2-4 0,-2-7 0,1-8 1,1-9 0,2-13 0,0-7 0,3-12 0,3-9 0,3-7 1,0-5-1,2-3 0,-2 0 1,0 0-1,-2 5 1,-4 6-1,-2 8 1,-3 7-1,-8 15 1,11 5-2,-7 10 1,2 9 0,-2 3-1,4 7 1,-1 0-1,1-2 1,-1-4 0,1-7 0,0-2 0,-2-7 0,0-2 0,-6-10 0,11 6 0,-11-6 0,0 0 0,9 1 1,-9-1-1,0 0 0,0 0 0,0 0 0,0 0 1,0 0-2,0 0 1,0 0 0,0 0 0,0 0 0,0 0 0,0 0-1,0 0 1,9 3 0,-9-3 0,10-15 0,-2 3 0,3-7 1,3-3-1,0-6 0,2-4-1,0-1 2,0 1-1,-2 4 0,-2 3 1,0 5-1,-3 7 1,1 9-1,1 9 0,-3 6 0,1 7-1,2 2 1,0 4-1,0 1 1,0-1-1,-1-2 1,-2-4 0,0-3 0,-2-2 0,-1-4 0,0 1 0,-5-10 0,6 12 0,-6-12 0,0 0 0,13 10 0,-13-10-1,13-1 1,-13 1 0,19-10 0,-9 4 0,1-4 0,-1-1 0,-1 0 1,-1-2-2,0 0 2,-3 2-2,-1 0 1,-1 2 0,-3 9 0,4-9 0,-4 9 0,0 0 0,0 0 0,-1 18 0,1-2 0,3 4-1,1 4 1,2 1-1,4 3 0,3-6 0,3-1-1,-1-6 1,2-4 0,-3-7 0,0-8-1,-4-10 1,-1-10 0,-4-6 0,0-9 1,-3-7 1,-3-9 0,0-6 0,-4-5 1,-2-1 0,-6 0 0,-3 2 1,-4 0-1,-3 7 0,-3 3 0,1 10-1,0 10 0,4 7-2,4 11 0,3 2-2,14 15-6,-11-1-30,24 10-2,0-3 1,15 6-1</inkml:trace>
  <inkml:trace contextRef="#ctx0" brushRef="#br0" timeOffset="71714">2631 3336 77,'11'9'40,"2"9"-1,-4-1 1,9 8-33,-10-1-6,0 5 0,0 3-1,0 0 1,-1-2-1,3-2 1,1-6 0,5-3 0,5-10 1,7-6-1,10-11 1,11-9-1,11-6 0,13-9 0,8-4 0,11-7-1,6-1 1,3 2 1,-2 2-2,-4 5 3,-10 3-2,-11 7 1,-13 4-1,-10 9 1,-16 3-2,-10 4 1,-12 2-1,-4 2 1,-9 1-1,0 0 1,0 0-1,0 0 0,0 0 1,0 0-1,0 0 0,0 0 0,0 0-1,0 0-1,0 0-1,0 0-4,10-7-33,-10 7-3,-10-6 2,-4 1-2</inkml:trace>
  <inkml:trace contextRef="#ctx0" brushRef="#br0" timeOffset="72424">1023 4107 66,'-5'14'40,"-8"-6"0,1 5-1,-11-9-17,2 10-18,-6 6-2,-3 9-2,-3 11 1,-1 7-1,4 9-1,4 5 1,8 1-1,5-4 1,8-5 0,9-10 0,7-15 0,7-12 0,6-20 2,6-14-1,1-12 1,0-6 0,-1-9-1,-3-4 1,-5 1 0,-4 3 0,-6 8-1,-5 10 0,-5 8 0,-1 9 0,-1 10-1,-2 20 1,2 1-1,-1 5-1,3 2 1,4-2-1,4-1 1,6-7 0,4-11-1,6-15 1,3-9 0,4-7 0,0-6 0,-3-2 0,-3 2 0,-4 2 0,-7 7 0,-3 9 0,-13 12 0,9 3 0,-9 7 0,0 5 0,1-2 0,5 2 1,5-6-2,4-4 2,7-7-1,6-9-1,3-5 1,2-3 0,0-1 0,-5-1 0,-4 6 0,-7 4 0,-7 8 0,-10 3 0,0 22 0,-6-3 0,-1 4-1,2-2 1,2 3 0,6-7 0,6-8-1,8-10 1,5-8 0,7-8 0,4-9 0,2-5 1,-1-7-1,-2 0 1,-4-3-1,-5-2 0,-5-2 1,-7 0-1,-7-2 1,-4 1-1,-5 0 1,-3 2-1,-4 1 0,-2 6 1,-1 7-1,0 4 1,1 6-1,-1 3 0,4 5 0,1 2 0,10 10 0,-15-8 0,15 8 0,0 0 0,-11-8 0,11 8 0,0 0-1,0 0 1,5 21 0,3-1-1,3 15 1,5 9 0,4 11-1,-1 10 1,6 6-1,1 5 1,0-5 0,-2-3 0,-1-8 0,-2-10 0,-4-10 0,-1-8 1,-4-9-2,-2-8 1,-10-15-1,9 6-2,-9-6-4,-1-30-18,11 12-17,-3-13 1,11 1-1,2-10 1</inkml:trace>
  <inkml:trace contextRef="#ctx0" brushRef="#br0" timeOffset="73684">2903 4293 79,'11'2'40,"4"9"-1,-12-1 1,4 12-35,-9 2-2,2 9-2,-1 4 0,1 3-1,1 3 0,1-5-1,5-4 2,7-7-1,5-9 0,11-10 1,8-12 0,9-9 0,10-11 1,11-8 0,11-10-1,8-5 0,6-4 0,2-3 0,2 3 0,-5 1-1,-5 7 1,-9 4-1,-13 9 1,-13 7 0,-15 6 0,-8 7 0,-13 3-1,-6 5 1,-10 2-1,0 0 0,0 11-2,0-11-3,-1 16-36,-10-11-1,-1 4 0,-13-8-1</inkml:trace>
</inkml:ink>
</file>

<file path=ppt/ink/ink9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1:55.86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41 15 102,'0'0'41,"0"0"0,0 0-4,61-14-34,-61 14-1,0 0-2,48-3 0,-48 3-2,0 0-1,0 0-2,0 0-6,0 0-29,0 0 0,34 53 0,-34-53 0</inkml:trace>
  <inkml:trace contextRef="#ctx0" brushRef="#br0" timeOffset="170">-41 314 86,'-16'47'41,"16"-47"2,0 0-2,0 0-26,61 35-9,-61-35-3,56-9-1,-56 9-3,59-18-2,-59 18-3,53-19-14,-53 19-23,0 0 1,0 0 0,22-44 1</inkml:trace>
</inkml:ink>
</file>

<file path=ppt/ink/ink9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1:47.62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322 922 55,'0'0'37,"10"-5"0,-10 5 0,0 0-15,-14-20-13,5 9-3,-6-8-2,-1 1-2,-6-4 1,-1 3-1,-4-2 0,0 6 0,-2 0-1,4 7 0,2 6 0,2 6 0,7 8-1,9 10 0,9 9 0,8 6 0,6 10-1,8 4 1,2 4-1,0 1 1,-1-3 0,-5-6 0,-6-4 0,-7-8-1,-12-7 1,-7-7 1,-9-4-1,-3-9 1,-6-5-1,-4-6 1,-1-5 0,2-2-1,5-5 0,3 0-1,8 0 1,5 1-1,10 3-1,10 3 1,8 4-1,8-1 1,8 4-1,11-3 1,7-1 0,4-2 2,4-4-1,0-2 2,-4-6 0,0 1 1,-11-4-1,-7 2 1,-12-2-1,-11 2 0,-13 1 0,-10 3 0,-10 8-1,-8 7 0,-5 4 0,-4 9 0,0 6-1,4 8 0,3 8 0,9 7-1,8 0 1,8 0-1,10 2 0,7-6 0,8-2 0,6-8 1,8-12-1,3-10 1,3-13-1,3-15 1,2-16 0,1-13 0,0-16 0,-3-14 0,-4-10 0,-7-11 0,-8-5 1,-10-2-1,-11 0 1,-10 4 0,-11 7 0,-5 13 0,-6 13 0,1 15 0,-3 17 0,4 12-1,1 22 1,3 20-1,7 21-1,1 15 1,5 20 0,2 13 0,2 15 0,3 10 1,3 6-1,2-2 1,2-3-1,2-7 0,5-12-1,1-10 1,5-13-1,3-13 0,6-14 1,4-12-1,5-17 1,4-14-1,2-19 1,4-15 0,0-20 1,0-19-1,-4-12 0,-1-21 0,-7-10 0,-10-6 0,-10-4 1,-8 4-1,-9 11 0,-5 15 1,-5 15 0,-4 21 0,0 18 0,2 23-1,0 25 0,1 24 1,4 26-1,0 21 0,0 23 0,1 16 1,-2 22-1,1 10 0,0 7 0,3 1 0,3-4 0,0-3 0,3-10-1,1-6 1,3-14 0,1-10 0,2-12 0,0-12-1,0-15 1,-1-13-1,1-14-1,-2-14-1,2-10-1,-7-15-11,7-20-25,-9-15-2,5-8 2,-6-19-1</inkml:trace>
  <inkml:trace contextRef="#ctx0" brushRef="#br0" timeOffset="1300">1369 1095 103,'16'15'41,"3"4"1,-10-6-3,4 0-35,-7-4-5,-6-9-1,0 0-3,0 0-3,15-13-32,-12-8-1,9-1 1,-1-10 0</inkml:trace>
  <inkml:trace contextRef="#ctx0" brushRef="#br0" timeOffset="1770">1839 1018 56,'0'0'38,"0"0"0,0 0 1,-4-12-19,4 12-12,-19 10-3,6-2-3,-7 2-1,2 6 0,-3 2 0,3 7-1,4 4 0,6 3 0,3 2 0,7-3-1,5-2 1,4-5 0,4-10 1,4-8-1,1-19 1,0-12 1,0-14 0,1-11 0,-6-14 1,1-11-1,-8-10 1,-4-9-2,-6 1 1,-4-1 0,-5-1-1,-6 7 0,2 9 0,-3 12-1,3 13 0,2 14-2,5 17-1,1 6-4,17 25-33,-7 8-2,10 15 1,0 3-1</inkml:trace>
  <inkml:trace contextRef="#ctx0" brushRef="#br0" timeOffset="2190">1947 1162 88,'2'18'40,"3"-7"-1,-5-11 2,14-17-33,-7-12-3,5-5 0,-1-8-2,3-1 0,-2 2-2,2 2 1,-2 5-1,1 8-1,1 10 0,3 12 0,4 10 0,1 10-1,2 8 0,5 3 1,3 6-2,0 0 2,-2 2-1,-4-3 0,-5-3 1,-5-2-1,-6-3 2,-8-4-2,-7-4 1,-7-2 0,-3-5 0,-5-4 1,-4-6-1,0-6 0,-3-4 0,1-1 1,2-3-1,3-2 1,4 2-3,1-2 1,6 7-2,1-5-3,9 15-23,6-15-12,3 6 1,1-3-1,6 4 2</inkml:trace>
  <inkml:trace contextRef="#ctx0" brushRef="#br0" timeOffset="2740">2483 356 77,'0'0'38,"-12"2"0,5 8-10,9 21-18,-9 3-4,4 14-2,-2 11-1,3 11 0,0 8-1,1 4 0,0-1-1,1-3-1,0-6-1,-1-9-2,4-10 0,-6-18-2,4-8 1,-1-27-1,-6 9 1,1-20 2,1-10 1,-1-8 2,-2-9 2,3 2 1,-4-8 0,8 7 0,-1-2 1,10 7-1,-2 2-1,7 10 0,4 6-2,3 11 1,3 3-1,2 11 0,-3 7 0,-2 7 0,-5 5-1,-5 3 1,-6 5-1,-6 1 0,-7 4 0,-1-3 0,-3-1 0,-1-4-1,1-3 1,-1-5-1,6-4 1,1-6 0,2-5 0,4-12 1,0 0-1,0 0 0,6-20 1,4-5 0,3-8 0,2-8 0,3-11 0,0-2 0,1-6 0,1 6 1,-3 4-1,-2 7-1,-2 9 1,-2 9-1,-1 14 1,1 10-1,0 14-1,1 8 2,1 7-2,3 8 2,0 2-2,4 2 2,0 0-2,-3-2 1,-1-5 0,-4-4-1,0-7 1,-7-3-1,-5-7 2,-7 0-2,-6-8 2,-2-2 0,-7-5-1,-2-4 1,-2-3 0,0-1 0,3 1-1,3-5-1,5 5-1,3-5 0,9 4-4,0-10-5,20 9-29,-7-10-2,11 3 1,-1-8 0</inkml:trace>
  <inkml:trace contextRef="#ctx0" brushRef="#br0" timeOffset="3910">3099 352 88,'-1'-14'40,"1"14"2,-12-14-2,12 14-32,-24 0-5,3 2-1,-4 0 0,2 0-2,1 4 1,4 0-1,7 4 0,7 6 1,8 3-1,5 8 0,6 12 0,-1 11 0,4 14-1,-5 8 0,-2 12 1,-8 3-2,-7 7 1,-6 0 0,-4-5-1,-3-5 1,-1-10 1,4-8-1,3-10 1,5-11 0,8-9 0,7-10 1,4-5-1,5-7 0,1-4 1,2-4-1,-1-1 0,-2-2-1,1-1-1,-9-4-2,8 11-8,-18-9-27,15-3 0,-15 3-1,16-17 1</inkml:trace>
  <inkml:trace contextRef="#ctx0" brushRef="#br0" timeOffset="4830">3218 1095 62,'3'15'37,"0"-1"-1,-3-14-3,18 28-19,-18-28-5,12 19-3,-12-19 0,10 3-1,-10-13-1,4 0 0,-5-10-1,0-2 0,-4-7 0,-1-4-1,-1 0-1,0-3 0,-2 5 0,2 1-1,-1 4 0,2 2 0,4 3 0,4 6 0,3 0-1,2 3 0,6 1 0,0-1-2,4 6 0,-1-3-1,2 8 0,-4-5 0,2 12 0,-5-1 1,-2 8 0,-4 5 2,-1 7 0,-3 6 2,-2 5-1,1 6 1,-2-1 0,3 2-1,1-4 1,3-3-1,3-7 1,3-7 1,-1-13 0,5-6 0,-2-11 0,4-4 2,-3-9-2,0-4 2,-4-7-2,0-1 1,-2-4 0,-2 1-2,-4 2 1,0 5-1,-3 4 0,1 8-1,0 17 0,0 0 0,-1 12-1,3 8 1,3 7-1,0 0 0,4 2 1,0-4-1,3-7 1,3-3 0,0-10 0,1-4 0,-1-6 0,0-3-1,-2-1 1,0 1 0,-2 5-1,0 1 1,0 5-1,0 1 1,2 2-1,2 2 1,0-4 0,1-1 1,0-6 0,0-6-1,-1-3 1,-1-4 0,-5-4 0,-2-4-1,-1-5 1,-3-4-1,-3 2 1,-1 0-1,0 3-1,-2 1-1,3 6-1,-4-2-3,15 19-12,-8-6-22,8 6 0,-11 4-1,23-8 1</inkml:trace>
  <inkml:trace contextRef="#ctx0" brushRef="#br0" timeOffset="5750">3947 426 77,'1'-14'40,"-1"14"-1,13-14 1,-1 21-24,-12-7-13,22 1-1,-10 3-1,2 6-1,-1 6 0,0 9 1,1 9-1,-2 9 0,2 16 0,-1 9-1,-1 11 1,0 2-1,-2 5 0,1-5 0,-5-5 0,-1-5 1,-3-14 1,-5-7 0,-2-12 1,-6-6-1,-7-10 1,-4-7 1,-6-7-1,-2-6 0,-4-5-1,0-6-1,1-4-1,3-3-1,8-2-3,0-11-7,18 6-29,0-6 1,13 0 0,4-8-1</inkml:trace>
  <inkml:trace contextRef="#ctx0" brushRef="#br0" timeOffset="6160">4355 321 94,'5'-15'41,"-5"15"1,0 0-2,-19 0-34,1 6-4,-5 4-1,-2 4 0,0-1-1,0 7-1,8 3 1,1 6 0,9 9 0,4 6 0,6 11 1,5 7-1,-1 11 1,1 7-1,-4 7-1,1-1 2,-4-2-2,-1-4 0,-1-8 0,-2-7 1,5-11-1,3-10 0,2-11 1,4-6 0,1-7-1,5-5-2,-3-9-1,9 5-8,-11-15-29,8 1 1,-3-12 0,1-1 0</inkml:trace>
  <inkml:trace contextRef="#ctx0" brushRef="#br0" timeOffset="6530">4541 805 98,'0'0'40,"-11"-10"0,4 22 0,-19 4-35,9 9-4,-3 6-1,-1 4 0,2 5-1,7-2 1,5 1-2,5-5 2,5-5-2,4-8 2,7-8-2,4-6 2,6-7 0,-1-6-1,0-2 1,-3-3 0,-4-2 1,-3 3-1,-13 10 1,7-9-1,-7 9-1,-18 10 0,6 2 1,2 2-2,9 1 2,3-1-1,4-4 0,9-5 2,6-7-1,6-6 1,-2-8 1,2-3 0,-7-6 0,-6-1 0,-2-1-1,-8 3 0,-2 3 0,-3 3-1,0 4 0,2 0 0,0 3-1,7-4 1,2-4-1,9-5 1,4-9 0,2-4 0,7-8-1,-3-3 1,5-6 1,-3-4-1,-1-4 1,-4-2 0,-8 0 0,-1 4 0,-14 3 2,1 8-1,-8 5 0,-4 13-1,-4 14 0,-4 14 0,-3 17-1,-5 13 0,0 18 0,0 11 0,-6 15 1,9 9-1,-2 7 1,6 2-1,6-3 1,7-2 0,6-8-1,4-9 0,13-10-1,-3-10 1,3-5-1,3-11-1,-5-6-1,2-7-1,-2 0-1,-7-15-8,9 3-28,-19-6-2,11-3 3,-11-8-1</inkml:trace>
  <inkml:trace contextRef="#ctx0" brushRef="#br0" timeOffset="7300">5198 389 102,'23'-12'43,"-8"-1"0,3 8-1,-9-3-39,0 4-1,2 1-1,-11 3-1,11 5 0,-8 6 0,0 10 0,-2 12 0,-4 14-1,4 10 1,-3 16-1,1 11-1,1 9 0,-2 2 0,6 2 0,-3-6-1,6-2 1,-3-10 1,0-6 0,-1-12 1,-4-11 1,1-7 1,-9-12-1,1-9 2,-6-11-2,-3-7 1,-2-11-2,-3-6 0,3-1-2,0-7 0,5 1-3,1-10-7,19 12-24,-4-7-5,11 3 2,4-4-1</inkml:trace>
</inkml:ink>
</file>

<file path=ppt/ink/ink9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1:55.38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12 18 78,'0'0'41,"0"0"-1,11 5 0,-11-5-25,10 0-12,3 2-2,3 1 0,7-3-1,1-2-1,1-2 0,-25 4 0,47-9-3,-47 9-26,44-11-10,-44 11 2,17-2-3</inkml:trace>
  <inkml:trace contextRef="#ctx0" brushRef="#br0" timeOffset="230">0 357 86,'16'-1'41,"5"-1"0,1-9 0,1 9-27,1-10-11,1 2-3,-5 3-1,-5-2-2,0 6-1,-4-7-7,-11 10-29,0 0 1,0 0 0,47-9-1</inkml:trace>
</inkml:ink>
</file>

<file path=ppt/ink/ink9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0:38.04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490 198 78,'-14'-14'38,"-3"9"1,-15-5-1,0 10-35,-10 9-1,0 6-1,1 8-1,5 8-1,9 8 2,12 4-1,13 4 0,14 8 0,6-7 0,9 3 0,3-2 2,1-3-1,-4-2 0,-8-4 1,-9-3-1,-11-8 1,-12-3-1,-8 1 1,-11-8-1,-7 1-1,-4-7 0,-4-5-1,1-1-2,3-7-1,12 10-16,1-25-22,17 7 3,7-16-1,19 4 1</inkml:trace>
  <inkml:trace contextRef="#ctx0" brushRef="#br0" timeOffset="305">479 384 86,'45'-45'38,"-5"18"1,-15-2-11,1 24-20,-15 4-3,-2 19-3,-9 9 1,-1 15-2,-4 14 0,3 2-1,2 5 0,1-5 0,4-6 0,5-10 0,3-11 0,5-16 0,3-18 0,1-12 0,0-9 1,-1-1-1,-2-1 0,-1 2 1,-2 7-2,0 8 1,-1 12 0,0 8 0,4 3-1,2 0 1,2-9 1,6-7-1,1-17 0,0-15 1,1-13 0,-2-15-1,-5-8 0,-5-7 1,-5 3-2,-8 1 2,-5 10-3,-5 9 0,-3 16-4,-13 9-26,8 27-8,-10 9 0,5 21-1</inkml:trace>
  <inkml:trace contextRef="#ctx0" brushRef="#br0" timeOffset="818">336 913 87,'10'-1'41,"8"16"1,-10-4-1,4 8-36,-6 16-3,1 3 0,0 14-1,1 3 0,1 0-1,-1-1 1,1-4-3,-1-4 0,7-5-8,-10-15-32,12-11 1,-7-17 0,9-10-1</inkml:trace>
  <inkml:trace contextRef="#ctx0" brushRef="#br0" timeOffset="1037">712 866 81,'1'9'41,"3"22"-2,-8 8 0,3 13-34,-3 6-7,-3 1-2,5 5-8,-15-10-26,8-7-2,-10-11 2,0-9-1</inkml:trace>
  <inkml:trace contextRef="#ctx0" brushRef="#br0" timeOffset="1164">460 1333 87,'-7'-17'41,"16"3"1,1-6-1,23 2-33,-6 1-5,5-2-3,3 2-2,-2 0-3,4 13-5,-11-6-34,3 10 4,-12-3-4,2 6 2</inkml:trace>
  <inkml:trace contextRef="#ctx0" brushRef="#br0" timeOffset="1564">367 1673 76,'-43'5'42,"43"-5"-5,0 0 6,0 0-33,0 0-5,0 0-3,0 0 0,0 0-1,55 46-3,-55-46 3,56 52-3,-56-52 3,63 67-4,-63-67 5,61 63-2,-61-63 2,56 52-5,-56-52 3,48 23 0,-48-23 1,42-17 2,-42 17-3,34-54 3,-34 54 0,25-77 1,-25 77-4,21-85-7,-2 47-34,-11 1-1,7 6 1,-2 3-4</inkml:trace>
</inkml:ink>
</file>

<file path=ppt/ink/ink9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3:06.96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534 244 57,'21'-45'38,"-4"1"-1,2 10 2,-13-7-29,0 27-6,-18 15-1,-6 29 0,-21 17 0,-10 24-3,-17 16 1,-12 11-1,-5 6 0,5-4 0,7-15 0,13-16 1,19-31 0,27-32 1,30-37 0,33-27 0,24-28 0,22-17 0,16-11 0,10-1-1,-1 10 0,-8 18 0,-17 27 0,-21 32 1,-29 41-2,-28 41 1,-32 32 0,-24 20 0,-9 9-1,-4 1 1,6-9-1,14-18-1,26-32 2,26-35 0,35-34-1,29-30 1,23-20-1,10-10 1,-1-6 0,-6 5 0,-19 10 0,-17 20 0,-28 28 0,-26 27 0,-26 26 0,-18 20-1,-11 12 1,-3 0-2,6 0 1,8-9 0,14-15-1,15-17 1,19-16-1,15-20-1,12-7 1,4-7-3,5 5-2,-14-10-31,10 10-3,-12-8 0,-2 7-1</inkml:trace>
  <inkml:trace contextRef="#ctx0" brushRef="#br0" timeOffset="623">2885 0 96,'19'18'40,"-35"9"1,-21 17-1,-39 8-38,-5 8-3,-10 4 1,-2 0 0,6-4 1,12-14-1,22-22 1,28-22-1,30-23 0,29-20 1,27-17 0,18-7 0,15-4 0,8 3 0,1 11-1,-7 15 1,-13 18 0,-18 28 0,-21 22 0,-19 20 0,-21 10 0,-10 7-1,-7-3 1,0-4-1,6-14 0,13-20 0,20-24 0,20-23-1,18-16 0,15-10 2,8-4-1,2 4 0,-4 8 0,-12 22 1,-14 24 0,-18 23 0,-13 20 0,-12 15 0,-8 9 0,-3 1-2,3 8-4,-6-25-15,14 5-20,-3-15-2,10-3 0,-1-9-2</inkml:trace>
</inkml:ink>
</file>

<file path=ppt/ink/ink9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0:27.27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2586 2 69,'0'0'36,"0"9"0,0-9 1,-15 9-30,10 2-1,-11-4-1,3 6-2,-7 0 0,0 5 0,-5-3-1,-2 8 0,-9-1 0,-1 5-1,-6 2-1,-4 7 1,-7 4 0,-2 1-1,-8 8 1,-4 2-1,-4 7 0,-4 4 0,-4 2 0,-1-2 0,-2 2 0,-2 3 0,3-1 0,1 0 0,3-1 0,5-2 0,2 0 1,6 0-1,5-3-1,5-5 2,5-3-1,5 0 1,-1-4-1,6 3 1,-2-5 0,3 3 1,-4-1-1,0 3 0,-4 2 0,1 0 0,1-1 0,-2-3 0,3-1-2,-1-3 2,4-5-2,1-1 2,6-7-1,0-1 0,3-4 1,3 0 0,0-3 0,3-1-1,2-2 1,1-1 0,4-4 0,1-1-1,5-7 1,1-1-1,11-7 1,-12 7-1,12-7 0,0 0 0,-1-13 0,5-4 1,3-3-1,5-7 0,1-6 0,7-7 0,1-7-1,2 0 1,1-4 0,-1 7-1,0 1 1,-4 7-1,-3 9 1,-6 3 0,-1 11 0,-4 3 0,-5 10-1,-2 13 2,-6 3-2,-5 6 1,-4 6 0,-2 8 1,-5 1-1,-1 4 0,0 1 0,2-3 0,2-3 0,4-4 0,5-6 0,2-6-1,8-1 1,6-6 0,6-4 0,8-5-1,8-1 1,7-5 0,6-1 0,6-1 1,5-4-1,2 3 0,-1-2 0,-3 0 0,-3 1 1,-5 1-1,-6 2-1,-11 0 0,-2 4-3,-16-12-12,-5 11-22,0 0-3,-24-6 1,-8-2-1</inkml:trace>
</inkml:ink>
</file>

<file path=ppt/ink/ink9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0:40.86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-13 237 46,'-3'10'39,"7"1"-3,-4-11 1,29 5-14,-3-14-20,15-3-2,14-5-1,12 0 0,16-4 0,12 0 1,14 3-2,10 3 2,11 4-1,6 4 0,12 4 0,9 3 0,11 2 1,12 0 0,12-3 0,11 0 1,14-5 0,14-2 0,14-5-1,16 1 2,11-5-2,12-1 0,13 1-1,9-1 0,9 2 0,11 2 0,9 0 0,8 2-1,10 4 1,8 5-1,8-1 1,6 5 0,8 4 0,5 2 1,1 5 0,0 2 1,-4 2 0,-7 1 0,-11 2 0,-12 3-1,-16 6-4,-37-2-37,-16-1-1,-41-7 0,-41-9-1</inkml:trace>
</inkml:ink>
</file>

<file path=ppt/ink/ink9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0T21:54:34.721"/>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0 3653 71,'0'0'39,"19"14"-1,-19-14 2,15 19-19,-15-19-14,11 6-2,-11-6-2,0 0 0,0 0 0,11 11 0,-11-11-1,0 0 0,0 0-1,0 0 0,13 12 0,-13-12-1,15 9 0,2-2 0,-2-1-1,6 0 0,2-1 1,2 3-1,3-2 1,4 1-1,3 0 1,1 1 0,4 4 0,3-3 1,0 2-1,3-1 1,-2 0 0,3-2 0,-2 1-1,1-3 1,1-3-1,-3 2 0,1-3 1,2 0-1,1 1 0,5-2 0,1 1 0,2 0 1,2-2 1,4 0-1,1-3 0,4 1 0,1-3-1,0 2 1,1 0-1,0 1 1,-2 1-1,0 1 0,-2 3 0,-4 0 0,-3 2 0,0 1 0,-6-2 1,-2 1-1,-2-2 0,-1 1 0,0-3 0,2 1 1,3-1-1,1 0 0,4 1 0,3-2 0,0-2 1,2 2-1,1-1 0,0-1 2,-1-2-2,0-3 0,-2-1 0,2-1 0,2 2 0,-1-2 0,2-4 0,2 3 0,-2-3 0,-1 3 0,1-1 0,0 1 0,-3-2 0,-1 2 0,-5 3 0,-1-1 0,-2 4 0,-1-3 0,-1 2 0,-1-1 0,-1 3 0,0-1 0,0-4 0,1 4 0,-1-4 0,1 2 0,1 3 0,-1-2 0,1 2 0,-1-2 0,1 4 0,-1 0 0,1 1 0,0 1 0,0-3 0,-4 1 0,-1-3 0,1 3 0,-4-2 0,-2 1 0,-3 0 0,-5-1 0,-1 1 0,-4 0 0,-2-2 0,-4 0 0,-3-5 0,-4-1 0,-2-4 0,-1-4 0,-4-4 0,-2-5 0,-2-2 0,-1-5 0,-1-1 0,-2-5 0,1-4-2,-2 0 2,2-6 0,0 0-1,0-3 2,1-5-2,-1 0 2,0-6-2,0 3 1,0-7 0,-1-1 0,-1-4 0,0-4 0,0-1 1,0-4-1,-2-1 0,1-3 0,-1-1 0,-2 2 0,3-2-1,-1 4 1,0-2 0,1-1 0,1 4 0,0-5-1,-1 1 2,2-2-1,-2 0 0,0-4 0,0 2 0,0 3-1,0-5 1,0 3 0,2 3-1,1 2 1,0 4 0,2 1 0,1 6 0,0-1 0,-1 10 1,0 6-2,-2 1 2,-2 10-2,1 2 1,-2 11-1,-1 4 1,0 6 0,1 5 0,0 2 0,0 8-1,1 0 2,1 9-1,0 0 0,0 0 0,-10-7 0,10 7 0,-24 7 0,3-3 0,-7 5 0,-9 5 0,-11-3 0,-9 6 0,-10 1 1,-8 3-1,-11 0 0,-8 2 1,-8 2-1,-6-5 0,-6 8 0,-9-6 0,-5 4-1,-6-1 2,-2-3-2,-7 0 2,-2-6-1,-5 2-1,-4-4 2,-2-5-1,-3 3 0,2-8-1,-1 5 1,0-2 0,-1-1-1,2 1 2,0-5-1,5 5 1,0-6 0,6 2-1,2-4 3,9-2-3,11 3 0,10-7 0,12 3 0,11-5 0,11 0 0,10 1 0,10-3 0,11 1 0,8-3 0,7 6 0,10-3 0,4 3 0,10 4 0,10 3 0,0 0 0,0 0 0,1 20-2,7 1 1,0 8 0,5 12 1,1 8 0,5 10 0,-1 11 0,3 8 0,-2 10 0,0 6 0,1 15 0,-4 2 0,0 8 1,-5 9-1,-5 4 0,-3 4 0,-5 1 1,-3 3 1,-1 0-2,-5 6 0,-1-2 0,-2-5 0,-1 4 0,2-2 0,-2-4 0,2-3 0,-1-11 0,1-9 0,1-11 0,2-7 0,3-16 0,-1-10 0,6-10 0,-1-11 0,1-11 0,2-12 0,-1-5 0,3-9 0,-2-12 0,1 10 0,-2-21 0,0-2 0,1-8 0,-2-6 0,3-9 0,-3-12 0,3-9 0,0-15 0,1-13 0,5-12 0,-3-19 0,6-10 0,-4-18 0,3-11 0,-2-5 0,2-6 0,-4 1 0,-3 0 0,0 10 0,-7 0 0,0 15 0,-5 9 0,1 5 0,-1 13 0,-1 5 0,-1 13 0,6 7 0,1 10 0,5 7 0,1 6 0,3 10 0,5 3 0,0 7-2,10 1 2,3-2 0,4 5 0,7-1 0,5 3 0,8 3 0,4 3-2,10 6 1,1 1 0,8 13 0,7 2 0,6 2 1,6 7-1,7 1 0,0 4 1,7-1 0,8 3-1,3 0 1,0-1 0,0 5-1,3-3 0,-1 3 1,5-3 0,0 1 0,-1 1 0,-2-2 0,1 1 0,1-4 1,-1 1-1,-1 2 0,-2-4 0,-3 2 0,0 0 0,0 0 0,-1-1 0,-3-1 0,0 1 0,-2-4 0,-3 3 0,1-4 1,-3 1-2,-1-1 2,-3-4-2,-2 4 1,-4-5 0,-4 3-1,-5-4 1,-7 1 0,-7 0 0,-8-4 0,-8 5 0,-9-3 1,-6 0-1,-9 0 0,-5 2 0,-7 2 0,-4 0 0,-12 5-1,12-1 1,-12 1-1,0 0 1,0 0-1,0 0 1,0 0 0,0 0-1,7 14 1,-3-5-1,2 7 1,1 0-1,1 11 0,1 3 1,3 9-1,-2 4 2,0 3-1,-1 9 0,-1 1 1,-3 5-1,0 3 1,-2 7-1,-2 5 1,-2 4-1,0 8 1,-2-1-1,1 4 0,0 4 1,0 2-1,1 0 1,1-1-1,2 2 0,-1-4 0,2 2 1,-2 3-1,1-3 0,0 2 0,0 0 0,-1 2 0,-1-4 1,0-1-1,0 0 0,-1-7 1,0 1-1,-1-7 0,1-7 1,-2-2-1,1-5 0,-1-4 1,0-10-1,0-4 1,0-8 0,-2-7 0,1-4 0,0-9 0,0-4 0,0-7 1,-1-2-2,5-9 0,-15 10 0,5-9 0,-3-2 0,-3 0 0,-4 0 0,-7-2 0,-4 3 0,-5-2 0,-5 3 0,-5-1 0,-4 0 0,-6 2 0,-1-3 0,-4 2 0,-4-4 0,-3-1 0,-4 1 0,0-4 0,-5 2 0,-3-3 0,-2 0 0,-2 2 0,-1 0 0,-3 1 0,-2-2 0,1 6 0,-2-5 0,1 3 0,1 0 0,0-3 0,-1 3 0,1-2 0,-1 2 0,-1-3 0,1 1 0,-4 3 0,-1-4 0,-2 7 0,-1-4-2,1 4 4,0 1-2,-2 1 0,1 3 0,-1-1 0,2 7 0,2-2 0,1 3 0,4 1 0,1 0 0,5 2 0,4-2 0,2 1 0,6-4 0,4-2 0,7 0 0,7-8 0,5-1 0,7-5 0,3-2 0,7-4 0,2-1 0,-3 1 0,1-5 0,-2 3 0,0 1 0,-3 0 0,2 2 0,-2 1 0,1 1 0,5 0 0,-1-1 0,0 4 0,0-3 0,0 5 0,1-3 0,0-1 0,3 3 0,-2-3 0,3 2 0,6-6 0,-2-2 0,7-8 0,-3-6 0,6-7 0,-1-13 0,6-6-2,-1-16 2,1-10 0,2-8 0,-1-15 0,3-7 2,-1-9-2,-2-7 0,3-3 0,0-5-2,3 2 2,1-6-1,1 10 0,2-1 1,1 3 0,3 7 0,-1 3 0,2 6 0,-1 5 0,-3 10 0,0 5 0,-3 9 1,1 9-1,-3 8-1,-2 11 1,1 7 0,-2 10 0,0 4-1,3 3 2,4 7-2,1-2 1,6 3-1,8 1 1,11 1 0,10 4 0,14-3 0,11 2 0,13-4-1,11 1 0,15-1 1,15-5 0,11-1-1,13-5 1,12-1-1,13-1 0,8 0 0,12 2 1,6 0-1,3 5 0,0 3 2,0 3-2,-5 3 1,-6 5 0,-8 4 1,-9 4-1,-12 2 0,-13 5 0,-12 1 0,-15 4-1,-13 1 1,-15-3 0,-13 2 0,-14-4-1,-13 2 1,-12-6 0,-11 1 1,-9-2-1,-5 0 0,-11 0-2,0 0 1,0 0-3,0 0-2,0 0-7,-2-18-4,11 7-2,-20-33-6,23-1-7,-12 45 32</inkml:trace>
</inkml:ink>
</file>

<file path=ppt/ink/ink99.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1-15T22:17:46.354"/>
    </inkml:context>
    <inkml:brush xml:id="br0">
      <inkml:brushProperty name="width" value="0.05292" units="cm"/>
      <inkml:brushProperty name="height" value="0.05292" units="cm"/>
      <inkml:brushProperty name="color" value="#FF0000"/>
    </inkml:brush>
  </inkml:definitions>
  <inkml:trace contextRef="#ctx0" brushRef="#br0">4068 2307,'0'0,"0"-25,0 25,0 0,0 0,25 0,0 50,-25-26,24 51,1-26,0 51,0-26,0 25,-1 1,1-26,-25 0,0 1,0-26,0 26,-25-26,25-24,-49 0,-1 25,1-26,-1-24,0 25,1-25,-1 0,1-25,24 1,0-26,0 0,0 1,25-26,25-24</inkml:trace>
  <inkml:trace contextRef="#ctx0" brushRef="#br0" timeOffset="188.0108">3870 2232,'-25'-24,"25"-1,0 25,25 0,-1 0,26 0,0 0,24 0,-24 0,24 0,0 0,1-25,-1 0,1 0,-1 1,-24-26</inkml:trace>
  <inkml:trace contextRef="#ctx0" brushRef="#br0" timeOffset="7279.4164">4812 2059,'0'-25,"0"25,0 0,0 0,0 50,0-1,0 26,0 24,0 25,0 0,0 0,0 0,0 25,-25-25,25 0,-25-50,25 25,-24-49,24 0,-25-26,25-24,0-49,0-1</inkml:trace>
  <inkml:trace contextRef="#ctx0" brushRef="#br0" timeOffset="7601.4346">5333 1935,'50'0,"-1"0,-49 25,0 49,-25-24,-24 24,-1 25,1 0,-51 1,26-1,0-25,-1 1,26-1,24 1,-25-26,50 1,0-1,50 1,-25-25,24 24,1-24,24 0,1 0,-26 0,1-1,-1-24,-24 0,0 0,25 0,-50-24</inkml:trace>
  <inkml:trace contextRef="#ctx0" brushRef="#br0" timeOffset="8183.4681">6300 2530,'0'25,"0"24,0 1,0 25,0-26,0 50,0-49,0 24,-24 1,-1-26,25 1,0-25,-25-25</inkml:trace>
  <inkml:trace contextRef="#ctx0" brushRef="#br0" timeOffset="8506.4864">5978 2456,'0'-100,"25"1,24 25,26-1,24 1,-25 0,50 49,-24-25,24 50,-50-25,25 50,-49 0,-25 0,-25 49,0 1,-25-1,-25 25,1 25,-26-25,26 1,-1-1,25-25,0 26,1-51,24 1,24-25,1-1,25-24,-1-24,1-1,24 0,1 0</inkml:trace>
  <inkml:trace contextRef="#ctx0" brushRef="#br0" timeOffset="9068.5187">7119 2753,'-25'0,"-24"25,-1 25,0-1,1 1,24 0,-25 24,1-24,49-1,0 1,0-1,49-49,-24 0,0 0,25-24,-1-1,-24-25,25-24,-26 24,1-24,0 24,-25 1,0-1,25 0,-25 50,0 0,0 0,0 25,0 25,0-1,25 1,-25 0,24-1,1 1,0-50,0 25,0-25,24-25,-24 25,0-25,0 0,-1 25,1-25,0 25,0 0,0-24,-1 24,26 0,-25-25,0 0,-1 0,1 0,0-24,-25-1,0 1,-25-26,0 1,1 24,-1-49,0 49,0 1,0-1,25 25,0 25</inkml:trace>
  <inkml:trace contextRef="#ctx0" brushRef="#br0" timeOffset="9413.5385">8136 1712,'-50'24,"50"1,-24 25,-1 24,0 25,0 1,25 24,-25 0,0 0,25 0,0 0,-24-50,24 25,0-49,-25-25,25 0,0-25</inkml:trace>
  <inkml:trace contextRef="#ctx0" brushRef="#br0" timeOffset="9570.5474">8136 2753,'0'50,"0"0,25-1,-25 1,0-1,0-24,-25 0,25 0,0-25,25 0,-25-25</inkml:trace>
  <inkml:trace contextRef="#ctx0" brushRef="#br0" timeOffset="9714.5554">8210 2307,'0'-75,"0"26,0-1,0 25,0 1,0 24,25 0,-25 24,25 1</inkml:trace>
  <inkml:trace contextRef="#ctx0" brushRef="#br0" timeOffset="10027.5736">8334 2977,'0'0,"0"-50,25 25,-25-49,0-1,25 1,-25-1,25 26,-25 24,25 0,-25 0,0 50,24 0,1 25,-25-26,25 1,0 0,-25 0,25-25,-1 0,1-25,-25-25,25 26,0-51,0 26,-1-1,-24 0,25 1,-25 24</inkml:trace>
  <inkml:trace contextRef="#ctx0" brushRef="#br0" timeOffset="10615.6072">8830 2530,'0'25,"0"0,-24-1,24 26,0-25,0 0,0 0,24-1,-24 1,25 0,0-25,25 0,-26 0,1-25,0 25,0-25,-25-24,25-1,-25 0,0 1,-25-26,25 26,0-1,-25 1,25 24,0 25,0 0,0 25,0 24,25 1,-25 24,25 1,0 24,-1 0,1-24,25 24,-25-25,-1-24,-24 24,25-24,-25-1,-25-24,1 0,-1 25,-25-26,1 1,24 0,-25-25,50 25,-25-25,0-25,25 25,25-50,0 1,-25-26,25 26,0-50,0 24,24 1,-49-1,50 1,-50 24,25 1,-1-1,-24 25,25-24,0 24</inkml:trace>
  <inkml:trace contextRef="#ctx0" brushRef="#br0" timeOffset="15281.8741">19323 1860,'0'50,"0"0,0 49,0-25,0 50,25 25,-25-25,0 25,0-25,0 25,-25-25,25-50,0 25,-25-49,25-25,-25-25,0-50,25 1,-49-75,24 24,-25-48,1-26,-1 25,-24-25,24 26,1-1,-1 0,25 25,50 0,25 25,24-1,25 26,25 0,50 24,-25 0,0 26,-25 48,-25 1,-50 25,-49-1,-24 51,-51-1,-24 25,0 0,-25 25,24-25,1 25,25-25,49 0,25 0,25 0,24-25,26 0,24 0,0-24,-24-26,-1 1,1 0,-51-1,-24-24,-49 25,-1-26,-49 1,0 0,-50 0,25 24,0-49,25 25,-1-25,26 0</inkml:trace>
  <inkml:trace contextRef="#ctx0" brushRef="#br0" timeOffset="15847.9065">19422 3200,'74'-50,"26"1,-26 24,1-50,-26 26,50-26,-49-24,24 0,-24 0,0-25,-26 49,-24-24,0 25,-24-1,-26 50,0 25,1 0,-1 50,1 24,-1 26,0-1,26 0,24 0,0 25,24-49,1-1,0-24,25-25,24-1,-24-24,24-49,-24 24,24-25,-24-49,24 25,-24-26,-1 26,1-25,-25 49,-1-24,1 49,0 25,0 0,-25 50,25-1,-1 26,1-1,0 25,-25 1,25-26,-25 25,-25-49,0 24,0-24,-24-25,-26-25,26 0,-1 0,-24-25,49-25,-25-24,50-1,-24-24,73 0</inkml:trace>
  <inkml:trace contextRef="#ctx0" brushRef="#br0" timeOffset="16073.9194">21382 1191,'24'74,"-24"0,0 26,-24 48,24 1,-25 25,0 0,0-26,0 26,25-50,0 0,-24 0,24-25,0-49,0-25</inkml:trace>
  <inkml:trace contextRef="#ctx0" brushRef="#br0" timeOffset="16878.9655">20935 2555,'-25'-25,"1"0,48 25,1-25,0 1,49-1,-24-25,24 1,26-26,-1 1,0-25,0-25,0 24,1-24,-1 0,-25 0,-24 25,0 0,-1 49,1-24,-50 74,0 0,0-25,-25 75,0 24,0 25,-24 25,-1 25,1 25,-1 24,0-24,1 24,49-24,-25-25,25-25,25-25,0 0,24-49,1-25,-1-1,26-48,-1-1,1-25,-1 1,0-26,-24-24,0 0,-26-1,26 26,-50 0,0 24,-25 0,0 50,-24 25,-1 25,25 24,-24 1,-1 24,1-25,49 26,-25-51,50 1,-1-1,1-49,25 0,24-49,-24 24,24-25,1-24,-1 0,-24-1,24 1,-24 24,-25-24,24 49,-49 0,25 25,0 25,-25 24,0 1,0 24,0 1,0-1,-25 1,0-1,-24-24,24-1,-25-24,0 0,1 0,24-25,-25 0,1 0,49 0,-25 0,25-25,0 25</inkml:trace>
  <inkml:trace contextRef="#ctx0" brushRef="#br0" timeOffset="22938.3118">2853 11683,'0'-50,"0"26,-25-1,25 0,0 0,-25 0,25 25,0-24,0-1,0 25,-25 0,25 0,0 0,0 0,0 0,0 0,0 0,0-25,0 25,0 0,0 0,0 0,0 0,0 0,0 0,0 0,0 0,0-25,0 25,0-25,0 1,25 24,-25-25,0 0,0 0,0 25,0-25,0 25,0-24,0 24,25 0,-25 0,0 0,0 0,0 0,0 0,0 0,0 24,25 1,-25 0,0 25,24-1,1 26,-25-26,25 26,0-1,-25 0,25-24,-25 0,24 24,1-49,-25 24,0 1,25-25,-25 24,25-24,-25 0,0 0,0 0,0-25,0 25,0-25,0 24,0 1,0-25,0 25,-25 25,25-26,0 26,0-25,0 24,0-24,0 0,25 0,-25-25,49-25,-24 0,0-24,25-26,-1 1,1-1,-1-24,1 25,0-26,-26 51,26-1,-25 1,0 49,-1 24,1 1,-25 50,25-1,-25 0,0 26,25-1,-25 0,25-24,-25-26,25 1,-25-25,24-1,1-48,0-1,-25-25,25-24,24-1,-24-24,0-25,25 25,-26-25,1 0,0 25,0-25,0 49,-25-24,0 25,24 24,-24 0,0 1,0 24,0 0,25 25,0 0</inkml:trace>
  <inkml:trace contextRef="#ctx0" brushRef="#br0" timeOffset="23383.3374">5159 11708,'50'-25,"0"0,-50-24,0 24,0 0,-25 0,-25 0,1 25,-1 25,0 0,-24 0,24 24,1 1,24 24,25 1,25 24,0-25,24 26,1-1,24-25,1 1,-26-1,1-24,-1-1,-24-24,-25 0,-25 0,-24-25,-1 0,-24 0,-1-25,-24 25,25-25,-1 25,1-25,24 25,1-24,24 24,25-25,49 0,-24 0</inkml:trace>
  <inkml:trace contextRef="#ctx0" brushRef="#br0" timeOffset="23749.3584">6945 11534,'0'0,"-24"25,-1 25,-25-26,25 51,-24 24,-1 25,0-25,1 25,-26 25,26-25,-1-25,1 1,-1-1,0-25,26 1,-1-26,25-49,0 0,0 0</inkml:trace>
  <inkml:trace contextRef="#ctx0" brushRef="#br0" timeOffset="23995.3724">7169 11881,'24'0,"1"25,-25 0,0 25,0-1,-25 50,25-24,-24 49,-1-25,0 25,25-25,-25 1,0-26,25 0,0-24,0-25,0-25,25-25</inkml:trace>
  <inkml:trace contextRef="#ctx0" brushRef="#br0" timeOffset="24206.3846">7689 11584,'25'-25,"0"50,-25 0,0 24,0 50,0 1,0-1,-25 50,0-25,25 0,-24 0,-1 0,25-50,-25 1</inkml:trace>
  <inkml:trace contextRef="#ctx0" brushRef="#br0" timeOffset="24394.3953">7243 12402,'-25'0,"25"0,0 0,25 25,25-25,-26 0,51-25,-26 25,1 0,24 0,-24 0,0 25</inkml:trace>
  <inkml:trace contextRef="#ctx0" brushRef="#br0" timeOffset="24825.42">7863 12626,'0'0,"25"0,-25-25,25 25,-25-50,24 25,1-24,0-1,0 1,0 24,0 0,-1 0,-24 25,25 25,0 0,-25 24,0 1,25 0,-25 24,0-24,0-1,25-24,-25 25,24-50,-24 24,0-24,0 0,0 0,0 0,0 0,0 0,0 0,0 0,0 0,0 0,0 0,-24 0,24 0,-25-24,25 24,-25-25,0 25,0-25,-24 0,24 25,0-25,-25 1,26-1,24 25</inkml:trace>
  <inkml:trace contextRef="#ctx0" brushRef="#br0" timeOffset="25228.443">8285 12750,'25'0,"-25"-25,24-25,1 1,0-1,0 0,0 1,-1-1,1 25,-25 1,25 24,-25 24,25 1,-25 0,25 0,-25 24,0 1,24-25,1-25,0 0,0 0,0-25,-1-25,1 26,25-1,-50 0,49 0,-49 25,25 25,-25-25,25 25,-25 0,25-1,-25 1,25 0,-1-25</inkml:trace>
  <inkml:trace contextRef="#ctx0" brushRef="#br0" timeOffset="26047.4899">9327 11559,'24'-74,"-24"-1,25 26,-25 24,0 25,-25 25,25 24,-49 26,24 24,0 25,-24 0,-1 25,25-1,0 1,1-25,24-24,0-1,0-25,24-24,1-25,25-25,-1 0,1-25,0-25,-1 1,-24-1,25-24,-26 24,-24 0,0 26,0-1,-24 25,24 25,-50 24,25-24,0 49,25-24,0 0,0-1,0-24,25-25,0 0,25-25,-1-24,1 24,-1-74,1 24,24-24,-24-25,0 25,-1-50,-24 25,25 0,-50 25,24-1,1 26,-25 49,0 25,-25 25,1 49,-1 26,25 24,-50 0,50 24,-25 1,1 0,24-25,0-25,-25-24,25-50,0-25,0-25,0-25,-25-49,25 0,-25-25,0 24,1-24,-1 50,0-25,25 49,25 25,24 25,1 0,0 25,49 0,-25 0,1 0,-26-25,26 0,-26-25,-24 0</inkml:trace>
  <inkml:trace contextRef="#ctx0" brushRef="#br0" timeOffset="30413.7396">11410 13444,'0'-25,"0"25,0-24,0-1,-25 0,1 0,24 0,-50 25,0-24,1 24,-1-25,0 25,-24 0,24 0,-24-25,0 25,-1 0,1-25,-1 25,-24 0,25-25,-25 25,24 0,1 25,-1-25,1 0,-1 25,26 0,-1-25,1 25,-1 24,0 1,1-1,-1 1,25 0,-24 24,-1-24,25 24,-24-24,-1 24,1-24,24-1,-25 1,25-1,25 1,0-25,0 24,25-24,0 25,25-25,24-25,0 24,26 1,24 0,-25-25,50 25,-25 0,25-25,-25 0,24 0,1 0,0 0,-25 0,25-25,-25 0,0 0,-25 0,25 1,-49-1,24-25,-25 1,-24-1,-1 0,1-24,-50 0,25-1,-25 1,-25-1,0 1,-24 0,-1-1,-24 26,-1-1,1 25,-1 0,1 1,0 24,-1 0,1 0,24 0,25 0,0 0,1-25</inkml:trace>
  <inkml:trace contextRef="#ctx0" brushRef="#br0" timeOffset="31296.7901">7392 15850,'-25'0,"0"-25,0 1,-24-1,24 0,-25-25,-24 1,24 24,-24-25,0 50,-26-24,26 24,-25 24,24-24,-24 25,25 25,-26-1,26 1,0 0,24-1,0 1,26-1,-1 1,25 24,0-49,25 50,-1-26,26 1,24-1,-24 1,24-25,26 25,-1-1,0 1,25-25,-25-1,25 1,0 0,0-25,0 0,0-25,0 0,0 1,-24-26,-1 0,-25 1,1-1,-26-24,1-1,-50 26,0-26,0 26,-50-26,1 26,-26-1,-24 0,0 26,0-1,-25 25,24 25,-24-1,25 1,25 0</inkml:trace>
  <inkml:trace contextRef="#ctx0" brushRef="#br0" timeOffset="39015.2308">17661 11981,'0'0,"25"0,0 0,-25 0,0 24,0 1,0 25,0-1,0 26,0-1,24-24,-24 24,0 1,0-26,0 1,0 0,-24-26,24 1,0-25,0 0</inkml:trace>
  <inkml:trace contextRef="#ctx0" brushRef="#br0" timeOffset="39226.2432">17066 12129,'-50'-49,"50"24,0 0,50 0,24 1,0-1,26 0,24 0,-25 0,25 1,-25-1,0 0,-24 0,-1 0,-24 1,-1-1</inkml:trace>
  <inkml:trace contextRef="#ctx0" brushRef="#br0" timeOffset="39392.2532">18107 12278,'-24'50,"-1"24,25-24,0-50,-25 25,25 0,0-25,0 0,0-25,25 0</inkml:trace>
  <inkml:trace contextRef="#ctx0" brushRef="#br0" timeOffset="39659.2682">18703 12179,'25'50,"-1"24,-24-24,25 24,-25-24,25 24,-25-24,0 24,0 1,-25-26,25-24,-25 25,1-26,-1-24,-25 0,1 0,-26-49,25 24,-24-25</inkml:trace>
  <inkml:trace contextRef="#ctx0" brushRef="#br0" timeOffset="39825.2769">18182 11981,'49'-25,"1"0,24 25,1-25,24 0,0 25,-24-24,24 24,0-25,-24 0,-1 0,0 25</inkml:trace>
  <inkml:trace contextRef="#ctx0" brushRef="#br0" timeOffset="39983.2869">19199 12526,'-25'50,"0"-25,25 0,0-25,0-25,0 25,25-50</inkml:trace>
  <inkml:trace contextRef="#ctx0" brushRef="#br0" timeOffset="40421.312">20935 12030,'0'-74,"0"24,0 1,0 24,-25-25,1 25,-1 25,-25 0,1 25,-1 25,0-1,25 51,-24-1,24 0,0 0,25 1,0-1,25 0,0-49,24 24,-24-24,25-26,24-24,-24 0,0-24,-1-1,26 0,-26-25</inkml:trace>
  <inkml:trace contextRef="#ctx0" brushRef="#br0" timeOffset="41134.3528">21034 12402,'-49'25,"-1"0,25 25,1-26,-1 26,0-25,25 24,0-24,25 0,0-25,24 0,-24-25,25 0,-26 1,26-1,-25-25,24 1,-49 24,25-25,0 25,-25 1,0-1,0 0,0 25,0 0,0 25,0 0,-25-1,50 26,-25-50,0 25,25 0,0-25,-1 0,26 0,-25-25,0 25,-1 0,-24 0,25 0,-25 0,0 25,0-1,0 1,0-25,25 0,0 0,24 0,-24 0,50-25,-26 1,1-1,0 0,-26 25,26-25,-50 0,0 25,-25-24,0 24,1 24,-1-24,0 25,0 0,25 25,0-26,0 26,0-25,25 0,0-1,0 1,-25 0,0 0,0-25,-25 25,0-50,0 25,0 0,0-25,1 0</inkml:trace>
  <inkml:trace contextRef="#ctx0" brushRef="#br0" timeOffset="41512.3744">22027 11782,'0'25,"0"0,24 24,-48 1,24 0,0 49,0-25,-25 26,25-26,0 0,-25 1,25-26,0 1,0-25,0-25,-25 0,25 0,0-25,0-25,25 26,-25-1,25 0,0 0,-1 0,1 25,0 0,0 0,0 25,-25 0,24 0,1 0,-25 24,0-24,0-25,0 25,0-25</inkml:trace>
  <inkml:trace contextRef="#ctx0" brushRef="#br0" timeOffset="41669.3834">22374 11931,'0'0,"0"0,0 0,0 0,0 0,25 0,-25 0</inkml:trace>
  <inkml:trace contextRef="#ctx0" brushRef="#br0" timeOffset="121066.9247">18182 5283,'0'0,"-25"0,25 0,0 0,0-24,0 24,0 0,0 0,-25-25,25 25,0 0,-25 0,25 0,-24 0,24 0,-25 0,0 0,25 0,-25 0,0 0,1 0,-1 0,0 0,0 0,-24 0,49 0,-25 0,0-25,0 25,-24 0,24 0,0 0,0 0,0 0,1 0,-26 0,25 0,0 25,-24-25,24 0,-25 25,25-25,-24 24,24 1,-25 0,26 0,-26 0,25-1,-24-24,24 25,0 25,-25-25,26-1,-1 1,0 0,0 0,0-25,25 25,-24-1,-1 1,25-25,0 25,0-25,-25 0,25 25,0 0,25-25,-25 24,0 1,25-25,-1 25,1 0,0 0,0-25,0 25,-1-1,1-24,0 25,0 0,0 0,24 0,-24-25,-25 0,50 24,-26-24,26 25,-25-25,24 0,26 0,-26 0,1 0,25-25,-1 25,-24 0,49-24,-50 24,26 0,-1 0,1 0,-1-25,0 25,-24 0,24 0,-24 0,24 0,-24 0,0 0,-1 0,1 0,-25 0,24-25,-24 25,0 0,25-25,-26 25,1-25,0 25,-25-24,25-1,0 25,-1-25,-24 0,25 0,-25 0,25-24,-25 24,25 25,-25-50,0 26,0-1,-25-25,0 25,25 1,-25-1,1-25,-1 25,0 25,-25-49,26 49,-26-25,0 0,1 0,24 1,-25 24,1-25,-1 25,0 0,26 0,-26 0,0 0,50 0,-24 0,24 0,0-25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a:defRPr sz="1300">
                <a:latin typeface="Times" pitchFamily="1" charset="0"/>
                <a:ea typeface="+mn-ea"/>
                <a:cs typeface="+mn-cs"/>
              </a:defRPr>
            </a:lvl1pPr>
          </a:lstStyle>
          <a:p>
            <a:pPr>
              <a:defRPr/>
            </a:pPr>
            <a:endParaRPr lang="en-US"/>
          </a:p>
        </p:txBody>
      </p:sp>
      <p:sp>
        <p:nvSpPr>
          <p:cNvPr id="13315" name="Rectangle 3"/>
          <p:cNvSpPr>
            <a:spLocks noGrp="1" noChangeArrowheads="1"/>
          </p:cNvSpPr>
          <p:nvPr>
            <p:ph type="dt"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Times" pitchFamily="1" charset="0"/>
                <a:ea typeface="+mn-ea"/>
                <a:cs typeface="+mn-cs"/>
              </a:defRPr>
            </a:lvl1pPr>
          </a:lstStyle>
          <a:p>
            <a:pPr>
              <a:defRPr/>
            </a:pPr>
            <a:endParaRPr lang="en-US"/>
          </a:p>
        </p:txBody>
      </p:sp>
      <p:sp>
        <p:nvSpPr>
          <p:cNvPr id="11264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a:defRPr sz="1300">
                <a:latin typeface="Times" pitchFamily="1" charset="0"/>
                <a:ea typeface="+mn-ea"/>
                <a:cs typeface="+mn-cs"/>
              </a:defRPr>
            </a:lvl1pPr>
          </a:lstStyle>
          <a:p>
            <a:pPr>
              <a:defRPr/>
            </a:pPr>
            <a:endParaRPr lang="en-US"/>
          </a:p>
        </p:txBody>
      </p:sp>
      <p:sp>
        <p:nvSpPr>
          <p:cNvPr id="13319"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pPr>
              <a:defRPr/>
            </a:pPr>
            <a:fld id="{3244F2D7-0C46-41C2-80E3-3706F3D59A75}" type="slidenum">
              <a:rPr lang="en-US"/>
              <a:pPr>
                <a:defRPr/>
              </a:pPr>
              <a:t>‹#›</a:t>
            </a:fld>
            <a:endParaRPr lang="en-US"/>
          </a:p>
        </p:txBody>
      </p:sp>
    </p:spTree>
    <p:extLst>
      <p:ext uri="{BB962C8B-B14F-4D97-AF65-F5344CB8AC3E}">
        <p14:creationId xmlns:p14="http://schemas.microsoft.com/office/powerpoint/2010/main" val="7721945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 charset="0"/>
        <a:ea typeface="MS PGothic" pitchFamily="34"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Times" pitchFamily="1"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pitchFamily="1"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pitchFamily="1"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pitchFamily="1"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C314584-5548-4DF5-8553-1E4CB6F877A5}" type="slidenum">
              <a:rPr kumimoji="0" lang="en-US" sz="1300" b="0" i="0" u="none" strike="noStrike" kern="1200" cap="none" spc="0" normalizeH="0" baseline="0" noProof="0">
                <a:ln>
                  <a:noFill/>
                </a:ln>
                <a:solidFill>
                  <a:srgbClr val="000000"/>
                </a:solidFill>
                <a:effectLst/>
                <a:uLnTx/>
                <a:uFillTx/>
                <a:latin typeface="Times"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3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extLst>
      <p:ext uri="{BB962C8B-B14F-4D97-AF65-F5344CB8AC3E}">
        <p14:creationId xmlns:p14="http://schemas.microsoft.com/office/powerpoint/2010/main" val="682987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B4892DB-A322-40DE-A57B-2854B38BE3B8}" type="slidenum">
              <a:rPr kumimoji="0" lang="en-US"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119811" name="Rectangle 2"/>
          <p:cNvSpPr>
            <a:spLocks noGrp="1" noRot="1" noChangeAspect="1" noChangeArrowheads="1" noTextEdit="1"/>
          </p:cNvSpPr>
          <p:nvPr>
            <p:ph type="sldImg"/>
          </p:nvPr>
        </p:nvSpPr>
        <p:spPr>
          <a:solidFill>
            <a:srgbClr val="FFFFFF"/>
          </a:solidFill>
          <a:ln/>
        </p:spPr>
      </p:sp>
      <p:sp>
        <p:nvSpPr>
          <p:cNvPr id="119812"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extLst>
      <p:ext uri="{BB962C8B-B14F-4D97-AF65-F5344CB8AC3E}">
        <p14:creationId xmlns:p14="http://schemas.microsoft.com/office/powerpoint/2010/main" val="258415991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F37951CD-90F8-4FF1-BB2E-1CBBD91E1A5E}" type="slidenum">
              <a:rPr lang="en-US" sz="1300"/>
              <a:pPr/>
              <a:t>114</a:t>
            </a:fld>
            <a:endParaRPr lang="en-US" sz="1300"/>
          </a:p>
        </p:txBody>
      </p:sp>
      <p:sp>
        <p:nvSpPr>
          <p:cNvPr id="165891" name="Rectangle 2"/>
          <p:cNvSpPr>
            <a:spLocks noGrp="1" noRot="1" noChangeAspect="1" noChangeArrowheads="1" noTextEdit="1"/>
          </p:cNvSpPr>
          <p:nvPr>
            <p:ph type="sldImg"/>
          </p:nvPr>
        </p:nvSpPr>
        <p:spPr>
          <a:solidFill>
            <a:srgbClr val="FFFFFF"/>
          </a:solidFill>
          <a:ln/>
        </p:spPr>
      </p:sp>
      <p:sp>
        <p:nvSpPr>
          <p:cNvPr id="16589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F8B5A60-1387-470E-B715-D83528EE836C}" type="slidenum">
              <a:rPr lang="en-US" sz="1300"/>
              <a:pPr/>
              <a:t>115</a:t>
            </a:fld>
            <a:endParaRPr lang="en-US" sz="1300"/>
          </a:p>
        </p:txBody>
      </p:sp>
      <p:sp>
        <p:nvSpPr>
          <p:cNvPr id="166915" name="Rectangle 2"/>
          <p:cNvSpPr>
            <a:spLocks noGrp="1" noRot="1" noChangeAspect="1" noChangeArrowheads="1" noTextEdit="1"/>
          </p:cNvSpPr>
          <p:nvPr>
            <p:ph type="sldImg"/>
          </p:nvPr>
        </p:nvSpPr>
        <p:spPr>
          <a:solidFill>
            <a:srgbClr val="FFFFFF"/>
          </a:solidFill>
          <a:ln/>
        </p:spPr>
      </p:sp>
      <p:sp>
        <p:nvSpPr>
          <p:cNvPr id="16691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24BB2642-EEE4-450F-A901-94566E492EF5}" type="slidenum">
              <a:rPr lang="en-US" sz="1300"/>
              <a:pPr/>
              <a:t>116</a:t>
            </a:fld>
            <a:endParaRPr lang="en-US" sz="130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548FDDD-0997-4F22-9B79-19AF57897308}" type="slidenum">
              <a:rPr lang="en-US" sz="1300"/>
              <a:pPr/>
              <a:t>117</a:t>
            </a:fld>
            <a:endParaRPr lang="en-US" sz="130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262C4601-CAB5-4AA1-8541-F5533B73A6AA}" type="slidenum">
              <a:rPr lang="en-US" sz="1300"/>
              <a:pPr/>
              <a:t>118</a:t>
            </a:fld>
            <a:endParaRPr lang="en-US" sz="130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39C8DD91-A368-44BB-ADAE-E709E878E085}" type="slidenum">
              <a:rPr lang="en-US" sz="1300"/>
              <a:pPr/>
              <a:t>119</a:t>
            </a:fld>
            <a:endParaRPr lang="en-US" sz="1300"/>
          </a:p>
        </p:txBody>
      </p:sp>
      <p:sp>
        <p:nvSpPr>
          <p:cNvPr id="171011" name="Rectangle 2"/>
          <p:cNvSpPr>
            <a:spLocks noGrp="1" noRot="1" noChangeAspect="1" noChangeArrowheads="1" noTextEdit="1"/>
          </p:cNvSpPr>
          <p:nvPr>
            <p:ph type="sldImg"/>
          </p:nvPr>
        </p:nvSpPr>
        <p:spPr>
          <a:solidFill>
            <a:srgbClr val="FFFFFF"/>
          </a:solidFill>
          <a:ln/>
        </p:spPr>
      </p:sp>
      <p:sp>
        <p:nvSpPr>
          <p:cNvPr id="17101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B9A19105-7488-4FC7-B1D7-6CF8A9A5C2DE}" type="slidenum">
              <a:rPr lang="en-US" sz="1300"/>
              <a:pPr/>
              <a:t>121</a:t>
            </a:fld>
            <a:endParaRPr lang="en-US" sz="1300"/>
          </a:p>
        </p:txBody>
      </p:sp>
      <p:sp>
        <p:nvSpPr>
          <p:cNvPr id="172035" name="Rectangle 2"/>
          <p:cNvSpPr>
            <a:spLocks noGrp="1" noRot="1" noChangeAspect="1" noChangeArrowheads="1" noTextEdit="1"/>
          </p:cNvSpPr>
          <p:nvPr>
            <p:ph type="sldImg"/>
          </p:nvPr>
        </p:nvSpPr>
        <p:spPr>
          <a:solidFill>
            <a:srgbClr val="FFFFFF"/>
          </a:solidFill>
          <a:ln/>
        </p:spPr>
      </p:sp>
      <p:sp>
        <p:nvSpPr>
          <p:cNvPr id="17203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547A4F3F-7D6E-4AD9-B0FA-B119F143580C}" type="slidenum">
              <a:rPr lang="en-US" sz="1300"/>
              <a:pPr/>
              <a:t>123</a:t>
            </a:fld>
            <a:endParaRPr lang="en-US" sz="130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B868BC65-A49B-4B25-91FA-B7A0B019648E}" type="slidenum">
              <a:rPr lang="en-US" sz="1300"/>
              <a:pPr/>
              <a:t>124</a:t>
            </a:fld>
            <a:endParaRPr lang="en-US" sz="1300"/>
          </a:p>
        </p:txBody>
      </p:sp>
      <p:sp>
        <p:nvSpPr>
          <p:cNvPr id="174083" name="Rectangle 2"/>
          <p:cNvSpPr>
            <a:spLocks noGrp="1" noRot="1" noChangeAspect="1" noChangeArrowheads="1" noTextEdit="1"/>
          </p:cNvSpPr>
          <p:nvPr>
            <p:ph type="sldImg"/>
          </p:nvPr>
        </p:nvSpPr>
        <p:spPr>
          <a:solidFill>
            <a:srgbClr val="FFFFFF"/>
          </a:solidFill>
          <a:ln/>
        </p:spPr>
      </p:sp>
      <p:sp>
        <p:nvSpPr>
          <p:cNvPr id="174084"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endParaRPr lang="en-US" smtClean="0">
              <a:latin typeface="Times"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77EA1122-44C3-4DC8-B6BA-AF0E2BA42CD4}" type="slidenum">
              <a:rPr lang="en-US" sz="1300"/>
              <a:pPr/>
              <a:t>125</a:t>
            </a:fld>
            <a:endParaRPr lang="en-US" sz="1300"/>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FE88FE0-72CF-4CB0-826C-863F789160E7}" type="slidenum">
              <a:rPr kumimoji="0" lang="en-US"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extLst>
      <p:ext uri="{BB962C8B-B14F-4D97-AF65-F5344CB8AC3E}">
        <p14:creationId xmlns:p14="http://schemas.microsoft.com/office/powerpoint/2010/main" val="54673050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2083F3AB-60D5-43D2-970B-10B52F4B734A}" type="slidenum">
              <a:rPr lang="en-US" sz="1300"/>
              <a:pPr/>
              <a:t>126</a:t>
            </a:fld>
            <a:endParaRPr lang="en-US" sz="130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747AB58E-23CB-4011-959A-907FAEE73A72}" type="slidenum">
              <a:rPr lang="en-US" sz="1300"/>
              <a:pPr/>
              <a:t>127</a:t>
            </a:fld>
            <a:endParaRPr lang="en-US" sz="1300"/>
          </a:p>
        </p:txBody>
      </p:sp>
      <p:sp>
        <p:nvSpPr>
          <p:cNvPr id="177155" name="Rectangle 2"/>
          <p:cNvSpPr>
            <a:spLocks noGrp="1" noRot="1" noChangeAspect="1" noChangeArrowheads="1" noTextEdit="1"/>
          </p:cNvSpPr>
          <p:nvPr>
            <p:ph type="sldImg"/>
          </p:nvPr>
        </p:nvSpPr>
        <p:spPr>
          <a:solidFill>
            <a:srgbClr val="FFFFFF"/>
          </a:solidFill>
          <a:ln/>
        </p:spPr>
      </p:sp>
      <p:sp>
        <p:nvSpPr>
          <p:cNvPr id="17715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047C4466-3F77-4EB7-98F0-21F6CE6512E5}" type="slidenum">
              <a:rPr lang="en-US" sz="1300"/>
              <a:pPr/>
              <a:t>128</a:t>
            </a:fld>
            <a:endParaRPr lang="en-US" sz="1300"/>
          </a:p>
        </p:txBody>
      </p:sp>
      <p:sp>
        <p:nvSpPr>
          <p:cNvPr id="178179" name="Rectangle 2"/>
          <p:cNvSpPr>
            <a:spLocks noGrp="1" noRot="1" noChangeAspect="1" noChangeArrowheads="1" noTextEdit="1"/>
          </p:cNvSpPr>
          <p:nvPr>
            <p:ph type="sldImg"/>
          </p:nvPr>
        </p:nvSpPr>
        <p:spPr>
          <a:solidFill>
            <a:srgbClr val="FFFFFF"/>
          </a:solidFill>
          <a:ln/>
        </p:spPr>
      </p:sp>
      <p:sp>
        <p:nvSpPr>
          <p:cNvPr id="17818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5D80F233-315D-466D-81ED-52A66D540E5D}" type="slidenum">
              <a:rPr lang="en-US" sz="1300"/>
              <a:pPr/>
              <a:t>129</a:t>
            </a:fld>
            <a:endParaRPr lang="en-US" sz="1300"/>
          </a:p>
        </p:txBody>
      </p:sp>
      <p:sp>
        <p:nvSpPr>
          <p:cNvPr id="179203" name="Rectangle 2"/>
          <p:cNvSpPr>
            <a:spLocks noGrp="1" noRot="1" noChangeAspect="1" noChangeArrowheads="1" noTextEdit="1"/>
          </p:cNvSpPr>
          <p:nvPr>
            <p:ph type="sldImg"/>
          </p:nvPr>
        </p:nvSpPr>
        <p:spPr>
          <a:solidFill>
            <a:srgbClr val="FFFFFF"/>
          </a:solidFill>
          <a:ln/>
        </p:spPr>
      </p:sp>
      <p:sp>
        <p:nvSpPr>
          <p:cNvPr id="17920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4C363E83-E4E7-4A90-9011-B048DEF985AA}" type="slidenum">
              <a:rPr lang="en-US" sz="1300"/>
              <a:pPr/>
              <a:t>130</a:t>
            </a:fld>
            <a:endParaRPr lang="en-US" sz="1300"/>
          </a:p>
        </p:txBody>
      </p:sp>
      <p:sp>
        <p:nvSpPr>
          <p:cNvPr id="180227" name="Rectangle 2"/>
          <p:cNvSpPr>
            <a:spLocks noGrp="1" noRot="1" noChangeAspect="1" noChangeArrowheads="1" noTextEdit="1"/>
          </p:cNvSpPr>
          <p:nvPr>
            <p:ph type="sldImg"/>
          </p:nvPr>
        </p:nvSpPr>
        <p:spPr>
          <a:solidFill>
            <a:srgbClr val="FFFFFF"/>
          </a:solidFill>
          <a:ln/>
        </p:spPr>
      </p:sp>
      <p:sp>
        <p:nvSpPr>
          <p:cNvPr id="18022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63AEDF80-48E5-45FC-8A37-8166880B93D2}" type="slidenum">
              <a:rPr lang="en-US" sz="1300"/>
              <a:pPr/>
              <a:t>131</a:t>
            </a:fld>
            <a:endParaRPr lang="en-US" sz="1300"/>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062950F6-D000-46F8-B7A5-68EA72892B50}" type="slidenum">
              <a:rPr lang="en-US" sz="1300"/>
              <a:pPr/>
              <a:t>132</a:t>
            </a:fld>
            <a:endParaRPr lang="en-US" sz="1300"/>
          </a:p>
        </p:txBody>
      </p:sp>
      <p:sp>
        <p:nvSpPr>
          <p:cNvPr id="182275" name="Rectangle 2"/>
          <p:cNvSpPr>
            <a:spLocks noGrp="1" noRot="1" noChangeAspect="1" noChangeArrowheads="1" noTextEdit="1"/>
          </p:cNvSpPr>
          <p:nvPr>
            <p:ph type="sldImg"/>
          </p:nvPr>
        </p:nvSpPr>
        <p:spPr>
          <a:solidFill>
            <a:srgbClr val="FFFFFF"/>
          </a:solidFill>
          <a:ln/>
        </p:spPr>
      </p:sp>
      <p:sp>
        <p:nvSpPr>
          <p:cNvPr id="18227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0692890A-6C9D-4879-9A18-34381B06BC97}" type="slidenum">
              <a:rPr lang="en-US" sz="1300"/>
              <a:pPr/>
              <a:t>134</a:t>
            </a:fld>
            <a:endParaRPr lang="en-US" sz="1300"/>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0031D015-8937-4580-B0BC-86705DAC9956}" type="slidenum">
              <a:rPr lang="en-US" sz="1300">
                <a:solidFill>
                  <a:srgbClr val="000000"/>
                </a:solidFill>
              </a:rPr>
              <a:pPr/>
              <a:t>135</a:t>
            </a:fld>
            <a:endParaRPr lang="en-US" sz="1300">
              <a:solidFill>
                <a:srgbClr val="000000"/>
              </a:solidFill>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8E0C3297-38B4-488B-A4A8-843DEA09E960}" type="slidenum">
              <a:rPr lang="en-US" sz="1300"/>
              <a:pPr/>
              <a:t>142</a:t>
            </a:fld>
            <a:endParaRPr lang="en-US" sz="1300"/>
          </a:p>
        </p:txBody>
      </p:sp>
      <p:sp>
        <p:nvSpPr>
          <p:cNvPr id="184323" name="Rectangle 2"/>
          <p:cNvSpPr>
            <a:spLocks noGrp="1" noRot="1" noChangeAspect="1" noChangeArrowheads="1" noTextEdit="1"/>
          </p:cNvSpPr>
          <p:nvPr>
            <p:ph type="sldImg"/>
          </p:nvPr>
        </p:nvSpPr>
        <p:spPr>
          <a:solidFill>
            <a:srgbClr val="FFFFFF"/>
          </a:solidFill>
          <a:ln/>
        </p:spPr>
      </p:sp>
      <p:sp>
        <p:nvSpPr>
          <p:cNvPr id="18432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FE88FE0-72CF-4CB0-826C-863F789160E7}" type="slidenum">
              <a:rPr kumimoji="0" lang="en-US"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extLst>
      <p:ext uri="{BB962C8B-B14F-4D97-AF65-F5344CB8AC3E}">
        <p14:creationId xmlns:p14="http://schemas.microsoft.com/office/powerpoint/2010/main" val="258610728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600012AE-41F4-4370-AEE7-D7D339A97077}" type="slidenum">
              <a:rPr lang="en-US" sz="1300">
                <a:latin typeface="Arial" pitchFamily="34" charset="0"/>
              </a:rPr>
              <a:pPr/>
              <a:t>143</a:t>
            </a:fld>
            <a:endParaRPr lang="en-US" sz="1300">
              <a:latin typeface="Arial" pitchFamily="34" charset="0"/>
            </a:endParaRPr>
          </a:p>
        </p:txBody>
      </p:sp>
      <p:sp>
        <p:nvSpPr>
          <p:cNvPr id="185347" name="Rectangle 2"/>
          <p:cNvSpPr>
            <a:spLocks noGrp="1" noRot="1" noChangeAspect="1" noChangeArrowheads="1" noTextEdit="1"/>
          </p:cNvSpPr>
          <p:nvPr>
            <p:ph type="sldImg"/>
          </p:nvPr>
        </p:nvSpPr>
        <p:spPr>
          <a:solidFill>
            <a:srgbClr val="FFFFFF"/>
          </a:solidFill>
          <a:ln/>
        </p:spPr>
      </p:sp>
      <p:sp>
        <p:nvSpPr>
          <p:cNvPr id="185348"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F73FFF31-C332-4DCA-A04E-FC5337088365}" type="slidenum">
              <a:rPr lang="en-US" sz="1300">
                <a:latin typeface="Arial" pitchFamily="34" charset="0"/>
              </a:rPr>
              <a:pPr/>
              <a:t>144</a:t>
            </a:fld>
            <a:endParaRPr lang="en-US" sz="1300">
              <a:latin typeface="Arial" pitchFamily="34" charset="0"/>
            </a:endParaRPr>
          </a:p>
        </p:txBody>
      </p:sp>
      <p:sp>
        <p:nvSpPr>
          <p:cNvPr id="186371" name="Rectangle 2"/>
          <p:cNvSpPr>
            <a:spLocks noGrp="1" noRot="1" noChangeAspect="1" noChangeArrowheads="1" noTextEdit="1"/>
          </p:cNvSpPr>
          <p:nvPr>
            <p:ph type="sldImg"/>
          </p:nvPr>
        </p:nvSpPr>
        <p:spPr>
          <a:solidFill>
            <a:srgbClr val="FFFFFF"/>
          </a:solidFill>
          <a:ln/>
        </p:spPr>
      </p:sp>
      <p:sp>
        <p:nvSpPr>
          <p:cNvPr id="186372"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3FC4A5FF-76E4-45F2-BF35-9A7606155BF5}" type="slidenum">
              <a:rPr lang="en-US" sz="1300">
                <a:latin typeface="Arial" pitchFamily="34" charset="0"/>
              </a:rPr>
              <a:pPr/>
              <a:t>145</a:t>
            </a:fld>
            <a:endParaRPr lang="en-US" sz="1300">
              <a:latin typeface="Arial" pitchFamily="34" charset="0"/>
            </a:endParaRPr>
          </a:p>
        </p:txBody>
      </p:sp>
      <p:sp>
        <p:nvSpPr>
          <p:cNvPr id="187395" name="Rectangle 2"/>
          <p:cNvSpPr>
            <a:spLocks noGrp="1" noRot="1" noChangeAspect="1" noChangeArrowheads="1" noTextEdit="1"/>
          </p:cNvSpPr>
          <p:nvPr>
            <p:ph type="sldImg"/>
          </p:nvPr>
        </p:nvSpPr>
        <p:spPr>
          <a:solidFill>
            <a:srgbClr val="FFFFFF"/>
          </a:solidFill>
          <a:ln/>
        </p:spPr>
      </p:sp>
      <p:sp>
        <p:nvSpPr>
          <p:cNvPr id="187396"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6EE536B5-8D3E-41E7-912C-4821142CA3B0}" type="slidenum">
              <a:rPr lang="en-US" sz="1300">
                <a:latin typeface="Arial" pitchFamily="34" charset="0"/>
              </a:rPr>
              <a:pPr/>
              <a:t>146</a:t>
            </a:fld>
            <a:endParaRPr lang="en-US" sz="1300">
              <a:latin typeface="Arial" pitchFamily="34" charset="0"/>
            </a:endParaRPr>
          </a:p>
        </p:txBody>
      </p:sp>
      <p:sp>
        <p:nvSpPr>
          <p:cNvPr id="188419" name="Rectangle 2"/>
          <p:cNvSpPr>
            <a:spLocks noGrp="1" noRot="1" noChangeAspect="1" noChangeArrowheads="1" noTextEdit="1"/>
          </p:cNvSpPr>
          <p:nvPr>
            <p:ph type="sldImg"/>
          </p:nvPr>
        </p:nvSpPr>
        <p:spPr>
          <a:solidFill>
            <a:srgbClr val="FFFFFF"/>
          </a:solidFill>
          <a:ln/>
        </p:spPr>
      </p:sp>
      <p:sp>
        <p:nvSpPr>
          <p:cNvPr id="188420"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5DA22DFE-A99A-483E-8E61-36B880A318B3}" type="slidenum">
              <a:rPr lang="en-US" sz="1300">
                <a:latin typeface="Arial" pitchFamily="34" charset="0"/>
              </a:rPr>
              <a:pPr/>
              <a:t>147</a:t>
            </a:fld>
            <a:endParaRPr lang="en-US" sz="1300">
              <a:latin typeface="Arial" pitchFamily="34" charset="0"/>
            </a:endParaRPr>
          </a:p>
        </p:txBody>
      </p:sp>
      <p:sp>
        <p:nvSpPr>
          <p:cNvPr id="189443" name="Rectangle 2"/>
          <p:cNvSpPr>
            <a:spLocks noGrp="1" noRot="1" noChangeAspect="1" noChangeArrowheads="1" noTextEdit="1"/>
          </p:cNvSpPr>
          <p:nvPr>
            <p:ph type="sldImg"/>
          </p:nvPr>
        </p:nvSpPr>
        <p:spPr>
          <a:solidFill>
            <a:srgbClr val="FFFFFF"/>
          </a:solidFill>
          <a:ln/>
        </p:spPr>
      </p:sp>
      <p:sp>
        <p:nvSpPr>
          <p:cNvPr id="189444"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601BEB85-EB76-463F-AFFC-44D83CD09F96}" type="slidenum">
              <a:rPr lang="en-US" sz="1300">
                <a:latin typeface="Arial" pitchFamily="34" charset="0"/>
              </a:rPr>
              <a:pPr/>
              <a:t>148</a:t>
            </a:fld>
            <a:endParaRPr lang="en-US" sz="1300">
              <a:latin typeface="Arial" pitchFamily="34" charset="0"/>
            </a:endParaRPr>
          </a:p>
        </p:txBody>
      </p:sp>
      <p:sp>
        <p:nvSpPr>
          <p:cNvPr id="190467" name="Rectangle 2"/>
          <p:cNvSpPr>
            <a:spLocks noGrp="1" noRot="1" noChangeAspect="1" noChangeArrowheads="1" noTextEdit="1"/>
          </p:cNvSpPr>
          <p:nvPr>
            <p:ph type="sldImg"/>
          </p:nvPr>
        </p:nvSpPr>
        <p:spPr>
          <a:solidFill>
            <a:srgbClr val="FFFFFF"/>
          </a:solidFill>
          <a:ln/>
        </p:spPr>
      </p:sp>
      <p:sp>
        <p:nvSpPr>
          <p:cNvPr id="190468"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E9AD1F1F-899B-4E8D-BA9F-64621587E0B9}" type="slidenum">
              <a:rPr lang="en-US" sz="1300">
                <a:latin typeface="Arial" pitchFamily="34" charset="0"/>
              </a:rPr>
              <a:pPr/>
              <a:t>149</a:t>
            </a:fld>
            <a:endParaRPr lang="en-US" sz="1300">
              <a:latin typeface="Arial" pitchFamily="34" charset="0"/>
            </a:endParaRPr>
          </a:p>
        </p:txBody>
      </p:sp>
      <p:sp>
        <p:nvSpPr>
          <p:cNvPr id="191491" name="Rectangle 2"/>
          <p:cNvSpPr>
            <a:spLocks noGrp="1" noRot="1" noChangeAspect="1" noChangeArrowheads="1" noTextEdit="1"/>
          </p:cNvSpPr>
          <p:nvPr>
            <p:ph type="sldImg"/>
          </p:nvPr>
        </p:nvSpPr>
        <p:spPr>
          <a:solidFill>
            <a:srgbClr val="FFFFFF"/>
          </a:solidFill>
          <a:ln/>
        </p:spPr>
      </p:sp>
      <p:sp>
        <p:nvSpPr>
          <p:cNvPr id="191492"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3F9639EB-DA4D-4848-BF40-4212B677E50B}" type="slidenum">
              <a:rPr lang="en-US" sz="1300"/>
              <a:pPr/>
              <a:t>152</a:t>
            </a:fld>
            <a:endParaRPr lang="en-US" sz="1300"/>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D43E8221-7DA0-4941-A316-D0B6B2A98F9D}" type="slidenum">
              <a:rPr lang="en-US" sz="1300"/>
              <a:pPr/>
              <a:t>153</a:t>
            </a:fld>
            <a:endParaRPr lang="en-US" sz="1300"/>
          </a:p>
        </p:txBody>
      </p:sp>
      <p:sp>
        <p:nvSpPr>
          <p:cNvPr id="193539" name="Rectangle 2"/>
          <p:cNvSpPr>
            <a:spLocks noGrp="1" noRot="1" noChangeAspect="1" noChangeArrowheads="1" noTextEdit="1"/>
          </p:cNvSpPr>
          <p:nvPr>
            <p:ph type="sldImg"/>
          </p:nvPr>
        </p:nvSpPr>
        <p:spPr>
          <a:solidFill>
            <a:srgbClr val="FFFFFF"/>
          </a:solidFill>
          <a:ln/>
        </p:spPr>
      </p:sp>
      <p:sp>
        <p:nvSpPr>
          <p:cNvPr id="19354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319A217C-6590-4C7A-B5E5-5429E7D58B2B}" type="slidenum">
              <a:rPr lang="en-US" sz="1300"/>
              <a:pPr/>
              <a:t>154</a:t>
            </a:fld>
            <a:endParaRPr lang="en-US" sz="1300"/>
          </a:p>
        </p:txBody>
      </p:sp>
      <p:sp>
        <p:nvSpPr>
          <p:cNvPr id="194563" name="Rectangle 2"/>
          <p:cNvSpPr>
            <a:spLocks noGrp="1" noRot="1" noChangeAspect="1" noChangeArrowheads="1" noTextEdit="1"/>
          </p:cNvSpPr>
          <p:nvPr>
            <p:ph type="sldImg"/>
          </p:nvPr>
        </p:nvSpPr>
        <p:spPr>
          <a:solidFill>
            <a:srgbClr val="FFFFFF"/>
          </a:solidFill>
          <a:ln/>
        </p:spPr>
      </p:sp>
      <p:sp>
        <p:nvSpPr>
          <p:cNvPr id="19456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FE88FE0-72CF-4CB0-826C-863F789160E7}" type="slidenum">
              <a:rPr kumimoji="0" lang="en-US"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extLst>
      <p:ext uri="{BB962C8B-B14F-4D97-AF65-F5344CB8AC3E}">
        <p14:creationId xmlns:p14="http://schemas.microsoft.com/office/powerpoint/2010/main" val="2034871006"/>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40DEE2C1-9A30-49C9-8410-83DF630686CD}" type="slidenum">
              <a:rPr lang="en-US" sz="1300"/>
              <a:pPr/>
              <a:t>155</a:t>
            </a:fld>
            <a:endParaRPr lang="en-US" sz="1300"/>
          </a:p>
        </p:txBody>
      </p:sp>
      <p:sp>
        <p:nvSpPr>
          <p:cNvPr id="195587" name="Rectangle 2"/>
          <p:cNvSpPr>
            <a:spLocks noGrp="1" noRot="1" noChangeAspect="1" noChangeArrowheads="1" noTextEdit="1"/>
          </p:cNvSpPr>
          <p:nvPr>
            <p:ph type="sldImg"/>
          </p:nvPr>
        </p:nvSpPr>
        <p:spPr>
          <a:solidFill>
            <a:srgbClr val="FFFFFF"/>
          </a:solidFill>
          <a:ln/>
        </p:spPr>
      </p:sp>
      <p:sp>
        <p:nvSpPr>
          <p:cNvPr id="19558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FFB97311-21A2-4914-B4D1-6B9DBCE82C95}" type="slidenum">
              <a:rPr lang="en-US" sz="1300"/>
              <a:pPr/>
              <a:t>156</a:t>
            </a:fld>
            <a:endParaRPr lang="en-US" sz="1300"/>
          </a:p>
        </p:txBody>
      </p:sp>
      <p:sp>
        <p:nvSpPr>
          <p:cNvPr id="196611" name="Rectangle 2"/>
          <p:cNvSpPr>
            <a:spLocks noGrp="1" noRot="1" noChangeAspect="1" noChangeArrowheads="1" noTextEdit="1"/>
          </p:cNvSpPr>
          <p:nvPr>
            <p:ph type="sldImg"/>
          </p:nvPr>
        </p:nvSpPr>
        <p:spPr>
          <a:solidFill>
            <a:srgbClr val="FFFFFF"/>
          </a:solidFill>
          <a:ln/>
        </p:spPr>
      </p:sp>
      <p:sp>
        <p:nvSpPr>
          <p:cNvPr id="19661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40FDFEEC-6CFE-411F-BDB0-5D418B1156AF}" type="slidenum">
              <a:rPr lang="en-US" sz="1300"/>
              <a:pPr/>
              <a:t>157</a:t>
            </a:fld>
            <a:endParaRPr lang="en-US" sz="1300"/>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AE33D3AF-89D9-4FC1-960B-5FB3E20F821A}" type="slidenum">
              <a:rPr lang="en-US" sz="1300"/>
              <a:pPr/>
              <a:t>158</a:t>
            </a:fld>
            <a:endParaRPr lang="en-US" sz="1300"/>
          </a:p>
        </p:txBody>
      </p:sp>
      <p:sp>
        <p:nvSpPr>
          <p:cNvPr id="198659" name="Rectangle 2"/>
          <p:cNvSpPr>
            <a:spLocks noGrp="1" noRot="1" noChangeAspect="1" noChangeArrowheads="1" noTextEdit="1"/>
          </p:cNvSpPr>
          <p:nvPr>
            <p:ph type="sldImg"/>
          </p:nvPr>
        </p:nvSpPr>
        <p:spPr>
          <a:solidFill>
            <a:srgbClr val="FFFFFF"/>
          </a:solidFill>
          <a:ln/>
        </p:spPr>
      </p:sp>
      <p:sp>
        <p:nvSpPr>
          <p:cNvPr id="19866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75A6BFE1-DA9D-4063-8E34-22DDA62D4E3C}" type="slidenum">
              <a:rPr lang="en-US" sz="1300"/>
              <a:pPr/>
              <a:t>159</a:t>
            </a:fld>
            <a:endParaRPr lang="en-US" sz="1300"/>
          </a:p>
        </p:txBody>
      </p:sp>
      <p:sp>
        <p:nvSpPr>
          <p:cNvPr id="199683" name="Rectangle 2"/>
          <p:cNvSpPr>
            <a:spLocks noGrp="1" noRot="1" noChangeAspect="1" noChangeArrowheads="1" noTextEdit="1"/>
          </p:cNvSpPr>
          <p:nvPr>
            <p:ph type="sldImg"/>
          </p:nvPr>
        </p:nvSpPr>
        <p:spPr>
          <a:solidFill>
            <a:srgbClr val="FFFFFF"/>
          </a:solidFill>
          <a:ln/>
        </p:spPr>
      </p:sp>
      <p:sp>
        <p:nvSpPr>
          <p:cNvPr id="19968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4FDAE710-52AB-463D-A683-7B1CBB6211C9}" type="slidenum">
              <a:rPr lang="en-US" sz="1300"/>
              <a:pPr/>
              <a:t>160</a:t>
            </a:fld>
            <a:endParaRPr lang="en-US" sz="1300"/>
          </a:p>
        </p:txBody>
      </p:sp>
      <p:sp>
        <p:nvSpPr>
          <p:cNvPr id="200707" name="Rectangle 2"/>
          <p:cNvSpPr>
            <a:spLocks noGrp="1" noRot="1" noChangeAspect="1" noChangeArrowheads="1" noTextEdit="1"/>
          </p:cNvSpPr>
          <p:nvPr>
            <p:ph type="sldImg"/>
          </p:nvPr>
        </p:nvSpPr>
        <p:spPr>
          <a:solidFill>
            <a:srgbClr val="FFFFFF"/>
          </a:solidFill>
          <a:ln/>
        </p:spPr>
      </p:sp>
      <p:sp>
        <p:nvSpPr>
          <p:cNvPr id="20070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B32CD504-6B9E-4316-8735-521B78715101}" type="slidenum">
              <a:rPr lang="en-US" sz="1300"/>
              <a:pPr/>
              <a:t>161</a:t>
            </a:fld>
            <a:endParaRPr lang="en-US" sz="1300"/>
          </a:p>
        </p:txBody>
      </p:sp>
      <p:sp>
        <p:nvSpPr>
          <p:cNvPr id="201731" name="Rectangle 2"/>
          <p:cNvSpPr>
            <a:spLocks noGrp="1" noRot="1" noChangeAspect="1" noChangeArrowheads="1" noTextEdit="1"/>
          </p:cNvSpPr>
          <p:nvPr>
            <p:ph type="sldImg"/>
          </p:nvPr>
        </p:nvSpPr>
        <p:spPr>
          <a:solidFill>
            <a:srgbClr val="FFFFFF"/>
          </a:solidFill>
          <a:ln/>
        </p:spPr>
      </p:sp>
      <p:sp>
        <p:nvSpPr>
          <p:cNvPr id="20173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579563F1-1169-4035-B7DD-F78E207F627E}" type="slidenum">
              <a:rPr lang="en-US" sz="1300"/>
              <a:pPr/>
              <a:t>162</a:t>
            </a:fld>
            <a:endParaRPr lang="en-US" sz="1300"/>
          </a:p>
        </p:txBody>
      </p:sp>
      <p:sp>
        <p:nvSpPr>
          <p:cNvPr id="202755" name="Rectangle 2"/>
          <p:cNvSpPr>
            <a:spLocks noGrp="1" noRot="1" noChangeAspect="1" noChangeArrowheads="1" noTextEdit="1"/>
          </p:cNvSpPr>
          <p:nvPr>
            <p:ph type="sldImg"/>
          </p:nvPr>
        </p:nvSpPr>
        <p:spPr>
          <a:solidFill>
            <a:srgbClr val="FFFFFF"/>
          </a:solidFill>
          <a:ln/>
        </p:spPr>
      </p:sp>
      <p:sp>
        <p:nvSpPr>
          <p:cNvPr id="20275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145198B5-42DD-4DA2-A13F-481F4E36EA96}" type="slidenum">
              <a:rPr lang="en-US" sz="1300"/>
              <a:pPr/>
              <a:t>163</a:t>
            </a:fld>
            <a:endParaRPr lang="en-US" sz="1300"/>
          </a:p>
        </p:txBody>
      </p:sp>
      <p:sp>
        <p:nvSpPr>
          <p:cNvPr id="203779" name="Rectangle 2"/>
          <p:cNvSpPr>
            <a:spLocks noGrp="1" noRot="1" noChangeAspect="1" noChangeArrowheads="1" noTextEdit="1"/>
          </p:cNvSpPr>
          <p:nvPr>
            <p:ph type="sldImg"/>
          </p:nvPr>
        </p:nvSpPr>
        <p:spPr>
          <a:solidFill>
            <a:srgbClr val="FFFFFF"/>
          </a:solidFill>
          <a:ln/>
        </p:spPr>
      </p:sp>
      <p:sp>
        <p:nvSpPr>
          <p:cNvPr id="20378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C314584-5548-4DF5-8553-1E4CB6F877A5}" type="slidenum">
              <a:rPr kumimoji="0" lang="en-US" sz="1300" b="0" i="0" u="none" strike="noStrike" kern="1200" cap="none" spc="0" normalizeH="0" baseline="0" noProof="0">
                <a:ln>
                  <a:noFill/>
                </a:ln>
                <a:solidFill>
                  <a:srgbClr val="000000"/>
                </a:solidFill>
                <a:effectLst/>
                <a:uLnTx/>
                <a:uFillTx/>
                <a:latin typeface="Times"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167</a:t>
            </a:fld>
            <a:endParaRPr kumimoji="0" lang="en-US" sz="13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extLst>
      <p:ext uri="{BB962C8B-B14F-4D97-AF65-F5344CB8AC3E}">
        <p14:creationId xmlns:p14="http://schemas.microsoft.com/office/powerpoint/2010/main" val="2028360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FE88FE0-72CF-4CB0-826C-863F789160E7}" type="slidenum">
              <a:rPr kumimoji="0" lang="en-US"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extLst>
      <p:ext uri="{BB962C8B-B14F-4D97-AF65-F5344CB8AC3E}">
        <p14:creationId xmlns:p14="http://schemas.microsoft.com/office/powerpoint/2010/main" val="3858282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B1F26A2-9680-49FB-9C04-4F980BF99487}" type="slidenum">
              <a:rPr kumimoji="0" lang="en-US"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121859" name="Rectangle 2"/>
          <p:cNvSpPr>
            <a:spLocks noGrp="1" noRot="1" noChangeAspect="1" noChangeArrowheads="1" noTextEdit="1"/>
          </p:cNvSpPr>
          <p:nvPr>
            <p:ph type="sldImg"/>
          </p:nvPr>
        </p:nvSpPr>
        <p:spPr>
          <a:solidFill>
            <a:srgbClr val="FFFFFF"/>
          </a:solidFill>
          <a:ln/>
        </p:spPr>
      </p:sp>
      <p:sp>
        <p:nvSpPr>
          <p:cNvPr id="121860"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extLst>
      <p:ext uri="{BB962C8B-B14F-4D97-AF65-F5344CB8AC3E}">
        <p14:creationId xmlns:p14="http://schemas.microsoft.com/office/powerpoint/2010/main" val="1875167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C314584-5548-4DF5-8553-1E4CB6F877A5}" type="slidenum">
              <a:rPr kumimoji="0" lang="en-US" sz="1300" b="0" i="0" u="none" strike="noStrike" kern="1200" cap="none" spc="0" normalizeH="0" baseline="0" noProof="0">
                <a:ln>
                  <a:noFill/>
                </a:ln>
                <a:solidFill>
                  <a:srgbClr val="000000"/>
                </a:solidFill>
                <a:effectLst/>
                <a:uLnTx/>
                <a:uFillTx/>
                <a:latin typeface="Times"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3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extLst>
      <p:ext uri="{BB962C8B-B14F-4D97-AF65-F5344CB8AC3E}">
        <p14:creationId xmlns:p14="http://schemas.microsoft.com/office/powerpoint/2010/main" val="3691096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C314584-5548-4DF5-8553-1E4CB6F877A5}" type="slidenum">
              <a:rPr kumimoji="0" lang="en-US" sz="1300" b="0" i="0" u="none" strike="noStrike" kern="1200" cap="none" spc="0" normalizeH="0" baseline="0" noProof="0">
                <a:ln>
                  <a:noFill/>
                </a:ln>
                <a:solidFill>
                  <a:srgbClr val="000000"/>
                </a:solidFill>
                <a:effectLst/>
                <a:uLnTx/>
                <a:uFillTx/>
                <a:latin typeface="Times"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3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extLst>
      <p:ext uri="{BB962C8B-B14F-4D97-AF65-F5344CB8AC3E}">
        <p14:creationId xmlns:p14="http://schemas.microsoft.com/office/powerpoint/2010/main" val="1574268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BC314584-5548-4DF5-8553-1E4CB6F877A5}" type="slidenum">
              <a:rPr lang="en-US" sz="1300"/>
              <a:pPr/>
              <a:t>22</a:t>
            </a:fld>
            <a:endParaRPr lang="en-US" sz="1300"/>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extLst>
      <p:ext uri="{BB962C8B-B14F-4D97-AF65-F5344CB8AC3E}">
        <p14:creationId xmlns:p14="http://schemas.microsoft.com/office/powerpoint/2010/main" val="1263931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BC314584-5548-4DF5-8553-1E4CB6F877A5}" type="slidenum">
              <a:rPr lang="en-US" sz="1300"/>
              <a:pPr/>
              <a:t>23</a:t>
            </a:fld>
            <a:endParaRPr lang="en-US" sz="1300"/>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extLst>
      <p:ext uri="{BB962C8B-B14F-4D97-AF65-F5344CB8AC3E}">
        <p14:creationId xmlns:p14="http://schemas.microsoft.com/office/powerpoint/2010/main" val="3411463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E6D05CA-9ECB-43B4-BB81-2399D2363D6C}" type="slidenum">
              <a:rPr kumimoji="0" lang="en-US"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114691" name="Rectangle 2"/>
          <p:cNvSpPr>
            <a:spLocks noGrp="1" noRot="1" noChangeAspect="1" noChangeArrowheads="1" noTextEdit="1"/>
          </p:cNvSpPr>
          <p:nvPr>
            <p:ph type="sldImg"/>
          </p:nvPr>
        </p:nvSpPr>
        <p:spPr>
          <a:solidFill>
            <a:srgbClr val="FFFFFF"/>
          </a:solidFill>
          <a:ln/>
        </p:spPr>
      </p:sp>
      <p:sp>
        <p:nvSpPr>
          <p:cNvPr id="114692"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extLst>
      <p:ext uri="{BB962C8B-B14F-4D97-AF65-F5344CB8AC3E}">
        <p14:creationId xmlns:p14="http://schemas.microsoft.com/office/powerpoint/2010/main" val="3258910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004B7ED0-B802-4F37-B7B6-EDCEE6C0D221}" type="slidenum">
              <a:rPr lang="en-US" sz="1300"/>
              <a:pPr/>
              <a:t>24</a:t>
            </a:fld>
            <a:endParaRPr lang="en-US" sz="1300"/>
          </a:p>
        </p:txBody>
      </p:sp>
      <p:sp>
        <p:nvSpPr>
          <p:cNvPr id="132099" name="Rectangle 2"/>
          <p:cNvSpPr>
            <a:spLocks noGrp="1" noRot="1" noChangeAspect="1" noChangeArrowheads="1" noTextEdit="1"/>
          </p:cNvSpPr>
          <p:nvPr>
            <p:ph type="sldImg"/>
          </p:nvPr>
        </p:nvSpPr>
        <p:spPr>
          <a:solidFill>
            <a:srgbClr val="FFFFFF"/>
          </a:solidFill>
          <a:ln/>
        </p:spPr>
      </p:sp>
      <p:sp>
        <p:nvSpPr>
          <p:cNvPr id="13210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extLst>
      <p:ext uri="{BB962C8B-B14F-4D97-AF65-F5344CB8AC3E}">
        <p14:creationId xmlns:p14="http://schemas.microsoft.com/office/powerpoint/2010/main" val="1518848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20AD26AE-D396-431E-9A2C-1175678E1C71}" type="slidenum">
              <a:rPr lang="en-US" sz="1300"/>
              <a:pPr/>
              <a:t>25</a:t>
            </a:fld>
            <a:endParaRPr lang="en-US" sz="1300"/>
          </a:p>
        </p:txBody>
      </p:sp>
      <p:sp>
        <p:nvSpPr>
          <p:cNvPr id="133123" name="Rectangle 2"/>
          <p:cNvSpPr>
            <a:spLocks noGrp="1" noRot="1" noChangeAspect="1" noChangeArrowheads="1" noTextEdit="1"/>
          </p:cNvSpPr>
          <p:nvPr>
            <p:ph type="sldImg"/>
          </p:nvPr>
        </p:nvSpPr>
        <p:spPr>
          <a:solidFill>
            <a:srgbClr val="FFFFFF"/>
          </a:solidFill>
          <a:ln/>
        </p:spPr>
      </p:sp>
      <p:sp>
        <p:nvSpPr>
          <p:cNvPr id="13312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extLst>
      <p:ext uri="{BB962C8B-B14F-4D97-AF65-F5344CB8AC3E}">
        <p14:creationId xmlns:p14="http://schemas.microsoft.com/office/powerpoint/2010/main" val="35272202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D250884-4FD7-4221-8DB7-B1D11B95A0E0}" type="slidenum">
              <a:rPr kumimoji="0" lang="en-US" sz="1300" b="0" i="0" u="none" strike="noStrike" kern="1200" cap="none" spc="0" normalizeH="0" baseline="0" noProof="0">
                <a:ln>
                  <a:noFill/>
                </a:ln>
                <a:solidFill>
                  <a:srgbClr val="000000"/>
                </a:solidFill>
                <a:effectLst/>
                <a:uLnTx/>
                <a:uFillTx/>
                <a:latin typeface="Times"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3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24931" name="Rectangle 2"/>
          <p:cNvSpPr>
            <a:spLocks noGrp="1" noRot="1" noChangeAspect="1" noChangeArrowheads="1" noTextEdit="1"/>
          </p:cNvSpPr>
          <p:nvPr>
            <p:ph type="sldImg"/>
          </p:nvPr>
        </p:nvSpPr>
        <p:spPr>
          <a:solidFill>
            <a:srgbClr val="FFFFFF"/>
          </a:solidFill>
          <a:ln/>
        </p:spPr>
      </p:sp>
      <p:sp>
        <p:nvSpPr>
          <p:cNvPr id="12493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extLst>
      <p:ext uri="{BB962C8B-B14F-4D97-AF65-F5344CB8AC3E}">
        <p14:creationId xmlns:p14="http://schemas.microsoft.com/office/powerpoint/2010/main" val="9179078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D250884-4FD7-4221-8DB7-B1D11B95A0E0}" type="slidenum">
              <a:rPr kumimoji="0" lang="en-US" sz="1300" b="0" i="0" u="none" strike="noStrike" kern="1200" cap="none" spc="0" normalizeH="0" baseline="0" noProof="0">
                <a:ln>
                  <a:noFill/>
                </a:ln>
                <a:solidFill>
                  <a:srgbClr val="000000"/>
                </a:solidFill>
                <a:effectLst/>
                <a:uLnTx/>
                <a:uFillTx/>
                <a:latin typeface="Times"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3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24931" name="Rectangle 2"/>
          <p:cNvSpPr>
            <a:spLocks noGrp="1" noRot="1" noChangeAspect="1" noChangeArrowheads="1" noTextEdit="1"/>
          </p:cNvSpPr>
          <p:nvPr>
            <p:ph type="sldImg"/>
          </p:nvPr>
        </p:nvSpPr>
        <p:spPr>
          <a:solidFill>
            <a:srgbClr val="FFFFFF"/>
          </a:solidFill>
          <a:ln/>
        </p:spPr>
      </p:sp>
      <p:sp>
        <p:nvSpPr>
          <p:cNvPr id="12493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extLst>
      <p:ext uri="{BB962C8B-B14F-4D97-AF65-F5344CB8AC3E}">
        <p14:creationId xmlns:p14="http://schemas.microsoft.com/office/powerpoint/2010/main" val="33508620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D250884-4FD7-4221-8DB7-B1D11B95A0E0}" type="slidenum">
              <a:rPr kumimoji="0" lang="en-US" sz="1300" b="0" i="0" u="none" strike="noStrike" kern="1200" cap="none" spc="0" normalizeH="0" baseline="0" noProof="0">
                <a:ln>
                  <a:noFill/>
                </a:ln>
                <a:solidFill>
                  <a:srgbClr val="000000"/>
                </a:solidFill>
                <a:effectLst/>
                <a:uLnTx/>
                <a:uFillTx/>
                <a:latin typeface="Times"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3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24931" name="Rectangle 2"/>
          <p:cNvSpPr>
            <a:spLocks noGrp="1" noRot="1" noChangeAspect="1" noChangeArrowheads="1" noTextEdit="1"/>
          </p:cNvSpPr>
          <p:nvPr>
            <p:ph type="sldImg"/>
          </p:nvPr>
        </p:nvSpPr>
        <p:spPr>
          <a:solidFill>
            <a:srgbClr val="FFFFFF"/>
          </a:solidFill>
          <a:ln/>
        </p:spPr>
      </p:sp>
      <p:sp>
        <p:nvSpPr>
          <p:cNvPr id="12493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extLst>
      <p:ext uri="{BB962C8B-B14F-4D97-AF65-F5344CB8AC3E}">
        <p14:creationId xmlns:p14="http://schemas.microsoft.com/office/powerpoint/2010/main" val="17512667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D250884-4FD7-4221-8DB7-B1D11B95A0E0}" type="slidenum">
              <a:rPr kumimoji="0" lang="en-US" sz="1300" b="0" i="0" u="none" strike="noStrike" kern="1200" cap="none" spc="0" normalizeH="0" baseline="0" noProof="0">
                <a:ln>
                  <a:noFill/>
                </a:ln>
                <a:solidFill>
                  <a:srgbClr val="000000"/>
                </a:solidFill>
                <a:effectLst/>
                <a:uLnTx/>
                <a:uFillTx/>
                <a:latin typeface="Times"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3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24931" name="Rectangle 2"/>
          <p:cNvSpPr>
            <a:spLocks noGrp="1" noRot="1" noChangeAspect="1" noChangeArrowheads="1" noTextEdit="1"/>
          </p:cNvSpPr>
          <p:nvPr>
            <p:ph type="sldImg"/>
          </p:nvPr>
        </p:nvSpPr>
        <p:spPr>
          <a:solidFill>
            <a:srgbClr val="FFFFFF"/>
          </a:solidFill>
          <a:ln/>
        </p:spPr>
      </p:sp>
      <p:sp>
        <p:nvSpPr>
          <p:cNvPr id="12493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extLst>
      <p:ext uri="{BB962C8B-B14F-4D97-AF65-F5344CB8AC3E}">
        <p14:creationId xmlns:p14="http://schemas.microsoft.com/office/powerpoint/2010/main" val="21514479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D250884-4FD7-4221-8DB7-B1D11B95A0E0}" type="slidenum">
              <a:rPr kumimoji="0" lang="en-US" sz="1300" b="0" i="0" u="none" strike="noStrike" kern="1200" cap="none" spc="0" normalizeH="0" baseline="0" noProof="0">
                <a:ln>
                  <a:noFill/>
                </a:ln>
                <a:solidFill>
                  <a:srgbClr val="000000"/>
                </a:solidFill>
                <a:effectLst/>
                <a:uLnTx/>
                <a:uFillTx/>
                <a:latin typeface="Times"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3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24931" name="Rectangle 2"/>
          <p:cNvSpPr>
            <a:spLocks noGrp="1" noRot="1" noChangeAspect="1" noChangeArrowheads="1" noTextEdit="1"/>
          </p:cNvSpPr>
          <p:nvPr>
            <p:ph type="sldImg"/>
          </p:nvPr>
        </p:nvSpPr>
        <p:spPr>
          <a:solidFill>
            <a:srgbClr val="FFFFFF"/>
          </a:solidFill>
          <a:ln/>
        </p:spPr>
      </p:sp>
      <p:sp>
        <p:nvSpPr>
          <p:cNvPr id="12493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extLst>
      <p:ext uri="{BB962C8B-B14F-4D97-AF65-F5344CB8AC3E}">
        <p14:creationId xmlns:p14="http://schemas.microsoft.com/office/powerpoint/2010/main" val="14935632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D250884-4FD7-4221-8DB7-B1D11B95A0E0}" type="slidenum">
              <a:rPr kumimoji="0" lang="en-US" sz="1300" b="0" i="0" u="none" strike="noStrike" kern="1200" cap="none" spc="0" normalizeH="0" baseline="0" noProof="0">
                <a:ln>
                  <a:noFill/>
                </a:ln>
                <a:solidFill>
                  <a:srgbClr val="000000"/>
                </a:solidFill>
                <a:effectLst/>
                <a:uLnTx/>
                <a:uFillTx/>
                <a:latin typeface="Times"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3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24931" name="Rectangle 2"/>
          <p:cNvSpPr>
            <a:spLocks noGrp="1" noRot="1" noChangeAspect="1" noChangeArrowheads="1" noTextEdit="1"/>
          </p:cNvSpPr>
          <p:nvPr>
            <p:ph type="sldImg"/>
          </p:nvPr>
        </p:nvSpPr>
        <p:spPr>
          <a:solidFill>
            <a:srgbClr val="FFFFFF"/>
          </a:solidFill>
          <a:ln/>
        </p:spPr>
      </p:sp>
      <p:sp>
        <p:nvSpPr>
          <p:cNvPr id="12493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extLst>
      <p:ext uri="{BB962C8B-B14F-4D97-AF65-F5344CB8AC3E}">
        <p14:creationId xmlns:p14="http://schemas.microsoft.com/office/powerpoint/2010/main" val="3253923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D250884-4FD7-4221-8DB7-B1D11B95A0E0}" type="slidenum">
              <a:rPr kumimoji="0" lang="en-US" sz="1300" b="0" i="0" u="none" strike="noStrike" kern="1200" cap="none" spc="0" normalizeH="0" baseline="0" noProof="0">
                <a:ln>
                  <a:noFill/>
                </a:ln>
                <a:solidFill>
                  <a:srgbClr val="000000"/>
                </a:solidFill>
                <a:effectLst/>
                <a:uLnTx/>
                <a:uFillTx/>
                <a:latin typeface="Times"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sz="13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24931" name="Rectangle 2"/>
          <p:cNvSpPr>
            <a:spLocks noGrp="1" noRot="1" noChangeAspect="1" noChangeArrowheads="1" noTextEdit="1"/>
          </p:cNvSpPr>
          <p:nvPr>
            <p:ph type="sldImg"/>
          </p:nvPr>
        </p:nvSpPr>
        <p:spPr>
          <a:solidFill>
            <a:srgbClr val="FFFFFF"/>
          </a:solidFill>
          <a:ln/>
        </p:spPr>
      </p:sp>
      <p:sp>
        <p:nvSpPr>
          <p:cNvPr id="12493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extLst>
      <p:ext uri="{BB962C8B-B14F-4D97-AF65-F5344CB8AC3E}">
        <p14:creationId xmlns:p14="http://schemas.microsoft.com/office/powerpoint/2010/main" val="21892153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539E09F-62F7-4E15-8C26-5F44C967714F}" type="slidenum">
              <a:rPr kumimoji="0" lang="en-US" sz="1300" b="0" i="0" u="none" strike="noStrike" kern="1200" cap="none" spc="0" normalizeH="0" baseline="0" noProof="0">
                <a:ln>
                  <a:noFill/>
                </a:ln>
                <a:solidFill>
                  <a:srgbClr val="000000"/>
                </a:solidFill>
                <a:effectLst/>
                <a:uLnTx/>
                <a:uFillTx/>
                <a:latin typeface="Times"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sz="13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28003" name="Rectangle 2"/>
          <p:cNvSpPr>
            <a:spLocks noGrp="1" noRot="1" noChangeAspect="1" noChangeArrowheads="1" noTextEdit="1"/>
          </p:cNvSpPr>
          <p:nvPr>
            <p:ph type="sldImg"/>
          </p:nvPr>
        </p:nvSpPr>
        <p:spPr>
          <a:solidFill>
            <a:srgbClr val="FFFFFF"/>
          </a:solidFill>
          <a:ln/>
        </p:spPr>
      </p:sp>
      <p:sp>
        <p:nvSpPr>
          <p:cNvPr id="12800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extLst>
      <p:ext uri="{BB962C8B-B14F-4D97-AF65-F5344CB8AC3E}">
        <p14:creationId xmlns:p14="http://schemas.microsoft.com/office/powerpoint/2010/main" val="3692340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E6D05CA-9ECB-43B4-BB81-2399D2363D6C}" type="slidenum">
              <a:rPr kumimoji="0" lang="en-US"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114691" name="Rectangle 2"/>
          <p:cNvSpPr>
            <a:spLocks noGrp="1" noRot="1" noChangeAspect="1" noChangeArrowheads="1" noTextEdit="1"/>
          </p:cNvSpPr>
          <p:nvPr>
            <p:ph type="sldImg"/>
          </p:nvPr>
        </p:nvSpPr>
        <p:spPr>
          <a:solidFill>
            <a:srgbClr val="FFFFFF"/>
          </a:solidFill>
          <a:ln/>
        </p:spPr>
      </p:sp>
      <p:sp>
        <p:nvSpPr>
          <p:cNvPr id="114692"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extLst>
      <p:ext uri="{BB962C8B-B14F-4D97-AF65-F5344CB8AC3E}">
        <p14:creationId xmlns:p14="http://schemas.microsoft.com/office/powerpoint/2010/main" val="24505686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539E09F-62F7-4E15-8C26-5F44C967714F}" type="slidenum">
              <a:rPr kumimoji="0" lang="en-US" sz="1300" b="0" i="0" u="none" strike="noStrike" kern="1200" cap="none" spc="0" normalizeH="0" baseline="0" noProof="0">
                <a:ln>
                  <a:noFill/>
                </a:ln>
                <a:solidFill>
                  <a:srgbClr val="000000"/>
                </a:solidFill>
                <a:effectLst/>
                <a:uLnTx/>
                <a:uFillTx/>
                <a:latin typeface="Times"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13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28003" name="Rectangle 2"/>
          <p:cNvSpPr>
            <a:spLocks noGrp="1" noRot="1" noChangeAspect="1" noChangeArrowheads="1" noTextEdit="1"/>
          </p:cNvSpPr>
          <p:nvPr>
            <p:ph type="sldImg"/>
          </p:nvPr>
        </p:nvSpPr>
        <p:spPr>
          <a:solidFill>
            <a:srgbClr val="FFFFFF"/>
          </a:solidFill>
          <a:ln/>
        </p:spPr>
      </p:sp>
      <p:sp>
        <p:nvSpPr>
          <p:cNvPr id="12800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extLst>
      <p:ext uri="{BB962C8B-B14F-4D97-AF65-F5344CB8AC3E}">
        <p14:creationId xmlns:p14="http://schemas.microsoft.com/office/powerpoint/2010/main" val="10093942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539E09F-62F7-4E15-8C26-5F44C967714F}" type="slidenum">
              <a:rPr kumimoji="0" lang="en-US" sz="1300" b="0" i="0" u="none" strike="noStrike" kern="1200" cap="none" spc="0" normalizeH="0" baseline="0" noProof="0">
                <a:ln>
                  <a:noFill/>
                </a:ln>
                <a:solidFill>
                  <a:srgbClr val="000000"/>
                </a:solidFill>
                <a:effectLst/>
                <a:uLnTx/>
                <a:uFillTx/>
                <a:latin typeface="Times"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sz="13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28003" name="Rectangle 2"/>
          <p:cNvSpPr>
            <a:spLocks noGrp="1" noRot="1" noChangeAspect="1" noChangeArrowheads="1" noTextEdit="1"/>
          </p:cNvSpPr>
          <p:nvPr>
            <p:ph type="sldImg"/>
          </p:nvPr>
        </p:nvSpPr>
        <p:spPr>
          <a:solidFill>
            <a:srgbClr val="FFFFFF"/>
          </a:solidFill>
          <a:ln/>
        </p:spPr>
      </p:sp>
      <p:sp>
        <p:nvSpPr>
          <p:cNvPr id="12800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extLst>
      <p:ext uri="{BB962C8B-B14F-4D97-AF65-F5344CB8AC3E}">
        <p14:creationId xmlns:p14="http://schemas.microsoft.com/office/powerpoint/2010/main" val="1038194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CCA80C8-F5A7-4BF2-8037-384A6F407040}" type="slidenum">
              <a:rPr kumimoji="0" lang="en-US" sz="1300" b="0" i="0" u="none" strike="noStrike" kern="1200" cap="none" spc="0" normalizeH="0" baseline="0" noProof="0">
                <a:ln>
                  <a:noFill/>
                </a:ln>
                <a:solidFill>
                  <a:srgbClr val="000000"/>
                </a:solidFill>
                <a:effectLst/>
                <a:uLnTx/>
                <a:uFillTx/>
                <a:latin typeface="Times"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sz="13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extLst>
      <p:ext uri="{BB962C8B-B14F-4D97-AF65-F5344CB8AC3E}">
        <p14:creationId xmlns:p14="http://schemas.microsoft.com/office/powerpoint/2010/main" val="9938171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5D1A24-B65B-4D08-BDDE-B381F787EF38}" type="slidenum">
              <a:rPr kumimoji="0" lang="en-US" sz="1300" b="0" i="0" u="none" strike="noStrike" kern="1200" cap="none" spc="0" normalizeH="0" baseline="0" noProof="0">
                <a:ln>
                  <a:noFill/>
                </a:ln>
                <a:solidFill>
                  <a:srgbClr val="000000"/>
                </a:solidFill>
                <a:effectLst/>
                <a:uLnTx/>
                <a:uFillTx/>
                <a:latin typeface="Times"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sz="13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26979" name="Rectangle 2"/>
          <p:cNvSpPr>
            <a:spLocks noGrp="1" noRot="1" noChangeAspect="1" noChangeArrowheads="1" noTextEdit="1"/>
          </p:cNvSpPr>
          <p:nvPr>
            <p:ph type="sldImg"/>
          </p:nvPr>
        </p:nvSpPr>
        <p:spPr>
          <a:solidFill>
            <a:srgbClr val="FFFFFF"/>
          </a:solidFill>
          <a:ln/>
        </p:spPr>
      </p:sp>
      <p:sp>
        <p:nvSpPr>
          <p:cNvPr id="12698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extLst>
      <p:ext uri="{BB962C8B-B14F-4D97-AF65-F5344CB8AC3E}">
        <p14:creationId xmlns:p14="http://schemas.microsoft.com/office/powerpoint/2010/main" val="297675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08A5B5B-A898-4060-BC40-7134A2559681}" type="slidenum">
              <a:rPr kumimoji="0" lang="en-US" sz="1300" b="0" i="0" u="none" strike="noStrike" kern="1200" cap="none" spc="0" normalizeH="0" baseline="0" noProof="0">
                <a:ln>
                  <a:noFill/>
                </a:ln>
                <a:solidFill>
                  <a:srgbClr val="000000"/>
                </a:solidFill>
                <a:effectLst/>
                <a:uLnTx/>
                <a:uFillTx/>
                <a:latin typeface="Times"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sz="13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extLst>
      <p:ext uri="{BB962C8B-B14F-4D97-AF65-F5344CB8AC3E}">
        <p14:creationId xmlns:p14="http://schemas.microsoft.com/office/powerpoint/2010/main" val="42291615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08A5B5B-A898-4060-BC40-7134A2559681}" type="slidenum">
              <a:rPr kumimoji="0" lang="en-US" sz="1300" b="0" i="0" u="none" strike="noStrike" kern="1200" cap="none" spc="0" normalizeH="0" baseline="0" noProof="0">
                <a:ln>
                  <a:noFill/>
                </a:ln>
                <a:solidFill>
                  <a:srgbClr val="000000"/>
                </a:solidFill>
                <a:effectLst/>
                <a:uLnTx/>
                <a:uFillTx/>
                <a:latin typeface="Times"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en-US" sz="13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extLst>
      <p:ext uri="{BB962C8B-B14F-4D97-AF65-F5344CB8AC3E}">
        <p14:creationId xmlns:p14="http://schemas.microsoft.com/office/powerpoint/2010/main" val="5820535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539E09F-62F7-4E15-8C26-5F44C967714F}" type="slidenum">
              <a:rPr kumimoji="0" lang="en-US" sz="1300" b="0" i="0" u="none" strike="noStrike" kern="1200" cap="none" spc="0" normalizeH="0" baseline="0" noProof="0">
                <a:ln>
                  <a:noFill/>
                </a:ln>
                <a:solidFill>
                  <a:srgbClr val="000000"/>
                </a:solidFill>
                <a:effectLst/>
                <a:uLnTx/>
                <a:uFillTx/>
                <a:latin typeface="Times"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en-US" sz="13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28003" name="Rectangle 2"/>
          <p:cNvSpPr>
            <a:spLocks noGrp="1" noRot="1" noChangeAspect="1" noChangeArrowheads="1" noTextEdit="1"/>
          </p:cNvSpPr>
          <p:nvPr>
            <p:ph type="sldImg"/>
          </p:nvPr>
        </p:nvSpPr>
        <p:spPr>
          <a:solidFill>
            <a:srgbClr val="FFFFFF"/>
          </a:solidFill>
          <a:ln/>
        </p:spPr>
      </p:sp>
      <p:sp>
        <p:nvSpPr>
          <p:cNvPr id="12800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extLst>
      <p:ext uri="{BB962C8B-B14F-4D97-AF65-F5344CB8AC3E}">
        <p14:creationId xmlns:p14="http://schemas.microsoft.com/office/powerpoint/2010/main" val="36919626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83E72BB-EB27-4B79-8AF1-2A53F646FEA0}" type="slidenum">
              <a:rPr lang="en-US" sz="1300"/>
              <a:pPr/>
              <a:t>41</a:t>
            </a:fld>
            <a:endParaRPr lang="en-US" sz="1300"/>
          </a:p>
        </p:txBody>
      </p:sp>
      <p:sp>
        <p:nvSpPr>
          <p:cNvPr id="135171" name="Rectangle 2"/>
          <p:cNvSpPr>
            <a:spLocks noGrp="1" noRot="1" noChangeAspect="1" noChangeArrowheads="1" noTextEdit="1"/>
          </p:cNvSpPr>
          <p:nvPr>
            <p:ph type="sldImg"/>
          </p:nvPr>
        </p:nvSpPr>
        <p:spPr>
          <a:solidFill>
            <a:srgbClr val="FFFFFF"/>
          </a:solidFill>
          <a:ln/>
        </p:spPr>
      </p:sp>
      <p:sp>
        <p:nvSpPr>
          <p:cNvPr id="13517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extLst>
      <p:ext uri="{BB962C8B-B14F-4D97-AF65-F5344CB8AC3E}">
        <p14:creationId xmlns:p14="http://schemas.microsoft.com/office/powerpoint/2010/main" val="20839814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83E72BB-EB27-4B79-8AF1-2A53F646FEA0}" type="slidenum">
              <a:rPr lang="en-US" sz="1300"/>
              <a:pPr/>
              <a:t>42</a:t>
            </a:fld>
            <a:endParaRPr lang="en-US" sz="1300"/>
          </a:p>
        </p:txBody>
      </p:sp>
      <p:sp>
        <p:nvSpPr>
          <p:cNvPr id="135171" name="Rectangle 2"/>
          <p:cNvSpPr>
            <a:spLocks noGrp="1" noRot="1" noChangeAspect="1" noChangeArrowheads="1" noTextEdit="1"/>
          </p:cNvSpPr>
          <p:nvPr>
            <p:ph type="sldImg"/>
          </p:nvPr>
        </p:nvSpPr>
        <p:spPr>
          <a:solidFill>
            <a:srgbClr val="FFFFFF"/>
          </a:solidFill>
          <a:ln/>
        </p:spPr>
      </p:sp>
      <p:sp>
        <p:nvSpPr>
          <p:cNvPr id="13517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extLst>
      <p:ext uri="{BB962C8B-B14F-4D97-AF65-F5344CB8AC3E}">
        <p14:creationId xmlns:p14="http://schemas.microsoft.com/office/powerpoint/2010/main" val="24264989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83E72BB-EB27-4B79-8AF1-2A53F646FEA0}" type="slidenum">
              <a:rPr lang="en-US" sz="1300"/>
              <a:pPr/>
              <a:t>43</a:t>
            </a:fld>
            <a:endParaRPr lang="en-US" sz="1300"/>
          </a:p>
        </p:txBody>
      </p:sp>
      <p:sp>
        <p:nvSpPr>
          <p:cNvPr id="135171" name="Rectangle 2"/>
          <p:cNvSpPr>
            <a:spLocks noGrp="1" noRot="1" noChangeAspect="1" noChangeArrowheads="1" noTextEdit="1"/>
          </p:cNvSpPr>
          <p:nvPr>
            <p:ph type="sldImg"/>
          </p:nvPr>
        </p:nvSpPr>
        <p:spPr>
          <a:solidFill>
            <a:srgbClr val="FFFFFF"/>
          </a:solidFill>
          <a:ln/>
        </p:spPr>
      </p:sp>
      <p:sp>
        <p:nvSpPr>
          <p:cNvPr id="13517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extLst>
      <p:ext uri="{BB962C8B-B14F-4D97-AF65-F5344CB8AC3E}">
        <p14:creationId xmlns:p14="http://schemas.microsoft.com/office/powerpoint/2010/main" val="2388796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FFD9C01-B246-40E0-97D7-494E8C917413}" type="slidenum">
              <a:rPr kumimoji="0" lang="en-US"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115715" name="Rectangle 2"/>
          <p:cNvSpPr>
            <a:spLocks noGrp="1" noRot="1" noChangeAspect="1" noChangeArrowheads="1" noTextEdit="1"/>
          </p:cNvSpPr>
          <p:nvPr>
            <p:ph type="sldImg"/>
          </p:nvPr>
        </p:nvSpPr>
        <p:spPr>
          <a:solidFill>
            <a:srgbClr val="FFFFFF"/>
          </a:solidFill>
          <a:ln/>
        </p:spPr>
      </p:sp>
      <p:sp>
        <p:nvSpPr>
          <p:cNvPr id="115716"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extLst>
      <p:ext uri="{BB962C8B-B14F-4D97-AF65-F5344CB8AC3E}">
        <p14:creationId xmlns:p14="http://schemas.microsoft.com/office/powerpoint/2010/main" val="39980842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83E72BB-EB27-4B79-8AF1-2A53F646FEA0}" type="slidenum">
              <a:rPr lang="en-US" sz="1300"/>
              <a:pPr/>
              <a:t>44</a:t>
            </a:fld>
            <a:endParaRPr lang="en-US" sz="1300"/>
          </a:p>
        </p:txBody>
      </p:sp>
      <p:sp>
        <p:nvSpPr>
          <p:cNvPr id="135171" name="Rectangle 2"/>
          <p:cNvSpPr>
            <a:spLocks noGrp="1" noRot="1" noChangeAspect="1" noChangeArrowheads="1" noTextEdit="1"/>
          </p:cNvSpPr>
          <p:nvPr>
            <p:ph type="sldImg"/>
          </p:nvPr>
        </p:nvSpPr>
        <p:spPr>
          <a:solidFill>
            <a:srgbClr val="FFFFFF"/>
          </a:solidFill>
          <a:ln/>
        </p:spPr>
      </p:sp>
      <p:sp>
        <p:nvSpPr>
          <p:cNvPr id="13517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extLst>
      <p:ext uri="{BB962C8B-B14F-4D97-AF65-F5344CB8AC3E}">
        <p14:creationId xmlns:p14="http://schemas.microsoft.com/office/powerpoint/2010/main" val="20630058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84B7DC21-EE22-4618-BFE7-7148677E8987}" type="slidenum">
              <a:rPr lang="en-US" sz="1300" smtClean="0">
                <a:latin typeface="Times" charset="0"/>
              </a:rPr>
              <a:pPr/>
              <a:t>45</a:t>
            </a:fld>
            <a:endParaRPr lang="en-US" sz="1300" smtClean="0">
              <a:latin typeface="Times" charset="0"/>
            </a:endParaRPr>
          </a:p>
        </p:txBody>
      </p:sp>
      <p:sp>
        <p:nvSpPr>
          <p:cNvPr id="136195" name="Rectangle 2"/>
          <p:cNvSpPr>
            <a:spLocks noGrp="1" noRot="1" noChangeAspect="1" noChangeArrowheads="1" noTextEdit="1"/>
          </p:cNvSpPr>
          <p:nvPr>
            <p:ph type="sldImg"/>
          </p:nvPr>
        </p:nvSpPr>
        <p:spPr>
          <a:solidFill>
            <a:srgbClr val="FFFFFF"/>
          </a:solidFill>
          <a:ln/>
        </p:spPr>
      </p:sp>
      <p:sp>
        <p:nvSpPr>
          <p:cNvPr id="13619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extLst>
      <p:ext uri="{BB962C8B-B14F-4D97-AF65-F5344CB8AC3E}">
        <p14:creationId xmlns:p14="http://schemas.microsoft.com/office/powerpoint/2010/main" val="8871473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0F7F43E9-53D2-4E38-8CAE-BA44578E6C32}" type="slidenum">
              <a:rPr lang="en-US" sz="1300"/>
              <a:pPr/>
              <a:t>46</a:t>
            </a:fld>
            <a:endParaRPr lang="en-US" sz="1300"/>
          </a:p>
        </p:txBody>
      </p:sp>
      <p:sp>
        <p:nvSpPr>
          <p:cNvPr id="136195" name="Rectangle 2"/>
          <p:cNvSpPr>
            <a:spLocks noGrp="1" noRot="1" noChangeAspect="1" noChangeArrowheads="1" noTextEdit="1"/>
          </p:cNvSpPr>
          <p:nvPr>
            <p:ph type="sldImg"/>
          </p:nvPr>
        </p:nvSpPr>
        <p:spPr>
          <a:solidFill>
            <a:srgbClr val="FFFFFF"/>
          </a:solidFill>
          <a:ln/>
        </p:spPr>
      </p:sp>
      <p:sp>
        <p:nvSpPr>
          <p:cNvPr id="13619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D037C627-0321-4BCF-A71D-8035E37BEFA6}" type="slidenum">
              <a:rPr lang="en-US" sz="1300"/>
              <a:pPr/>
              <a:t>47</a:t>
            </a:fld>
            <a:endParaRPr lang="en-US" sz="1300"/>
          </a:p>
        </p:txBody>
      </p:sp>
      <p:sp>
        <p:nvSpPr>
          <p:cNvPr id="139267" name="Rectangle 2"/>
          <p:cNvSpPr>
            <a:spLocks noGrp="1" noRot="1" noChangeAspect="1" noChangeArrowheads="1" noTextEdit="1"/>
          </p:cNvSpPr>
          <p:nvPr>
            <p:ph type="sldImg"/>
          </p:nvPr>
        </p:nvSpPr>
        <p:spPr>
          <a:solidFill>
            <a:srgbClr val="FFFFFF"/>
          </a:solidFill>
          <a:ln/>
        </p:spPr>
      </p:sp>
      <p:sp>
        <p:nvSpPr>
          <p:cNvPr id="13926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extLst>
      <p:ext uri="{BB962C8B-B14F-4D97-AF65-F5344CB8AC3E}">
        <p14:creationId xmlns:p14="http://schemas.microsoft.com/office/powerpoint/2010/main" val="3521000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D037C627-0321-4BCF-A71D-8035E37BEFA6}" type="slidenum">
              <a:rPr lang="en-US" sz="1300"/>
              <a:pPr/>
              <a:t>48</a:t>
            </a:fld>
            <a:endParaRPr lang="en-US" sz="1300"/>
          </a:p>
        </p:txBody>
      </p:sp>
      <p:sp>
        <p:nvSpPr>
          <p:cNvPr id="139267" name="Rectangle 2"/>
          <p:cNvSpPr>
            <a:spLocks noGrp="1" noRot="1" noChangeAspect="1" noChangeArrowheads="1" noTextEdit="1"/>
          </p:cNvSpPr>
          <p:nvPr>
            <p:ph type="sldImg"/>
          </p:nvPr>
        </p:nvSpPr>
        <p:spPr>
          <a:solidFill>
            <a:srgbClr val="FFFFFF"/>
          </a:solidFill>
          <a:ln/>
        </p:spPr>
      </p:sp>
      <p:sp>
        <p:nvSpPr>
          <p:cNvPr id="13926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extLst>
      <p:ext uri="{BB962C8B-B14F-4D97-AF65-F5344CB8AC3E}">
        <p14:creationId xmlns:p14="http://schemas.microsoft.com/office/powerpoint/2010/main" val="20315350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D037C627-0321-4BCF-A71D-8035E37BEFA6}" type="slidenum">
              <a:rPr lang="en-US" sz="1300"/>
              <a:pPr/>
              <a:t>49</a:t>
            </a:fld>
            <a:endParaRPr lang="en-US" sz="1300"/>
          </a:p>
        </p:txBody>
      </p:sp>
      <p:sp>
        <p:nvSpPr>
          <p:cNvPr id="139267" name="Rectangle 2"/>
          <p:cNvSpPr>
            <a:spLocks noGrp="1" noRot="1" noChangeAspect="1" noChangeArrowheads="1" noTextEdit="1"/>
          </p:cNvSpPr>
          <p:nvPr>
            <p:ph type="sldImg"/>
          </p:nvPr>
        </p:nvSpPr>
        <p:spPr>
          <a:solidFill>
            <a:srgbClr val="FFFFFF"/>
          </a:solidFill>
          <a:ln/>
        </p:spPr>
      </p:sp>
      <p:sp>
        <p:nvSpPr>
          <p:cNvPr id="13926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D037C627-0321-4BCF-A71D-8035E37BEFA6}" type="slidenum">
              <a:rPr lang="en-US" sz="1300"/>
              <a:pPr/>
              <a:t>50</a:t>
            </a:fld>
            <a:endParaRPr lang="en-US" sz="1300"/>
          </a:p>
        </p:txBody>
      </p:sp>
      <p:sp>
        <p:nvSpPr>
          <p:cNvPr id="139267" name="Rectangle 2"/>
          <p:cNvSpPr>
            <a:spLocks noGrp="1" noRot="1" noChangeAspect="1" noChangeArrowheads="1" noTextEdit="1"/>
          </p:cNvSpPr>
          <p:nvPr>
            <p:ph type="sldImg"/>
          </p:nvPr>
        </p:nvSpPr>
        <p:spPr>
          <a:solidFill>
            <a:srgbClr val="FFFFFF"/>
          </a:solidFill>
          <a:ln/>
        </p:spPr>
      </p:sp>
      <p:sp>
        <p:nvSpPr>
          <p:cNvPr id="13926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extLst>
      <p:ext uri="{BB962C8B-B14F-4D97-AF65-F5344CB8AC3E}">
        <p14:creationId xmlns:p14="http://schemas.microsoft.com/office/powerpoint/2010/main" val="4892036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4D023AB3-E169-400F-90C9-CB735A87B1CD}" type="slidenum">
              <a:rPr lang="en-US" sz="1300"/>
              <a:pPr/>
              <a:t>51</a:t>
            </a:fld>
            <a:endParaRPr lang="en-US" sz="1300"/>
          </a:p>
        </p:txBody>
      </p:sp>
      <p:sp>
        <p:nvSpPr>
          <p:cNvPr id="140291" name="Rectangle 2"/>
          <p:cNvSpPr>
            <a:spLocks noGrp="1" noRot="1" noChangeAspect="1" noChangeArrowheads="1" noTextEdit="1"/>
          </p:cNvSpPr>
          <p:nvPr>
            <p:ph type="sldImg"/>
          </p:nvPr>
        </p:nvSpPr>
        <p:spPr>
          <a:solidFill>
            <a:srgbClr val="FFFFFF"/>
          </a:solidFill>
          <a:ln/>
        </p:spPr>
      </p:sp>
      <p:sp>
        <p:nvSpPr>
          <p:cNvPr id="14029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789A5A48-9FE4-4E51-B874-7C25253709FC}" type="slidenum">
              <a:rPr lang="en-US" sz="1300"/>
              <a:pPr/>
              <a:t>52</a:t>
            </a:fld>
            <a:endParaRPr lang="en-US" sz="1300"/>
          </a:p>
        </p:txBody>
      </p:sp>
      <p:sp>
        <p:nvSpPr>
          <p:cNvPr id="141315" name="Rectangle 2"/>
          <p:cNvSpPr>
            <a:spLocks noGrp="1" noRot="1" noChangeAspect="1" noChangeArrowheads="1" noTextEdit="1"/>
          </p:cNvSpPr>
          <p:nvPr>
            <p:ph type="sldImg"/>
          </p:nvPr>
        </p:nvSpPr>
        <p:spPr>
          <a:solidFill>
            <a:srgbClr val="FFFFFF"/>
          </a:solidFill>
          <a:ln/>
        </p:spPr>
      </p:sp>
      <p:sp>
        <p:nvSpPr>
          <p:cNvPr id="14131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789A5A48-9FE4-4E51-B874-7C25253709FC}" type="slidenum">
              <a:rPr lang="en-US" sz="1300"/>
              <a:pPr/>
              <a:t>53</a:t>
            </a:fld>
            <a:endParaRPr lang="en-US" sz="1300"/>
          </a:p>
        </p:txBody>
      </p:sp>
      <p:sp>
        <p:nvSpPr>
          <p:cNvPr id="141315" name="Rectangle 2"/>
          <p:cNvSpPr>
            <a:spLocks noGrp="1" noRot="1" noChangeAspect="1" noChangeArrowheads="1" noTextEdit="1"/>
          </p:cNvSpPr>
          <p:nvPr>
            <p:ph type="sldImg"/>
          </p:nvPr>
        </p:nvSpPr>
        <p:spPr>
          <a:solidFill>
            <a:srgbClr val="FFFFFF"/>
          </a:solidFill>
          <a:ln/>
        </p:spPr>
      </p:sp>
      <p:sp>
        <p:nvSpPr>
          <p:cNvPr id="14131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extLst>
      <p:ext uri="{BB962C8B-B14F-4D97-AF65-F5344CB8AC3E}">
        <p14:creationId xmlns:p14="http://schemas.microsoft.com/office/powerpoint/2010/main" val="2186403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19271A3-ADFC-4B19-9D1B-A441AAF8D6C3}" type="slidenum">
              <a:rPr kumimoji="0" lang="en-US"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116739" name="Rectangle 2"/>
          <p:cNvSpPr>
            <a:spLocks noGrp="1" noRot="1" noChangeAspect="1" noChangeArrowheads="1" noTextEdit="1"/>
          </p:cNvSpPr>
          <p:nvPr>
            <p:ph type="sldImg"/>
          </p:nvPr>
        </p:nvSpPr>
        <p:spPr>
          <a:solidFill>
            <a:srgbClr val="FFFFFF"/>
          </a:solidFill>
          <a:ln/>
        </p:spPr>
      </p:sp>
      <p:sp>
        <p:nvSpPr>
          <p:cNvPr id="116740"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extLst>
      <p:ext uri="{BB962C8B-B14F-4D97-AF65-F5344CB8AC3E}">
        <p14:creationId xmlns:p14="http://schemas.microsoft.com/office/powerpoint/2010/main" val="26902293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789A5A48-9FE4-4E51-B874-7C25253709FC}" type="slidenum">
              <a:rPr lang="en-US" sz="1300"/>
              <a:pPr/>
              <a:t>54</a:t>
            </a:fld>
            <a:endParaRPr lang="en-US" sz="1300"/>
          </a:p>
        </p:txBody>
      </p:sp>
      <p:sp>
        <p:nvSpPr>
          <p:cNvPr id="141315" name="Rectangle 2"/>
          <p:cNvSpPr>
            <a:spLocks noGrp="1" noRot="1" noChangeAspect="1" noChangeArrowheads="1" noTextEdit="1"/>
          </p:cNvSpPr>
          <p:nvPr>
            <p:ph type="sldImg"/>
          </p:nvPr>
        </p:nvSpPr>
        <p:spPr>
          <a:solidFill>
            <a:srgbClr val="FFFFFF"/>
          </a:solidFill>
          <a:ln/>
        </p:spPr>
      </p:sp>
      <p:sp>
        <p:nvSpPr>
          <p:cNvPr id="14131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extLst>
      <p:ext uri="{BB962C8B-B14F-4D97-AF65-F5344CB8AC3E}">
        <p14:creationId xmlns:p14="http://schemas.microsoft.com/office/powerpoint/2010/main" val="14982072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A6881BCF-97C5-4EB4-B6D6-EB6A52082CFE}" type="slidenum">
              <a:rPr lang="en-US" sz="1300"/>
              <a:pPr/>
              <a:t>55</a:t>
            </a:fld>
            <a:endParaRPr lang="en-US" sz="130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extLst>
      <p:ext uri="{BB962C8B-B14F-4D97-AF65-F5344CB8AC3E}">
        <p14:creationId xmlns:p14="http://schemas.microsoft.com/office/powerpoint/2010/main" val="14629341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A6881BCF-97C5-4EB4-B6D6-EB6A52082CFE}" type="slidenum">
              <a:rPr lang="en-US" sz="1300"/>
              <a:pPr/>
              <a:t>56</a:t>
            </a:fld>
            <a:endParaRPr lang="en-US" sz="130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7FE88FE0-72CF-4CB0-826C-863F789160E7}" type="slidenum">
              <a:rPr lang="en-US" sz="1300">
                <a:latin typeface="Arial" pitchFamily="34" charset="0"/>
              </a:rPr>
              <a:pPr/>
              <a:t>57</a:t>
            </a:fld>
            <a:endParaRPr lang="en-US" sz="1300">
              <a:latin typeface="Arial" pitchFamily="34" charset="0"/>
            </a:endParaRPr>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extLst>
      <p:ext uri="{BB962C8B-B14F-4D97-AF65-F5344CB8AC3E}">
        <p14:creationId xmlns:p14="http://schemas.microsoft.com/office/powerpoint/2010/main" val="37119064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7FE88FE0-72CF-4CB0-826C-863F789160E7}" type="slidenum">
              <a:rPr lang="en-US" sz="1300">
                <a:latin typeface="Arial" pitchFamily="34" charset="0"/>
              </a:rPr>
              <a:pPr/>
              <a:t>58</a:t>
            </a:fld>
            <a:endParaRPr lang="en-US" sz="1300">
              <a:latin typeface="Arial" pitchFamily="34" charset="0"/>
            </a:endParaRPr>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extLst>
      <p:ext uri="{BB962C8B-B14F-4D97-AF65-F5344CB8AC3E}">
        <p14:creationId xmlns:p14="http://schemas.microsoft.com/office/powerpoint/2010/main" val="17913075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7FE88FE0-72CF-4CB0-826C-863F789160E7}" type="slidenum">
              <a:rPr lang="en-US" sz="1300">
                <a:latin typeface="Arial" pitchFamily="34" charset="0"/>
              </a:rPr>
              <a:pPr/>
              <a:t>59</a:t>
            </a:fld>
            <a:endParaRPr lang="en-US" sz="1300">
              <a:latin typeface="Arial" pitchFamily="34" charset="0"/>
            </a:endParaRPr>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extLst>
      <p:ext uri="{BB962C8B-B14F-4D97-AF65-F5344CB8AC3E}">
        <p14:creationId xmlns:p14="http://schemas.microsoft.com/office/powerpoint/2010/main" val="24314218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6539E09F-62F7-4E15-8C26-5F44C967714F}" type="slidenum">
              <a:rPr lang="en-US" sz="1300"/>
              <a:pPr/>
              <a:t>61</a:t>
            </a:fld>
            <a:endParaRPr lang="en-US" sz="1300"/>
          </a:p>
        </p:txBody>
      </p:sp>
      <p:sp>
        <p:nvSpPr>
          <p:cNvPr id="128003" name="Rectangle 2"/>
          <p:cNvSpPr>
            <a:spLocks noGrp="1" noRot="1" noChangeAspect="1" noChangeArrowheads="1" noTextEdit="1"/>
          </p:cNvSpPr>
          <p:nvPr>
            <p:ph type="sldImg"/>
          </p:nvPr>
        </p:nvSpPr>
        <p:spPr>
          <a:solidFill>
            <a:srgbClr val="FFFFFF"/>
          </a:solidFill>
          <a:ln/>
        </p:spPr>
      </p:sp>
      <p:sp>
        <p:nvSpPr>
          <p:cNvPr id="12800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extLst>
      <p:ext uri="{BB962C8B-B14F-4D97-AF65-F5344CB8AC3E}">
        <p14:creationId xmlns:p14="http://schemas.microsoft.com/office/powerpoint/2010/main" val="2403146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08A5B5B-A898-4060-BC40-7134A2559681}" type="slidenum">
              <a:rPr lang="en-US" sz="1300"/>
              <a:pPr/>
              <a:t>62</a:t>
            </a:fld>
            <a:endParaRPr lang="en-US" sz="130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extLst>
      <p:ext uri="{BB962C8B-B14F-4D97-AF65-F5344CB8AC3E}">
        <p14:creationId xmlns:p14="http://schemas.microsoft.com/office/powerpoint/2010/main" val="41533647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83E72BB-EB27-4B79-8AF1-2A53F646FEA0}" type="slidenum">
              <a:rPr lang="en-US" sz="1300"/>
              <a:pPr/>
              <a:t>63</a:t>
            </a:fld>
            <a:endParaRPr lang="en-US" sz="1300"/>
          </a:p>
        </p:txBody>
      </p:sp>
      <p:sp>
        <p:nvSpPr>
          <p:cNvPr id="135171" name="Rectangle 2"/>
          <p:cNvSpPr>
            <a:spLocks noGrp="1" noRot="1" noChangeAspect="1" noChangeArrowheads="1" noTextEdit="1"/>
          </p:cNvSpPr>
          <p:nvPr>
            <p:ph type="sldImg"/>
          </p:nvPr>
        </p:nvSpPr>
        <p:spPr>
          <a:solidFill>
            <a:srgbClr val="FFFFFF"/>
          </a:solidFill>
          <a:ln/>
        </p:spPr>
      </p:sp>
      <p:sp>
        <p:nvSpPr>
          <p:cNvPr id="13517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83E72BB-EB27-4B79-8AF1-2A53F646FEA0}" type="slidenum">
              <a:rPr lang="en-US" sz="1300"/>
              <a:pPr/>
              <a:t>64</a:t>
            </a:fld>
            <a:endParaRPr lang="en-US" sz="1300"/>
          </a:p>
        </p:txBody>
      </p:sp>
      <p:sp>
        <p:nvSpPr>
          <p:cNvPr id="135171" name="Rectangle 2"/>
          <p:cNvSpPr>
            <a:spLocks noGrp="1" noRot="1" noChangeAspect="1" noChangeArrowheads="1" noTextEdit="1"/>
          </p:cNvSpPr>
          <p:nvPr>
            <p:ph type="sldImg"/>
          </p:nvPr>
        </p:nvSpPr>
        <p:spPr>
          <a:solidFill>
            <a:srgbClr val="FFFFFF"/>
          </a:solidFill>
          <a:ln/>
        </p:spPr>
      </p:sp>
      <p:sp>
        <p:nvSpPr>
          <p:cNvPr id="13517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AAFCC59-FB06-4E2A-9B47-7846947EF85A}" type="slidenum">
              <a:rPr kumimoji="0" lang="en-US"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117763" name="Rectangle 2"/>
          <p:cNvSpPr>
            <a:spLocks noGrp="1" noRot="1" noChangeAspect="1" noChangeArrowheads="1" noTextEdit="1"/>
          </p:cNvSpPr>
          <p:nvPr>
            <p:ph type="sldImg"/>
          </p:nvPr>
        </p:nvSpPr>
        <p:spPr>
          <a:solidFill>
            <a:srgbClr val="FFFFFF"/>
          </a:solidFill>
          <a:ln/>
        </p:spPr>
      </p:sp>
      <p:sp>
        <p:nvSpPr>
          <p:cNvPr id="117764"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extLst>
      <p:ext uri="{BB962C8B-B14F-4D97-AF65-F5344CB8AC3E}">
        <p14:creationId xmlns:p14="http://schemas.microsoft.com/office/powerpoint/2010/main" val="26173180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0F7F43E9-53D2-4E38-8CAE-BA44578E6C32}" type="slidenum">
              <a:rPr lang="en-US" sz="1300"/>
              <a:pPr/>
              <a:t>65</a:t>
            </a:fld>
            <a:endParaRPr lang="en-US" sz="1300"/>
          </a:p>
        </p:txBody>
      </p:sp>
      <p:sp>
        <p:nvSpPr>
          <p:cNvPr id="136195" name="Rectangle 2"/>
          <p:cNvSpPr>
            <a:spLocks noGrp="1" noRot="1" noChangeAspect="1" noChangeArrowheads="1" noTextEdit="1"/>
          </p:cNvSpPr>
          <p:nvPr>
            <p:ph type="sldImg"/>
          </p:nvPr>
        </p:nvSpPr>
        <p:spPr>
          <a:solidFill>
            <a:srgbClr val="FFFFFF"/>
          </a:solidFill>
          <a:ln/>
        </p:spPr>
      </p:sp>
      <p:sp>
        <p:nvSpPr>
          <p:cNvPr id="13619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83E72BB-EB27-4B79-8AF1-2A53F646FEA0}" type="slidenum">
              <a:rPr lang="en-US" sz="1300"/>
              <a:pPr/>
              <a:t>66</a:t>
            </a:fld>
            <a:endParaRPr lang="en-US" sz="1300"/>
          </a:p>
        </p:txBody>
      </p:sp>
      <p:sp>
        <p:nvSpPr>
          <p:cNvPr id="135171" name="Rectangle 2"/>
          <p:cNvSpPr>
            <a:spLocks noGrp="1" noRot="1" noChangeAspect="1" noChangeArrowheads="1" noTextEdit="1"/>
          </p:cNvSpPr>
          <p:nvPr>
            <p:ph type="sldImg"/>
          </p:nvPr>
        </p:nvSpPr>
        <p:spPr>
          <a:solidFill>
            <a:srgbClr val="FFFFFF"/>
          </a:solidFill>
          <a:ln/>
        </p:spPr>
      </p:sp>
      <p:sp>
        <p:nvSpPr>
          <p:cNvPr id="13517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83E72BB-EB27-4B79-8AF1-2A53F646FEA0}" type="slidenum">
              <a:rPr lang="en-US" sz="1300"/>
              <a:pPr/>
              <a:t>67</a:t>
            </a:fld>
            <a:endParaRPr lang="en-US" sz="1300"/>
          </a:p>
        </p:txBody>
      </p:sp>
      <p:sp>
        <p:nvSpPr>
          <p:cNvPr id="135171" name="Rectangle 2"/>
          <p:cNvSpPr>
            <a:spLocks noGrp="1" noRot="1" noChangeAspect="1" noChangeArrowheads="1" noTextEdit="1"/>
          </p:cNvSpPr>
          <p:nvPr>
            <p:ph type="sldImg"/>
          </p:nvPr>
        </p:nvSpPr>
        <p:spPr>
          <a:solidFill>
            <a:srgbClr val="FFFFFF"/>
          </a:solidFill>
          <a:ln/>
        </p:spPr>
      </p:sp>
      <p:sp>
        <p:nvSpPr>
          <p:cNvPr id="13517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DA560D52-C4FF-47C9-8102-888C36BC430B}" type="slidenum">
              <a:rPr lang="en-US" sz="1300"/>
              <a:pPr/>
              <a:t>68</a:t>
            </a:fld>
            <a:endParaRPr lang="en-US" sz="1300"/>
          </a:p>
        </p:txBody>
      </p:sp>
      <p:sp>
        <p:nvSpPr>
          <p:cNvPr id="137219" name="Rectangle 2"/>
          <p:cNvSpPr>
            <a:spLocks noGrp="1" noRot="1" noChangeAspect="1" noChangeArrowheads="1" noTextEdit="1"/>
          </p:cNvSpPr>
          <p:nvPr>
            <p:ph type="sldImg"/>
          </p:nvPr>
        </p:nvSpPr>
        <p:spPr>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0F7F43E9-53D2-4E38-8CAE-BA44578E6C32}" type="slidenum">
              <a:rPr lang="en-US" sz="1300"/>
              <a:pPr/>
              <a:t>69</a:t>
            </a:fld>
            <a:endParaRPr lang="en-US" sz="1300"/>
          </a:p>
        </p:txBody>
      </p:sp>
      <p:sp>
        <p:nvSpPr>
          <p:cNvPr id="136195" name="Rectangle 2"/>
          <p:cNvSpPr>
            <a:spLocks noGrp="1" noRot="1" noChangeAspect="1" noChangeArrowheads="1" noTextEdit="1"/>
          </p:cNvSpPr>
          <p:nvPr>
            <p:ph type="sldImg"/>
          </p:nvPr>
        </p:nvSpPr>
        <p:spPr>
          <a:solidFill>
            <a:srgbClr val="FFFFFF"/>
          </a:solidFill>
          <a:ln/>
        </p:spPr>
      </p:sp>
      <p:sp>
        <p:nvSpPr>
          <p:cNvPr id="13619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84B7DC21-EE22-4618-BFE7-7148677E8987}" type="slidenum">
              <a:rPr lang="en-US" sz="1300" smtClean="0">
                <a:latin typeface="Times" charset="0"/>
              </a:rPr>
              <a:pPr/>
              <a:t>70</a:t>
            </a:fld>
            <a:endParaRPr lang="en-US" sz="1300" smtClean="0">
              <a:latin typeface="Times" charset="0"/>
            </a:endParaRPr>
          </a:p>
        </p:txBody>
      </p:sp>
      <p:sp>
        <p:nvSpPr>
          <p:cNvPr id="136195" name="Rectangle 2"/>
          <p:cNvSpPr>
            <a:spLocks noGrp="1" noRot="1" noChangeAspect="1" noChangeArrowheads="1" noTextEdit="1"/>
          </p:cNvSpPr>
          <p:nvPr>
            <p:ph type="sldImg"/>
          </p:nvPr>
        </p:nvSpPr>
        <p:spPr>
          <a:solidFill>
            <a:srgbClr val="FFFFFF"/>
          </a:solidFill>
          <a:ln/>
        </p:spPr>
      </p:sp>
      <p:sp>
        <p:nvSpPr>
          <p:cNvPr id="13619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DA560D52-C4FF-47C9-8102-888C36BC430B}" type="slidenum">
              <a:rPr lang="en-US" sz="1300"/>
              <a:pPr/>
              <a:t>71</a:t>
            </a:fld>
            <a:endParaRPr lang="en-US" sz="1300"/>
          </a:p>
        </p:txBody>
      </p:sp>
      <p:sp>
        <p:nvSpPr>
          <p:cNvPr id="137219" name="Rectangle 2"/>
          <p:cNvSpPr>
            <a:spLocks noGrp="1" noRot="1" noChangeAspect="1" noChangeArrowheads="1" noTextEdit="1"/>
          </p:cNvSpPr>
          <p:nvPr>
            <p:ph type="sldImg"/>
          </p:nvPr>
        </p:nvSpPr>
        <p:spPr>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7FE88FE0-72CF-4CB0-826C-863F789160E7}" type="slidenum">
              <a:rPr lang="en-US" sz="1300">
                <a:latin typeface="Arial" pitchFamily="34" charset="0"/>
              </a:rPr>
              <a:pPr/>
              <a:t>73</a:t>
            </a:fld>
            <a:endParaRPr lang="en-US" sz="1300">
              <a:latin typeface="Arial" pitchFamily="34" charset="0"/>
            </a:endParaRPr>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7FE88FE0-72CF-4CB0-826C-863F789160E7}" type="slidenum">
              <a:rPr lang="en-US" sz="1300">
                <a:latin typeface="Arial" pitchFamily="34" charset="0"/>
              </a:rPr>
              <a:pPr/>
              <a:t>74</a:t>
            </a:fld>
            <a:endParaRPr lang="en-US" sz="1300">
              <a:latin typeface="Arial" pitchFamily="34" charset="0"/>
            </a:endParaRPr>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7FE88FE0-72CF-4CB0-826C-863F789160E7}" type="slidenum">
              <a:rPr lang="en-US" sz="1300">
                <a:latin typeface="Arial" pitchFamily="34" charset="0"/>
              </a:rPr>
              <a:pPr/>
              <a:t>75</a:t>
            </a:fld>
            <a:endParaRPr lang="en-US" sz="1300">
              <a:latin typeface="Arial" pitchFamily="34" charset="0"/>
            </a:endParaRPr>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19271A3-ADFC-4B19-9D1B-A441AAF8D6C3}" type="slidenum">
              <a:rPr kumimoji="0" lang="en-US"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116739" name="Rectangle 2"/>
          <p:cNvSpPr>
            <a:spLocks noGrp="1" noRot="1" noChangeAspect="1" noChangeArrowheads="1" noTextEdit="1"/>
          </p:cNvSpPr>
          <p:nvPr>
            <p:ph type="sldImg"/>
          </p:nvPr>
        </p:nvSpPr>
        <p:spPr>
          <a:solidFill>
            <a:srgbClr val="FFFFFF"/>
          </a:solidFill>
          <a:ln/>
        </p:spPr>
      </p:sp>
      <p:sp>
        <p:nvSpPr>
          <p:cNvPr id="116740"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extLst>
      <p:ext uri="{BB962C8B-B14F-4D97-AF65-F5344CB8AC3E}">
        <p14:creationId xmlns:p14="http://schemas.microsoft.com/office/powerpoint/2010/main" val="154451386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FE21935B-4292-4F0A-B938-7C9F86F9849C}" type="slidenum">
              <a:rPr lang="en-US" sz="1300"/>
              <a:pPr/>
              <a:t>76</a:t>
            </a:fld>
            <a:endParaRPr lang="en-US" sz="1300"/>
          </a:p>
        </p:txBody>
      </p:sp>
      <p:sp>
        <p:nvSpPr>
          <p:cNvPr id="125955" name="Rectangle 2"/>
          <p:cNvSpPr>
            <a:spLocks noGrp="1" noRot="1" noChangeAspect="1" noChangeArrowheads="1" noTextEdit="1"/>
          </p:cNvSpPr>
          <p:nvPr>
            <p:ph type="sldImg"/>
          </p:nvPr>
        </p:nvSpPr>
        <p:spPr>
          <a:solidFill>
            <a:srgbClr val="FFFFFF"/>
          </a:solidFill>
          <a:ln/>
        </p:spPr>
      </p:sp>
      <p:sp>
        <p:nvSpPr>
          <p:cNvPr id="12595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AB1F26A2-9680-49FB-9C04-4F980BF99487}" type="slidenum">
              <a:rPr lang="en-US" sz="1300">
                <a:latin typeface="Arial" pitchFamily="34" charset="0"/>
              </a:rPr>
              <a:pPr/>
              <a:t>77</a:t>
            </a:fld>
            <a:endParaRPr lang="en-US" sz="1300">
              <a:latin typeface="Arial" pitchFamily="34" charset="0"/>
            </a:endParaRPr>
          </a:p>
        </p:txBody>
      </p:sp>
      <p:sp>
        <p:nvSpPr>
          <p:cNvPr id="121859" name="Rectangle 2"/>
          <p:cNvSpPr>
            <a:spLocks noGrp="1" noRot="1" noChangeAspect="1" noChangeArrowheads="1" noTextEdit="1"/>
          </p:cNvSpPr>
          <p:nvPr>
            <p:ph type="sldImg"/>
          </p:nvPr>
        </p:nvSpPr>
        <p:spPr>
          <a:solidFill>
            <a:srgbClr val="FFFFFF"/>
          </a:solidFill>
          <a:ln/>
        </p:spPr>
      </p:sp>
      <p:sp>
        <p:nvSpPr>
          <p:cNvPr id="121860"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7FE88FE0-72CF-4CB0-826C-863F789160E7}" type="slidenum">
              <a:rPr lang="en-US" sz="1300">
                <a:latin typeface="Arial" pitchFamily="34" charset="0"/>
              </a:rPr>
              <a:pPr/>
              <a:t>82</a:t>
            </a:fld>
            <a:endParaRPr lang="en-US" sz="1300">
              <a:latin typeface="Arial" pitchFamily="34" charset="0"/>
            </a:endParaRPr>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5D250884-4FD7-4221-8DB7-B1D11B95A0E0}" type="slidenum">
              <a:rPr lang="en-US" sz="1300"/>
              <a:pPr/>
              <a:t>84</a:t>
            </a:fld>
            <a:endParaRPr lang="en-US" sz="1300"/>
          </a:p>
        </p:txBody>
      </p:sp>
      <p:sp>
        <p:nvSpPr>
          <p:cNvPr id="124931" name="Rectangle 2"/>
          <p:cNvSpPr>
            <a:spLocks noGrp="1" noRot="1" noChangeAspect="1" noChangeArrowheads="1" noTextEdit="1"/>
          </p:cNvSpPr>
          <p:nvPr>
            <p:ph type="sldImg"/>
          </p:nvPr>
        </p:nvSpPr>
        <p:spPr>
          <a:solidFill>
            <a:srgbClr val="FFFFFF"/>
          </a:solidFill>
          <a:ln/>
        </p:spPr>
      </p:sp>
      <p:sp>
        <p:nvSpPr>
          <p:cNvPr id="12493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2A0B6D73-FB83-43C5-94C3-A89A32E89FC8}" type="slidenum">
              <a:rPr lang="en-US" sz="1300"/>
              <a:pPr/>
              <a:t>85</a:t>
            </a:fld>
            <a:endParaRPr lang="en-US" sz="1300"/>
          </a:p>
        </p:txBody>
      </p:sp>
      <p:sp>
        <p:nvSpPr>
          <p:cNvPr id="144387" name="Rectangle 2"/>
          <p:cNvSpPr>
            <a:spLocks noGrp="1" noRot="1" noChangeAspect="1" noChangeArrowheads="1" noTextEdit="1"/>
          </p:cNvSpPr>
          <p:nvPr>
            <p:ph type="sldImg"/>
          </p:nvPr>
        </p:nvSpPr>
        <p:spPr>
          <a:solidFill>
            <a:srgbClr val="FFFFFF"/>
          </a:solidFill>
          <a:ln/>
        </p:spPr>
      </p:sp>
      <p:sp>
        <p:nvSpPr>
          <p:cNvPr id="14438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7A4D348A-DF22-4CBC-A1AE-56F99BB51E55}" type="slidenum">
              <a:rPr lang="en-US" sz="1300"/>
              <a:pPr/>
              <a:t>86</a:t>
            </a:fld>
            <a:endParaRPr lang="en-US" sz="1300"/>
          </a:p>
        </p:txBody>
      </p:sp>
      <p:sp>
        <p:nvSpPr>
          <p:cNvPr id="131075" name="Rectangle 2"/>
          <p:cNvSpPr>
            <a:spLocks noGrp="1" noRot="1" noChangeAspect="1" noChangeArrowheads="1" noTextEdit="1"/>
          </p:cNvSpPr>
          <p:nvPr>
            <p:ph type="sldImg"/>
          </p:nvPr>
        </p:nvSpPr>
        <p:spPr>
          <a:solidFill>
            <a:srgbClr val="FFFFFF"/>
          </a:solidFill>
          <a:ln/>
        </p:spPr>
      </p:sp>
      <p:sp>
        <p:nvSpPr>
          <p:cNvPr id="13107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20AD26AE-D396-431E-9A2C-1175678E1C71}" type="slidenum">
              <a:rPr lang="en-US" sz="1300"/>
              <a:pPr/>
              <a:t>88</a:t>
            </a:fld>
            <a:endParaRPr lang="en-US" sz="1300"/>
          </a:p>
        </p:txBody>
      </p:sp>
      <p:sp>
        <p:nvSpPr>
          <p:cNvPr id="133123" name="Rectangle 2"/>
          <p:cNvSpPr>
            <a:spLocks noGrp="1" noRot="1" noChangeAspect="1" noChangeArrowheads="1" noTextEdit="1"/>
          </p:cNvSpPr>
          <p:nvPr>
            <p:ph type="sldImg"/>
          </p:nvPr>
        </p:nvSpPr>
        <p:spPr>
          <a:solidFill>
            <a:srgbClr val="FFFFFF"/>
          </a:solidFill>
          <a:ln/>
        </p:spPr>
      </p:sp>
      <p:sp>
        <p:nvSpPr>
          <p:cNvPr id="13312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DED2B80E-6800-4C9E-B24C-66AE54BB293B}" type="slidenum">
              <a:rPr lang="en-US" sz="1300"/>
              <a:pPr/>
              <a:t>89</a:t>
            </a:fld>
            <a:endParaRPr lang="en-US" sz="1300"/>
          </a:p>
        </p:txBody>
      </p:sp>
      <p:sp>
        <p:nvSpPr>
          <p:cNvPr id="134147" name="Rectangle 2"/>
          <p:cNvSpPr>
            <a:spLocks noGrp="1" noRot="1" noChangeAspect="1" noChangeArrowheads="1" noTextEdit="1"/>
          </p:cNvSpPr>
          <p:nvPr>
            <p:ph type="sldImg"/>
          </p:nvPr>
        </p:nvSpPr>
        <p:spPr>
          <a:solidFill>
            <a:srgbClr val="FFFFFF"/>
          </a:solidFill>
          <a:ln/>
        </p:spPr>
      </p:sp>
      <p:sp>
        <p:nvSpPr>
          <p:cNvPr id="13414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4F58B847-27E3-4E2A-AED8-A58F31D6DE6C}" type="slidenum">
              <a:rPr lang="en-US" sz="1300">
                <a:latin typeface="Arial" pitchFamily="34" charset="0"/>
              </a:rPr>
              <a:pPr/>
              <a:t>90</a:t>
            </a:fld>
            <a:endParaRPr lang="en-US" sz="1300">
              <a:latin typeface="Arial" pitchFamily="34" charset="0"/>
            </a:endParaRPr>
          </a:p>
        </p:txBody>
      </p:sp>
      <p:sp>
        <p:nvSpPr>
          <p:cNvPr id="145411" name="Rectangle 2"/>
          <p:cNvSpPr>
            <a:spLocks noGrp="1" noRot="1" noChangeAspect="1" noChangeArrowheads="1" noTextEdit="1"/>
          </p:cNvSpPr>
          <p:nvPr>
            <p:ph type="sldImg"/>
          </p:nvPr>
        </p:nvSpPr>
        <p:spPr>
          <a:solidFill>
            <a:srgbClr val="FFFFFF"/>
          </a:solidFill>
          <a:ln/>
        </p:spPr>
      </p:sp>
      <p:sp>
        <p:nvSpPr>
          <p:cNvPr id="145412"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4F58B847-27E3-4E2A-AED8-A58F31D6DE6C}" type="slidenum">
              <a:rPr lang="en-US" sz="1300">
                <a:latin typeface="Arial" pitchFamily="34" charset="0"/>
              </a:rPr>
              <a:pPr/>
              <a:t>91</a:t>
            </a:fld>
            <a:endParaRPr lang="en-US" sz="1300">
              <a:latin typeface="Arial" pitchFamily="34" charset="0"/>
            </a:endParaRPr>
          </a:p>
        </p:txBody>
      </p:sp>
      <p:sp>
        <p:nvSpPr>
          <p:cNvPr id="145411" name="Rectangle 2"/>
          <p:cNvSpPr>
            <a:spLocks noGrp="1" noRot="1" noChangeAspect="1" noChangeArrowheads="1" noTextEdit="1"/>
          </p:cNvSpPr>
          <p:nvPr>
            <p:ph type="sldImg"/>
          </p:nvPr>
        </p:nvSpPr>
        <p:spPr>
          <a:solidFill>
            <a:srgbClr val="FFFFFF"/>
          </a:solidFill>
          <a:ln/>
        </p:spPr>
      </p:sp>
      <p:sp>
        <p:nvSpPr>
          <p:cNvPr id="145412"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DB0B4E4-2D46-443C-8E12-B5E00A6ABC65}" type="slidenum">
              <a:rPr kumimoji="0" lang="en-US"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118787" name="Rectangle 2"/>
          <p:cNvSpPr>
            <a:spLocks noGrp="1" noRot="1" noChangeAspect="1" noChangeArrowheads="1" noTextEdit="1"/>
          </p:cNvSpPr>
          <p:nvPr>
            <p:ph type="sldImg"/>
          </p:nvPr>
        </p:nvSpPr>
        <p:spPr>
          <a:solidFill>
            <a:srgbClr val="FFFFFF"/>
          </a:solidFill>
          <a:ln/>
        </p:spPr>
      </p:sp>
      <p:sp>
        <p:nvSpPr>
          <p:cNvPr id="118788"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extLst>
      <p:ext uri="{BB962C8B-B14F-4D97-AF65-F5344CB8AC3E}">
        <p14:creationId xmlns:p14="http://schemas.microsoft.com/office/powerpoint/2010/main" val="354268879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97AA2905-6B52-41CE-9AFF-D326AE0CA8A0}" type="slidenum">
              <a:rPr lang="en-US" sz="1300">
                <a:solidFill>
                  <a:srgbClr val="000000"/>
                </a:solidFill>
                <a:latin typeface="Arial" pitchFamily="34" charset="0"/>
              </a:rPr>
              <a:pPr/>
              <a:t>92</a:t>
            </a:fld>
            <a:endParaRPr lang="en-US" sz="1300">
              <a:solidFill>
                <a:srgbClr val="000000"/>
              </a:solidFill>
              <a:latin typeface="Arial" pitchFamily="34" charset="0"/>
            </a:endParaRPr>
          </a:p>
        </p:txBody>
      </p:sp>
      <p:sp>
        <p:nvSpPr>
          <p:cNvPr id="146435" name="Rectangle 2"/>
          <p:cNvSpPr>
            <a:spLocks noGrp="1" noRot="1" noChangeAspect="1" noChangeArrowheads="1" noTextEdit="1"/>
          </p:cNvSpPr>
          <p:nvPr>
            <p:ph type="sldImg"/>
          </p:nvPr>
        </p:nvSpPr>
        <p:spPr>
          <a:solidFill>
            <a:srgbClr val="FFFFFF"/>
          </a:solidFill>
          <a:ln/>
        </p:spPr>
      </p:sp>
      <p:sp>
        <p:nvSpPr>
          <p:cNvPr id="146436"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6B7F9E7E-3C39-4881-96E6-42D3F3162D65}" type="slidenum">
              <a:rPr lang="en-US" sz="1300">
                <a:latin typeface="Arial" pitchFamily="34" charset="0"/>
              </a:rPr>
              <a:pPr/>
              <a:t>93</a:t>
            </a:fld>
            <a:endParaRPr lang="en-US" sz="1300">
              <a:latin typeface="Arial" pitchFamily="34" charset="0"/>
            </a:endParaRPr>
          </a:p>
        </p:txBody>
      </p:sp>
      <p:sp>
        <p:nvSpPr>
          <p:cNvPr id="147459" name="Rectangle 2"/>
          <p:cNvSpPr>
            <a:spLocks noGrp="1" noRot="1" noChangeAspect="1" noChangeArrowheads="1" noTextEdit="1"/>
          </p:cNvSpPr>
          <p:nvPr>
            <p:ph type="sldImg"/>
          </p:nvPr>
        </p:nvSpPr>
        <p:spPr>
          <a:solidFill>
            <a:srgbClr val="FFFFFF"/>
          </a:solidFill>
          <a:ln/>
        </p:spPr>
      </p:sp>
      <p:sp>
        <p:nvSpPr>
          <p:cNvPr id="147460"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004B7ED0-B802-4F37-B7B6-EDCEE6C0D221}" type="slidenum">
              <a:rPr lang="en-US" sz="1300"/>
              <a:pPr/>
              <a:t>95</a:t>
            </a:fld>
            <a:endParaRPr lang="en-US" sz="1300"/>
          </a:p>
        </p:txBody>
      </p:sp>
      <p:sp>
        <p:nvSpPr>
          <p:cNvPr id="132099" name="Rectangle 2"/>
          <p:cNvSpPr>
            <a:spLocks noGrp="1" noRot="1" noChangeAspect="1" noChangeArrowheads="1" noTextEdit="1"/>
          </p:cNvSpPr>
          <p:nvPr>
            <p:ph type="sldImg"/>
          </p:nvPr>
        </p:nvSpPr>
        <p:spPr>
          <a:solidFill>
            <a:srgbClr val="FFFFFF"/>
          </a:solidFill>
          <a:ln/>
        </p:spPr>
      </p:sp>
      <p:sp>
        <p:nvSpPr>
          <p:cNvPr id="13210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69EF4ADC-9FB7-49F3-8F4D-F12BBA6C659C}" type="slidenum">
              <a:rPr lang="en-US" sz="1300"/>
              <a:pPr/>
              <a:t>96</a:t>
            </a:fld>
            <a:endParaRPr lang="en-US" sz="1300"/>
          </a:p>
        </p:txBody>
      </p:sp>
      <p:sp>
        <p:nvSpPr>
          <p:cNvPr id="148483" name="Rectangle 2"/>
          <p:cNvSpPr>
            <a:spLocks noGrp="1" noRot="1" noChangeAspect="1" noChangeArrowheads="1" noTextEdit="1"/>
          </p:cNvSpPr>
          <p:nvPr>
            <p:ph type="sldImg"/>
          </p:nvPr>
        </p:nvSpPr>
        <p:spPr>
          <a:solidFill>
            <a:srgbClr val="FFFFFF"/>
          </a:solidFill>
          <a:ln/>
        </p:spPr>
      </p:sp>
      <p:sp>
        <p:nvSpPr>
          <p:cNvPr id="14848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00CA80C4-28F9-4613-98D2-7705CEC5E133}" type="slidenum">
              <a:rPr lang="en-US" sz="1300">
                <a:latin typeface="Arial" pitchFamily="34" charset="0"/>
              </a:rPr>
              <a:pPr/>
              <a:t>97</a:t>
            </a:fld>
            <a:endParaRPr lang="en-US" sz="1300">
              <a:latin typeface="Arial" pitchFamily="34" charset="0"/>
            </a:endParaRPr>
          </a:p>
        </p:txBody>
      </p:sp>
      <p:sp>
        <p:nvSpPr>
          <p:cNvPr id="149507" name="Rectangle 2"/>
          <p:cNvSpPr>
            <a:spLocks noGrp="1" noRot="1" noChangeAspect="1" noChangeArrowheads="1" noTextEdit="1"/>
          </p:cNvSpPr>
          <p:nvPr>
            <p:ph type="sldImg"/>
          </p:nvPr>
        </p:nvSpPr>
        <p:spPr>
          <a:solidFill>
            <a:srgbClr val="FFFFFF"/>
          </a:solidFill>
          <a:ln/>
        </p:spPr>
      </p:sp>
      <p:sp>
        <p:nvSpPr>
          <p:cNvPr id="149508"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374FB93D-21AF-4448-9374-FAAF5AF7FD70}" type="slidenum">
              <a:rPr lang="en-US" sz="1300">
                <a:latin typeface="Arial" pitchFamily="34" charset="0"/>
              </a:rPr>
              <a:pPr/>
              <a:t>98</a:t>
            </a:fld>
            <a:endParaRPr lang="en-US" sz="1300">
              <a:latin typeface="Arial" pitchFamily="34" charset="0"/>
            </a:endParaRPr>
          </a:p>
        </p:txBody>
      </p:sp>
      <p:sp>
        <p:nvSpPr>
          <p:cNvPr id="150531" name="Rectangle 2"/>
          <p:cNvSpPr>
            <a:spLocks noGrp="1" noRot="1" noChangeAspect="1" noChangeArrowheads="1" noTextEdit="1"/>
          </p:cNvSpPr>
          <p:nvPr>
            <p:ph type="sldImg"/>
          </p:nvPr>
        </p:nvSpPr>
        <p:spPr>
          <a:solidFill>
            <a:srgbClr val="FFFFFF"/>
          </a:solidFill>
          <a:ln/>
        </p:spPr>
      </p:sp>
      <p:sp>
        <p:nvSpPr>
          <p:cNvPr id="150532"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FC6D5B1E-BC47-4046-85C6-0DA334B1FD43}" type="slidenum">
              <a:rPr lang="en-US" sz="1300">
                <a:latin typeface="Arial" pitchFamily="34" charset="0"/>
              </a:rPr>
              <a:pPr/>
              <a:t>99</a:t>
            </a:fld>
            <a:endParaRPr lang="en-US" sz="1300">
              <a:latin typeface="Arial" pitchFamily="34" charset="0"/>
            </a:endParaRPr>
          </a:p>
        </p:txBody>
      </p:sp>
      <p:sp>
        <p:nvSpPr>
          <p:cNvPr id="151555" name="Rectangle 2"/>
          <p:cNvSpPr>
            <a:spLocks noGrp="1" noRot="1" noChangeAspect="1" noChangeArrowheads="1" noTextEdit="1"/>
          </p:cNvSpPr>
          <p:nvPr>
            <p:ph type="sldImg"/>
          </p:nvPr>
        </p:nvSpPr>
        <p:spPr>
          <a:solidFill>
            <a:srgbClr val="FFFFFF"/>
          </a:solidFill>
          <a:ln/>
        </p:spPr>
      </p:sp>
      <p:sp>
        <p:nvSpPr>
          <p:cNvPr id="151556"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EC4046E8-2EA7-4814-A0D9-4BD18D64BC12}" type="slidenum">
              <a:rPr lang="en-US" sz="1300"/>
              <a:pPr/>
              <a:t>101</a:t>
            </a:fld>
            <a:endParaRPr lang="en-US" sz="1300"/>
          </a:p>
        </p:txBody>
      </p:sp>
      <p:sp>
        <p:nvSpPr>
          <p:cNvPr id="152579" name="Rectangle 2"/>
          <p:cNvSpPr>
            <a:spLocks noGrp="1" noRot="1" noChangeAspect="1" noChangeArrowheads="1" noTextEdit="1"/>
          </p:cNvSpPr>
          <p:nvPr>
            <p:ph type="sldImg"/>
          </p:nvPr>
        </p:nvSpPr>
        <p:spPr>
          <a:solidFill>
            <a:srgbClr val="FFFFFF"/>
          </a:solidFill>
          <a:ln/>
        </p:spPr>
      </p:sp>
      <p:sp>
        <p:nvSpPr>
          <p:cNvPr id="15258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5DF0B35F-9FBB-4109-85B0-E36CAFFED8B1}" type="slidenum">
              <a:rPr lang="en-US" sz="1300"/>
              <a:pPr/>
              <a:t>102</a:t>
            </a:fld>
            <a:endParaRPr lang="en-US" sz="1300"/>
          </a:p>
        </p:txBody>
      </p:sp>
      <p:sp>
        <p:nvSpPr>
          <p:cNvPr id="153603" name="Rectangle 2"/>
          <p:cNvSpPr>
            <a:spLocks noGrp="1" noRot="1" noChangeAspect="1" noChangeArrowheads="1" noTextEdit="1"/>
          </p:cNvSpPr>
          <p:nvPr>
            <p:ph type="sldImg"/>
          </p:nvPr>
        </p:nvSpPr>
        <p:spPr>
          <a:solidFill>
            <a:srgbClr val="FFFFFF"/>
          </a:solidFill>
          <a:ln/>
        </p:spPr>
      </p:sp>
      <p:sp>
        <p:nvSpPr>
          <p:cNvPr id="15360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95620E7C-87F4-44E3-8D3E-7C5C671B40B0}" type="slidenum">
              <a:rPr lang="en-US" sz="1300"/>
              <a:pPr/>
              <a:t>103</a:t>
            </a:fld>
            <a:endParaRPr lang="en-US" sz="1300"/>
          </a:p>
        </p:txBody>
      </p:sp>
      <p:sp>
        <p:nvSpPr>
          <p:cNvPr id="154627" name="Rectangle 2"/>
          <p:cNvSpPr>
            <a:spLocks noGrp="1" noRot="1" noChangeAspect="1" noChangeArrowheads="1" noTextEdit="1"/>
          </p:cNvSpPr>
          <p:nvPr>
            <p:ph type="sldImg"/>
          </p:nvPr>
        </p:nvSpPr>
        <p:spPr>
          <a:solidFill>
            <a:srgbClr val="FFFFFF"/>
          </a:solidFill>
          <a:ln/>
        </p:spPr>
      </p:sp>
      <p:sp>
        <p:nvSpPr>
          <p:cNvPr id="15462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DB0B4E4-2D46-443C-8E12-B5E00A6ABC65}" type="slidenum">
              <a:rPr kumimoji="0" lang="en-US"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118787" name="Rectangle 2"/>
          <p:cNvSpPr>
            <a:spLocks noGrp="1" noRot="1" noChangeAspect="1" noChangeArrowheads="1" noTextEdit="1"/>
          </p:cNvSpPr>
          <p:nvPr>
            <p:ph type="sldImg"/>
          </p:nvPr>
        </p:nvSpPr>
        <p:spPr>
          <a:solidFill>
            <a:srgbClr val="FFFFFF"/>
          </a:solidFill>
          <a:ln/>
        </p:spPr>
      </p:sp>
      <p:sp>
        <p:nvSpPr>
          <p:cNvPr id="118788"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extLst>
      <p:ext uri="{BB962C8B-B14F-4D97-AF65-F5344CB8AC3E}">
        <p14:creationId xmlns:p14="http://schemas.microsoft.com/office/powerpoint/2010/main" val="153198706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0B2B5411-4EA8-4DD7-80C8-4919038465FE}" type="slidenum">
              <a:rPr lang="en-US" sz="1300"/>
              <a:pPr/>
              <a:t>104</a:t>
            </a:fld>
            <a:endParaRPr lang="en-US" sz="1300"/>
          </a:p>
        </p:txBody>
      </p:sp>
      <p:sp>
        <p:nvSpPr>
          <p:cNvPr id="155651" name="Rectangle 2"/>
          <p:cNvSpPr>
            <a:spLocks noGrp="1" noRot="1" noChangeAspect="1" noChangeArrowheads="1" noTextEdit="1"/>
          </p:cNvSpPr>
          <p:nvPr>
            <p:ph type="sldImg"/>
          </p:nvPr>
        </p:nvSpPr>
        <p:spPr>
          <a:solidFill>
            <a:srgbClr val="FFFFFF"/>
          </a:solidFill>
          <a:ln/>
        </p:spPr>
      </p:sp>
      <p:sp>
        <p:nvSpPr>
          <p:cNvPr id="15565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F0EC150F-5338-45A9-BAC8-3EFDAFA4DC09}" type="slidenum">
              <a:rPr lang="en-US" sz="1300"/>
              <a:pPr/>
              <a:t>105</a:t>
            </a:fld>
            <a:endParaRPr lang="en-US" sz="1300"/>
          </a:p>
        </p:txBody>
      </p:sp>
      <p:sp>
        <p:nvSpPr>
          <p:cNvPr id="156675" name="Rectangle 2"/>
          <p:cNvSpPr>
            <a:spLocks noGrp="1" noRot="1" noChangeAspect="1" noChangeArrowheads="1" noTextEdit="1"/>
          </p:cNvSpPr>
          <p:nvPr>
            <p:ph type="sldImg"/>
          </p:nvPr>
        </p:nvSpPr>
        <p:spPr>
          <a:solidFill>
            <a:srgbClr val="FFFFFF"/>
          </a:solidFill>
          <a:ln/>
        </p:spPr>
      </p:sp>
      <p:sp>
        <p:nvSpPr>
          <p:cNvPr id="15667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043A0DB9-B7CF-4232-89E6-1367D930605A}" type="slidenum">
              <a:rPr lang="en-US" sz="1300"/>
              <a:pPr/>
              <a:t>106</a:t>
            </a:fld>
            <a:endParaRPr lang="en-US" sz="1300"/>
          </a:p>
        </p:txBody>
      </p:sp>
      <p:sp>
        <p:nvSpPr>
          <p:cNvPr id="157699" name="Rectangle 2"/>
          <p:cNvSpPr>
            <a:spLocks noGrp="1" noRot="1" noChangeAspect="1" noChangeArrowheads="1" noTextEdit="1"/>
          </p:cNvSpPr>
          <p:nvPr>
            <p:ph type="sldImg"/>
          </p:nvPr>
        </p:nvSpPr>
        <p:spPr>
          <a:solidFill>
            <a:srgbClr val="FFFFFF"/>
          </a:solidFill>
          <a:ln/>
        </p:spPr>
      </p:sp>
      <p:sp>
        <p:nvSpPr>
          <p:cNvPr id="15770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A45B36CB-2EE7-49AB-A045-5104DFECA8EB}" type="slidenum">
              <a:rPr lang="en-US" sz="1300"/>
              <a:pPr/>
              <a:t>107</a:t>
            </a:fld>
            <a:endParaRPr lang="en-US" sz="1300"/>
          </a:p>
        </p:txBody>
      </p:sp>
      <p:sp>
        <p:nvSpPr>
          <p:cNvPr id="158723" name="Rectangle 2"/>
          <p:cNvSpPr>
            <a:spLocks noGrp="1" noRot="1" noChangeAspect="1" noChangeArrowheads="1" noTextEdit="1"/>
          </p:cNvSpPr>
          <p:nvPr>
            <p:ph type="sldImg"/>
          </p:nvPr>
        </p:nvSpPr>
        <p:spPr>
          <a:solidFill>
            <a:srgbClr val="FFFFFF"/>
          </a:solidFill>
          <a:ln/>
        </p:spPr>
      </p:sp>
      <p:sp>
        <p:nvSpPr>
          <p:cNvPr id="15872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9ADA6A06-1EE7-43D9-8DDB-4E57C60A7568}" type="slidenum">
              <a:rPr lang="en-US" sz="1300"/>
              <a:pPr/>
              <a:t>108</a:t>
            </a:fld>
            <a:endParaRPr lang="en-US" sz="1300"/>
          </a:p>
        </p:txBody>
      </p:sp>
      <p:sp>
        <p:nvSpPr>
          <p:cNvPr id="159747" name="Rectangle 2"/>
          <p:cNvSpPr>
            <a:spLocks noGrp="1" noRot="1" noChangeAspect="1" noChangeArrowheads="1" noTextEdit="1"/>
          </p:cNvSpPr>
          <p:nvPr>
            <p:ph type="sldImg"/>
          </p:nvPr>
        </p:nvSpPr>
        <p:spPr>
          <a:solidFill>
            <a:srgbClr val="FFFFFF"/>
          </a:solidFill>
          <a:ln/>
        </p:spPr>
      </p:sp>
      <p:sp>
        <p:nvSpPr>
          <p:cNvPr id="15974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5AC3CF51-8677-4776-B269-3B1C232847DB}" type="slidenum">
              <a:rPr lang="en-US" sz="1300"/>
              <a:pPr/>
              <a:t>109</a:t>
            </a:fld>
            <a:endParaRPr lang="en-US" sz="1300"/>
          </a:p>
        </p:txBody>
      </p:sp>
      <p:sp>
        <p:nvSpPr>
          <p:cNvPr id="160771" name="Rectangle 2"/>
          <p:cNvSpPr>
            <a:spLocks noGrp="1" noRot="1" noChangeAspect="1" noChangeArrowheads="1" noTextEdit="1"/>
          </p:cNvSpPr>
          <p:nvPr>
            <p:ph type="sldImg"/>
          </p:nvPr>
        </p:nvSpPr>
        <p:spPr>
          <a:solidFill>
            <a:srgbClr val="FFFFFF"/>
          </a:solidFill>
          <a:ln/>
        </p:spPr>
      </p:sp>
      <p:sp>
        <p:nvSpPr>
          <p:cNvPr id="16077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A4183066-5A66-4C98-BD08-149E3C5C818C}" type="slidenum">
              <a:rPr lang="en-US" sz="1300"/>
              <a:pPr/>
              <a:t>110</a:t>
            </a:fld>
            <a:endParaRPr lang="en-US" sz="1300"/>
          </a:p>
        </p:txBody>
      </p:sp>
      <p:sp>
        <p:nvSpPr>
          <p:cNvPr id="161795" name="Rectangle 2"/>
          <p:cNvSpPr>
            <a:spLocks noGrp="1" noRot="1" noChangeAspect="1" noChangeArrowheads="1" noTextEdit="1"/>
          </p:cNvSpPr>
          <p:nvPr>
            <p:ph type="sldImg"/>
          </p:nvPr>
        </p:nvSpPr>
        <p:spPr>
          <a:solidFill>
            <a:srgbClr val="FFFFFF"/>
          </a:solidFill>
          <a:ln/>
        </p:spPr>
      </p:sp>
      <p:sp>
        <p:nvSpPr>
          <p:cNvPr id="16179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CAD19270-42C3-4578-B99E-E61BFBB40226}" type="slidenum">
              <a:rPr lang="en-US" sz="1300"/>
              <a:pPr/>
              <a:t>111</a:t>
            </a:fld>
            <a:endParaRPr lang="en-US" sz="1300"/>
          </a:p>
        </p:txBody>
      </p:sp>
      <p:sp>
        <p:nvSpPr>
          <p:cNvPr id="162819" name="Rectangle 2"/>
          <p:cNvSpPr>
            <a:spLocks noGrp="1" noRot="1" noChangeAspect="1" noChangeArrowheads="1" noTextEdit="1"/>
          </p:cNvSpPr>
          <p:nvPr>
            <p:ph type="sldImg"/>
          </p:nvPr>
        </p:nvSpPr>
        <p:spPr>
          <a:solidFill>
            <a:srgbClr val="FFFFFF"/>
          </a:solidFill>
          <a:ln/>
        </p:spPr>
      </p:sp>
      <p:sp>
        <p:nvSpPr>
          <p:cNvPr id="16282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9872DD74-453A-43D5-9E6E-B6D545635811}" type="slidenum">
              <a:rPr lang="en-US" sz="1300">
                <a:latin typeface="Arial" pitchFamily="34" charset="0"/>
              </a:rPr>
              <a:pPr/>
              <a:t>112</a:t>
            </a:fld>
            <a:endParaRPr lang="en-US" sz="1300">
              <a:latin typeface="Arial" pitchFamily="34" charset="0"/>
            </a:endParaRPr>
          </a:p>
        </p:txBody>
      </p:sp>
      <p:sp>
        <p:nvSpPr>
          <p:cNvPr id="163843" name="Rectangle 2"/>
          <p:cNvSpPr>
            <a:spLocks noGrp="1" noRot="1" noChangeAspect="1" noChangeArrowheads="1" noTextEdit="1"/>
          </p:cNvSpPr>
          <p:nvPr>
            <p:ph type="sldImg"/>
          </p:nvPr>
        </p:nvSpPr>
        <p:spPr>
          <a:solidFill>
            <a:srgbClr val="FFFFFF"/>
          </a:solidFill>
          <a:ln/>
        </p:spPr>
      </p:sp>
      <p:sp>
        <p:nvSpPr>
          <p:cNvPr id="163844"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5143" tIns="47572" rIns="95143" bIns="47572"/>
          <a:lstStyle/>
          <a:p>
            <a:pPr eaLnBrk="1" hangingPunct="1"/>
            <a:endParaRPr lang="en-US" smtClean="0">
              <a:latin typeface="Arial" pitchFamily="34"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charset="0"/>
                <a:ea typeface="MS PGothic" pitchFamily="34" charset="-128"/>
              </a:defRPr>
            </a:lvl1pPr>
            <a:lvl2pPr marL="785372" indent="-302066">
              <a:defRPr sz="2500">
                <a:solidFill>
                  <a:schemeClr val="tx1"/>
                </a:solidFill>
                <a:latin typeface="Times" charset="0"/>
                <a:ea typeface="MS PGothic" pitchFamily="34" charset="-128"/>
              </a:defRPr>
            </a:lvl2pPr>
            <a:lvl3pPr marL="1208265" indent="-241653">
              <a:defRPr sz="2500">
                <a:solidFill>
                  <a:schemeClr val="tx1"/>
                </a:solidFill>
                <a:latin typeface="Times" charset="0"/>
                <a:ea typeface="MS PGothic" pitchFamily="34" charset="-128"/>
              </a:defRPr>
            </a:lvl3pPr>
            <a:lvl4pPr marL="1691571" indent="-241653">
              <a:defRPr sz="2500">
                <a:solidFill>
                  <a:schemeClr val="tx1"/>
                </a:solidFill>
                <a:latin typeface="Times" charset="0"/>
                <a:ea typeface="MS PGothic" pitchFamily="34" charset="-128"/>
              </a:defRPr>
            </a:lvl4pPr>
            <a:lvl5pPr marL="2174878" indent="-241653">
              <a:defRPr sz="2500">
                <a:solidFill>
                  <a:schemeClr val="tx1"/>
                </a:solidFill>
                <a:latin typeface="Times" charset="0"/>
                <a:ea typeface="MS PGothic" pitchFamily="34" charset="-128"/>
              </a:defRPr>
            </a:lvl5pPr>
            <a:lvl6pPr marL="2658184" indent="-241653" algn="ctr" eaLnBrk="0" fontAlgn="base" hangingPunct="0">
              <a:spcBef>
                <a:spcPct val="0"/>
              </a:spcBef>
              <a:spcAft>
                <a:spcPct val="0"/>
              </a:spcAft>
              <a:defRPr sz="2500">
                <a:solidFill>
                  <a:schemeClr val="tx1"/>
                </a:solidFill>
                <a:latin typeface="Times" charset="0"/>
                <a:ea typeface="MS PGothic" pitchFamily="34" charset="-128"/>
              </a:defRPr>
            </a:lvl6pPr>
            <a:lvl7pPr marL="3141490" indent="-241653" algn="ctr" eaLnBrk="0" fontAlgn="base" hangingPunct="0">
              <a:spcBef>
                <a:spcPct val="0"/>
              </a:spcBef>
              <a:spcAft>
                <a:spcPct val="0"/>
              </a:spcAft>
              <a:defRPr sz="2500">
                <a:solidFill>
                  <a:schemeClr val="tx1"/>
                </a:solidFill>
                <a:latin typeface="Times" charset="0"/>
                <a:ea typeface="MS PGothic" pitchFamily="34" charset="-128"/>
              </a:defRPr>
            </a:lvl7pPr>
            <a:lvl8pPr marL="3624796" indent="-241653" algn="ctr" eaLnBrk="0" fontAlgn="base" hangingPunct="0">
              <a:spcBef>
                <a:spcPct val="0"/>
              </a:spcBef>
              <a:spcAft>
                <a:spcPct val="0"/>
              </a:spcAft>
              <a:defRPr sz="2500">
                <a:solidFill>
                  <a:schemeClr val="tx1"/>
                </a:solidFill>
                <a:latin typeface="Times" charset="0"/>
                <a:ea typeface="MS PGothic" pitchFamily="34" charset="-128"/>
              </a:defRPr>
            </a:lvl8pPr>
            <a:lvl9pPr marL="4108102" indent="-241653" algn="ctr" eaLnBrk="0" fontAlgn="base" hangingPunct="0">
              <a:spcBef>
                <a:spcPct val="0"/>
              </a:spcBef>
              <a:spcAft>
                <a:spcPct val="0"/>
              </a:spcAft>
              <a:defRPr sz="2500">
                <a:solidFill>
                  <a:schemeClr val="tx1"/>
                </a:solidFill>
                <a:latin typeface="Times" charset="0"/>
                <a:ea typeface="MS PGothic" pitchFamily="34" charset="-128"/>
              </a:defRPr>
            </a:lvl9pPr>
          </a:lstStyle>
          <a:p>
            <a:fld id="{6695B79E-3B4F-4BA2-894F-5EA6056B934D}" type="slidenum">
              <a:rPr lang="en-US" sz="1300"/>
              <a:pPr/>
              <a:t>113</a:t>
            </a:fld>
            <a:endParaRPr lang="en-US" sz="1300"/>
          </a:p>
        </p:txBody>
      </p:sp>
      <p:sp>
        <p:nvSpPr>
          <p:cNvPr id="164867" name="Rectangle 2"/>
          <p:cNvSpPr>
            <a:spLocks noGrp="1" noRot="1" noChangeAspect="1" noChangeArrowheads="1" noTextEdit="1"/>
          </p:cNvSpPr>
          <p:nvPr>
            <p:ph type="sldImg"/>
          </p:nvPr>
        </p:nvSpPr>
        <p:spPr>
          <a:solidFill>
            <a:srgbClr val="FFFFFF"/>
          </a:solidFill>
          <a:ln/>
        </p:spPr>
      </p:sp>
      <p:sp>
        <p:nvSpPr>
          <p:cNvPr id="16486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1B77B9-681C-4398-90B3-725400252FA5}" type="slidenum">
              <a:rPr lang="en-US"/>
              <a:pPr>
                <a:defRPr/>
              </a:pPr>
              <a:t>‹#›</a:t>
            </a:fld>
            <a:endParaRPr lang="en-US"/>
          </a:p>
        </p:txBody>
      </p:sp>
    </p:spTree>
    <p:extLst>
      <p:ext uri="{BB962C8B-B14F-4D97-AF65-F5344CB8AC3E}">
        <p14:creationId xmlns:p14="http://schemas.microsoft.com/office/powerpoint/2010/main" val="1781231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6121FC-902B-44C6-A5C4-312619649B42}" type="slidenum">
              <a:rPr lang="en-US"/>
              <a:pPr>
                <a:defRPr/>
              </a:pPr>
              <a:t>‹#›</a:t>
            </a:fld>
            <a:endParaRPr lang="en-US"/>
          </a:p>
        </p:txBody>
      </p:sp>
    </p:spTree>
    <p:extLst>
      <p:ext uri="{BB962C8B-B14F-4D97-AF65-F5344CB8AC3E}">
        <p14:creationId xmlns:p14="http://schemas.microsoft.com/office/powerpoint/2010/main" val="1189451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A5DD82-DFCA-461E-A948-1CD4B404F52A}" type="slidenum">
              <a:rPr lang="en-US"/>
              <a:pPr>
                <a:defRPr/>
              </a:pPr>
              <a:t>‹#›</a:t>
            </a:fld>
            <a:endParaRPr lang="en-US"/>
          </a:p>
        </p:txBody>
      </p:sp>
    </p:spTree>
    <p:extLst>
      <p:ext uri="{BB962C8B-B14F-4D97-AF65-F5344CB8AC3E}">
        <p14:creationId xmlns:p14="http://schemas.microsoft.com/office/powerpoint/2010/main" val="3265060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8F5479-AB53-411C-AF62-19F3852BA56A}" type="slidenum">
              <a:rPr lang="en-US"/>
              <a:pPr>
                <a:defRPr/>
              </a:pPr>
              <a:t>‹#›</a:t>
            </a:fld>
            <a:endParaRPr lang="en-US"/>
          </a:p>
        </p:txBody>
      </p:sp>
    </p:spTree>
    <p:extLst>
      <p:ext uri="{BB962C8B-B14F-4D97-AF65-F5344CB8AC3E}">
        <p14:creationId xmlns:p14="http://schemas.microsoft.com/office/powerpoint/2010/main" val="3153868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CEEBB6-50A9-4C10-B60D-DCFC3793EBB1}" type="slidenum">
              <a:rPr lang="en-US"/>
              <a:pPr>
                <a:defRPr/>
              </a:pPr>
              <a:t>‹#›</a:t>
            </a:fld>
            <a:endParaRPr lang="en-US"/>
          </a:p>
        </p:txBody>
      </p:sp>
    </p:spTree>
    <p:extLst>
      <p:ext uri="{BB962C8B-B14F-4D97-AF65-F5344CB8AC3E}">
        <p14:creationId xmlns:p14="http://schemas.microsoft.com/office/powerpoint/2010/main" val="2169576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7B14C4-7209-4A51-9F29-0CA3D607EEC3}" type="slidenum">
              <a:rPr lang="en-US"/>
              <a:pPr>
                <a:defRPr/>
              </a:pPr>
              <a:t>‹#›</a:t>
            </a:fld>
            <a:endParaRPr lang="en-US"/>
          </a:p>
        </p:txBody>
      </p:sp>
    </p:spTree>
    <p:extLst>
      <p:ext uri="{BB962C8B-B14F-4D97-AF65-F5344CB8AC3E}">
        <p14:creationId xmlns:p14="http://schemas.microsoft.com/office/powerpoint/2010/main" val="3232117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7B8913C-D3A3-4AAF-B313-ADFCF1011412}" type="slidenum">
              <a:rPr lang="en-US"/>
              <a:pPr>
                <a:defRPr/>
              </a:pPr>
              <a:t>‹#›</a:t>
            </a:fld>
            <a:endParaRPr lang="en-US"/>
          </a:p>
        </p:txBody>
      </p:sp>
    </p:spTree>
    <p:extLst>
      <p:ext uri="{BB962C8B-B14F-4D97-AF65-F5344CB8AC3E}">
        <p14:creationId xmlns:p14="http://schemas.microsoft.com/office/powerpoint/2010/main" val="1157857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52CE3DD-5789-480F-92CA-E9633056B838}" type="slidenum">
              <a:rPr lang="en-US"/>
              <a:pPr>
                <a:defRPr/>
              </a:pPr>
              <a:t>‹#›</a:t>
            </a:fld>
            <a:endParaRPr lang="en-US"/>
          </a:p>
        </p:txBody>
      </p:sp>
    </p:spTree>
    <p:extLst>
      <p:ext uri="{BB962C8B-B14F-4D97-AF65-F5344CB8AC3E}">
        <p14:creationId xmlns:p14="http://schemas.microsoft.com/office/powerpoint/2010/main" val="2455178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F027644-B12C-4F04-A4E7-56E9075DA0A4}" type="slidenum">
              <a:rPr lang="en-US"/>
              <a:pPr>
                <a:defRPr/>
              </a:pPr>
              <a:t>‹#›</a:t>
            </a:fld>
            <a:endParaRPr lang="en-US"/>
          </a:p>
        </p:txBody>
      </p:sp>
    </p:spTree>
    <p:extLst>
      <p:ext uri="{BB962C8B-B14F-4D97-AF65-F5344CB8AC3E}">
        <p14:creationId xmlns:p14="http://schemas.microsoft.com/office/powerpoint/2010/main" val="2204727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F45B3E4-7F5E-4909-B7CE-F76A85DE4750}" type="slidenum">
              <a:rPr lang="en-US"/>
              <a:pPr>
                <a:defRPr/>
              </a:pPr>
              <a:t>‹#›</a:t>
            </a:fld>
            <a:endParaRPr lang="en-US"/>
          </a:p>
        </p:txBody>
      </p:sp>
    </p:spTree>
    <p:extLst>
      <p:ext uri="{BB962C8B-B14F-4D97-AF65-F5344CB8AC3E}">
        <p14:creationId xmlns:p14="http://schemas.microsoft.com/office/powerpoint/2010/main" val="3048896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25C17A-FBD6-4F45-840D-1DB0F3523C50}" type="slidenum">
              <a:rPr lang="en-US"/>
              <a:pPr>
                <a:defRPr/>
              </a:pPr>
              <a:t>‹#›</a:t>
            </a:fld>
            <a:endParaRPr lang="en-US"/>
          </a:p>
        </p:txBody>
      </p:sp>
    </p:spTree>
    <p:extLst>
      <p:ext uri="{BB962C8B-B14F-4D97-AF65-F5344CB8AC3E}">
        <p14:creationId xmlns:p14="http://schemas.microsoft.com/office/powerpoint/2010/main" val="3091017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imes" pitchFamily="1"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pitchFamily="1"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240CD87-9E7A-4129-A2F3-DD560AECC68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106" charset="-128"/>
        </a:defRPr>
      </a:lvl1pPr>
      <a:lvl2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6" charset="-128"/>
        </a:defRPr>
      </a:lvl2pPr>
      <a:lvl3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6" charset="-128"/>
        </a:defRPr>
      </a:lvl3pPr>
      <a:lvl4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6" charset="-128"/>
        </a:defRPr>
      </a:lvl4pPr>
      <a:lvl5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6" charset="-128"/>
        </a:defRPr>
      </a:lvl5pPr>
      <a:lvl6pPr marL="457200" algn="ctr" rtl="0" eaLnBrk="0" fontAlgn="base" hangingPunct="0">
        <a:spcBef>
          <a:spcPct val="0"/>
        </a:spcBef>
        <a:spcAft>
          <a:spcPct val="0"/>
        </a:spcAft>
        <a:defRPr sz="4400">
          <a:solidFill>
            <a:schemeClr val="tx2"/>
          </a:solidFill>
          <a:latin typeface="Times" pitchFamily="1" charset="0"/>
        </a:defRPr>
      </a:lvl6pPr>
      <a:lvl7pPr marL="914400" algn="ctr" rtl="0" eaLnBrk="0" fontAlgn="base" hangingPunct="0">
        <a:spcBef>
          <a:spcPct val="0"/>
        </a:spcBef>
        <a:spcAft>
          <a:spcPct val="0"/>
        </a:spcAft>
        <a:defRPr sz="4400">
          <a:solidFill>
            <a:schemeClr val="tx2"/>
          </a:solidFill>
          <a:latin typeface="Times" pitchFamily="1" charset="0"/>
        </a:defRPr>
      </a:lvl7pPr>
      <a:lvl8pPr marL="1371600" algn="ctr" rtl="0" eaLnBrk="0" fontAlgn="base" hangingPunct="0">
        <a:spcBef>
          <a:spcPct val="0"/>
        </a:spcBef>
        <a:spcAft>
          <a:spcPct val="0"/>
        </a:spcAft>
        <a:defRPr sz="4400">
          <a:solidFill>
            <a:schemeClr val="tx2"/>
          </a:solidFill>
          <a:latin typeface="Times" pitchFamily="1" charset="0"/>
        </a:defRPr>
      </a:lvl8pPr>
      <a:lvl9pPr marL="1828800" algn="ctr" rtl="0" eaLnBrk="0" fontAlgn="base" hangingPunct="0">
        <a:spcBef>
          <a:spcPct val="0"/>
        </a:spcBef>
        <a:spcAft>
          <a:spcPct val="0"/>
        </a:spcAft>
        <a:defRPr sz="4400">
          <a:solidFill>
            <a:schemeClr val="tx2"/>
          </a:solidFill>
          <a:latin typeface="Times" pitchFamily="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84.xml"/></Relationships>
</file>

<file path=ppt/slides/_rels/slide100.xml.rels><?xml version="1.0" encoding="UTF-8" standalone="yes"?>
<Relationships xmlns="http://schemas.openxmlformats.org/package/2006/relationships"><Relationship Id="rId8" Type="http://schemas.openxmlformats.org/officeDocument/2006/relationships/tags" Target="../tags/tag481.xml"/><Relationship Id="rId13" Type="http://schemas.openxmlformats.org/officeDocument/2006/relationships/tags" Target="../tags/tag486.xml"/><Relationship Id="rId3" Type="http://schemas.openxmlformats.org/officeDocument/2006/relationships/tags" Target="../tags/tag476.xml"/><Relationship Id="rId7" Type="http://schemas.openxmlformats.org/officeDocument/2006/relationships/tags" Target="../tags/tag480.xml"/><Relationship Id="rId12" Type="http://schemas.openxmlformats.org/officeDocument/2006/relationships/tags" Target="../tags/tag485.xml"/><Relationship Id="rId2" Type="http://schemas.openxmlformats.org/officeDocument/2006/relationships/tags" Target="../tags/tag475.xml"/><Relationship Id="rId1" Type="http://schemas.openxmlformats.org/officeDocument/2006/relationships/tags" Target="../tags/tag474.xml"/><Relationship Id="rId6" Type="http://schemas.openxmlformats.org/officeDocument/2006/relationships/tags" Target="../tags/tag479.xml"/><Relationship Id="rId11" Type="http://schemas.openxmlformats.org/officeDocument/2006/relationships/tags" Target="../tags/tag484.xml"/><Relationship Id="rId5" Type="http://schemas.openxmlformats.org/officeDocument/2006/relationships/tags" Target="../tags/tag478.xml"/><Relationship Id="rId15" Type="http://schemas.openxmlformats.org/officeDocument/2006/relationships/slideLayout" Target="../slideLayouts/slideLayout7.xml"/><Relationship Id="rId10" Type="http://schemas.openxmlformats.org/officeDocument/2006/relationships/tags" Target="../tags/tag483.xml"/><Relationship Id="rId4" Type="http://schemas.openxmlformats.org/officeDocument/2006/relationships/tags" Target="../tags/tag477.xml"/><Relationship Id="rId9" Type="http://schemas.openxmlformats.org/officeDocument/2006/relationships/tags" Target="../tags/tag482.xml"/><Relationship Id="rId14" Type="http://schemas.openxmlformats.org/officeDocument/2006/relationships/tags" Target="../tags/tag48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85.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8" Type="http://schemas.openxmlformats.org/officeDocument/2006/relationships/tags" Target="../tags/tag495.xml"/><Relationship Id="rId13" Type="http://schemas.openxmlformats.org/officeDocument/2006/relationships/tags" Target="../tags/tag500.xml"/><Relationship Id="rId18" Type="http://schemas.openxmlformats.org/officeDocument/2006/relationships/tags" Target="../tags/tag505.xml"/><Relationship Id="rId26" Type="http://schemas.openxmlformats.org/officeDocument/2006/relationships/tags" Target="../tags/tag513.xml"/><Relationship Id="rId39" Type="http://schemas.openxmlformats.org/officeDocument/2006/relationships/tags" Target="../tags/tag526.xml"/><Relationship Id="rId3" Type="http://schemas.openxmlformats.org/officeDocument/2006/relationships/tags" Target="../tags/tag490.xml"/><Relationship Id="rId21" Type="http://schemas.openxmlformats.org/officeDocument/2006/relationships/tags" Target="../tags/tag508.xml"/><Relationship Id="rId34" Type="http://schemas.openxmlformats.org/officeDocument/2006/relationships/tags" Target="../tags/tag521.xml"/><Relationship Id="rId42" Type="http://schemas.openxmlformats.org/officeDocument/2006/relationships/tags" Target="../tags/tag529.xml"/><Relationship Id="rId47" Type="http://schemas.openxmlformats.org/officeDocument/2006/relationships/image" Target="../media/image37.png"/><Relationship Id="rId7" Type="http://schemas.openxmlformats.org/officeDocument/2006/relationships/tags" Target="../tags/tag494.xml"/><Relationship Id="rId12" Type="http://schemas.openxmlformats.org/officeDocument/2006/relationships/tags" Target="../tags/tag499.xml"/><Relationship Id="rId17" Type="http://schemas.openxmlformats.org/officeDocument/2006/relationships/tags" Target="../tags/tag504.xml"/><Relationship Id="rId25" Type="http://schemas.openxmlformats.org/officeDocument/2006/relationships/tags" Target="../tags/tag512.xml"/><Relationship Id="rId33" Type="http://schemas.openxmlformats.org/officeDocument/2006/relationships/tags" Target="../tags/tag520.xml"/><Relationship Id="rId38" Type="http://schemas.openxmlformats.org/officeDocument/2006/relationships/tags" Target="../tags/tag525.xml"/><Relationship Id="rId46" Type="http://schemas.openxmlformats.org/officeDocument/2006/relationships/notesSlide" Target="../notesSlides/notesSlide98.xml"/><Relationship Id="rId2" Type="http://schemas.openxmlformats.org/officeDocument/2006/relationships/tags" Target="../tags/tag489.xml"/><Relationship Id="rId16" Type="http://schemas.openxmlformats.org/officeDocument/2006/relationships/tags" Target="../tags/tag503.xml"/><Relationship Id="rId20" Type="http://schemas.openxmlformats.org/officeDocument/2006/relationships/tags" Target="../tags/tag507.xml"/><Relationship Id="rId29" Type="http://schemas.openxmlformats.org/officeDocument/2006/relationships/tags" Target="../tags/tag516.xml"/><Relationship Id="rId41" Type="http://schemas.openxmlformats.org/officeDocument/2006/relationships/tags" Target="../tags/tag528.xml"/><Relationship Id="rId1" Type="http://schemas.openxmlformats.org/officeDocument/2006/relationships/tags" Target="../tags/tag488.xml"/><Relationship Id="rId6" Type="http://schemas.openxmlformats.org/officeDocument/2006/relationships/tags" Target="../tags/tag493.xml"/><Relationship Id="rId11" Type="http://schemas.openxmlformats.org/officeDocument/2006/relationships/tags" Target="../tags/tag498.xml"/><Relationship Id="rId24" Type="http://schemas.openxmlformats.org/officeDocument/2006/relationships/tags" Target="../tags/tag511.xml"/><Relationship Id="rId32" Type="http://schemas.openxmlformats.org/officeDocument/2006/relationships/tags" Target="../tags/tag519.xml"/><Relationship Id="rId37" Type="http://schemas.openxmlformats.org/officeDocument/2006/relationships/tags" Target="../tags/tag524.xml"/><Relationship Id="rId40" Type="http://schemas.openxmlformats.org/officeDocument/2006/relationships/tags" Target="../tags/tag527.xml"/><Relationship Id="rId45" Type="http://schemas.openxmlformats.org/officeDocument/2006/relationships/slideLayout" Target="../slideLayouts/slideLayout7.xml"/><Relationship Id="rId5" Type="http://schemas.openxmlformats.org/officeDocument/2006/relationships/tags" Target="../tags/tag492.xml"/><Relationship Id="rId15" Type="http://schemas.openxmlformats.org/officeDocument/2006/relationships/tags" Target="../tags/tag502.xml"/><Relationship Id="rId23" Type="http://schemas.openxmlformats.org/officeDocument/2006/relationships/tags" Target="../tags/tag510.xml"/><Relationship Id="rId28" Type="http://schemas.openxmlformats.org/officeDocument/2006/relationships/tags" Target="../tags/tag515.xml"/><Relationship Id="rId36" Type="http://schemas.openxmlformats.org/officeDocument/2006/relationships/tags" Target="../tags/tag523.xml"/><Relationship Id="rId10" Type="http://schemas.openxmlformats.org/officeDocument/2006/relationships/tags" Target="../tags/tag497.xml"/><Relationship Id="rId19" Type="http://schemas.openxmlformats.org/officeDocument/2006/relationships/tags" Target="../tags/tag506.xml"/><Relationship Id="rId31" Type="http://schemas.openxmlformats.org/officeDocument/2006/relationships/tags" Target="../tags/tag518.xml"/><Relationship Id="rId44" Type="http://schemas.openxmlformats.org/officeDocument/2006/relationships/tags" Target="../tags/tag531.xml"/><Relationship Id="rId4" Type="http://schemas.openxmlformats.org/officeDocument/2006/relationships/tags" Target="../tags/tag491.xml"/><Relationship Id="rId9" Type="http://schemas.openxmlformats.org/officeDocument/2006/relationships/tags" Target="../tags/tag496.xml"/><Relationship Id="rId14" Type="http://schemas.openxmlformats.org/officeDocument/2006/relationships/tags" Target="../tags/tag501.xml"/><Relationship Id="rId22" Type="http://schemas.openxmlformats.org/officeDocument/2006/relationships/tags" Target="../tags/tag509.xml"/><Relationship Id="rId27" Type="http://schemas.openxmlformats.org/officeDocument/2006/relationships/tags" Target="../tags/tag514.xml"/><Relationship Id="rId30" Type="http://schemas.openxmlformats.org/officeDocument/2006/relationships/tags" Target="../tags/tag517.xml"/><Relationship Id="rId35" Type="http://schemas.openxmlformats.org/officeDocument/2006/relationships/tags" Target="../tags/tag522.xml"/><Relationship Id="rId43" Type="http://schemas.openxmlformats.org/officeDocument/2006/relationships/tags" Target="../tags/tag530.xml"/></Relationships>
</file>

<file path=ppt/slides/_rels/slide1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5.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87.xml"/><Relationship Id="rId1" Type="http://schemas.openxmlformats.org/officeDocument/2006/relationships/tags" Target="../tags/tag186.xml"/><Relationship Id="rId4" Type="http://schemas.openxmlformats.org/officeDocument/2006/relationships/notesSlide" Target="../notesSlides/notesSlide10.xml"/></Relationships>
</file>

<file path=ppt/slides/_rels/slide1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9.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26.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110.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tags" Target="../tags/tag195.xml"/><Relationship Id="rId13" Type="http://schemas.openxmlformats.org/officeDocument/2006/relationships/image" Target="../media/image10.png"/><Relationship Id="rId3" Type="http://schemas.openxmlformats.org/officeDocument/2006/relationships/tags" Target="../tags/tag190.xml"/><Relationship Id="rId7" Type="http://schemas.openxmlformats.org/officeDocument/2006/relationships/tags" Target="../tags/tag194.xml"/><Relationship Id="rId12" Type="http://schemas.openxmlformats.org/officeDocument/2006/relationships/notesSlide" Target="../notesSlides/notesSlide11.xml"/><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tags" Target="../tags/tag193.xml"/><Relationship Id="rId11" Type="http://schemas.openxmlformats.org/officeDocument/2006/relationships/slideLayout" Target="../slideLayouts/slideLayout7.xml"/><Relationship Id="rId5" Type="http://schemas.openxmlformats.org/officeDocument/2006/relationships/tags" Target="../tags/tag192.xml"/><Relationship Id="rId10" Type="http://schemas.openxmlformats.org/officeDocument/2006/relationships/tags" Target="../tags/tag197.xml"/><Relationship Id="rId4" Type="http://schemas.openxmlformats.org/officeDocument/2006/relationships/tags" Target="../tags/tag191.xml"/><Relationship Id="rId9" Type="http://schemas.openxmlformats.org/officeDocument/2006/relationships/tags" Target="../tags/tag196.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tags" Target="../tags/tag205.xml"/><Relationship Id="rId13" Type="http://schemas.openxmlformats.org/officeDocument/2006/relationships/image" Target="../media/image10.png"/><Relationship Id="rId3" Type="http://schemas.openxmlformats.org/officeDocument/2006/relationships/tags" Target="../tags/tag200.xml"/><Relationship Id="rId7" Type="http://schemas.openxmlformats.org/officeDocument/2006/relationships/tags" Target="../tags/tag204.xml"/><Relationship Id="rId12" Type="http://schemas.openxmlformats.org/officeDocument/2006/relationships/notesSlide" Target="../notesSlides/notesSlide12.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tags" Target="../tags/tag203.xml"/><Relationship Id="rId11" Type="http://schemas.openxmlformats.org/officeDocument/2006/relationships/slideLayout" Target="../slideLayouts/slideLayout7.xml"/><Relationship Id="rId5" Type="http://schemas.openxmlformats.org/officeDocument/2006/relationships/tags" Target="../tags/tag202.xml"/><Relationship Id="rId10" Type="http://schemas.openxmlformats.org/officeDocument/2006/relationships/tags" Target="../tags/tag207.xml"/><Relationship Id="rId4" Type="http://schemas.openxmlformats.org/officeDocument/2006/relationships/tags" Target="../tags/tag201.xml"/><Relationship Id="rId9" Type="http://schemas.openxmlformats.org/officeDocument/2006/relationships/tags" Target="../tags/tag206.xml"/></Relationships>
</file>

<file path=ppt/slides/_rels/slide140.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9.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43.xml.rels><?xml version="1.0" encoding="UTF-8" standalone="yes"?>
<Relationships xmlns="http://schemas.openxmlformats.org/package/2006/relationships"><Relationship Id="rId8" Type="http://schemas.openxmlformats.org/officeDocument/2006/relationships/tags" Target="../tags/tag539.xml"/><Relationship Id="rId13" Type="http://schemas.openxmlformats.org/officeDocument/2006/relationships/tags" Target="../tags/tag544.xml"/><Relationship Id="rId18" Type="http://schemas.openxmlformats.org/officeDocument/2006/relationships/tags" Target="../tags/tag549.xml"/><Relationship Id="rId3" Type="http://schemas.openxmlformats.org/officeDocument/2006/relationships/tags" Target="../tags/tag534.xml"/><Relationship Id="rId21" Type="http://schemas.openxmlformats.org/officeDocument/2006/relationships/tags" Target="../tags/tag552.xml"/><Relationship Id="rId7" Type="http://schemas.openxmlformats.org/officeDocument/2006/relationships/tags" Target="../tags/tag538.xml"/><Relationship Id="rId12" Type="http://schemas.openxmlformats.org/officeDocument/2006/relationships/tags" Target="../tags/tag543.xml"/><Relationship Id="rId17" Type="http://schemas.openxmlformats.org/officeDocument/2006/relationships/tags" Target="../tags/tag548.xml"/><Relationship Id="rId2" Type="http://schemas.openxmlformats.org/officeDocument/2006/relationships/tags" Target="../tags/tag533.xml"/><Relationship Id="rId16" Type="http://schemas.openxmlformats.org/officeDocument/2006/relationships/tags" Target="../tags/tag547.xml"/><Relationship Id="rId20" Type="http://schemas.openxmlformats.org/officeDocument/2006/relationships/tags" Target="../tags/tag551.xml"/><Relationship Id="rId1" Type="http://schemas.openxmlformats.org/officeDocument/2006/relationships/tags" Target="../tags/tag532.xml"/><Relationship Id="rId6" Type="http://schemas.openxmlformats.org/officeDocument/2006/relationships/tags" Target="../tags/tag537.xml"/><Relationship Id="rId11" Type="http://schemas.openxmlformats.org/officeDocument/2006/relationships/tags" Target="../tags/tag542.xml"/><Relationship Id="rId5" Type="http://schemas.openxmlformats.org/officeDocument/2006/relationships/tags" Target="../tags/tag536.xml"/><Relationship Id="rId15" Type="http://schemas.openxmlformats.org/officeDocument/2006/relationships/tags" Target="../tags/tag546.xml"/><Relationship Id="rId23" Type="http://schemas.openxmlformats.org/officeDocument/2006/relationships/notesSlide" Target="../notesSlides/notesSlide120.xml"/><Relationship Id="rId10" Type="http://schemas.openxmlformats.org/officeDocument/2006/relationships/tags" Target="../tags/tag541.xml"/><Relationship Id="rId19" Type="http://schemas.openxmlformats.org/officeDocument/2006/relationships/tags" Target="../tags/tag550.xml"/><Relationship Id="rId4" Type="http://schemas.openxmlformats.org/officeDocument/2006/relationships/tags" Target="../tags/tag535.xml"/><Relationship Id="rId9" Type="http://schemas.openxmlformats.org/officeDocument/2006/relationships/tags" Target="../tags/tag540.xml"/><Relationship Id="rId14" Type="http://schemas.openxmlformats.org/officeDocument/2006/relationships/tags" Target="../tags/tag545.xml"/><Relationship Id="rId22"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8" Type="http://schemas.openxmlformats.org/officeDocument/2006/relationships/tags" Target="../tags/tag560.xml"/><Relationship Id="rId3" Type="http://schemas.openxmlformats.org/officeDocument/2006/relationships/tags" Target="../tags/tag555.xml"/><Relationship Id="rId7" Type="http://schemas.openxmlformats.org/officeDocument/2006/relationships/tags" Target="../tags/tag559.xml"/><Relationship Id="rId2" Type="http://schemas.openxmlformats.org/officeDocument/2006/relationships/tags" Target="../tags/tag554.xml"/><Relationship Id="rId1" Type="http://schemas.openxmlformats.org/officeDocument/2006/relationships/tags" Target="../tags/tag553.xml"/><Relationship Id="rId6" Type="http://schemas.openxmlformats.org/officeDocument/2006/relationships/tags" Target="../tags/tag558.xml"/><Relationship Id="rId11" Type="http://schemas.openxmlformats.org/officeDocument/2006/relationships/image" Target="../media/image9.png"/><Relationship Id="rId5" Type="http://schemas.openxmlformats.org/officeDocument/2006/relationships/tags" Target="../tags/tag557.xml"/><Relationship Id="rId10" Type="http://schemas.openxmlformats.org/officeDocument/2006/relationships/notesSlide" Target="../notesSlides/notesSlide121.xml"/><Relationship Id="rId4" Type="http://schemas.openxmlformats.org/officeDocument/2006/relationships/tags" Target="../tags/tag556.xml"/><Relationship Id="rId9"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3" Type="http://schemas.openxmlformats.org/officeDocument/2006/relationships/tags" Target="../tags/tag573.xml"/><Relationship Id="rId18" Type="http://schemas.openxmlformats.org/officeDocument/2006/relationships/tags" Target="../tags/tag578.xml"/><Relationship Id="rId26" Type="http://schemas.openxmlformats.org/officeDocument/2006/relationships/tags" Target="../tags/tag586.xml"/><Relationship Id="rId39" Type="http://schemas.openxmlformats.org/officeDocument/2006/relationships/tags" Target="../tags/tag599.xml"/><Relationship Id="rId21" Type="http://schemas.openxmlformats.org/officeDocument/2006/relationships/tags" Target="../tags/tag581.xml"/><Relationship Id="rId34" Type="http://schemas.openxmlformats.org/officeDocument/2006/relationships/tags" Target="../tags/tag594.xml"/><Relationship Id="rId42" Type="http://schemas.openxmlformats.org/officeDocument/2006/relationships/tags" Target="../tags/tag602.xml"/><Relationship Id="rId47" Type="http://schemas.openxmlformats.org/officeDocument/2006/relationships/tags" Target="../tags/tag607.xml"/><Relationship Id="rId50" Type="http://schemas.openxmlformats.org/officeDocument/2006/relationships/tags" Target="../tags/tag610.xml"/><Relationship Id="rId55" Type="http://schemas.openxmlformats.org/officeDocument/2006/relationships/tags" Target="../tags/tag615.xml"/><Relationship Id="rId63" Type="http://schemas.openxmlformats.org/officeDocument/2006/relationships/tags" Target="../tags/tag623.xml"/><Relationship Id="rId68" Type="http://schemas.openxmlformats.org/officeDocument/2006/relationships/tags" Target="../tags/tag628.xml"/><Relationship Id="rId7" Type="http://schemas.openxmlformats.org/officeDocument/2006/relationships/tags" Target="../tags/tag567.xml"/><Relationship Id="rId71" Type="http://schemas.openxmlformats.org/officeDocument/2006/relationships/notesSlide" Target="../notesSlides/notesSlide122.xml"/><Relationship Id="rId2" Type="http://schemas.openxmlformats.org/officeDocument/2006/relationships/tags" Target="../tags/tag562.xml"/><Relationship Id="rId16" Type="http://schemas.openxmlformats.org/officeDocument/2006/relationships/tags" Target="../tags/tag576.xml"/><Relationship Id="rId29" Type="http://schemas.openxmlformats.org/officeDocument/2006/relationships/tags" Target="../tags/tag589.xml"/><Relationship Id="rId1" Type="http://schemas.openxmlformats.org/officeDocument/2006/relationships/tags" Target="../tags/tag561.xml"/><Relationship Id="rId6" Type="http://schemas.openxmlformats.org/officeDocument/2006/relationships/tags" Target="../tags/tag566.xml"/><Relationship Id="rId11" Type="http://schemas.openxmlformats.org/officeDocument/2006/relationships/tags" Target="../tags/tag571.xml"/><Relationship Id="rId24" Type="http://schemas.openxmlformats.org/officeDocument/2006/relationships/tags" Target="../tags/tag584.xml"/><Relationship Id="rId32" Type="http://schemas.openxmlformats.org/officeDocument/2006/relationships/tags" Target="../tags/tag592.xml"/><Relationship Id="rId37" Type="http://schemas.openxmlformats.org/officeDocument/2006/relationships/tags" Target="../tags/tag597.xml"/><Relationship Id="rId40" Type="http://schemas.openxmlformats.org/officeDocument/2006/relationships/tags" Target="../tags/tag600.xml"/><Relationship Id="rId45" Type="http://schemas.openxmlformats.org/officeDocument/2006/relationships/tags" Target="../tags/tag605.xml"/><Relationship Id="rId53" Type="http://schemas.openxmlformats.org/officeDocument/2006/relationships/tags" Target="../tags/tag613.xml"/><Relationship Id="rId58" Type="http://schemas.openxmlformats.org/officeDocument/2006/relationships/tags" Target="../tags/tag618.xml"/><Relationship Id="rId66" Type="http://schemas.openxmlformats.org/officeDocument/2006/relationships/tags" Target="../tags/tag626.xml"/><Relationship Id="rId5" Type="http://schemas.openxmlformats.org/officeDocument/2006/relationships/tags" Target="../tags/tag565.xml"/><Relationship Id="rId15" Type="http://schemas.openxmlformats.org/officeDocument/2006/relationships/tags" Target="../tags/tag575.xml"/><Relationship Id="rId23" Type="http://schemas.openxmlformats.org/officeDocument/2006/relationships/tags" Target="../tags/tag583.xml"/><Relationship Id="rId28" Type="http://schemas.openxmlformats.org/officeDocument/2006/relationships/tags" Target="../tags/tag588.xml"/><Relationship Id="rId36" Type="http://schemas.openxmlformats.org/officeDocument/2006/relationships/tags" Target="../tags/tag596.xml"/><Relationship Id="rId49" Type="http://schemas.openxmlformats.org/officeDocument/2006/relationships/tags" Target="../tags/tag609.xml"/><Relationship Id="rId57" Type="http://schemas.openxmlformats.org/officeDocument/2006/relationships/tags" Target="../tags/tag617.xml"/><Relationship Id="rId61" Type="http://schemas.openxmlformats.org/officeDocument/2006/relationships/tags" Target="../tags/tag621.xml"/><Relationship Id="rId10" Type="http://schemas.openxmlformats.org/officeDocument/2006/relationships/tags" Target="../tags/tag570.xml"/><Relationship Id="rId19" Type="http://schemas.openxmlformats.org/officeDocument/2006/relationships/tags" Target="../tags/tag579.xml"/><Relationship Id="rId31" Type="http://schemas.openxmlformats.org/officeDocument/2006/relationships/tags" Target="../tags/tag591.xml"/><Relationship Id="rId44" Type="http://schemas.openxmlformats.org/officeDocument/2006/relationships/tags" Target="../tags/tag604.xml"/><Relationship Id="rId52" Type="http://schemas.openxmlformats.org/officeDocument/2006/relationships/tags" Target="../tags/tag612.xml"/><Relationship Id="rId60" Type="http://schemas.openxmlformats.org/officeDocument/2006/relationships/tags" Target="../tags/tag620.xml"/><Relationship Id="rId65" Type="http://schemas.openxmlformats.org/officeDocument/2006/relationships/tags" Target="../tags/tag625.xml"/><Relationship Id="rId4" Type="http://schemas.openxmlformats.org/officeDocument/2006/relationships/tags" Target="../tags/tag564.xml"/><Relationship Id="rId9" Type="http://schemas.openxmlformats.org/officeDocument/2006/relationships/tags" Target="../tags/tag569.xml"/><Relationship Id="rId14" Type="http://schemas.openxmlformats.org/officeDocument/2006/relationships/tags" Target="../tags/tag574.xml"/><Relationship Id="rId22" Type="http://schemas.openxmlformats.org/officeDocument/2006/relationships/tags" Target="../tags/tag582.xml"/><Relationship Id="rId27" Type="http://schemas.openxmlformats.org/officeDocument/2006/relationships/tags" Target="../tags/tag587.xml"/><Relationship Id="rId30" Type="http://schemas.openxmlformats.org/officeDocument/2006/relationships/tags" Target="../tags/tag590.xml"/><Relationship Id="rId35" Type="http://schemas.openxmlformats.org/officeDocument/2006/relationships/tags" Target="../tags/tag595.xml"/><Relationship Id="rId43" Type="http://schemas.openxmlformats.org/officeDocument/2006/relationships/tags" Target="../tags/tag603.xml"/><Relationship Id="rId48" Type="http://schemas.openxmlformats.org/officeDocument/2006/relationships/tags" Target="../tags/tag608.xml"/><Relationship Id="rId56" Type="http://schemas.openxmlformats.org/officeDocument/2006/relationships/tags" Target="../tags/tag616.xml"/><Relationship Id="rId64" Type="http://schemas.openxmlformats.org/officeDocument/2006/relationships/tags" Target="../tags/tag624.xml"/><Relationship Id="rId69" Type="http://schemas.openxmlformats.org/officeDocument/2006/relationships/tags" Target="../tags/tag629.xml"/><Relationship Id="rId8" Type="http://schemas.openxmlformats.org/officeDocument/2006/relationships/tags" Target="../tags/tag568.xml"/><Relationship Id="rId51" Type="http://schemas.openxmlformats.org/officeDocument/2006/relationships/tags" Target="../tags/tag611.xml"/><Relationship Id="rId3" Type="http://schemas.openxmlformats.org/officeDocument/2006/relationships/tags" Target="../tags/tag563.xml"/><Relationship Id="rId12" Type="http://schemas.openxmlformats.org/officeDocument/2006/relationships/tags" Target="../tags/tag572.xml"/><Relationship Id="rId17" Type="http://schemas.openxmlformats.org/officeDocument/2006/relationships/tags" Target="../tags/tag577.xml"/><Relationship Id="rId25" Type="http://schemas.openxmlformats.org/officeDocument/2006/relationships/tags" Target="../tags/tag585.xml"/><Relationship Id="rId33" Type="http://schemas.openxmlformats.org/officeDocument/2006/relationships/tags" Target="../tags/tag593.xml"/><Relationship Id="rId38" Type="http://schemas.openxmlformats.org/officeDocument/2006/relationships/tags" Target="../tags/tag598.xml"/><Relationship Id="rId46" Type="http://schemas.openxmlformats.org/officeDocument/2006/relationships/tags" Target="../tags/tag606.xml"/><Relationship Id="rId59" Type="http://schemas.openxmlformats.org/officeDocument/2006/relationships/tags" Target="../tags/tag619.xml"/><Relationship Id="rId67" Type="http://schemas.openxmlformats.org/officeDocument/2006/relationships/tags" Target="../tags/tag627.xml"/><Relationship Id="rId20" Type="http://schemas.openxmlformats.org/officeDocument/2006/relationships/tags" Target="../tags/tag580.xml"/><Relationship Id="rId41" Type="http://schemas.openxmlformats.org/officeDocument/2006/relationships/tags" Target="../tags/tag601.xml"/><Relationship Id="rId54" Type="http://schemas.openxmlformats.org/officeDocument/2006/relationships/tags" Target="../tags/tag614.xml"/><Relationship Id="rId62" Type="http://schemas.openxmlformats.org/officeDocument/2006/relationships/tags" Target="../tags/tag622.xml"/><Relationship Id="rId70"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3" Type="http://schemas.openxmlformats.org/officeDocument/2006/relationships/tags" Target="../tags/tag632.xml"/><Relationship Id="rId2" Type="http://schemas.openxmlformats.org/officeDocument/2006/relationships/tags" Target="../tags/tag631.xml"/><Relationship Id="rId1" Type="http://schemas.openxmlformats.org/officeDocument/2006/relationships/tags" Target="../tags/tag630.xml"/><Relationship Id="rId6" Type="http://schemas.openxmlformats.org/officeDocument/2006/relationships/notesSlide" Target="../notesSlides/notesSlide123.xml"/><Relationship Id="rId5" Type="http://schemas.openxmlformats.org/officeDocument/2006/relationships/slideLayout" Target="../slideLayouts/slideLayout7.xml"/><Relationship Id="rId4" Type="http://schemas.openxmlformats.org/officeDocument/2006/relationships/tags" Target="../tags/tag633.xml"/></Relationships>
</file>

<file path=ppt/slides/_rels/slide147.xml.rels><?xml version="1.0" encoding="UTF-8" standalone="yes"?>
<Relationships xmlns="http://schemas.openxmlformats.org/package/2006/relationships"><Relationship Id="rId3" Type="http://schemas.openxmlformats.org/officeDocument/2006/relationships/tags" Target="../tags/tag636.xml"/><Relationship Id="rId2" Type="http://schemas.openxmlformats.org/officeDocument/2006/relationships/tags" Target="../tags/tag635.xml"/><Relationship Id="rId1" Type="http://schemas.openxmlformats.org/officeDocument/2006/relationships/tags" Target="../tags/tag634.xml"/><Relationship Id="rId6" Type="http://schemas.openxmlformats.org/officeDocument/2006/relationships/notesSlide" Target="../notesSlides/notesSlide124.xml"/><Relationship Id="rId5" Type="http://schemas.openxmlformats.org/officeDocument/2006/relationships/slideLayout" Target="../slideLayouts/slideLayout7.xml"/><Relationship Id="rId4" Type="http://schemas.openxmlformats.org/officeDocument/2006/relationships/tags" Target="../tags/tag637.xml"/></Relationships>
</file>

<file path=ppt/slides/_rels/slide148.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640.xml"/><Relationship Id="rId7" Type="http://schemas.openxmlformats.org/officeDocument/2006/relationships/tags" Target="../tags/tag644.xml"/><Relationship Id="rId2" Type="http://schemas.openxmlformats.org/officeDocument/2006/relationships/tags" Target="../tags/tag639.xml"/><Relationship Id="rId1" Type="http://schemas.openxmlformats.org/officeDocument/2006/relationships/tags" Target="../tags/tag638.xml"/><Relationship Id="rId6" Type="http://schemas.openxmlformats.org/officeDocument/2006/relationships/tags" Target="../tags/tag643.xml"/><Relationship Id="rId5" Type="http://schemas.openxmlformats.org/officeDocument/2006/relationships/tags" Target="../tags/tag642.xml"/><Relationship Id="rId4" Type="http://schemas.openxmlformats.org/officeDocument/2006/relationships/tags" Target="../tags/tag641.xml"/><Relationship Id="rId9" Type="http://schemas.openxmlformats.org/officeDocument/2006/relationships/notesSlide" Target="../notesSlides/notesSlide125.xml"/></Relationships>
</file>

<file path=ppt/slides/_rels/slide149.xml.rels><?xml version="1.0" encoding="UTF-8" standalone="yes"?>
<Relationships xmlns="http://schemas.openxmlformats.org/package/2006/relationships"><Relationship Id="rId8" Type="http://schemas.openxmlformats.org/officeDocument/2006/relationships/tags" Target="../tags/tag652.xml"/><Relationship Id="rId13" Type="http://schemas.openxmlformats.org/officeDocument/2006/relationships/tags" Target="../tags/tag657.xml"/><Relationship Id="rId18" Type="http://schemas.openxmlformats.org/officeDocument/2006/relationships/tags" Target="../tags/tag662.xml"/><Relationship Id="rId3" Type="http://schemas.openxmlformats.org/officeDocument/2006/relationships/tags" Target="../tags/tag647.xml"/><Relationship Id="rId21" Type="http://schemas.openxmlformats.org/officeDocument/2006/relationships/slideLayout" Target="../slideLayouts/slideLayout7.xml"/><Relationship Id="rId7" Type="http://schemas.openxmlformats.org/officeDocument/2006/relationships/tags" Target="../tags/tag651.xml"/><Relationship Id="rId12" Type="http://schemas.openxmlformats.org/officeDocument/2006/relationships/tags" Target="../tags/tag656.xml"/><Relationship Id="rId17" Type="http://schemas.openxmlformats.org/officeDocument/2006/relationships/tags" Target="../tags/tag661.xml"/><Relationship Id="rId2" Type="http://schemas.openxmlformats.org/officeDocument/2006/relationships/tags" Target="../tags/tag646.xml"/><Relationship Id="rId16" Type="http://schemas.openxmlformats.org/officeDocument/2006/relationships/tags" Target="../tags/tag660.xml"/><Relationship Id="rId20" Type="http://schemas.openxmlformats.org/officeDocument/2006/relationships/tags" Target="../tags/tag664.xml"/><Relationship Id="rId1" Type="http://schemas.openxmlformats.org/officeDocument/2006/relationships/tags" Target="../tags/tag645.xml"/><Relationship Id="rId6" Type="http://schemas.openxmlformats.org/officeDocument/2006/relationships/tags" Target="../tags/tag650.xml"/><Relationship Id="rId11" Type="http://schemas.openxmlformats.org/officeDocument/2006/relationships/tags" Target="../tags/tag655.xml"/><Relationship Id="rId5" Type="http://schemas.openxmlformats.org/officeDocument/2006/relationships/tags" Target="../tags/tag649.xml"/><Relationship Id="rId15" Type="http://schemas.openxmlformats.org/officeDocument/2006/relationships/tags" Target="../tags/tag659.xml"/><Relationship Id="rId10" Type="http://schemas.openxmlformats.org/officeDocument/2006/relationships/tags" Target="../tags/tag654.xml"/><Relationship Id="rId19" Type="http://schemas.openxmlformats.org/officeDocument/2006/relationships/tags" Target="../tags/tag663.xml"/><Relationship Id="rId4" Type="http://schemas.openxmlformats.org/officeDocument/2006/relationships/tags" Target="../tags/tag648.xml"/><Relationship Id="rId9" Type="http://schemas.openxmlformats.org/officeDocument/2006/relationships/tags" Target="../tags/tag653.xml"/><Relationship Id="rId14" Type="http://schemas.openxmlformats.org/officeDocument/2006/relationships/tags" Target="../tags/tag658.xml"/><Relationship Id="rId22" Type="http://schemas.openxmlformats.org/officeDocument/2006/relationships/notesSlide" Target="../notesSlides/notesSlide126.xml"/></Relationships>
</file>

<file path=ppt/slides/_rels/slide15.xml.rels><?xml version="1.0" encoding="UTF-8" standalone="yes"?>
<Relationships xmlns="http://schemas.openxmlformats.org/package/2006/relationships"><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image" Target="../media/image11.png"/><Relationship Id="rId5" Type="http://schemas.openxmlformats.org/officeDocument/2006/relationships/notesSlide" Target="../notesSlides/notesSlide13.xml"/><Relationship Id="rId4"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8" Type="http://schemas.openxmlformats.org/officeDocument/2006/relationships/tags" Target="../tags/tag672.xml"/><Relationship Id="rId13" Type="http://schemas.openxmlformats.org/officeDocument/2006/relationships/tags" Target="../tags/tag677.xml"/><Relationship Id="rId3" Type="http://schemas.openxmlformats.org/officeDocument/2006/relationships/tags" Target="../tags/tag667.xml"/><Relationship Id="rId7" Type="http://schemas.openxmlformats.org/officeDocument/2006/relationships/tags" Target="../tags/tag671.xml"/><Relationship Id="rId12" Type="http://schemas.openxmlformats.org/officeDocument/2006/relationships/tags" Target="../tags/tag676.xml"/><Relationship Id="rId2" Type="http://schemas.openxmlformats.org/officeDocument/2006/relationships/tags" Target="../tags/tag666.xml"/><Relationship Id="rId1" Type="http://schemas.openxmlformats.org/officeDocument/2006/relationships/tags" Target="../tags/tag665.xml"/><Relationship Id="rId6" Type="http://schemas.openxmlformats.org/officeDocument/2006/relationships/tags" Target="../tags/tag670.xml"/><Relationship Id="rId11" Type="http://schemas.openxmlformats.org/officeDocument/2006/relationships/tags" Target="../tags/tag675.xml"/><Relationship Id="rId5" Type="http://schemas.openxmlformats.org/officeDocument/2006/relationships/tags" Target="../tags/tag669.xml"/><Relationship Id="rId15" Type="http://schemas.openxmlformats.org/officeDocument/2006/relationships/slideLayout" Target="../slideLayouts/slideLayout7.xml"/><Relationship Id="rId10" Type="http://schemas.openxmlformats.org/officeDocument/2006/relationships/tags" Target="../tags/tag674.xml"/><Relationship Id="rId4" Type="http://schemas.openxmlformats.org/officeDocument/2006/relationships/tags" Target="../tags/tag668.xml"/><Relationship Id="rId9" Type="http://schemas.openxmlformats.org/officeDocument/2006/relationships/tags" Target="../tags/tag673.xml"/><Relationship Id="rId14" Type="http://schemas.openxmlformats.org/officeDocument/2006/relationships/tags" Target="../tags/tag678.xml"/></Relationships>
</file>

<file path=ppt/slides/_rels/slide151.xml.rels><?xml version="1.0" encoding="UTF-8" standalone="yes"?>
<Relationships xmlns="http://schemas.openxmlformats.org/package/2006/relationships"><Relationship Id="rId8" Type="http://schemas.openxmlformats.org/officeDocument/2006/relationships/tags" Target="../tags/tag686.xml"/><Relationship Id="rId13" Type="http://schemas.openxmlformats.org/officeDocument/2006/relationships/tags" Target="../tags/tag691.xml"/><Relationship Id="rId3" Type="http://schemas.openxmlformats.org/officeDocument/2006/relationships/tags" Target="../tags/tag681.xml"/><Relationship Id="rId7" Type="http://schemas.openxmlformats.org/officeDocument/2006/relationships/tags" Target="../tags/tag685.xml"/><Relationship Id="rId12" Type="http://schemas.openxmlformats.org/officeDocument/2006/relationships/tags" Target="../tags/tag690.xml"/><Relationship Id="rId2" Type="http://schemas.openxmlformats.org/officeDocument/2006/relationships/tags" Target="../tags/tag680.xml"/><Relationship Id="rId1" Type="http://schemas.openxmlformats.org/officeDocument/2006/relationships/tags" Target="../tags/tag679.xml"/><Relationship Id="rId6" Type="http://schemas.openxmlformats.org/officeDocument/2006/relationships/tags" Target="../tags/tag684.xml"/><Relationship Id="rId11" Type="http://schemas.openxmlformats.org/officeDocument/2006/relationships/tags" Target="../tags/tag689.xml"/><Relationship Id="rId5" Type="http://schemas.openxmlformats.org/officeDocument/2006/relationships/tags" Target="../tags/tag683.xml"/><Relationship Id="rId15" Type="http://schemas.openxmlformats.org/officeDocument/2006/relationships/slideLayout" Target="../slideLayouts/slideLayout7.xml"/><Relationship Id="rId10" Type="http://schemas.openxmlformats.org/officeDocument/2006/relationships/tags" Target="../tags/tag688.xml"/><Relationship Id="rId4" Type="http://schemas.openxmlformats.org/officeDocument/2006/relationships/tags" Target="../tags/tag682.xml"/><Relationship Id="rId9" Type="http://schemas.openxmlformats.org/officeDocument/2006/relationships/tags" Target="../tags/tag687.xml"/><Relationship Id="rId14" Type="http://schemas.openxmlformats.org/officeDocument/2006/relationships/tags" Target="../tags/tag692.xml"/></Relationships>
</file>

<file path=ppt/slides/_rels/slide1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4.xml"/><Relationship Id="rId3" Type="http://schemas.openxmlformats.org/officeDocument/2006/relationships/tags" Target="../tags/tag213.xml"/><Relationship Id="rId7" Type="http://schemas.openxmlformats.org/officeDocument/2006/relationships/slideLayout" Target="../slideLayouts/slideLayout7.xml"/><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tags" Target="../tags/tag216.xml"/><Relationship Id="rId5" Type="http://schemas.openxmlformats.org/officeDocument/2006/relationships/tags" Target="../tags/tag215.xml"/><Relationship Id="rId4" Type="http://schemas.openxmlformats.org/officeDocument/2006/relationships/tags" Target="../tags/tag214.xml"/><Relationship Id="rId9" Type="http://schemas.openxmlformats.org/officeDocument/2006/relationships/image" Target="../media/image11.png"/></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32.gif"/><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166.xml.rels><?xml version="1.0" encoding="UTF-8" standalone="yes"?>
<Relationships xmlns="http://schemas.openxmlformats.org/package/2006/relationships"><Relationship Id="rId3" Type="http://schemas.openxmlformats.org/officeDocument/2006/relationships/customXml" Target="../ink/ink115.xml"/><Relationship Id="rId2" Type="http://schemas.openxmlformats.org/officeDocument/2006/relationships/image" Target="../media/image32.gif"/><Relationship Id="rId1" Type="http://schemas.openxmlformats.org/officeDocument/2006/relationships/slideLayout" Target="../slideLayouts/slideLayout7.xml"/><Relationship Id="rId4" Type="http://schemas.openxmlformats.org/officeDocument/2006/relationships/image" Target="../media/image41.emf"/></Relationships>
</file>

<file path=ppt/slides/_rels/slide16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tags" Target="../tags/tag224.xml"/><Relationship Id="rId13" Type="http://schemas.openxmlformats.org/officeDocument/2006/relationships/tags" Target="../tags/tag229.xml"/><Relationship Id="rId18" Type="http://schemas.openxmlformats.org/officeDocument/2006/relationships/slideLayout" Target="../slideLayouts/slideLayout7.xml"/><Relationship Id="rId3" Type="http://schemas.openxmlformats.org/officeDocument/2006/relationships/tags" Target="../tags/tag219.xml"/><Relationship Id="rId7" Type="http://schemas.openxmlformats.org/officeDocument/2006/relationships/tags" Target="../tags/tag223.xml"/><Relationship Id="rId12" Type="http://schemas.openxmlformats.org/officeDocument/2006/relationships/tags" Target="../tags/tag228.xml"/><Relationship Id="rId17" Type="http://schemas.openxmlformats.org/officeDocument/2006/relationships/tags" Target="../tags/tag233.xml"/><Relationship Id="rId2" Type="http://schemas.openxmlformats.org/officeDocument/2006/relationships/tags" Target="../tags/tag218.xml"/><Relationship Id="rId16" Type="http://schemas.openxmlformats.org/officeDocument/2006/relationships/tags" Target="../tags/tag232.xml"/><Relationship Id="rId1" Type="http://schemas.openxmlformats.org/officeDocument/2006/relationships/tags" Target="../tags/tag217.xml"/><Relationship Id="rId6" Type="http://schemas.openxmlformats.org/officeDocument/2006/relationships/tags" Target="../tags/tag222.xml"/><Relationship Id="rId11" Type="http://schemas.openxmlformats.org/officeDocument/2006/relationships/tags" Target="../tags/tag227.xml"/><Relationship Id="rId5" Type="http://schemas.openxmlformats.org/officeDocument/2006/relationships/tags" Target="../tags/tag221.xml"/><Relationship Id="rId15" Type="http://schemas.openxmlformats.org/officeDocument/2006/relationships/tags" Target="../tags/tag231.xml"/><Relationship Id="rId10" Type="http://schemas.openxmlformats.org/officeDocument/2006/relationships/tags" Target="../tags/tag226.xml"/><Relationship Id="rId19" Type="http://schemas.openxmlformats.org/officeDocument/2006/relationships/notesSlide" Target="../notesSlides/notesSlide15.xml"/><Relationship Id="rId4" Type="http://schemas.openxmlformats.org/officeDocument/2006/relationships/tags" Target="../tags/tag220.xml"/><Relationship Id="rId9" Type="http://schemas.openxmlformats.org/officeDocument/2006/relationships/tags" Target="../tags/tag225.xml"/><Relationship Id="rId14" Type="http://schemas.openxmlformats.org/officeDocument/2006/relationships/tags" Target="../tags/tag230.xml"/></Relationships>
</file>

<file path=ppt/slides/_rels/slide18.xml.rels><?xml version="1.0" encoding="UTF-8" standalone="yes"?>
<Relationships xmlns="http://schemas.openxmlformats.org/package/2006/relationships"><Relationship Id="rId8" Type="http://schemas.openxmlformats.org/officeDocument/2006/relationships/tags" Target="../tags/tag241.xml"/><Relationship Id="rId13" Type="http://schemas.openxmlformats.org/officeDocument/2006/relationships/tags" Target="../tags/tag246.xml"/><Relationship Id="rId3" Type="http://schemas.openxmlformats.org/officeDocument/2006/relationships/tags" Target="../tags/tag236.xml"/><Relationship Id="rId7" Type="http://schemas.openxmlformats.org/officeDocument/2006/relationships/tags" Target="../tags/tag240.xml"/><Relationship Id="rId12" Type="http://schemas.openxmlformats.org/officeDocument/2006/relationships/tags" Target="../tags/tag245.xml"/><Relationship Id="rId2" Type="http://schemas.openxmlformats.org/officeDocument/2006/relationships/tags" Target="../tags/tag235.xml"/><Relationship Id="rId1" Type="http://schemas.openxmlformats.org/officeDocument/2006/relationships/tags" Target="../tags/tag234.xml"/><Relationship Id="rId6" Type="http://schemas.openxmlformats.org/officeDocument/2006/relationships/tags" Target="../tags/tag239.xml"/><Relationship Id="rId11" Type="http://schemas.openxmlformats.org/officeDocument/2006/relationships/tags" Target="../tags/tag244.xml"/><Relationship Id="rId5" Type="http://schemas.openxmlformats.org/officeDocument/2006/relationships/tags" Target="../tags/tag238.xml"/><Relationship Id="rId15" Type="http://schemas.openxmlformats.org/officeDocument/2006/relationships/slideLayout" Target="../slideLayouts/slideLayout7.xml"/><Relationship Id="rId10" Type="http://schemas.openxmlformats.org/officeDocument/2006/relationships/tags" Target="../tags/tag243.xml"/><Relationship Id="rId4" Type="http://schemas.openxmlformats.org/officeDocument/2006/relationships/tags" Target="../tags/tag237.xml"/><Relationship Id="rId9" Type="http://schemas.openxmlformats.org/officeDocument/2006/relationships/tags" Target="../tags/tag242.xml"/><Relationship Id="rId14" Type="http://schemas.openxmlformats.org/officeDocument/2006/relationships/tags" Target="../tags/tag247.xml"/></Relationships>
</file>

<file path=ppt/slides/_rels/slide19.xml.rels><?xml version="1.0" encoding="UTF-8" standalone="yes"?>
<Relationships xmlns="http://schemas.openxmlformats.org/package/2006/relationships"><Relationship Id="rId8" Type="http://schemas.openxmlformats.org/officeDocument/2006/relationships/tags" Target="../tags/tag255.xml"/><Relationship Id="rId13" Type="http://schemas.openxmlformats.org/officeDocument/2006/relationships/tags" Target="../tags/tag260.xml"/><Relationship Id="rId3" Type="http://schemas.openxmlformats.org/officeDocument/2006/relationships/tags" Target="../tags/tag250.xml"/><Relationship Id="rId7" Type="http://schemas.openxmlformats.org/officeDocument/2006/relationships/tags" Target="../tags/tag254.xml"/><Relationship Id="rId12" Type="http://schemas.openxmlformats.org/officeDocument/2006/relationships/tags" Target="../tags/tag259.xml"/><Relationship Id="rId2" Type="http://schemas.openxmlformats.org/officeDocument/2006/relationships/tags" Target="../tags/tag249.xml"/><Relationship Id="rId1" Type="http://schemas.openxmlformats.org/officeDocument/2006/relationships/tags" Target="../tags/tag248.xml"/><Relationship Id="rId6" Type="http://schemas.openxmlformats.org/officeDocument/2006/relationships/tags" Target="../tags/tag253.xml"/><Relationship Id="rId11" Type="http://schemas.openxmlformats.org/officeDocument/2006/relationships/tags" Target="../tags/tag258.xml"/><Relationship Id="rId5" Type="http://schemas.openxmlformats.org/officeDocument/2006/relationships/tags" Target="../tags/tag252.xml"/><Relationship Id="rId15" Type="http://schemas.openxmlformats.org/officeDocument/2006/relationships/slideLayout" Target="../slideLayouts/slideLayout7.xml"/><Relationship Id="rId10" Type="http://schemas.openxmlformats.org/officeDocument/2006/relationships/tags" Target="../tags/tag257.xml"/><Relationship Id="rId4" Type="http://schemas.openxmlformats.org/officeDocument/2006/relationships/tags" Target="../tags/tag251.xml"/><Relationship Id="rId9" Type="http://schemas.openxmlformats.org/officeDocument/2006/relationships/tags" Target="../tags/tag256.xml"/><Relationship Id="rId14" Type="http://schemas.openxmlformats.org/officeDocument/2006/relationships/tags" Target="../tags/tag261.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30.emf"/><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customXml" Target="../ink/ink1.xml"/><Relationship Id="rId4"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tags" Target="../tags/tag21.xml"/><Relationship Id="rId3" Type="http://schemas.openxmlformats.org/officeDocument/2006/relationships/tags" Target="../tags/tag6.xml"/><Relationship Id="rId21" Type="http://schemas.openxmlformats.org/officeDocument/2006/relationships/notesSlide" Target="../notesSlides/notesSlide2.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tags" Target="../tags/tag20.xml"/><Relationship Id="rId2" Type="http://schemas.openxmlformats.org/officeDocument/2006/relationships/tags" Target="../tags/tag5.xml"/><Relationship Id="rId16" Type="http://schemas.openxmlformats.org/officeDocument/2006/relationships/tags" Target="../tags/tag19.xml"/><Relationship Id="rId20"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5" Type="http://schemas.openxmlformats.org/officeDocument/2006/relationships/tags" Target="../tags/tag18.xml"/><Relationship Id="rId10" Type="http://schemas.openxmlformats.org/officeDocument/2006/relationships/tags" Target="../tags/tag13.xml"/><Relationship Id="rId19" Type="http://schemas.openxmlformats.org/officeDocument/2006/relationships/tags" Target="../tags/tag22.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tags" Target="../tags/tag35.xml"/><Relationship Id="rId18" Type="http://schemas.openxmlformats.org/officeDocument/2006/relationships/tags" Target="../tags/tag40.xml"/><Relationship Id="rId3" Type="http://schemas.openxmlformats.org/officeDocument/2006/relationships/tags" Target="../tags/tag25.xml"/><Relationship Id="rId21" Type="http://schemas.openxmlformats.org/officeDocument/2006/relationships/tags" Target="../tags/tag43.xml"/><Relationship Id="rId7" Type="http://schemas.openxmlformats.org/officeDocument/2006/relationships/tags" Target="../tags/tag29.xml"/><Relationship Id="rId12" Type="http://schemas.openxmlformats.org/officeDocument/2006/relationships/tags" Target="../tags/tag34.xml"/><Relationship Id="rId17" Type="http://schemas.openxmlformats.org/officeDocument/2006/relationships/tags" Target="../tags/tag39.xml"/><Relationship Id="rId2" Type="http://schemas.openxmlformats.org/officeDocument/2006/relationships/tags" Target="../tags/tag24.xml"/><Relationship Id="rId16" Type="http://schemas.openxmlformats.org/officeDocument/2006/relationships/tags" Target="../tags/tag38.xml"/><Relationship Id="rId20" Type="http://schemas.openxmlformats.org/officeDocument/2006/relationships/tags" Target="../tags/tag42.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tags" Target="../tags/tag33.xml"/><Relationship Id="rId24" Type="http://schemas.openxmlformats.org/officeDocument/2006/relationships/notesSlide" Target="../notesSlides/notesSlide3.xml"/><Relationship Id="rId5" Type="http://schemas.openxmlformats.org/officeDocument/2006/relationships/tags" Target="../tags/tag27.xml"/><Relationship Id="rId15" Type="http://schemas.openxmlformats.org/officeDocument/2006/relationships/tags" Target="../tags/tag37.xml"/><Relationship Id="rId23" Type="http://schemas.openxmlformats.org/officeDocument/2006/relationships/slideLayout" Target="../slideLayouts/slideLayout7.xml"/><Relationship Id="rId10" Type="http://schemas.openxmlformats.org/officeDocument/2006/relationships/tags" Target="../tags/tag32.xml"/><Relationship Id="rId19" Type="http://schemas.openxmlformats.org/officeDocument/2006/relationships/tags" Target="../tags/tag41.xml"/><Relationship Id="rId4" Type="http://schemas.openxmlformats.org/officeDocument/2006/relationships/tags" Target="../tags/tag26.xml"/><Relationship Id="rId9" Type="http://schemas.openxmlformats.org/officeDocument/2006/relationships/tags" Target="../tags/tag31.xml"/><Relationship Id="rId14" Type="http://schemas.openxmlformats.org/officeDocument/2006/relationships/tags" Target="../tags/tag36.xml"/><Relationship Id="rId22" Type="http://schemas.openxmlformats.org/officeDocument/2006/relationships/tags" Target="../tags/tag44.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3.png"/><Relationship Id="rId4" Type="http://schemas.openxmlformats.org/officeDocument/2006/relationships/image" Target="../media/image22.png"/></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8" Type="http://schemas.openxmlformats.org/officeDocument/2006/relationships/tags" Target="../tags/tag269.xml"/><Relationship Id="rId13" Type="http://schemas.openxmlformats.org/officeDocument/2006/relationships/image" Target="../media/image10.png"/><Relationship Id="rId3" Type="http://schemas.openxmlformats.org/officeDocument/2006/relationships/tags" Target="../tags/tag264.xml"/><Relationship Id="rId7" Type="http://schemas.openxmlformats.org/officeDocument/2006/relationships/tags" Target="../tags/tag268.xml"/><Relationship Id="rId12" Type="http://schemas.openxmlformats.org/officeDocument/2006/relationships/notesSlide" Target="../notesSlides/notesSlide53.xml"/><Relationship Id="rId2" Type="http://schemas.openxmlformats.org/officeDocument/2006/relationships/tags" Target="../tags/tag263.xml"/><Relationship Id="rId1" Type="http://schemas.openxmlformats.org/officeDocument/2006/relationships/tags" Target="../tags/tag262.xml"/><Relationship Id="rId6" Type="http://schemas.openxmlformats.org/officeDocument/2006/relationships/tags" Target="../tags/tag267.xml"/><Relationship Id="rId11" Type="http://schemas.openxmlformats.org/officeDocument/2006/relationships/slideLayout" Target="../slideLayouts/slideLayout7.xml"/><Relationship Id="rId5" Type="http://schemas.openxmlformats.org/officeDocument/2006/relationships/tags" Target="../tags/tag266.xml"/><Relationship Id="rId15" Type="http://schemas.openxmlformats.org/officeDocument/2006/relationships/image" Target="../media/image201.emf"/><Relationship Id="rId10" Type="http://schemas.openxmlformats.org/officeDocument/2006/relationships/tags" Target="../tags/tag271.xml"/><Relationship Id="rId4" Type="http://schemas.openxmlformats.org/officeDocument/2006/relationships/tags" Target="../tags/tag265.xml"/><Relationship Id="rId9" Type="http://schemas.openxmlformats.org/officeDocument/2006/relationships/tags" Target="../tags/tag270.xml"/><Relationship Id="rId14" Type="http://schemas.openxmlformats.org/officeDocument/2006/relationships/customXml" Target="../ink/ink2.xml"/></Relationships>
</file>

<file path=ppt/slides/_rels/slide58.xml.rels><?xml version="1.0" encoding="UTF-8" standalone="yes"?>
<Relationships xmlns="http://schemas.openxmlformats.org/package/2006/relationships"><Relationship Id="rId8" Type="http://schemas.openxmlformats.org/officeDocument/2006/relationships/tags" Target="../tags/tag279.xml"/><Relationship Id="rId13" Type="http://schemas.openxmlformats.org/officeDocument/2006/relationships/image" Target="../media/image10.png"/><Relationship Id="rId3" Type="http://schemas.openxmlformats.org/officeDocument/2006/relationships/tags" Target="../tags/tag274.xml"/><Relationship Id="rId7" Type="http://schemas.openxmlformats.org/officeDocument/2006/relationships/tags" Target="../tags/tag278.xml"/><Relationship Id="rId12" Type="http://schemas.openxmlformats.org/officeDocument/2006/relationships/notesSlide" Target="../notesSlides/notesSlide54.xml"/><Relationship Id="rId2" Type="http://schemas.openxmlformats.org/officeDocument/2006/relationships/tags" Target="../tags/tag273.xml"/><Relationship Id="rId1" Type="http://schemas.openxmlformats.org/officeDocument/2006/relationships/tags" Target="../tags/tag272.xml"/><Relationship Id="rId6" Type="http://schemas.openxmlformats.org/officeDocument/2006/relationships/tags" Target="../tags/tag277.xml"/><Relationship Id="rId11" Type="http://schemas.openxmlformats.org/officeDocument/2006/relationships/slideLayout" Target="../slideLayouts/slideLayout7.xml"/><Relationship Id="rId5" Type="http://schemas.openxmlformats.org/officeDocument/2006/relationships/tags" Target="../tags/tag276.xml"/><Relationship Id="rId15" Type="http://schemas.openxmlformats.org/officeDocument/2006/relationships/image" Target="../media/image210.emf"/><Relationship Id="rId10" Type="http://schemas.openxmlformats.org/officeDocument/2006/relationships/tags" Target="../tags/tag281.xml"/><Relationship Id="rId4" Type="http://schemas.openxmlformats.org/officeDocument/2006/relationships/tags" Target="../tags/tag275.xml"/><Relationship Id="rId9" Type="http://schemas.openxmlformats.org/officeDocument/2006/relationships/tags" Target="../tags/tag280.xml"/><Relationship Id="rId14" Type="http://schemas.openxmlformats.org/officeDocument/2006/relationships/customXml" Target="../ink/ink3.xml"/></Relationships>
</file>

<file path=ppt/slides/_rels/slide59.xml.rels><?xml version="1.0" encoding="UTF-8" standalone="yes"?>
<Relationships xmlns="http://schemas.openxmlformats.org/package/2006/relationships"><Relationship Id="rId8" Type="http://schemas.openxmlformats.org/officeDocument/2006/relationships/notesSlide" Target="../notesSlides/notesSlide55.xml"/><Relationship Id="rId3" Type="http://schemas.openxmlformats.org/officeDocument/2006/relationships/tags" Target="../tags/tag284.xml"/><Relationship Id="rId7" Type="http://schemas.openxmlformats.org/officeDocument/2006/relationships/slideLayout" Target="../slideLayouts/slideLayout7.xml"/><Relationship Id="rId2" Type="http://schemas.openxmlformats.org/officeDocument/2006/relationships/tags" Target="../tags/tag283.xml"/><Relationship Id="rId1" Type="http://schemas.openxmlformats.org/officeDocument/2006/relationships/tags" Target="../tags/tag282.xml"/><Relationship Id="rId6" Type="http://schemas.openxmlformats.org/officeDocument/2006/relationships/tags" Target="../tags/tag287.xml"/><Relationship Id="rId11" Type="http://schemas.openxmlformats.org/officeDocument/2006/relationships/image" Target="../media/image230.emf"/><Relationship Id="rId5" Type="http://schemas.openxmlformats.org/officeDocument/2006/relationships/tags" Target="../tags/tag286.xml"/><Relationship Id="rId10" Type="http://schemas.openxmlformats.org/officeDocument/2006/relationships/customXml" Target="../ink/ink4.xml"/><Relationship Id="rId4" Type="http://schemas.openxmlformats.org/officeDocument/2006/relationships/tags" Target="../tags/tag285.xml"/><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tags" Target="../tags/tag52.xml"/><Relationship Id="rId13" Type="http://schemas.openxmlformats.org/officeDocument/2006/relationships/tags" Target="../tags/tag57.xml"/><Relationship Id="rId18" Type="http://schemas.openxmlformats.org/officeDocument/2006/relationships/tags" Target="../tags/tag62.xml"/><Relationship Id="rId3" Type="http://schemas.openxmlformats.org/officeDocument/2006/relationships/tags" Target="../tags/tag47.xml"/><Relationship Id="rId7" Type="http://schemas.openxmlformats.org/officeDocument/2006/relationships/tags" Target="../tags/tag51.xml"/><Relationship Id="rId12" Type="http://schemas.openxmlformats.org/officeDocument/2006/relationships/tags" Target="../tags/tag56.xml"/><Relationship Id="rId17" Type="http://schemas.openxmlformats.org/officeDocument/2006/relationships/tags" Target="../tags/tag61.xml"/><Relationship Id="rId2" Type="http://schemas.openxmlformats.org/officeDocument/2006/relationships/tags" Target="../tags/tag46.xml"/><Relationship Id="rId16" Type="http://schemas.openxmlformats.org/officeDocument/2006/relationships/tags" Target="../tags/tag60.xml"/><Relationship Id="rId20" Type="http://schemas.openxmlformats.org/officeDocument/2006/relationships/notesSlide" Target="../notesSlides/notesSlide4.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tags" Target="../tags/tag55.xml"/><Relationship Id="rId5" Type="http://schemas.openxmlformats.org/officeDocument/2006/relationships/tags" Target="../tags/tag49.xml"/><Relationship Id="rId15" Type="http://schemas.openxmlformats.org/officeDocument/2006/relationships/tags" Target="../tags/tag59.xml"/><Relationship Id="rId10" Type="http://schemas.openxmlformats.org/officeDocument/2006/relationships/tags" Target="../tags/tag54.xml"/><Relationship Id="rId19" Type="http://schemas.openxmlformats.org/officeDocument/2006/relationships/slideLayout" Target="../slideLayouts/slideLayout7.xml"/><Relationship Id="rId4" Type="http://schemas.openxmlformats.org/officeDocument/2006/relationships/tags" Target="../tags/tag48.xml"/><Relationship Id="rId9" Type="http://schemas.openxmlformats.org/officeDocument/2006/relationships/tags" Target="../tags/tag53.xml"/><Relationship Id="rId14" Type="http://schemas.openxmlformats.org/officeDocument/2006/relationships/tags" Target="../tags/tag58.xml"/></Relationships>
</file>

<file path=ppt/slides/_rels/slide60.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32.gif"/><Relationship Id="rId1" Type="http://schemas.openxmlformats.org/officeDocument/2006/relationships/slideLayout" Target="../slideLayouts/slideLayout7.xml"/><Relationship Id="rId4" Type="http://schemas.openxmlformats.org/officeDocument/2006/relationships/image" Target="../media/image310.emf"/></Relationships>
</file>

<file path=ppt/slides/_rels/slide61.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322.emf"/></Relationships>
</file>

<file path=ppt/slides/_rels/slide62.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332.emf"/></Relationships>
</file>

<file path=ppt/slides/_rels/slide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9.xml"/><Relationship Id="rId1" Type="http://schemas.openxmlformats.org/officeDocument/2006/relationships/slideLayout" Target="../slideLayouts/slideLayout7.xml"/><Relationship Id="rId5" Type="http://schemas.openxmlformats.org/officeDocument/2006/relationships/image" Target="../media/image281.emf"/><Relationship Id="rId4" Type="http://schemas.openxmlformats.org/officeDocument/2006/relationships/customXml" Target="../ink/ink8.xml"/></Relationships>
</file>

<file path=ppt/slides/_rels/slide6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0.xml"/><Relationship Id="rId1" Type="http://schemas.openxmlformats.org/officeDocument/2006/relationships/slideLayout" Target="../slideLayouts/slideLayout7.xml"/><Relationship Id="rId5" Type="http://schemas.openxmlformats.org/officeDocument/2006/relationships/image" Target="../media/image291.emf"/><Relationship Id="rId4" Type="http://schemas.openxmlformats.org/officeDocument/2006/relationships/customXml" Target="../ink/ink9.xml"/></Relationships>
</file>

<file path=ppt/slides/_rels/slide6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1.xml"/><Relationship Id="rId1" Type="http://schemas.openxmlformats.org/officeDocument/2006/relationships/slideLayout" Target="../slideLayouts/slideLayout7.xml"/><Relationship Id="rId5" Type="http://schemas.openxmlformats.org/officeDocument/2006/relationships/image" Target="../media/image312.emf"/><Relationship Id="rId4" Type="http://schemas.openxmlformats.org/officeDocument/2006/relationships/customXml" Target="../ink/ink10.xml"/></Relationships>
</file>

<file path=ppt/slides/_rels/slide67.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321.emf"/></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4.xml"/><Relationship Id="rId1" Type="http://schemas.openxmlformats.org/officeDocument/2006/relationships/slideLayout" Target="../slideLayouts/slideLayout7.xml"/><Relationship Id="rId5" Type="http://schemas.openxmlformats.org/officeDocument/2006/relationships/image" Target="../media/image331.emf"/><Relationship Id="rId4" Type="http://schemas.openxmlformats.org/officeDocument/2006/relationships/customXml" Target="../ink/ink12.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65.xml"/><Relationship Id="rId7" Type="http://schemas.openxmlformats.org/officeDocument/2006/relationships/notesSlide" Target="../notesSlides/notesSlide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Layout" Target="../slideLayouts/slideLayout1.xml"/><Relationship Id="rId5" Type="http://schemas.openxmlformats.org/officeDocument/2006/relationships/tags" Target="../tags/tag67.xml"/><Relationship Id="rId4" Type="http://schemas.openxmlformats.org/officeDocument/2006/relationships/tags" Target="../tags/tag66.xml"/></Relationships>
</file>

<file path=ppt/slides/_rels/slide70.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301.emf"/></Relationships>
</file>

<file path=ppt/slides/_rels/slide71.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34.emf"/></Relationships>
</file>

<file path=ppt/slides/_rels/slide72.xml.rels><?xml version="1.0" encoding="UTF-8" standalone="yes"?>
<Relationships xmlns="http://schemas.openxmlformats.org/package/2006/relationships"><Relationship Id="rId8" Type="http://schemas.openxmlformats.org/officeDocument/2006/relationships/tags" Target="../tags/tag295.xml"/><Relationship Id="rId13" Type="http://schemas.openxmlformats.org/officeDocument/2006/relationships/tags" Target="../tags/tag300.xml"/><Relationship Id="rId3" Type="http://schemas.openxmlformats.org/officeDocument/2006/relationships/tags" Target="../tags/tag290.xml"/><Relationship Id="rId7" Type="http://schemas.openxmlformats.org/officeDocument/2006/relationships/tags" Target="../tags/tag294.xml"/><Relationship Id="rId12" Type="http://schemas.openxmlformats.org/officeDocument/2006/relationships/tags" Target="../tags/tag299.xml"/><Relationship Id="rId17" Type="http://schemas.openxmlformats.org/officeDocument/2006/relationships/image" Target="../media/image180.emf"/><Relationship Id="rId2" Type="http://schemas.openxmlformats.org/officeDocument/2006/relationships/tags" Target="../tags/tag289.xml"/><Relationship Id="rId16" Type="http://schemas.openxmlformats.org/officeDocument/2006/relationships/customXml" Target="../ink/ink15.xml"/><Relationship Id="rId1" Type="http://schemas.openxmlformats.org/officeDocument/2006/relationships/tags" Target="../tags/tag288.xml"/><Relationship Id="rId6" Type="http://schemas.openxmlformats.org/officeDocument/2006/relationships/tags" Target="../tags/tag293.xml"/><Relationship Id="rId11" Type="http://schemas.openxmlformats.org/officeDocument/2006/relationships/tags" Target="../tags/tag298.xml"/><Relationship Id="rId5" Type="http://schemas.openxmlformats.org/officeDocument/2006/relationships/tags" Target="../tags/tag292.xml"/><Relationship Id="rId15" Type="http://schemas.openxmlformats.org/officeDocument/2006/relationships/slideLayout" Target="../slideLayouts/slideLayout7.xml"/><Relationship Id="rId10" Type="http://schemas.openxmlformats.org/officeDocument/2006/relationships/tags" Target="../tags/tag297.xml"/><Relationship Id="rId4" Type="http://schemas.openxmlformats.org/officeDocument/2006/relationships/tags" Target="../tags/tag291.xml"/><Relationship Id="rId9" Type="http://schemas.openxmlformats.org/officeDocument/2006/relationships/tags" Target="../tags/tag296.xml"/><Relationship Id="rId14" Type="http://schemas.openxmlformats.org/officeDocument/2006/relationships/tags" Target="../tags/tag301.xml"/></Relationships>
</file>

<file path=ppt/slides/_rels/slide73.xml.rels><?xml version="1.0" encoding="UTF-8" standalone="yes"?>
<Relationships xmlns="http://schemas.openxmlformats.org/package/2006/relationships"><Relationship Id="rId8" Type="http://schemas.openxmlformats.org/officeDocument/2006/relationships/tags" Target="../tags/tag309.xml"/><Relationship Id="rId13" Type="http://schemas.openxmlformats.org/officeDocument/2006/relationships/image" Target="../media/image10.png"/><Relationship Id="rId3" Type="http://schemas.openxmlformats.org/officeDocument/2006/relationships/tags" Target="../tags/tag304.xml"/><Relationship Id="rId7" Type="http://schemas.openxmlformats.org/officeDocument/2006/relationships/tags" Target="../tags/tag308.xml"/><Relationship Id="rId12" Type="http://schemas.openxmlformats.org/officeDocument/2006/relationships/notesSlide" Target="../notesSlides/notesSlide67.xml"/><Relationship Id="rId2" Type="http://schemas.openxmlformats.org/officeDocument/2006/relationships/tags" Target="../tags/tag303.xml"/><Relationship Id="rId1" Type="http://schemas.openxmlformats.org/officeDocument/2006/relationships/tags" Target="../tags/tag302.xml"/><Relationship Id="rId6" Type="http://schemas.openxmlformats.org/officeDocument/2006/relationships/tags" Target="../tags/tag307.xml"/><Relationship Id="rId11" Type="http://schemas.openxmlformats.org/officeDocument/2006/relationships/slideLayout" Target="../slideLayouts/slideLayout7.xml"/><Relationship Id="rId5" Type="http://schemas.openxmlformats.org/officeDocument/2006/relationships/tags" Target="../tags/tag306.xml"/><Relationship Id="rId15" Type="http://schemas.openxmlformats.org/officeDocument/2006/relationships/image" Target="../media/image140.emf"/><Relationship Id="rId10" Type="http://schemas.openxmlformats.org/officeDocument/2006/relationships/tags" Target="../tags/tag311.xml"/><Relationship Id="rId4" Type="http://schemas.openxmlformats.org/officeDocument/2006/relationships/tags" Target="../tags/tag305.xml"/><Relationship Id="rId9" Type="http://schemas.openxmlformats.org/officeDocument/2006/relationships/tags" Target="../tags/tag310.xml"/><Relationship Id="rId14" Type="http://schemas.openxmlformats.org/officeDocument/2006/relationships/customXml" Target="../ink/ink16.xml"/></Relationships>
</file>

<file path=ppt/slides/_rels/slide74.xml.rels><?xml version="1.0" encoding="UTF-8" standalone="yes"?>
<Relationships xmlns="http://schemas.openxmlformats.org/package/2006/relationships"><Relationship Id="rId8" Type="http://schemas.openxmlformats.org/officeDocument/2006/relationships/notesSlide" Target="../notesSlides/notesSlide68.xml"/><Relationship Id="rId3" Type="http://schemas.openxmlformats.org/officeDocument/2006/relationships/tags" Target="../tags/tag314.xml"/><Relationship Id="rId7" Type="http://schemas.openxmlformats.org/officeDocument/2006/relationships/slideLayout" Target="../slideLayouts/slideLayout7.xml"/><Relationship Id="rId2" Type="http://schemas.openxmlformats.org/officeDocument/2006/relationships/tags" Target="../tags/tag313.xml"/><Relationship Id="rId1" Type="http://schemas.openxmlformats.org/officeDocument/2006/relationships/tags" Target="../tags/tag312.xml"/><Relationship Id="rId6" Type="http://schemas.openxmlformats.org/officeDocument/2006/relationships/tags" Target="../tags/tag317.xml"/><Relationship Id="rId5" Type="http://schemas.openxmlformats.org/officeDocument/2006/relationships/tags" Target="../tags/tag316.xml"/><Relationship Id="rId10" Type="http://schemas.openxmlformats.org/officeDocument/2006/relationships/image" Target="../media/image150.emf"/><Relationship Id="rId4" Type="http://schemas.openxmlformats.org/officeDocument/2006/relationships/tags" Target="../tags/tag315.xml"/><Relationship Id="rId9" Type="http://schemas.openxmlformats.org/officeDocument/2006/relationships/customXml" Target="../ink/ink17.xml"/></Relationships>
</file>

<file path=ppt/slides/_rels/slide75.xml.rels><?xml version="1.0" encoding="UTF-8" standalone="yes"?>
<Relationships xmlns="http://schemas.openxmlformats.org/package/2006/relationships"><Relationship Id="rId8" Type="http://schemas.openxmlformats.org/officeDocument/2006/relationships/notesSlide" Target="../notesSlides/notesSlide69.xml"/><Relationship Id="rId3" Type="http://schemas.openxmlformats.org/officeDocument/2006/relationships/tags" Target="../tags/tag320.xml"/><Relationship Id="rId7" Type="http://schemas.openxmlformats.org/officeDocument/2006/relationships/slideLayout" Target="../slideLayouts/slideLayout7.xml"/><Relationship Id="rId2" Type="http://schemas.openxmlformats.org/officeDocument/2006/relationships/tags" Target="../tags/tag319.xml"/><Relationship Id="rId1" Type="http://schemas.openxmlformats.org/officeDocument/2006/relationships/tags" Target="../tags/tag318.xml"/><Relationship Id="rId6" Type="http://schemas.openxmlformats.org/officeDocument/2006/relationships/tags" Target="../tags/tag323.xml"/><Relationship Id="rId11" Type="http://schemas.openxmlformats.org/officeDocument/2006/relationships/image" Target="../media/image130.emf"/><Relationship Id="rId5" Type="http://schemas.openxmlformats.org/officeDocument/2006/relationships/tags" Target="../tags/tag322.xml"/><Relationship Id="rId10" Type="http://schemas.openxmlformats.org/officeDocument/2006/relationships/customXml" Target="../ink/ink18.xml"/><Relationship Id="rId4" Type="http://schemas.openxmlformats.org/officeDocument/2006/relationships/tags" Target="../tags/tag321.xml"/><Relationship Id="rId9" Type="http://schemas.openxmlformats.org/officeDocument/2006/relationships/image" Target="../media/image11.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8" Type="http://schemas.openxmlformats.org/officeDocument/2006/relationships/tags" Target="../tags/tag331.xml"/><Relationship Id="rId13" Type="http://schemas.openxmlformats.org/officeDocument/2006/relationships/tags" Target="../tags/tag336.xml"/><Relationship Id="rId18" Type="http://schemas.openxmlformats.org/officeDocument/2006/relationships/slideLayout" Target="../slideLayouts/slideLayout7.xml"/><Relationship Id="rId3" Type="http://schemas.openxmlformats.org/officeDocument/2006/relationships/tags" Target="../tags/tag326.xml"/><Relationship Id="rId21" Type="http://schemas.openxmlformats.org/officeDocument/2006/relationships/image" Target="../media/image160.emf"/><Relationship Id="rId7" Type="http://schemas.openxmlformats.org/officeDocument/2006/relationships/tags" Target="../tags/tag330.xml"/><Relationship Id="rId12" Type="http://schemas.openxmlformats.org/officeDocument/2006/relationships/tags" Target="../tags/tag335.xml"/><Relationship Id="rId17" Type="http://schemas.openxmlformats.org/officeDocument/2006/relationships/tags" Target="../tags/tag340.xml"/><Relationship Id="rId2" Type="http://schemas.openxmlformats.org/officeDocument/2006/relationships/tags" Target="../tags/tag325.xml"/><Relationship Id="rId16" Type="http://schemas.openxmlformats.org/officeDocument/2006/relationships/tags" Target="../tags/tag339.xml"/><Relationship Id="rId20" Type="http://schemas.openxmlformats.org/officeDocument/2006/relationships/customXml" Target="../ink/ink19.xml"/><Relationship Id="rId1" Type="http://schemas.openxmlformats.org/officeDocument/2006/relationships/tags" Target="../tags/tag324.xml"/><Relationship Id="rId6" Type="http://schemas.openxmlformats.org/officeDocument/2006/relationships/tags" Target="../tags/tag329.xml"/><Relationship Id="rId11" Type="http://schemas.openxmlformats.org/officeDocument/2006/relationships/tags" Target="../tags/tag334.xml"/><Relationship Id="rId5" Type="http://schemas.openxmlformats.org/officeDocument/2006/relationships/tags" Target="../tags/tag328.xml"/><Relationship Id="rId15" Type="http://schemas.openxmlformats.org/officeDocument/2006/relationships/tags" Target="../tags/tag338.xml"/><Relationship Id="rId23" Type="http://schemas.openxmlformats.org/officeDocument/2006/relationships/image" Target="../media/image170.emf"/><Relationship Id="rId10" Type="http://schemas.openxmlformats.org/officeDocument/2006/relationships/tags" Target="../tags/tag333.xml"/><Relationship Id="rId19" Type="http://schemas.openxmlformats.org/officeDocument/2006/relationships/notesSlide" Target="../notesSlides/notesSlide71.xml"/><Relationship Id="rId4" Type="http://schemas.openxmlformats.org/officeDocument/2006/relationships/tags" Target="../tags/tag327.xml"/><Relationship Id="rId9" Type="http://schemas.openxmlformats.org/officeDocument/2006/relationships/tags" Target="../tags/tag332.xml"/><Relationship Id="rId14" Type="http://schemas.openxmlformats.org/officeDocument/2006/relationships/tags" Target="../tags/tag337.xml"/><Relationship Id="rId22" Type="http://schemas.openxmlformats.org/officeDocument/2006/relationships/customXml" Target="../ink/ink20.xml"/></Relationships>
</file>

<file path=ppt/slides/_rels/slide78.xml.rels><?xml version="1.0" encoding="UTF-8" standalone="yes"?>
<Relationships xmlns="http://schemas.openxmlformats.org/package/2006/relationships"><Relationship Id="rId8" Type="http://schemas.openxmlformats.org/officeDocument/2006/relationships/tags" Target="../tags/tag348.xml"/><Relationship Id="rId13" Type="http://schemas.openxmlformats.org/officeDocument/2006/relationships/tags" Target="../tags/tag353.xml"/><Relationship Id="rId3" Type="http://schemas.openxmlformats.org/officeDocument/2006/relationships/tags" Target="../tags/tag343.xml"/><Relationship Id="rId7" Type="http://schemas.openxmlformats.org/officeDocument/2006/relationships/tags" Target="../tags/tag347.xml"/><Relationship Id="rId12" Type="http://schemas.openxmlformats.org/officeDocument/2006/relationships/tags" Target="../tags/tag352.xml"/><Relationship Id="rId17" Type="http://schemas.openxmlformats.org/officeDocument/2006/relationships/image" Target="../media/image180.emf"/><Relationship Id="rId2" Type="http://schemas.openxmlformats.org/officeDocument/2006/relationships/tags" Target="../tags/tag342.xml"/><Relationship Id="rId16" Type="http://schemas.openxmlformats.org/officeDocument/2006/relationships/customXml" Target="../ink/ink21.xml"/><Relationship Id="rId1" Type="http://schemas.openxmlformats.org/officeDocument/2006/relationships/tags" Target="../tags/tag341.xml"/><Relationship Id="rId6" Type="http://schemas.openxmlformats.org/officeDocument/2006/relationships/tags" Target="../tags/tag346.xml"/><Relationship Id="rId11" Type="http://schemas.openxmlformats.org/officeDocument/2006/relationships/tags" Target="../tags/tag351.xml"/><Relationship Id="rId5" Type="http://schemas.openxmlformats.org/officeDocument/2006/relationships/tags" Target="../tags/tag345.xml"/><Relationship Id="rId15" Type="http://schemas.openxmlformats.org/officeDocument/2006/relationships/slideLayout" Target="../slideLayouts/slideLayout7.xml"/><Relationship Id="rId10" Type="http://schemas.openxmlformats.org/officeDocument/2006/relationships/tags" Target="../tags/tag350.xml"/><Relationship Id="rId4" Type="http://schemas.openxmlformats.org/officeDocument/2006/relationships/tags" Target="../tags/tag344.xml"/><Relationship Id="rId9" Type="http://schemas.openxmlformats.org/officeDocument/2006/relationships/tags" Target="../tags/tag349.xml"/><Relationship Id="rId14" Type="http://schemas.openxmlformats.org/officeDocument/2006/relationships/tags" Target="../tags/tag354.xml"/></Relationships>
</file>

<file path=ppt/slides/_rels/slide79.xml.rels><?xml version="1.0" encoding="UTF-8" standalone="yes"?>
<Relationships xmlns="http://schemas.openxmlformats.org/package/2006/relationships"><Relationship Id="rId8" Type="http://schemas.openxmlformats.org/officeDocument/2006/relationships/tags" Target="../tags/tag362.xml"/><Relationship Id="rId13" Type="http://schemas.openxmlformats.org/officeDocument/2006/relationships/tags" Target="../tags/tag367.xml"/><Relationship Id="rId3" Type="http://schemas.openxmlformats.org/officeDocument/2006/relationships/tags" Target="../tags/tag357.xml"/><Relationship Id="rId7" Type="http://schemas.openxmlformats.org/officeDocument/2006/relationships/tags" Target="../tags/tag361.xml"/><Relationship Id="rId12" Type="http://schemas.openxmlformats.org/officeDocument/2006/relationships/tags" Target="../tags/tag366.xml"/><Relationship Id="rId2" Type="http://schemas.openxmlformats.org/officeDocument/2006/relationships/tags" Target="../tags/tag356.xml"/><Relationship Id="rId1" Type="http://schemas.openxmlformats.org/officeDocument/2006/relationships/tags" Target="../tags/tag355.xml"/><Relationship Id="rId6" Type="http://schemas.openxmlformats.org/officeDocument/2006/relationships/tags" Target="../tags/tag360.xml"/><Relationship Id="rId11" Type="http://schemas.openxmlformats.org/officeDocument/2006/relationships/tags" Target="../tags/tag365.xml"/><Relationship Id="rId5" Type="http://schemas.openxmlformats.org/officeDocument/2006/relationships/tags" Target="../tags/tag359.xml"/><Relationship Id="rId15" Type="http://schemas.openxmlformats.org/officeDocument/2006/relationships/slideLayout" Target="../slideLayouts/slideLayout7.xml"/><Relationship Id="rId10" Type="http://schemas.openxmlformats.org/officeDocument/2006/relationships/tags" Target="../tags/tag364.xml"/><Relationship Id="rId4" Type="http://schemas.openxmlformats.org/officeDocument/2006/relationships/tags" Target="../tags/tag358.xml"/><Relationship Id="rId9" Type="http://schemas.openxmlformats.org/officeDocument/2006/relationships/tags" Target="../tags/tag363.xml"/><Relationship Id="rId14" Type="http://schemas.openxmlformats.org/officeDocument/2006/relationships/tags" Target="../tags/tag368.xml"/></Relationships>
</file>

<file path=ppt/slides/_rels/slide8.xml.rels><?xml version="1.0" encoding="UTF-8" standalone="yes"?>
<Relationships xmlns="http://schemas.openxmlformats.org/package/2006/relationships"><Relationship Id="rId26" Type="http://schemas.openxmlformats.org/officeDocument/2006/relationships/tags" Target="../tags/tag93.xml"/><Relationship Id="rId21" Type="http://schemas.openxmlformats.org/officeDocument/2006/relationships/tags" Target="../tags/tag88.xml"/><Relationship Id="rId42" Type="http://schemas.openxmlformats.org/officeDocument/2006/relationships/tags" Target="../tags/tag109.xml"/><Relationship Id="rId47" Type="http://schemas.openxmlformats.org/officeDocument/2006/relationships/tags" Target="../tags/tag114.xml"/><Relationship Id="rId63" Type="http://schemas.openxmlformats.org/officeDocument/2006/relationships/tags" Target="../tags/tag130.xml"/><Relationship Id="rId68" Type="http://schemas.openxmlformats.org/officeDocument/2006/relationships/tags" Target="../tags/tag135.xml"/><Relationship Id="rId84" Type="http://schemas.openxmlformats.org/officeDocument/2006/relationships/tags" Target="../tags/tag151.xml"/><Relationship Id="rId89" Type="http://schemas.openxmlformats.org/officeDocument/2006/relationships/tags" Target="../tags/tag156.xml"/><Relationship Id="rId112" Type="http://schemas.openxmlformats.org/officeDocument/2006/relationships/slideLayout" Target="../slideLayouts/slideLayout7.xml"/><Relationship Id="rId2" Type="http://schemas.openxmlformats.org/officeDocument/2006/relationships/tags" Target="../tags/tag69.xml"/><Relationship Id="rId16" Type="http://schemas.openxmlformats.org/officeDocument/2006/relationships/tags" Target="../tags/tag83.xml"/><Relationship Id="rId29" Type="http://schemas.openxmlformats.org/officeDocument/2006/relationships/tags" Target="../tags/tag96.xml"/><Relationship Id="rId107" Type="http://schemas.openxmlformats.org/officeDocument/2006/relationships/tags" Target="../tags/tag174.xml"/><Relationship Id="rId11" Type="http://schemas.openxmlformats.org/officeDocument/2006/relationships/tags" Target="../tags/tag78.xml"/><Relationship Id="rId24" Type="http://schemas.openxmlformats.org/officeDocument/2006/relationships/tags" Target="../tags/tag91.xml"/><Relationship Id="rId32" Type="http://schemas.openxmlformats.org/officeDocument/2006/relationships/tags" Target="../tags/tag99.xml"/><Relationship Id="rId37" Type="http://schemas.openxmlformats.org/officeDocument/2006/relationships/tags" Target="../tags/tag104.xml"/><Relationship Id="rId40" Type="http://schemas.openxmlformats.org/officeDocument/2006/relationships/tags" Target="../tags/tag107.xml"/><Relationship Id="rId45" Type="http://schemas.openxmlformats.org/officeDocument/2006/relationships/tags" Target="../tags/tag112.xml"/><Relationship Id="rId53" Type="http://schemas.openxmlformats.org/officeDocument/2006/relationships/tags" Target="../tags/tag120.xml"/><Relationship Id="rId58" Type="http://schemas.openxmlformats.org/officeDocument/2006/relationships/tags" Target="../tags/tag125.xml"/><Relationship Id="rId66" Type="http://schemas.openxmlformats.org/officeDocument/2006/relationships/tags" Target="../tags/tag133.xml"/><Relationship Id="rId74" Type="http://schemas.openxmlformats.org/officeDocument/2006/relationships/tags" Target="../tags/tag141.xml"/><Relationship Id="rId79" Type="http://schemas.openxmlformats.org/officeDocument/2006/relationships/tags" Target="../tags/tag146.xml"/><Relationship Id="rId87" Type="http://schemas.openxmlformats.org/officeDocument/2006/relationships/tags" Target="../tags/tag154.xml"/><Relationship Id="rId102" Type="http://schemas.openxmlformats.org/officeDocument/2006/relationships/tags" Target="../tags/tag169.xml"/><Relationship Id="rId110" Type="http://schemas.openxmlformats.org/officeDocument/2006/relationships/tags" Target="../tags/tag177.xml"/><Relationship Id="rId5" Type="http://schemas.openxmlformats.org/officeDocument/2006/relationships/tags" Target="../tags/tag72.xml"/><Relationship Id="rId61" Type="http://schemas.openxmlformats.org/officeDocument/2006/relationships/tags" Target="../tags/tag128.xml"/><Relationship Id="rId82" Type="http://schemas.openxmlformats.org/officeDocument/2006/relationships/tags" Target="../tags/tag149.xml"/><Relationship Id="rId90" Type="http://schemas.openxmlformats.org/officeDocument/2006/relationships/tags" Target="../tags/tag157.xml"/><Relationship Id="rId95" Type="http://schemas.openxmlformats.org/officeDocument/2006/relationships/tags" Target="../tags/tag162.xml"/><Relationship Id="rId19" Type="http://schemas.openxmlformats.org/officeDocument/2006/relationships/tags" Target="../tags/tag86.xml"/><Relationship Id="rId14" Type="http://schemas.openxmlformats.org/officeDocument/2006/relationships/tags" Target="../tags/tag81.xml"/><Relationship Id="rId22" Type="http://schemas.openxmlformats.org/officeDocument/2006/relationships/tags" Target="../tags/tag89.xml"/><Relationship Id="rId27" Type="http://schemas.openxmlformats.org/officeDocument/2006/relationships/tags" Target="../tags/tag94.xml"/><Relationship Id="rId30" Type="http://schemas.openxmlformats.org/officeDocument/2006/relationships/tags" Target="../tags/tag97.xml"/><Relationship Id="rId35" Type="http://schemas.openxmlformats.org/officeDocument/2006/relationships/tags" Target="../tags/tag102.xml"/><Relationship Id="rId43" Type="http://schemas.openxmlformats.org/officeDocument/2006/relationships/tags" Target="../tags/tag110.xml"/><Relationship Id="rId48" Type="http://schemas.openxmlformats.org/officeDocument/2006/relationships/tags" Target="../tags/tag115.xml"/><Relationship Id="rId56" Type="http://schemas.openxmlformats.org/officeDocument/2006/relationships/tags" Target="../tags/tag123.xml"/><Relationship Id="rId64" Type="http://schemas.openxmlformats.org/officeDocument/2006/relationships/tags" Target="../tags/tag131.xml"/><Relationship Id="rId69" Type="http://schemas.openxmlformats.org/officeDocument/2006/relationships/tags" Target="../tags/tag136.xml"/><Relationship Id="rId77" Type="http://schemas.openxmlformats.org/officeDocument/2006/relationships/tags" Target="../tags/tag144.xml"/><Relationship Id="rId100" Type="http://schemas.openxmlformats.org/officeDocument/2006/relationships/tags" Target="../tags/tag167.xml"/><Relationship Id="rId105" Type="http://schemas.openxmlformats.org/officeDocument/2006/relationships/tags" Target="../tags/tag172.xml"/><Relationship Id="rId113" Type="http://schemas.openxmlformats.org/officeDocument/2006/relationships/notesSlide" Target="../notesSlides/notesSlide6.xml"/><Relationship Id="rId8" Type="http://schemas.openxmlformats.org/officeDocument/2006/relationships/tags" Target="../tags/tag75.xml"/><Relationship Id="rId51" Type="http://schemas.openxmlformats.org/officeDocument/2006/relationships/tags" Target="../tags/tag118.xml"/><Relationship Id="rId72" Type="http://schemas.openxmlformats.org/officeDocument/2006/relationships/tags" Target="../tags/tag139.xml"/><Relationship Id="rId80" Type="http://schemas.openxmlformats.org/officeDocument/2006/relationships/tags" Target="../tags/tag147.xml"/><Relationship Id="rId85" Type="http://schemas.openxmlformats.org/officeDocument/2006/relationships/tags" Target="../tags/tag152.xml"/><Relationship Id="rId93" Type="http://schemas.openxmlformats.org/officeDocument/2006/relationships/tags" Target="../tags/tag160.xml"/><Relationship Id="rId98" Type="http://schemas.openxmlformats.org/officeDocument/2006/relationships/tags" Target="../tags/tag165.xml"/><Relationship Id="rId3" Type="http://schemas.openxmlformats.org/officeDocument/2006/relationships/tags" Target="../tags/tag70.xml"/><Relationship Id="rId12" Type="http://schemas.openxmlformats.org/officeDocument/2006/relationships/tags" Target="../tags/tag79.xml"/><Relationship Id="rId17" Type="http://schemas.openxmlformats.org/officeDocument/2006/relationships/tags" Target="../tags/tag84.xml"/><Relationship Id="rId25" Type="http://schemas.openxmlformats.org/officeDocument/2006/relationships/tags" Target="../tags/tag92.xml"/><Relationship Id="rId33" Type="http://schemas.openxmlformats.org/officeDocument/2006/relationships/tags" Target="../tags/tag100.xml"/><Relationship Id="rId38" Type="http://schemas.openxmlformats.org/officeDocument/2006/relationships/tags" Target="../tags/tag105.xml"/><Relationship Id="rId46" Type="http://schemas.openxmlformats.org/officeDocument/2006/relationships/tags" Target="../tags/tag113.xml"/><Relationship Id="rId59" Type="http://schemas.openxmlformats.org/officeDocument/2006/relationships/tags" Target="../tags/tag126.xml"/><Relationship Id="rId67" Type="http://schemas.openxmlformats.org/officeDocument/2006/relationships/tags" Target="../tags/tag134.xml"/><Relationship Id="rId103" Type="http://schemas.openxmlformats.org/officeDocument/2006/relationships/tags" Target="../tags/tag170.xml"/><Relationship Id="rId108" Type="http://schemas.openxmlformats.org/officeDocument/2006/relationships/tags" Target="../tags/tag175.xml"/><Relationship Id="rId20" Type="http://schemas.openxmlformats.org/officeDocument/2006/relationships/tags" Target="../tags/tag87.xml"/><Relationship Id="rId41" Type="http://schemas.openxmlformats.org/officeDocument/2006/relationships/tags" Target="../tags/tag108.xml"/><Relationship Id="rId54" Type="http://schemas.openxmlformats.org/officeDocument/2006/relationships/tags" Target="../tags/tag121.xml"/><Relationship Id="rId62" Type="http://schemas.openxmlformats.org/officeDocument/2006/relationships/tags" Target="../tags/tag129.xml"/><Relationship Id="rId70" Type="http://schemas.openxmlformats.org/officeDocument/2006/relationships/tags" Target="../tags/tag137.xml"/><Relationship Id="rId75" Type="http://schemas.openxmlformats.org/officeDocument/2006/relationships/tags" Target="../tags/tag142.xml"/><Relationship Id="rId83" Type="http://schemas.openxmlformats.org/officeDocument/2006/relationships/tags" Target="../tags/tag150.xml"/><Relationship Id="rId88" Type="http://schemas.openxmlformats.org/officeDocument/2006/relationships/tags" Target="../tags/tag155.xml"/><Relationship Id="rId91" Type="http://schemas.openxmlformats.org/officeDocument/2006/relationships/tags" Target="../tags/tag158.xml"/><Relationship Id="rId96" Type="http://schemas.openxmlformats.org/officeDocument/2006/relationships/tags" Target="../tags/tag163.xml"/><Relationship Id="rId111" Type="http://schemas.openxmlformats.org/officeDocument/2006/relationships/tags" Target="../tags/tag178.xml"/><Relationship Id="rId1" Type="http://schemas.openxmlformats.org/officeDocument/2006/relationships/tags" Target="../tags/tag68.xml"/><Relationship Id="rId6" Type="http://schemas.openxmlformats.org/officeDocument/2006/relationships/tags" Target="../tags/tag73.xml"/><Relationship Id="rId15" Type="http://schemas.openxmlformats.org/officeDocument/2006/relationships/tags" Target="../tags/tag82.xml"/><Relationship Id="rId23" Type="http://schemas.openxmlformats.org/officeDocument/2006/relationships/tags" Target="../tags/tag90.xml"/><Relationship Id="rId28" Type="http://schemas.openxmlformats.org/officeDocument/2006/relationships/tags" Target="../tags/tag95.xml"/><Relationship Id="rId36" Type="http://schemas.openxmlformats.org/officeDocument/2006/relationships/tags" Target="../tags/tag103.xml"/><Relationship Id="rId49" Type="http://schemas.openxmlformats.org/officeDocument/2006/relationships/tags" Target="../tags/tag116.xml"/><Relationship Id="rId57" Type="http://schemas.openxmlformats.org/officeDocument/2006/relationships/tags" Target="../tags/tag124.xml"/><Relationship Id="rId106" Type="http://schemas.openxmlformats.org/officeDocument/2006/relationships/tags" Target="../tags/tag173.xml"/><Relationship Id="rId10" Type="http://schemas.openxmlformats.org/officeDocument/2006/relationships/tags" Target="../tags/tag77.xml"/><Relationship Id="rId31" Type="http://schemas.openxmlformats.org/officeDocument/2006/relationships/tags" Target="../tags/tag98.xml"/><Relationship Id="rId44" Type="http://schemas.openxmlformats.org/officeDocument/2006/relationships/tags" Target="../tags/tag111.xml"/><Relationship Id="rId52" Type="http://schemas.openxmlformats.org/officeDocument/2006/relationships/tags" Target="../tags/tag119.xml"/><Relationship Id="rId60" Type="http://schemas.openxmlformats.org/officeDocument/2006/relationships/tags" Target="../tags/tag127.xml"/><Relationship Id="rId65" Type="http://schemas.openxmlformats.org/officeDocument/2006/relationships/tags" Target="../tags/tag132.xml"/><Relationship Id="rId73" Type="http://schemas.openxmlformats.org/officeDocument/2006/relationships/tags" Target="../tags/tag140.xml"/><Relationship Id="rId78" Type="http://schemas.openxmlformats.org/officeDocument/2006/relationships/tags" Target="../tags/tag145.xml"/><Relationship Id="rId81" Type="http://schemas.openxmlformats.org/officeDocument/2006/relationships/tags" Target="../tags/tag148.xml"/><Relationship Id="rId86" Type="http://schemas.openxmlformats.org/officeDocument/2006/relationships/tags" Target="../tags/tag153.xml"/><Relationship Id="rId94" Type="http://schemas.openxmlformats.org/officeDocument/2006/relationships/tags" Target="../tags/tag161.xml"/><Relationship Id="rId99" Type="http://schemas.openxmlformats.org/officeDocument/2006/relationships/tags" Target="../tags/tag166.xml"/><Relationship Id="rId101" Type="http://schemas.openxmlformats.org/officeDocument/2006/relationships/tags" Target="../tags/tag168.xml"/><Relationship Id="rId4" Type="http://schemas.openxmlformats.org/officeDocument/2006/relationships/tags" Target="../tags/tag71.xml"/><Relationship Id="rId9" Type="http://schemas.openxmlformats.org/officeDocument/2006/relationships/tags" Target="../tags/tag76.xml"/><Relationship Id="rId13" Type="http://schemas.openxmlformats.org/officeDocument/2006/relationships/tags" Target="../tags/tag80.xml"/><Relationship Id="rId18" Type="http://schemas.openxmlformats.org/officeDocument/2006/relationships/tags" Target="../tags/tag85.xml"/><Relationship Id="rId39" Type="http://schemas.openxmlformats.org/officeDocument/2006/relationships/tags" Target="../tags/tag106.xml"/><Relationship Id="rId109" Type="http://schemas.openxmlformats.org/officeDocument/2006/relationships/tags" Target="../tags/tag176.xml"/><Relationship Id="rId34" Type="http://schemas.openxmlformats.org/officeDocument/2006/relationships/tags" Target="../tags/tag101.xml"/><Relationship Id="rId50" Type="http://schemas.openxmlformats.org/officeDocument/2006/relationships/tags" Target="../tags/tag117.xml"/><Relationship Id="rId55" Type="http://schemas.openxmlformats.org/officeDocument/2006/relationships/tags" Target="../tags/tag122.xml"/><Relationship Id="rId76" Type="http://schemas.openxmlformats.org/officeDocument/2006/relationships/tags" Target="../tags/tag143.xml"/><Relationship Id="rId97" Type="http://schemas.openxmlformats.org/officeDocument/2006/relationships/tags" Target="../tags/tag164.xml"/><Relationship Id="rId104" Type="http://schemas.openxmlformats.org/officeDocument/2006/relationships/tags" Target="../tags/tag171.xml"/><Relationship Id="rId7" Type="http://schemas.openxmlformats.org/officeDocument/2006/relationships/tags" Target="../tags/tag74.xml"/><Relationship Id="rId71" Type="http://schemas.openxmlformats.org/officeDocument/2006/relationships/tags" Target="../tags/tag138.xml"/><Relationship Id="rId92" Type="http://schemas.openxmlformats.org/officeDocument/2006/relationships/tags" Target="../tags/tag159.xml"/></Relationships>
</file>

<file path=ppt/slides/_rels/slide80.xml.rels><?xml version="1.0" encoding="UTF-8" standalone="yes"?>
<Relationships xmlns="http://schemas.openxmlformats.org/package/2006/relationships"><Relationship Id="rId8" Type="http://schemas.openxmlformats.org/officeDocument/2006/relationships/tags" Target="../tags/tag376.xml"/><Relationship Id="rId13" Type="http://schemas.openxmlformats.org/officeDocument/2006/relationships/tags" Target="../tags/tag381.xml"/><Relationship Id="rId3" Type="http://schemas.openxmlformats.org/officeDocument/2006/relationships/tags" Target="../tags/tag371.xml"/><Relationship Id="rId7" Type="http://schemas.openxmlformats.org/officeDocument/2006/relationships/tags" Target="../tags/tag375.xml"/><Relationship Id="rId12" Type="http://schemas.openxmlformats.org/officeDocument/2006/relationships/tags" Target="../tags/tag380.xml"/><Relationship Id="rId2" Type="http://schemas.openxmlformats.org/officeDocument/2006/relationships/tags" Target="../tags/tag370.xml"/><Relationship Id="rId1" Type="http://schemas.openxmlformats.org/officeDocument/2006/relationships/tags" Target="../tags/tag369.xml"/><Relationship Id="rId6" Type="http://schemas.openxmlformats.org/officeDocument/2006/relationships/tags" Target="../tags/tag374.xml"/><Relationship Id="rId11" Type="http://schemas.openxmlformats.org/officeDocument/2006/relationships/tags" Target="../tags/tag379.xml"/><Relationship Id="rId5" Type="http://schemas.openxmlformats.org/officeDocument/2006/relationships/tags" Target="../tags/tag373.xml"/><Relationship Id="rId15" Type="http://schemas.openxmlformats.org/officeDocument/2006/relationships/slideLayout" Target="../slideLayouts/slideLayout7.xml"/><Relationship Id="rId10" Type="http://schemas.openxmlformats.org/officeDocument/2006/relationships/tags" Target="../tags/tag378.xml"/><Relationship Id="rId4" Type="http://schemas.openxmlformats.org/officeDocument/2006/relationships/tags" Target="../tags/tag372.xml"/><Relationship Id="rId9" Type="http://schemas.openxmlformats.org/officeDocument/2006/relationships/tags" Target="../tags/tag377.xml"/><Relationship Id="rId14" Type="http://schemas.openxmlformats.org/officeDocument/2006/relationships/tags" Target="../tags/tag382.xml"/></Relationships>
</file>

<file path=ppt/slides/_rels/slide81.xml.rels><?xml version="1.0" encoding="UTF-8" standalone="yes"?>
<Relationships xmlns="http://schemas.openxmlformats.org/package/2006/relationships"><Relationship Id="rId13" Type="http://schemas.openxmlformats.org/officeDocument/2006/relationships/tags" Target="../tags/tag395.xml"/><Relationship Id="rId18" Type="http://schemas.openxmlformats.org/officeDocument/2006/relationships/customXml" Target="../ink/ink23.xml"/><Relationship Id="rId26" Type="http://schemas.openxmlformats.org/officeDocument/2006/relationships/customXml" Target="../ink/ink27.xml"/><Relationship Id="rId39" Type="http://schemas.openxmlformats.org/officeDocument/2006/relationships/image" Target="../media/image39.emf"/><Relationship Id="rId3" Type="http://schemas.openxmlformats.org/officeDocument/2006/relationships/tags" Target="../tags/tag385.xml"/><Relationship Id="rId21" Type="http://schemas.openxmlformats.org/officeDocument/2006/relationships/image" Target="../media/image300.emf"/><Relationship Id="rId34" Type="http://schemas.openxmlformats.org/officeDocument/2006/relationships/customXml" Target="../ink/ink31.xml"/><Relationship Id="rId42" Type="http://schemas.openxmlformats.org/officeDocument/2006/relationships/customXml" Target="../ink/ink35.xml"/><Relationship Id="rId47" Type="http://schemas.openxmlformats.org/officeDocument/2006/relationships/image" Target="../media/image430.emf"/><Relationship Id="rId50" Type="http://schemas.openxmlformats.org/officeDocument/2006/relationships/customXml" Target="../ink/ink39.xml"/><Relationship Id="rId7" Type="http://schemas.openxmlformats.org/officeDocument/2006/relationships/tags" Target="../tags/tag389.xml"/><Relationship Id="rId12" Type="http://schemas.openxmlformats.org/officeDocument/2006/relationships/tags" Target="../tags/tag394.xml"/><Relationship Id="rId17" Type="http://schemas.openxmlformats.org/officeDocument/2006/relationships/image" Target="../media/image280.emf"/><Relationship Id="rId25" Type="http://schemas.openxmlformats.org/officeDocument/2006/relationships/image" Target="../media/image320.emf"/><Relationship Id="rId33" Type="http://schemas.openxmlformats.org/officeDocument/2006/relationships/image" Target="../media/image360.emf"/><Relationship Id="rId38" Type="http://schemas.openxmlformats.org/officeDocument/2006/relationships/customXml" Target="../ink/ink33.xml"/><Relationship Id="rId46" Type="http://schemas.openxmlformats.org/officeDocument/2006/relationships/customXml" Target="../ink/ink37.xml"/><Relationship Id="rId2" Type="http://schemas.openxmlformats.org/officeDocument/2006/relationships/tags" Target="../tags/tag384.xml"/><Relationship Id="rId16" Type="http://schemas.openxmlformats.org/officeDocument/2006/relationships/customXml" Target="../ink/ink22.xml"/><Relationship Id="rId20" Type="http://schemas.openxmlformats.org/officeDocument/2006/relationships/customXml" Target="../ink/ink24.xml"/><Relationship Id="rId29" Type="http://schemas.openxmlformats.org/officeDocument/2006/relationships/image" Target="../media/image340.emf"/><Relationship Id="rId41" Type="http://schemas.openxmlformats.org/officeDocument/2006/relationships/image" Target="../media/image400.emf"/><Relationship Id="rId1" Type="http://schemas.openxmlformats.org/officeDocument/2006/relationships/tags" Target="../tags/tag383.xml"/><Relationship Id="rId6" Type="http://schemas.openxmlformats.org/officeDocument/2006/relationships/tags" Target="../tags/tag388.xml"/><Relationship Id="rId11" Type="http://schemas.openxmlformats.org/officeDocument/2006/relationships/tags" Target="../tags/tag393.xml"/><Relationship Id="rId24" Type="http://schemas.openxmlformats.org/officeDocument/2006/relationships/customXml" Target="../ink/ink26.xml"/><Relationship Id="rId32" Type="http://schemas.openxmlformats.org/officeDocument/2006/relationships/customXml" Target="../ink/ink30.xml"/><Relationship Id="rId37" Type="http://schemas.openxmlformats.org/officeDocument/2006/relationships/image" Target="../media/image380.emf"/><Relationship Id="rId40" Type="http://schemas.openxmlformats.org/officeDocument/2006/relationships/customXml" Target="../ink/ink34.xml"/><Relationship Id="rId45" Type="http://schemas.openxmlformats.org/officeDocument/2006/relationships/image" Target="../media/image420.emf"/><Relationship Id="rId5" Type="http://schemas.openxmlformats.org/officeDocument/2006/relationships/tags" Target="../tags/tag387.xml"/><Relationship Id="rId15" Type="http://schemas.openxmlformats.org/officeDocument/2006/relationships/slideLayout" Target="../slideLayouts/slideLayout7.xml"/><Relationship Id="rId23" Type="http://schemas.openxmlformats.org/officeDocument/2006/relationships/image" Target="../media/image311.emf"/><Relationship Id="rId28" Type="http://schemas.openxmlformats.org/officeDocument/2006/relationships/customXml" Target="../ink/ink28.xml"/><Relationship Id="rId36" Type="http://schemas.openxmlformats.org/officeDocument/2006/relationships/customXml" Target="../ink/ink32.xml"/><Relationship Id="rId49" Type="http://schemas.openxmlformats.org/officeDocument/2006/relationships/image" Target="../media/image44.emf"/><Relationship Id="rId10" Type="http://schemas.openxmlformats.org/officeDocument/2006/relationships/tags" Target="../tags/tag392.xml"/><Relationship Id="rId19" Type="http://schemas.openxmlformats.org/officeDocument/2006/relationships/image" Target="../media/image290.emf"/><Relationship Id="rId31" Type="http://schemas.openxmlformats.org/officeDocument/2006/relationships/image" Target="../media/image350.emf"/><Relationship Id="rId44" Type="http://schemas.openxmlformats.org/officeDocument/2006/relationships/customXml" Target="../ink/ink36.xml"/><Relationship Id="rId4" Type="http://schemas.openxmlformats.org/officeDocument/2006/relationships/tags" Target="../tags/tag386.xml"/><Relationship Id="rId9" Type="http://schemas.openxmlformats.org/officeDocument/2006/relationships/tags" Target="../tags/tag391.xml"/><Relationship Id="rId14" Type="http://schemas.openxmlformats.org/officeDocument/2006/relationships/tags" Target="../tags/tag396.xml"/><Relationship Id="rId22" Type="http://schemas.openxmlformats.org/officeDocument/2006/relationships/customXml" Target="../ink/ink25.xml"/><Relationship Id="rId27" Type="http://schemas.openxmlformats.org/officeDocument/2006/relationships/image" Target="../media/image330.emf"/><Relationship Id="rId30" Type="http://schemas.openxmlformats.org/officeDocument/2006/relationships/customXml" Target="../ink/ink29.xml"/><Relationship Id="rId35" Type="http://schemas.openxmlformats.org/officeDocument/2006/relationships/image" Target="../media/image370.emf"/><Relationship Id="rId43" Type="http://schemas.openxmlformats.org/officeDocument/2006/relationships/image" Target="../media/image410.emf"/><Relationship Id="rId48" Type="http://schemas.openxmlformats.org/officeDocument/2006/relationships/customXml" Target="../ink/ink38.xml"/><Relationship Id="rId8" Type="http://schemas.openxmlformats.org/officeDocument/2006/relationships/tags" Target="../tags/tag390.xml"/><Relationship Id="rId51" Type="http://schemas.openxmlformats.org/officeDocument/2006/relationships/image" Target="../media/image45.emf"/></Relationships>
</file>

<file path=ppt/slides/_rels/slide82.xml.rels><?xml version="1.0" encoding="UTF-8" standalone="yes"?>
<Relationships xmlns="http://schemas.openxmlformats.org/package/2006/relationships"><Relationship Id="rId8" Type="http://schemas.openxmlformats.org/officeDocument/2006/relationships/tags" Target="../tags/tag404.xml"/><Relationship Id="rId13" Type="http://schemas.openxmlformats.org/officeDocument/2006/relationships/image" Target="../media/image80.emf"/><Relationship Id="rId3" Type="http://schemas.openxmlformats.org/officeDocument/2006/relationships/tags" Target="../tags/tag399.xml"/><Relationship Id="rId7" Type="http://schemas.openxmlformats.org/officeDocument/2006/relationships/tags" Target="../tags/tag403.xml"/><Relationship Id="rId12" Type="http://schemas.openxmlformats.org/officeDocument/2006/relationships/customXml" Target="../ink/ink40.xml"/><Relationship Id="rId2" Type="http://schemas.openxmlformats.org/officeDocument/2006/relationships/tags" Target="../tags/tag398.xml"/><Relationship Id="rId1" Type="http://schemas.openxmlformats.org/officeDocument/2006/relationships/tags" Target="../tags/tag397.xml"/><Relationship Id="rId6" Type="http://schemas.openxmlformats.org/officeDocument/2006/relationships/tags" Target="../tags/tag402.xml"/><Relationship Id="rId11" Type="http://schemas.openxmlformats.org/officeDocument/2006/relationships/image" Target="../media/image10.png"/><Relationship Id="rId5" Type="http://schemas.openxmlformats.org/officeDocument/2006/relationships/tags" Target="../tags/tag401.xml"/><Relationship Id="rId10" Type="http://schemas.openxmlformats.org/officeDocument/2006/relationships/notesSlide" Target="../notesSlides/notesSlide72.xml"/><Relationship Id="rId4" Type="http://schemas.openxmlformats.org/officeDocument/2006/relationships/tags" Target="../tags/tag400.xml"/><Relationship Id="rId9"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8" Type="http://schemas.openxmlformats.org/officeDocument/2006/relationships/tags" Target="../tags/tag412.xml"/><Relationship Id="rId13" Type="http://schemas.openxmlformats.org/officeDocument/2006/relationships/tags" Target="../tags/tag417.xml"/><Relationship Id="rId3" Type="http://schemas.openxmlformats.org/officeDocument/2006/relationships/tags" Target="../tags/tag407.xml"/><Relationship Id="rId7" Type="http://schemas.openxmlformats.org/officeDocument/2006/relationships/tags" Target="../tags/tag411.xml"/><Relationship Id="rId12" Type="http://schemas.openxmlformats.org/officeDocument/2006/relationships/tags" Target="../tags/tag416.xml"/><Relationship Id="rId17" Type="http://schemas.openxmlformats.org/officeDocument/2006/relationships/image" Target="../media/image90.emf"/><Relationship Id="rId2" Type="http://schemas.openxmlformats.org/officeDocument/2006/relationships/tags" Target="../tags/tag406.xml"/><Relationship Id="rId16" Type="http://schemas.openxmlformats.org/officeDocument/2006/relationships/customXml" Target="../ink/ink41.xml"/><Relationship Id="rId1" Type="http://schemas.openxmlformats.org/officeDocument/2006/relationships/tags" Target="../tags/tag405.xml"/><Relationship Id="rId6" Type="http://schemas.openxmlformats.org/officeDocument/2006/relationships/tags" Target="../tags/tag410.xml"/><Relationship Id="rId11" Type="http://schemas.openxmlformats.org/officeDocument/2006/relationships/tags" Target="../tags/tag415.xml"/><Relationship Id="rId5" Type="http://schemas.openxmlformats.org/officeDocument/2006/relationships/tags" Target="../tags/tag409.xml"/><Relationship Id="rId15" Type="http://schemas.openxmlformats.org/officeDocument/2006/relationships/slideLayout" Target="../slideLayouts/slideLayout7.xml"/><Relationship Id="rId10" Type="http://schemas.openxmlformats.org/officeDocument/2006/relationships/tags" Target="../tags/tag414.xml"/><Relationship Id="rId4" Type="http://schemas.openxmlformats.org/officeDocument/2006/relationships/tags" Target="../tags/tag408.xml"/><Relationship Id="rId9" Type="http://schemas.openxmlformats.org/officeDocument/2006/relationships/tags" Target="../tags/tag413.xml"/><Relationship Id="rId14" Type="http://schemas.openxmlformats.org/officeDocument/2006/relationships/tags" Target="../tags/tag418.xml"/></Relationships>
</file>

<file path=ppt/slides/_rels/slide8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8" Type="http://schemas.openxmlformats.org/officeDocument/2006/relationships/image" Target="../media/image480.emf"/><Relationship Id="rId13" Type="http://schemas.openxmlformats.org/officeDocument/2006/relationships/customXml" Target="../ink/ink47.xml"/><Relationship Id="rId18" Type="http://schemas.openxmlformats.org/officeDocument/2006/relationships/image" Target="../media/image530.emf"/><Relationship Id="rId26" Type="http://schemas.openxmlformats.org/officeDocument/2006/relationships/image" Target="../media/image570.emf"/><Relationship Id="rId3" Type="http://schemas.openxmlformats.org/officeDocument/2006/relationships/customXml" Target="../ink/ink42.xml"/><Relationship Id="rId21" Type="http://schemas.openxmlformats.org/officeDocument/2006/relationships/customXml" Target="../ink/ink51.xml"/><Relationship Id="rId7" Type="http://schemas.openxmlformats.org/officeDocument/2006/relationships/customXml" Target="../ink/ink44.xml"/><Relationship Id="rId12" Type="http://schemas.openxmlformats.org/officeDocument/2006/relationships/image" Target="../media/image50.emf"/><Relationship Id="rId17" Type="http://schemas.openxmlformats.org/officeDocument/2006/relationships/customXml" Target="../ink/ink49.xml"/><Relationship Id="rId25" Type="http://schemas.openxmlformats.org/officeDocument/2006/relationships/customXml" Target="../ink/ink53.xml"/><Relationship Id="rId2" Type="http://schemas.openxmlformats.org/officeDocument/2006/relationships/notesSlide" Target="../notesSlides/notesSlide74.xml"/><Relationship Id="rId16" Type="http://schemas.openxmlformats.org/officeDocument/2006/relationships/image" Target="../media/image520.emf"/><Relationship Id="rId20" Type="http://schemas.openxmlformats.org/officeDocument/2006/relationships/image" Target="../media/image540.emf"/><Relationship Id="rId29" Type="http://schemas.openxmlformats.org/officeDocument/2006/relationships/customXml" Target="../ink/ink55.xml"/><Relationship Id="rId1" Type="http://schemas.openxmlformats.org/officeDocument/2006/relationships/slideLayout" Target="../slideLayouts/slideLayout7.xml"/><Relationship Id="rId6" Type="http://schemas.openxmlformats.org/officeDocument/2006/relationships/image" Target="../media/image47.emf"/><Relationship Id="rId11" Type="http://schemas.openxmlformats.org/officeDocument/2006/relationships/customXml" Target="../ink/ink46.xml"/><Relationship Id="rId24" Type="http://schemas.openxmlformats.org/officeDocument/2006/relationships/image" Target="../media/image56.emf"/><Relationship Id="rId32" Type="http://schemas.openxmlformats.org/officeDocument/2006/relationships/image" Target="../media/image600.emf"/><Relationship Id="rId5" Type="http://schemas.openxmlformats.org/officeDocument/2006/relationships/customXml" Target="../ink/ink43.xml"/><Relationship Id="rId15" Type="http://schemas.openxmlformats.org/officeDocument/2006/relationships/customXml" Target="../ink/ink48.xml"/><Relationship Id="rId23" Type="http://schemas.openxmlformats.org/officeDocument/2006/relationships/customXml" Target="../ink/ink52.xml"/><Relationship Id="rId28" Type="http://schemas.openxmlformats.org/officeDocument/2006/relationships/image" Target="../media/image58.emf"/><Relationship Id="rId10" Type="http://schemas.openxmlformats.org/officeDocument/2006/relationships/image" Target="../media/image490.emf"/><Relationship Id="rId19" Type="http://schemas.openxmlformats.org/officeDocument/2006/relationships/customXml" Target="../ink/ink50.xml"/><Relationship Id="rId31" Type="http://schemas.openxmlformats.org/officeDocument/2006/relationships/customXml" Target="../ink/ink56.xml"/><Relationship Id="rId4" Type="http://schemas.openxmlformats.org/officeDocument/2006/relationships/image" Target="../media/image460.emf"/><Relationship Id="rId9" Type="http://schemas.openxmlformats.org/officeDocument/2006/relationships/customXml" Target="../ink/ink45.xml"/><Relationship Id="rId14" Type="http://schemas.openxmlformats.org/officeDocument/2006/relationships/image" Target="../media/image510.emf"/><Relationship Id="rId22" Type="http://schemas.openxmlformats.org/officeDocument/2006/relationships/image" Target="../media/image55.emf"/><Relationship Id="rId27" Type="http://schemas.openxmlformats.org/officeDocument/2006/relationships/customXml" Target="../ink/ink54.xml"/><Relationship Id="rId30" Type="http://schemas.openxmlformats.org/officeDocument/2006/relationships/image" Target="../media/image59.emf"/></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81.xml"/><Relationship Id="rId7" Type="http://schemas.openxmlformats.org/officeDocument/2006/relationships/notesSlide" Target="../notesSlides/notesSlide7.xml"/><Relationship Id="rId2" Type="http://schemas.openxmlformats.org/officeDocument/2006/relationships/tags" Target="../tags/tag180.xml"/><Relationship Id="rId1" Type="http://schemas.openxmlformats.org/officeDocument/2006/relationships/tags" Target="../tags/tag179.xml"/><Relationship Id="rId6" Type="http://schemas.openxmlformats.org/officeDocument/2006/relationships/slideLayout" Target="../slideLayouts/slideLayout1.xml"/><Relationship Id="rId5" Type="http://schemas.openxmlformats.org/officeDocument/2006/relationships/tags" Target="../tags/tag183.xml"/><Relationship Id="rId4" Type="http://schemas.openxmlformats.org/officeDocument/2006/relationships/tags" Target="../tags/tag182.xml"/></Relationships>
</file>

<file path=ppt/slides/_rels/slide90.xml.rels><?xml version="1.0" encoding="UTF-8" standalone="yes"?>
<Relationships xmlns="http://schemas.openxmlformats.org/package/2006/relationships"><Relationship Id="rId8" Type="http://schemas.openxmlformats.org/officeDocument/2006/relationships/tags" Target="../tags/tag426.xml"/><Relationship Id="rId3" Type="http://schemas.openxmlformats.org/officeDocument/2006/relationships/tags" Target="../tags/tag421.xml"/><Relationship Id="rId7" Type="http://schemas.openxmlformats.org/officeDocument/2006/relationships/tags" Target="../tags/tag425.xml"/><Relationship Id="rId2" Type="http://schemas.openxmlformats.org/officeDocument/2006/relationships/tags" Target="../tags/tag420.xml"/><Relationship Id="rId1" Type="http://schemas.openxmlformats.org/officeDocument/2006/relationships/tags" Target="../tags/tag419.xml"/><Relationship Id="rId6" Type="http://schemas.openxmlformats.org/officeDocument/2006/relationships/tags" Target="../tags/tag424.xml"/><Relationship Id="rId5" Type="http://schemas.openxmlformats.org/officeDocument/2006/relationships/tags" Target="../tags/tag423.xml"/><Relationship Id="rId10" Type="http://schemas.openxmlformats.org/officeDocument/2006/relationships/notesSlide" Target="../notesSlides/notesSlide78.xml"/><Relationship Id="rId4" Type="http://schemas.openxmlformats.org/officeDocument/2006/relationships/tags" Target="../tags/tag422.xml"/><Relationship Id="rId9"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customXml" Target="../ink/ink58.xml"/><Relationship Id="rId18" Type="http://schemas.openxmlformats.org/officeDocument/2006/relationships/image" Target="../media/image65.emf"/><Relationship Id="rId26" Type="http://schemas.openxmlformats.org/officeDocument/2006/relationships/image" Target="../media/image69.emf"/><Relationship Id="rId3" Type="http://schemas.openxmlformats.org/officeDocument/2006/relationships/tags" Target="../tags/tag429.xml"/><Relationship Id="rId21" Type="http://schemas.openxmlformats.org/officeDocument/2006/relationships/customXml" Target="../ink/ink62.xml"/><Relationship Id="rId34" Type="http://schemas.openxmlformats.org/officeDocument/2006/relationships/image" Target="../media/image73.emf"/><Relationship Id="rId7" Type="http://schemas.openxmlformats.org/officeDocument/2006/relationships/tags" Target="../tags/tag433.xml"/><Relationship Id="rId12" Type="http://schemas.openxmlformats.org/officeDocument/2006/relationships/image" Target="../media/image620.emf"/><Relationship Id="rId17" Type="http://schemas.openxmlformats.org/officeDocument/2006/relationships/customXml" Target="../ink/ink60.xml"/><Relationship Id="rId25" Type="http://schemas.openxmlformats.org/officeDocument/2006/relationships/customXml" Target="../ink/ink64.xml"/><Relationship Id="rId33" Type="http://schemas.openxmlformats.org/officeDocument/2006/relationships/customXml" Target="../ink/ink68.xml"/><Relationship Id="rId2" Type="http://schemas.openxmlformats.org/officeDocument/2006/relationships/tags" Target="../tags/tag428.xml"/><Relationship Id="rId16" Type="http://schemas.openxmlformats.org/officeDocument/2006/relationships/image" Target="../media/image640.emf"/><Relationship Id="rId20" Type="http://schemas.openxmlformats.org/officeDocument/2006/relationships/image" Target="../media/image66.emf"/><Relationship Id="rId29" Type="http://schemas.openxmlformats.org/officeDocument/2006/relationships/customXml" Target="../ink/ink66.xml"/><Relationship Id="rId1" Type="http://schemas.openxmlformats.org/officeDocument/2006/relationships/tags" Target="../tags/tag427.xml"/><Relationship Id="rId6" Type="http://schemas.openxmlformats.org/officeDocument/2006/relationships/tags" Target="../tags/tag432.xml"/><Relationship Id="rId11" Type="http://schemas.openxmlformats.org/officeDocument/2006/relationships/customXml" Target="../ink/ink57.xml"/><Relationship Id="rId24" Type="http://schemas.openxmlformats.org/officeDocument/2006/relationships/image" Target="../media/image68.emf"/><Relationship Id="rId32" Type="http://schemas.openxmlformats.org/officeDocument/2006/relationships/image" Target="../media/image72.emf"/><Relationship Id="rId5" Type="http://schemas.openxmlformats.org/officeDocument/2006/relationships/tags" Target="../tags/tag431.xml"/><Relationship Id="rId15" Type="http://schemas.openxmlformats.org/officeDocument/2006/relationships/customXml" Target="../ink/ink59.xml"/><Relationship Id="rId23" Type="http://schemas.openxmlformats.org/officeDocument/2006/relationships/customXml" Target="../ink/ink63.xml"/><Relationship Id="rId28" Type="http://schemas.openxmlformats.org/officeDocument/2006/relationships/image" Target="../media/image70.emf"/><Relationship Id="rId10" Type="http://schemas.openxmlformats.org/officeDocument/2006/relationships/image" Target="../media/image36.png"/><Relationship Id="rId19" Type="http://schemas.openxmlformats.org/officeDocument/2006/relationships/customXml" Target="../ink/ink61.xml"/><Relationship Id="rId31" Type="http://schemas.openxmlformats.org/officeDocument/2006/relationships/customXml" Target="../ink/ink67.xml"/><Relationship Id="rId4" Type="http://schemas.openxmlformats.org/officeDocument/2006/relationships/tags" Target="../tags/tag430.xml"/><Relationship Id="rId9" Type="http://schemas.openxmlformats.org/officeDocument/2006/relationships/notesSlide" Target="../notesSlides/notesSlide80.xml"/><Relationship Id="rId14" Type="http://schemas.openxmlformats.org/officeDocument/2006/relationships/image" Target="../media/image63.emf"/><Relationship Id="rId22" Type="http://schemas.openxmlformats.org/officeDocument/2006/relationships/image" Target="../media/image67.emf"/><Relationship Id="rId27" Type="http://schemas.openxmlformats.org/officeDocument/2006/relationships/customXml" Target="../ink/ink65.xml"/><Relationship Id="rId30" Type="http://schemas.openxmlformats.org/officeDocument/2006/relationships/image" Target="../media/image71.emf"/></Relationships>
</file>

<file path=ppt/slides/_rels/slide93.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customXml" Target="../ink/ink70.xml"/><Relationship Id="rId18" Type="http://schemas.openxmlformats.org/officeDocument/2006/relationships/image" Target="../media/image65.emf"/><Relationship Id="rId26" Type="http://schemas.openxmlformats.org/officeDocument/2006/relationships/image" Target="../media/image69.emf"/><Relationship Id="rId3" Type="http://schemas.openxmlformats.org/officeDocument/2006/relationships/tags" Target="../tags/tag436.xml"/><Relationship Id="rId21" Type="http://schemas.openxmlformats.org/officeDocument/2006/relationships/customXml" Target="../ink/ink74.xml"/><Relationship Id="rId34" Type="http://schemas.openxmlformats.org/officeDocument/2006/relationships/image" Target="../media/image73.emf"/><Relationship Id="rId7" Type="http://schemas.openxmlformats.org/officeDocument/2006/relationships/tags" Target="../tags/tag440.xml"/><Relationship Id="rId12" Type="http://schemas.openxmlformats.org/officeDocument/2006/relationships/image" Target="../media/image620.emf"/><Relationship Id="rId17" Type="http://schemas.openxmlformats.org/officeDocument/2006/relationships/customXml" Target="../ink/ink72.xml"/><Relationship Id="rId25" Type="http://schemas.openxmlformats.org/officeDocument/2006/relationships/customXml" Target="../ink/ink76.xml"/><Relationship Id="rId33" Type="http://schemas.openxmlformats.org/officeDocument/2006/relationships/customXml" Target="../ink/ink80.xml"/><Relationship Id="rId2" Type="http://schemas.openxmlformats.org/officeDocument/2006/relationships/tags" Target="../tags/tag435.xml"/><Relationship Id="rId16" Type="http://schemas.openxmlformats.org/officeDocument/2006/relationships/image" Target="../media/image640.emf"/><Relationship Id="rId20" Type="http://schemas.openxmlformats.org/officeDocument/2006/relationships/image" Target="../media/image66.emf"/><Relationship Id="rId29" Type="http://schemas.openxmlformats.org/officeDocument/2006/relationships/customXml" Target="../ink/ink78.xml"/><Relationship Id="rId1" Type="http://schemas.openxmlformats.org/officeDocument/2006/relationships/tags" Target="../tags/tag434.xml"/><Relationship Id="rId6" Type="http://schemas.openxmlformats.org/officeDocument/2006/relationships/tags" Target="../tags/tag439.xml"/><Relationship Id="rId11" Type="http://schemas.openxmlformats.org/officeDocument/2006/relationships/customXml" Target="../ink/ink69.xml"/><Relationship Id="rId24" Type="http://schemas.openxmlformats.org/officeDocument/2006/relationships/image" Target="../media/image68.emf"/><Relationship Id="rId32" Type="http://schemas.openxmlformats.org/officeDocument/2006/relationships/image" Target="../media/image72.emf"/><Relationship Id="rId5" Type="http://schemas.openxmlformats.org/officeDocument/2006/relationships/tags" Target="../tags/tag438.xml"/><Relationship Id="rId15" Type="http://schemas.openxmlformats.org/officeDocument/2006/relationships/customXml" Target="../ink/ink71.xml"/><Relationship Id="rId23" Type="http://schemas.openxmlformats.org/officeDocument/2006/relationships/customXml" Target="../ink/ink75.xml"/><Relationship Id="rId28" Type="http://schemas.openxmlformats.org/officeDocument/2006/relationships/image" Target="../media/image70.emf"/><Relationship Id="rId10" Type="http://schemas.openxmlformats.org/officeDocument/2006/relationships/image" Target="../media/image36.png"/><Relationship Id="rId19" Type="http://schemas.openxmlformats.org/officeDocument/2006/relationships/customXml" Target="../ink/ink73.xml"/><Relationship Id="rId31" Type="http://schemas.openxmlformats.org/officeDocument/2006/relationships/customXml" Target="../ink/ink79.xml"/><Relationship Id="rId4" Type="http://schemas.openxmlformats.org/officeDocument/2006/relationships/tags" Target="../tags/tag437.xml"/><Relationship Id="rId9" Type="http://schemas.openxmlformats.org/officeDocument/2006/relationships/notesSlide" Target="../notesSlides/notesSlide81.xml"/><Relationship Id="rId14" Type="http://schemas.openxmlformats.org/officeDocument/2006/relationships/image" Target="../media/image63.emf"/><Relationship Id="rId22" Type="http://schemas.openxmlformats.org/officeDocument/2006/relationships/image" Target="../media/image67.emf"/><Relationship Id="rId27" Type="http://schemas.openxmlformats.org/officeDocument/2006/relationships/customXml" Target="../ink/ink77.xml"/><Relationship Id="rId30" Type="http://schemas.openxmlformats.org/officeDocument/2006/relationships/image" Target="../media/image71.emf"/></Relationships>
</file>

<file path=ppt/slides/_rels/slide94.xml.rels><?xml version="1.0" encoding="UTF-8" standalone="yes"?>
<Relationships xmlns="http://schemas.openxmlformats.org/package/2006/relationships"><Relationship Id="rId13" Type="http://schemas.openxmlformats.org/officeDocument/2006/relationships/tags" Target="../tags/tag453.xml"/><Relationship Id="rId18" Type="http://schemas.openxmlformats.org/officeDocument/2006/relationships/customXml" Target="../ink/ink82.xml"/><Relationship Id="rId26" Type="http://schemas.openxmlformats.org/officeDocument/2006/relationships/customXml" Target="../ink/ink86.xml"/><Relationship Id="rId39" Type="http://schemas.openxmlformats.org/officeDocument/2006/relationships/image" Target="../media/image39.emf"/><Relationship Id="rId3" Type="http://schemas.openxmlformats.org/officeDocument/2006/relationships/tags" Target="../tags/tag443.xml"/><Relationship Id="rId21" Type="http://schemas.openxmlformats.org/officeDocument/2006/relationships/image" Target="../media/image300.emf"/><Relationship Id="rId34" Type="http://schemas.openxmlformats.org/officeDocument/2006/relationships/customXml" Target="../ink/ink90.xml"/><Relationship Id="rId42" Type="http://schemas.openxmlformats.org/officeDocument/2006/relationships/customXml" Target="../ink/ink94.xml"/><Relationship Id="rId47" Type="http://schemas.openxmlformats.org/officeDocument/2006/relationships/image" Target="../media/image430.emf"/><Relationship Id="rId50" Type="http://schemas.openxmlformats.org/officeDocument/2006/relationships/customXml" Target="../ink/ink98.xml"/><Relationship Id="rId7" Type="http://schemas.openxmlformats.org/officeDocument/2006/relationships/tags" Target="../tags/tag447.xml"/><Relationship Id="rId12" Type="http://schemas.openxmlformats.org/officeDocument/2006/relationships/tags" Target="../tags/tag452.xml"/><Relationship Id="rId17" Type="http://schemas.openxmlformats.org/officeDocument/2006/relationships/image" Target="../media/image280.emf"/><Relationship Id="rId25" Type="http://schemas.openxmlformats.org/officeDocument/2006/relationships/image" Target="../media/image320.emf"/><Relationship Id="rId33" Type="http://schemas.openxmlformats.org/officeDocument/2006/relationships/image" Target="../media/image360.emf"/><Relationship Id="rId38" Type="http://schemas.openxmlformats.org/officeDocument/2006/relationships/customXml" Target="../ink/ink92.xml"/><Relationship Id="rId46" Type="http://schemas.openxmlformats.org/officeDocument/2006/relationships/customXml" Target="../ink/ink96.xml"/><Relationship Id="rId2" Type="http://schemas.openxmlformats.org/officeDocument/2006/relationships/tags" Target="../tags/tag442.xml"/><Relationship Id="rId16" Type="http://schemas.openxmlformats.org/officeDocument/2006/relationships/customXml" Target="../ink/ink81.xml"/><Relationship Id="rId20" Type="http://schemas.openxmlformats.org/officeDocument/2006/relationships/customXml" Target="../ink/ink83.xml"/><Relationship Id="rId29" Type="http://schemas.openxmlformats.org/officeDocument/2006/relationships/image" Target="../media/image340.emf"/><Relationship Id="rId41" Type="http://schemas.openxmlformats.org/officeDocument/2006/relationships/image" Target="../media/image400.emf"/><Relationship Id="rId1" Type="http://schemas.openxmlformats.org/officeDocument/2006/relationships/tags" Target="../tags/tag441.xml"/><Relationship Id="rId6" Type="http://schemas.openxmlformats.org/officeDocument/2006/relationships/tags" Target="../tags/tag446.xml"/><Relationship Id="rId11" Type="http://schemas.openxmlformats.org/officeDocument/2006/relationships/tags" Target="../tags/tag451.xml"/><Relationship Id="rId24" Type="http://schemas.openxmlformats.org/officeDocument/2006/relationships/customXml" Target="../ink/ink85.xml"/><Relationship Id="rId32" Type="http://schemas.openxmlformats.org/officeDocument/2006/relationships/customXml" Target="../ink/ink89.xml"/><Relationship Id="rId37" Type="http://schemas.openxmlformats.org/officeDocument/2006/relationships/image" Target="../media/image74.emf"/><Relationship Id="rId40" Type="http://schemas.openxmlformats.org/officeDocument/2006/relationships/customXml" Target="../ink/ink93.xml"/><Relationship Id="rId45" Type="http://schemas.openxmlformats.org/officeDocument/2006/relationships/image" Target="../media/image420.emf"/><Relationship Id="rId5" Type="http://schemas.openxmlformats.org/officeDocument/2006/relationships/tags" Target="../tags/tag445.xml"/><Relationship Id="rId15" Type="http://schemas.openxmlformats.org/officeDocument/2006/relationships/slideLayout" Target="../slideLayouts/slideLayout7.xml"/><Relationship Id="rId23" Type="http://schemas.openxmlformats.org/officeDocument/2006/relationships/image" Target="../media/image311.emf"/><Relationship Id="rId28" Type="http://schemas.openxmlformats.org/officeDocument/2006/relationships/customXml" Target="../ink/ink87.xml"/><Relationship Id="rId36" Type="http://schemas.openxmlformats.org/officeDocument/2006/relationships/customXml" Target="../ink/ink91.xml"/><Relationship Id="rId49" Type="http://schemas.openxmlformats.org/officeDocument/2006/relationships/image" Target="../media/image44.emf"/><Relationship Id="rId10" Type="http://schemas.openxmlformats.org/officeDocument/2006/relationships/tags" Target="../tags/tag450.xml"/><Relationship Id="rId19" Type="http://schemas.openxmlformats.org/officeDocument/2006/relationships/image" Target="../media/image290.emf"/><Relationship Id="rId31" Type="http://schemas.openxmlformats.org/officeDocument/2006/relationships/image" Target="../media/image350.emf"/><Relationship Id="rId44" Type="http://schemas.openxmlformats.org/officeDocument/2006/relationships/customXml" Target="../ink/ink95.xml"/><Relationship Id="rId4" Type="http://schemas.openxmlformats.org/officeDocument/2006/relationships/tags" Target="../tags/tag444.xml"/><Relationship Id="rId9" Type="http://schemas.openxmlformats.org/officeDocument/2006/relationships/tags" Target="../tags/tag449.xml"/><Relationship Id="rId14" Type="http://schemas.openxmlformats.org/officeDocument/2006/relationships/tags" Target="../tags/tag454.xml"/><Relationship Id="rId22" Type="http://schemas.openxmlformats.org/officeDocument/2006/relationships/customXml" Target="../ink/ink84.xml"/><Relationship Id="rId27" Type="http://schemas.openxmlformats.org/officeDocument/2006/relationships/image" Target="../media/image330.emf"/><Relationship Id="rId30" Type="http://schemas.openxmlformats.org/officeDocument/2006/relationships/customXml" Target="../ink/ink88.xml"/><Relationship Id="rId35" Type="http://schemas.openxmlformats.org/officeDocument/2006/relationships/image" Target="../media/image370.emf"/><Relationship Id="rId43" Type="http://schemas.openxmlformats.org/officeDocument/2006/relationships/image" Target="../media/image410.emf"/><Relationship Id="rId48" Type="http://schemas.openxmlformats.org/officeDocument/2006/relationships/customXml" Target="../ink/ink97.xml"/><Relationship Id="rId8" Type="http://schemas.openxmlformats.org/officeDocument/2006/relationships/tags" Target="../tags/tag448.xml"/><Relationship Id="rId51" Type="http://schemas.openxmlformats.org/officeDocument/2006/relationships/image" Target="../media/image75.emf"/></Relationships>
</file>

<file path=ppt/slides/_rels/slide9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2.xml"/><Relationship Id="rId1" Type="http://schemas.openxmlformats.org/officeDocument/2006/relationships/slideLayout" Target="../slideLayouts/slideLayout7.xml"/><Relationship Id="rId5" Type="http://schemas.openxmlformats.org/officeDocument/2006/relationships/image" Target="../media/image200.emf"/><Relationship Id="rId4" Type="http://schemas.openxmlformats.org/officeDocument/2006/relationships/customXml" Target="../ink/ink99.xml"/></Relationships>
</file>

<file path=ppt/slides/_rels/slide96.xml.rels><?xml version="1.0" encoding="UTF-8" standalone="yes"?>
<Relationships xmlns="http://schemas.openxmlformats.org/package/2006/relationships"><Relationship Id="rId8" Type="http://schemas.openxmlformats.org/officeDocument/2006/relationships/image" Target="../media/image480.emf"/><Relationship Id="rId13" Type="http://schemas.openxmlformats.org/officeDocument/2006/relationships/customXml" Target="../ink/ink105.xml"/><Relationship Id="rId18" Type="http://schemas.openxmlformats.org/officeDocument/2006/relationships/image" Target="../media/image530.emf"/><Relationship Id="rId26" Type="http://schemas.openxmlformats.org/officeDocument/2006/relationships/image" Target="../media/image570.emf"/><Relationship Id="rId3" Type="http://schemas.openxmlformats.org/officeDocument/2006/relationships/customXml" Target="../ink/ink100.xml"/><Relationship Id="rId21" Type="http://schemas.openxmlformats.org/officeDocument/2006/relationships/customXml" Target="../ink/ink109.xml"/><Relationship Id="rId7" Type="http://schemas.openxmlformats.org/officeDocument/2006/relationships/customXml" Target="../ink/ink102.xml"/><Relationship Id="rId12" Type="http://schemas.openxmlformats.org/officeDocument/2006/relationships/image" Target="../media/image50.emf"/><Relationship Id="rId17" Type="http://schemas.openxmlformats.org/officeDocument/2006/relationships/customXml" Target="../ink/ink107.xml"/><Relationship Id="rId25" Type="http://schemas.openxmlformats.org/officeDocument/2006/relationships/customXml" Target="../ink/ink111.xml"/><Relationship Id="rId2" Type="http://schemas.openxmlformats.org/officeDocument/2006/relationships/notesSlide" Target="../notesSlides/notesSlide83.xml"/><Relationship Id="rId16" Type="http://schemas.openxmlformats.org/officeDocument/2006/relationships/image" Target="../media/image520.emf"/><Relationship Id="rId20" Type="http://schemas.openxmlformats.org/officeDocument/2006/relationships/image" Target="../media/image77.emf"/><Relationship Id="rId29" Type="http://schemas.openxmlformats.org/officeDocument/2006/relationships/customXml" Target="../ink/ink113.xml"/><Relationship Id="rId1" Type="http://schemas.openxmlformats.org/officeDocument/2006/relationships/slideLayout" Target="../slideLayouts/slideLayout7.xml"/><Relationship Id="rId6" Type="http://schemas.openxmlformats.org/officeDocument/2006/relationships/image" Target="../media/image47.emf"/><Relationship Id="rId11" Type="http://schemas.openxmlformats.org/officeDocument/2006/relationships/customXml" Target="../ink/ink104.xml"/><Relationship Id="rId24" Type="http://schemas.openxmlformats.org/officeDocument/2006/relationships/image" Target="../media/image56.emf"/><Relationship Id="rId32" Type="http://schemas.openxmlformats.org/officeDocument/2006/relationships/image" Target="../media/image600.emf"/><Relationship Id="rId5" Type="http://schemas.openxmlformats.org/officeDocument/2006/relationships/customXml" Target="../ink/ink101.xml"/><Relationship Id="rId15" Type="http://schemas.openxmlformats.org/officeDocument/2006/relationships/customXml" Target="../ink/ink106.xml"/><Relationship Id="rId23" Type="http://schemas.openxmlformats.org/officeDocument/2006/relationships/customXml" Target="../ink/ink110.xml"/><Relationship Id="rId28" Type="http://schemas.openxmlformats.org/officeDocument/2006/relationships/image" Target="../media/image58.emf"/><Relationship Id="rId10" Type="http://schemas.openxmlformats.org/officeDocument/2006/relationships/image" Target="../media/image490.emf"/><Relationship Id="rId19" Type="http://schemas.openxmlformats.org/officeDocument/2006/relationships/customXml" Target="../ink/ink108.xml"/><Relationship Id="rId31" Type="http://schemas.openxmlformats.org/officeDocument/2006/relationships/customXml" Target="../ink/ink114.xml"/><Relationship Id="rId4" Type="http://schemas.openxmlformats.org/officeDocument/2006/relationships/image" Target="../media/image460.emf"/><Relationship Id="rId9" Type="http://schemas.openxmlformats.org/officeDocument/2006/relationships/customXml" Target="../ink/ink103.xml"/><Relationship Id="rId14" Type="http://schemas.openxmlformats.org/officeDocument/2006/relationships/image" Target="../media/image76.emf"/><Relationship Id="rId22" Type="http://schemas.openxmlformats.org/officeDocument/2006/relationships/image" Target="../media/image55.emf"/><Relationship Id="rId27" Type="http://schemas.openxmlformats.org/officeDocument/2006/relationships/customXml" Target="../ink/ink112.xml"/><Relationship Id="rId30" Type="http://schemas.openxmlformats.org/officeDocument/2006/relationships/image" Target="../media/image59.emf"/></Relationships>
</file>

<file path=ppt/slides/_rels/slide97.xml.rels><?xml version="1.0" encoding="UTF-8" standalone="yes"?>
<Relationships xmlns="http://schemas.openxmlformats.org/package/2006/relationships"><Relationship Id="rId8" Type="http://schemas.openxmlformats.org/officeDocument/2006/relationships/tags" Target="../tags/tag462.xml"/><Relationship Id="rId3" Type="http://schemas.openxmlformats.org/officeDocument/2006/relationships/tags" Target="../tags/tag457.xml"/><Relationship Id="rId7" Type="http://schemas.openxmlformats.org/officeDocument/2006/relationships/tags" Target="../tags/tag461.xml"/><Relationship Id="rId2" Type="http://schemas.openxmlformats.org/officeDocument/2006/relationships/tags" Target="../tags/tag456.xml"/><Relationship Id="rId1" Type="http://schemas.openxmlformats.org/officeDocument/2006/relationships/tags" Target="../tags/tag455.xml"/><Relationship Id="rId6" Type="http://schemas.openxmlformats.org/officeDocument/2006/relationships/tags" Target="../tags/tag460.xml"/><Relationship Id="rId11" Type="http://schemas.openxmlformats.org/officeDocument/2006/relationships/image" Target="../media/image9.png"/><Relationship Id="rId5" Type="http://schemas.openxmlformats.org/officeDocument/2006/relationships/tags" Target="../tags/tag459.xml"/><Relationship Id="rId10" Type="http://schemas.openxmlformats.org/officeDocument/2006/relationships/notesSlide" Target="../notesSlides/notesSlide84.xml"/><Relationship Id="rId4" Type="http://schemas.openxmlformats.org/officeDocument/2006/relationships/tags" Target="../tags/tag458.xml"/><Relationship Id="rId9"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tags" Target="../tags/tag465.xml"/><Relationship Id="rId2" Type="http://schemas.openxmlformats.org/officeDocument/2006/relationships/tags" Target="../tags/tag464.xml"/><Relationship Id="rId1" Type="http://schemas.openxmlformats.org/officeDocument/2006/relationships/tags" Target="../tags/tag463.xml"/><Relationship Id="rId6" Type="http://schemas.openxmlformats.org/officeDocument/2006/relationships/notesSlide" Target="../notesSlides/notesSlide85.xml"/><Relationship Id="rId5" Type="http://schemas.openxmlformats.org/officeDocument/2006/relationships/slideLayout" Target="../slideLayouts/slideLayout7.xml"/><Relationship Id="rId4" Type="http://schemas.openxmlformats.org/officeDocument/2006/relationships/tags" Target="../tags/tag466.xml"/></Relationships>
</file>

<file path=ppt/slides/_rels/slide99.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469.xml"/><Relationship Id="rId7" Type="http://schemas.openxmlformats.org/officeDocument/2006/relationships/tags" Target="../tags/tag473.xml"/><Relationship Id="rId2" Type="http://schemas.openxmlformats.org/officeDocument/2006/relationships/tags" Target="../tags/tag468.xml"/><Relationship Id="rId1" Type="http://schemas.openxmlformats.org/officeDocument/2006/relationships/tags" Target="../tags/tag467.xml"/><Relationship Id="rId6" Type="http://schemas.openxmlformats.org/officeDocument/2006/relationships/tags" Target="../tags/tag472.xml"/><Relationship Id="rId5" Type="http://schemas.openxmlformats.org/officeDocument/2006/relationships/tags" Target="../tags/tag471.xml"/><Relationship Id="rId4" Type="http://schemas.openxmlformats.org/officeDocument/2006/relationships/tags" Target="../tags/tag470.xml"/><Relationship Id="rId9" Type="http://schemas.openxmlformats.org/officeDocument/2006/relationships/notesSlide" Target="../notesSlides/notesSlide8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ounded Rectangle 79"/>
          <p:cNvSpPr>
            <a:spLocks noChangeArrowheads="1"/>
          </p:cNvSpPr>
          <p:nvPr/>
        </p:nvSpPr>
        <p:spPr bwMode="auto">
          <a:xfrm>
            <a:off x="241300" y="1290638"/>
            <a:ext cx="3721100" cy="4725987"/>
          </a:xfrm>
          <a:prstGeom prst="roundRect">
            <a:avLst>
              <a:gd name="adj" fmla="val 16667"/>
            </a:avLst>
          </a:prstGeom>
          <a:solidFill>
            <a:srgbClr val="CC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80" name="Down Arrow 79"/>
          <p:cNvSpPr/>
          <p:nvPr/>
        </p:nvSpPr>
        <p:spPr bwMode="auto">
          <a:xfrm>
            <a:off x="2261286" y="292314"/>
            <a:ext cx="711672" cy="1079286"/>
          </a:xfrm>
          <a:prstGeom prst="downArrow">
            <a:avLst/>
          </a:prstGeom>
          <a:solidFill>
            <a:srgbClr val="CCFFCC"/>
          </a:solidFill>
          <a:ln w="9525" cap="flat" cmpd="sng" algn="ctr">
            <a:solidFill>
              <a:srgbClr val="0FA10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pitchFamily="1" charset="0"/>
              <a:ea typeface="MS PGothic" pitchFamily="34" charset="-128"/>
              <a:cs typeface="+mn-cs"/>
            </a:endParaRPr>
          </a:p>
        </p:txBody>
      </p:sp>
      <p:sp>
        <p:nvSpPr>
          <p:cNvPr id="2051" name="Text Box 2"/>
          <p:cNvSpPr txBox="1">
            <a:spLocks noChangeArrowheads="1"/>
          </p:cNvSpPr>
          <p:nvPr/>
        </p:nvSpPr>
        <p:spPr bwMode="auto">
          <a:xfrm>
            <a:off x="850900" y="152400"/>
            <a:ext cx="51689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42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CS </a:t>
            </a:r>
            <a:r>
              <a:rPr kumimoji="0" lang="en-US" sz="42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    this </a:t>
            </a:r>
            <a:r>
              <a:rPr kumimoji="0" lang="en-US" sz="42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week</a:t>
            </a:r>
          </a:p>
        </p:txBody>
      </p:sp>
      <p:pic>
        <p:nvPicPr>
          <p:cNvPr id="2053" name="Picture 46" descr="231055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197225"/>
            <a:ext cx="1849438" cy="2381250"/>
          </a:xfrm>
          <a:prstGeom prst="rect">
            <a:avLst/>
          </a:prstGeom>
          <a:noFill/>
          <a:ln w="28575">
            <a:solidFill>
              <a:srgbClr val="0FA10C"/>
            </a:solidFill>
            <a:miter lim="800000"/>
            <a:headEnd/>
            <a:tailEnd/>
          </a:ln>
          <a:extLst>
            <a:ext uri="{909E8E84-426E-40DD-AFC4-6F175D3DCCD1}">
              <a14:hiddenFill xmlns:a14="http://schemas.microsoft.com/office/drawing/2010/main">
                <a:solidFill>
                  <a:srgbClr val="FFFFFF"/>
                </a:solidFill>
              </a14:hiddenFill>
            </a:ext>
          </a:extLst>
        </p:spPr>
      </p:pic>
      <p:pic>
        <p:nvPicPr>
          <p:cNvPr id="2054" name="Picture 49" descr="dictiona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3197225"/>
            <a:ext cx="1905000" cy="2381250"/>
          </a:xfrm>
          <a:prstGeom prst="rect">
            <a:avLst/>
          </a:prstGeom>
          <a:noFill/>
          <a:ln w="28575">
            <a:solidFill>
              <a:srgbClr val="0FA10C"/>
            </a:solidFill>
            <a:miter lim="800000"/>
            <a:headEnd/>
            <a:tailEnd/>
          </a:ln>
          <a:extLst>
            <a:ext uri="{909E8E84-426E-40DD-AFC4-6F175D3DCCD1}">
              <a14:hiddenFill xmlns:a14="http://schemas.microsoft.com/office/drawing/2010/main">
                <a:solidFill>
                  <a:srgbClr val="FFFFFF"/>
                </a:solidFill>
              </a14:hiddenFill>
            </a:ext>
          </a:extLst>
        </p:spPr>
      </p:pic>
      <p:sp>
        <p:nvSpPr>
          <p:cNvPr id="2055" name="Rectangle 50"/>
          <p:cNvSpPr>
            <a:spLocks noChangeArrowheads="1"/>
          </p:cNvSpPr>
          <p:nvPr/>
        </p:nvSpPr>
        <p:spPr bwMode="auto">
          <a:xfrm>
            <a:off x="5261269" y="5649913"/>
            <a:ext cx="5934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FA10C"/>
                </a:solidFill>
                <a:effectLst/>
                <a:uLnTx/>
                <a:uFillTx/>
                <a:latin typeface="Cambria" panose="02040503050406030204" pitchFamily="18" charset="0"/>
                <a:ea typeface="MS PGothic" pitchFamily="34" charset="-128"/>
                <a:cs typeface="+mn-cs"/>
              </a:rPr>
              <a:t>files</a:t>
            </a:r>
          </a:p>
        </p:txBody>
      </p:sp>
      <p:sp>
        <p:nvSpPr>
          <p:cNvPr id="2056" name="Rectangle 51"/>
          <p:cNvSpPr>
            <a:spLocks noChangeArrowheads="1"/>
          </p:cNvSpPr>
          <p:nvPr/>
        </p:nvSpPr>
        <p:spPr bwMode="auto">
          <a:xfrm>
            <a:off x="7017617" y="5649913"/>
            <a:ext cx="13548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FA10C"/>
                </a:solidFill>
                <a:effectLst/>
                <a:uLnTx/>
                <a:uFillTx/>
                <a:latin typeface="Cambria" panose="02040503050406030204" pitchFamily="18" charset="0"/>
                <a:ea typeface="MS PGothic" pitchFamily="34" charset="-128"/>
                <a:cs typeface="+mn-cs"/>
              </a:rPr>
              <a:t>dictionaries</a:t>
            </a:r>
          </a:p>
        </p:txBody>
      </p:sp>
      <p:sp>
        <p:nvSpPr>
          <p:cNvPr id="2057" name="Rectangle 55"/>
          <p:cNvSpPr>
            <a:spLocks noChangeArrowheads="1"/>
          </p:cNvSpPr>
          <p:nvPr/>
        </p:nvSpPr>
        <p:spPr bwMode="auto">
          <a:xfrm>
            <a:off x="5935663" y="1916113"/>
            <a:ext cx="14779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Courier New" pitchFamily="49" charset="0"/>
                <a:ea typeface="MS PGothic" pitchFamily="34" charset="-128"/>
                <a:cs typeface="+mn-cs"/>
              </a:rPr>
              <a:t>hw10pr3</a:t>
            </a: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grpSp>
        <p:nvGrpSpPr>
          <p:cNvPr id="2058" name="Group 54"/>
          <p:cNvGrpSpPr>
            <a:grpSpLocks/>
          </p:cNvGrpSpPr>
          <p:nvPr/>
        </p:nvGrpSpPr>
        <p:grpSpPr bwMode="auto">
          <a:xfrm>
            <a:off x="8539163" y="6273800"/>
            <a:ext cx="365125" cy="431800"/>
            <a:chOff x="3456" y="1784"/>
            <a:chExt cx="952" cy="1048"/>
          </a:xfrm>
        </p:grpSpPr>
        <p:sp>
          <p:nvSpPr>
            <p:cNvPr id="2110" name="Freeform 55"/>
            <p:cNvSpPr>
              <a:spLocks/>
            </p:cNvSpPr>
            <p:nvPr/>
          </p:nvSpPr>
          <p:spPr bwMode="auto">
            <a:xfrm>
              <a:off x="4266" y="188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111" name="Freeform 56"/>
            <p:cNvSpPr>
              <a:spLocks/>
            </p:cNvSpPr>
            <p:nvPr/>
          </p:nvSpPr>
          <p:spPr bwMode="auto">
            <a:xfrm rot="7013025">
              <a:off x="4162" y="1952"/>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112" name="Freeform 57"/>
            <p:cNvSpPr>
              <a:spLocks/>
            </p:cNvSpPr>
            <p:nvPr/>
          </p:nvSpPr>
          <p:spPr bwMode="auto">
            <a:xfrm rot="-6712609">
              <a:off x="4168" y="181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113" name="Freeform 58"/>
            <p:cNvSpPr>
              <a:spLocks/>
            </p:cNvSpPr>
            <p:nvPr/>
          </p:nvSpPr>
          <p:spPr bwMode="auto">
            <a:xfrm>
              <a:off x="3456" y="2583"/>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114" name="Oval 59"/>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115" name="Oval 60"/>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116" name="Oval 61"/>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117" name="Oval 62"/>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118" name="Oval 63"/>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119" name="Oval 64"/>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120" name="Oval 65"/>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121" name="AutoShape 66"/>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122" name="Freeform 67"/>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123" name="Freeform 68"/>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124" name="Freeform 69"/>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125" name="Freeform 70"/>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126" name="Freeform 71"/>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grpSp>
      <p:sp>
        <p:nvSpPr>
          <p:cNvPr id="2059" name="Text Box 72"/>
          <p:cNvSpPr txBox="1">
            <a:spLocks noChangeArrowheads="1"/>
          </p:cNvSpPr>
          <p:nvPr/>
        </p:nvSpPr>
        <p:spPr bwMode="auto">
          <a:xfrm>
            <a:off x="6705600" y="6263554"/>
            <a:ext cx="17605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900" b="0" i="0" u="none" strike="noStrike" kern="1200" cap="none" spc="0" normalizeH="0" baseline="0" noProof="0" dirty="0">
                <a:ln>
                  <a:noFill/>
                </a:ln>
                <a:solidFill>
                  <a:srgbClr val="0A6819"/>
                </a:solidFill>
                <a:effectLst/>
                <a:uLnTx/>
                <a:uFillTx/>
                <a:latin typeface="Cambria" panose="02040503050406030204" pitchFamily="18" charset="0"/>
                <a:ea typeface="MS PGothic" pitchFamily="34" charset="-128"/>
                <a:cs typeface="+mn-cs"/>
              </a:rPr>
              <a:t>If I had a dictionary, I guess I could look up what it was!</a:t>
            </a:r>
          </a:p>
        </p:txBody>
      </p:sp>
      <p:sp>
        <p:nvSpPr>
          <p:cNvPr id="2060" name="Rectangle 55"/>
          <p:cNvSpPr>
            <a:spLocks noChangeArrowheads="1"/>
          </p:cNvSpPr>
          <p:nvPr/>
        </p:nvSpPr>
        <p:spPr bwMode="auto">
          <a:xfrm>
            <a:off x="1363663" y="1916113"/>
            <a:ext cx="14779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Courier New" pitchFamily="49" charset="0"/>
                <a:ea typeface="MS PGothic" pitchFamily="34" charset="-128"/>
                <a:cs typeface="+mn-cs"/>
              </a:rPr>
              <a:t>hw10pr2</a:t>
            </a: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61" name="Oval 68"/>
          <p:cNvSpPr>
            <a:spLocks noChangeArrowheads="1"/>
          </p:cNvSpPr>
          <p:nvPr/>
        </p:nvSpPr>
        <p:spPr bwMode="auto">
          <a:xfrm>
            <a:off x="792163" y="3368675"/>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62" name="Oval 69"/>
          <p:cNvSpPr>
            <a:spLocks noChangeArrowheads="1"/>
          </p:cNvSpPr>
          <p:nvPr/>
        </p:nvSpPr>
        <p:spPr bwMode="auto">
          <a:xfrm>
            <a:off x="792163" y="3730625"/>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63" name="Oval 70"/>
          <p:cNvSpPr>
            <a:spLocks noChangeArrowheads="1"/>
          </p:cNvSpPr>
          <p:nvPr/>
        </p:nvSpPr>
        <p:spPr bwMode="auto">
          <a:xfrm>
            <a:off x="792163" y="4094163"/>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64" name="Oval 71"/>
          <p:cNvSpPr>
            <a:spLocks noChangeArrowheads="1"/>
          </p:cNvSpPr>
          <p:nvPr/>
        </p:nvSpPr>
        <p:spPr bwMode="auto">
          <a:xfrm>
            <a:off x="792163" y="4457700"/>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65" name="Oval 72"/>
          <p:cNvSpPr>
            <a:spLocks noChangeArrowheads="1"/>
          </p:cNvSpPr>
          <p:nvPr/>
        </p:nvSpPr>
        <p:spPr bwMode="auto">
          <a:xfrm>
            <a:off x="792163" y="4821238"/>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66" name="Oval 73"/>
          <p:cNvSpPr>
            <a:spLocks noChangeArrowheads="1"/>
          </p:cNvSpPr>
          <p:nvPr/>
        </p:nvSpPr>
        <p:spPr bwMode="auto">
          <a:xfrm>
            <a:off x="792163" y="5184775"/>
            <a:ext cx="304800" cy="304800"/>
          </a:xfrm>
          <a:prstGeom prst="ellipse">
            <a:avLst/>
          </a:prstGeom>
          <a:solidFill>
            <a:schemeClr val="tx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67" name="Oval 74"/>
          <p:cNvSpPr>
            <a:spLocks noChangeArrowheads="1"/>
          </p:cNvSpPr>
          <p:nvPr/>
        </p:nvSpPr>
        <p:spPr bwMode="auto">
          <a:xfrm>
            <a:off x="1173163" y="3368675"/>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68" name="Oval 75"/>
          <p:cNvSpPr>
            <a:spLocks noChangeArrowheads="1"/>
          </p:cNvSpPr>
          <p:nvPr/>
        </p:nvSpPr>
        <p:spPr bwMode="auto">
          <a:xfrm>
            <a:off x="1173163" y="3730625"/>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69" name="Oval 76"/>
          <p:cNvSpPr>
            <a:spLocks noChangeArrowheads="1"/>
          </p:cNvSpPr>
          <p:nvPr/>
        </p:nvSpPr>
        <p:spPr bwMode="auto">
          <a:xfrm>
            <a:off x="1173163" y="4094163"/>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70" name="Oval 77"/>
          <p:cNvSpPr>
            <a:spLocks noChangeArrowheads="1"/>
          </p:cNvSpPr>
          <p:nvPr/>
        </p:nvSpPr>
        <p:spPr bwMode="auto">
          <a:xfrm>
            <a:off x="1173163" y="4457700"/>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71" name="Oval 78"/>
          <p:cNvSpPr>
            <a:spLocks noChangeArrowheads="1"/>
          </p:cNvSpPr>
          <p:nvPr/>
        </p:nvSpPr>
        <p:spPr bwMode="auto">
          <a:xfrm>
            <a:off x="1173163" y="4821238"/>
            <a:ext cx="304800" cy="304800"/>
          </a:xfrm>
          <a:prstGeom prst="ellipse">
            <a:avLst/>
          </a:prstGeom>
          <a:solidFill>
            <a:schemeClr val="tx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72" name="Oval 79"/>
          <p:cNvSpPr>
            <a:spLocks noChangeArrowheads="1"/>
          </p:cNvSpPr>
          <p:nvPr/>
        </p:nvSpPr>
        <p:spPr bwMode="auto">
          <a:xfrm>
            <a:off x="1554163" y="3368675"/>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73" name="Oval 80"/>
          <p:cNvSpPr>
            <a:spLocks noChangeArrowheads="1"/>
          </p:cNvSpPr>
          <p:nvPr/>
        </p:nvSpPr>
        <p:spPr bwMode="auto">
          <a:xfrm>
            <a:off x="1554163" y="3730625"/>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74" name="Oval 81"/>
          <p:cNvSpPr>
            <a:spLocks noChangeArrowheads="1"/>
          </p:cNvSpPr>
          <p:nvPr/>
        </p:nvSpPr>
        <p:spPr bwMode="auto">
          <a:xfrm>
            <a:off x="1554163" y="4094163"/>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75" name="Oval 82"/>
          <p:cNvSpPr>
            <a:spLocks noChangeArrowheads="1"/>
          </p:cNvSpPr>
          <p:nvPr/>
        </p:nvSpPr>
        <p:spPr bwMode="auto">
          <a:xfrm>
            <a:off x="1554163" y="4457700"/>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76" name="Oval 83"/>
          <p:cNvSpPr>
            <a:spLocks noChangeArrowheads="1"/>
          </p:cNvSpPr>
          <p:nvPr/>
        </p:nvSpPr>
        <p:spPr bwMode="auto">
          <a:xfrm>
            <a:off x="1554163" y="4821238"/>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77" name="Oval 84"/>
          <p:cNvSpPr>
            <a:spLocks noChangeArrowheads="1"/>
          </p:cNvSpPr>
          <p:nvPr/>
        </p:nvSpPr>
        <p:spPr bwMode="auto">
          <a:xfrm>
            <a:off x="1935163" y="3368675"/>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78" name="Oval 85"/>
          <p:cNvSpPr>
            <a:spLocks noChangeArrowheads="1"/>
          </p:cNvSpPr>
          <p:nvPr/>
        </p:nvSpPr>
        <p:spPr bwMode="auto">
          <a:xfrm>
            <a:off x="1935163" y="3730625"/>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79" name="Oval 86"/>
          <p:cNvSpPr>
            <a:spLocks noChangeArrowheads="1"/>
          </p:cNvSpPr>
          <p:nvPr/>
        </p:nvSpPr>
        <p:spPr bwMode="auto">
          <a:xfrm>
            <a:off x="1935163" y="4094163"/>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80" name="Oval 87"/>
          <p:cNvSpPr>
            <a:spLocks noChangeArrowheads="1"/>
          </p:cNvSpPr>
          <p:nvPr/>
        </p:nvSpPr>
        <p:spPr bwMode="auto">
          <a:xfrm>
            <a:off x="1935163" y="4457700"/>
            <a:ext cx="304800" cy="304800"/>
          </a:xfrm>
          <a:prstGeom prst="ellipse">
            <a:avLst/>
          </a:prstGeom>
          <a:solidFill>
            <a:schemeClr val="tx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81" name="Oval 88"/>
          <p:cNvSpPr>
            <a:spLocks noChangeArrowheads="1"/>
          </p:cNvSpPr>
          <p:nvPr/>
        </p:nvSpPr>
        <p:spPr bwMode="auto">
          <a:xfrm>
            <a:off x="1935163" y="4821238"/>
            <a:ext cx="304800" cy="304800"/>
          </a:xfrm>
          <a:prstGeom prst="ellipse">
            <a:avLst/>
          </a:prstGeom>
          <a:solidFill>
            <a:schemeClr val="tx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82" name="Oval 89"/>
          <p:cNvSpPr>
            <a:spLocks noChangeArrowheads="1"/>
          </p:cNvSpPr>
          <p:nvPr/>
        </p:nvSpPr>
        <p:spPr bwMode="auto">
          <a:xfrm>
            <a:off x="2316163" y="3368675"/>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83" name="Oval 90"/>
          <p:cNvSpPr>
            <a:spLocks noChangeArrowheads="1"/>
          </p:cNvSpPr>
          <p:nvPr/>
        </p:nvSpPr>
        <p:spPr bwMode="auto">
          <a:xfrm>
            <a:off x="2316163" y="3730625"/>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84" name="Oval 91"/>
          <p:cNvSpPr>
            <a:spLocks noChangeArrowheads="1"/>
          </p:cNvSpPr>
          <p:nvPr/>
        </p:nvSpPr>
        <p:spPr bwMode="auto">
          <a:xfrm>
            <a:off x="2316163" y="4094163"/>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85" name="Oval 92"/>
          <p:cNvSpPr>
            <a:spLocks noChangeArrowheads="1"/>
          </p:cNvSpPr>
          <p:nvPr/>
        </p:nvSpPr>
        <p:spPr bwMode="auto">
          <a:xfrm>
            <a:off x="2316163" y="4457700"/>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86" name="Oval 93"/>
          <p:cNvSpPr>
            <a:spLocks noChangeArrowheads="1"/>
          </p:cNvSpPr>
          <p:nvPr/>
        </p:nvSpPr>
        <p:spPr bwMode="auto">
          <a:xfrm>
            <a:off x="2316163" y="5184775"/>
            <a:ext cx="304800" cy="304800"/>
          </a:xfrm>
          <a:prstGeom prst="ellipse">
            <a:avLst/>
          </a:prstGeom>
          <a:solidFill>
            <a:schemeClr val="tx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87" name="Oval 94"/>
          <p:cNvSpPr>
            <a:spLocks noChangeArrowheads="1"/>
          </p:cNvSpPr>
          <p:nvPr/>
        </p:nvSpPr>
        <p:spPr bwMode="auto">
          <a:xfrm>
            <a:off x="2697163" y="3368675"/>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88" name="Oval 95"/>
          <p:cNvSpPr>
            <a:spLocks noChangeArrowheads="1"/>
          </p:cNvSpPr>
          <p:nvPr/>
        </p:nvSpPr>
        <p:spPr bwMode="auto">
          <a:xfrm>
            <a:off x="2697163" y="3730625"/>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89" name="Oval 96"/>
          <p:cNvSpPr>
            <a:spLocks noChangeArrowheads="1"/>
          </p:cNvSpPr>
          <p:nvPr/>
        </p:nvSpPr>
        <p:spPr bwMode="auto">
          <a:xfrm>
            <a:off x="2697163" y="4094163"/>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90" name="Oval 97"/>
          <p:cNvSpPr>
            <a:spLocks noChangeArrowheads="1"/>
          </p:cNvSpPr>
          <p:nvPr/>
        </p:nvSpPr>
        <p:spPr bwMode="auto">
          <a:xfrm>
            <a:off x="2697163" y="4457700"/>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91" name="Oval 98"/>
          <p:cNvSpPr>
            <a:spLocks noChangeArrowheads="1"/>
          </p:cNvSpPr>
          <p:nvPr/>
        </p:nvSpPr>
        <p:spPr bwMode="auto">
          <a:xfrm>
            <a:off x="2697163" y="4821238"/>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92" name="Oval 99"/>
          <p:cNvSpPr>
            <a:spLocks noChangeArrowheads="1"/>
          </p:cNvSpPr>
          <p:nvPr/>
        </p:nvSpPr>
        <p:spPr bwMode="auto">
          <a:xfrm>
            <a:off x="3078163" y="3368675"/>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93" name="Oval 100"/>
          <p:cNvSpPr>
            <a:spLocks noChangeArrowheads="1"/>
          </p:cNvSpPr>
          <p:nvPr/>
        </p:nvSpPr>
        <p:spPr bwMode="auto">
          <a:xfrm>
            <a:off x="3078163" y="3730625"/>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94" name="Oval 101"/>
          <p:cNvSpPr>
            <a:spLocks noChangeArrowheads="1"/>
          </p:cNvSpPr>
          <p:nvPr/>
        </p:nvSpPr>
        <p:spPr bwMode="auto">
          <a:xfrm>
            <a:off x="3078163" y="4094163"/>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95" name="Oval 102"/>
          <p:cNvSpPr>
            <a:spLocks noChangeArrowheads="1"/>
          </p:cNvSpPr>
          <p:nvPr/>
        </p:nvSpPr>
        <p:spPr bwMode="auto">
          <a:xfrm>
            <a:off x="3078163" y="4457700"/>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96" name="Oval 103"/>
          <p:cNvSpPr>
            <a:spLocks noChangeArrowheads="1"/>
          </p:cNvSpPr>
          <p:nvPr/>
        </p:nvSpPr>
        <p:spPr bwMode="auto">
          <a:xfrm>
            <a:off x="3078163" y="4821238"/>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97" name="Oval 104"/>
          <p:cNvSpPr>
            <a:spLocks noChangeArrowheads="1"/>
          </p:cNvSpPr>
          <p:nvPr/>
        </p:nvSpPr>
        <p:spPr bwMode="auto">
          <a:xfrm>
            <a:off x="3078163" y="5184775"/>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98" name="Rectangle 105"/>
          <p:cNvSpPr>
            <a:spLocks noChangeArrowheads="1"/>
          </p:cNvSpPr>
          <p:nvPr/>
        </p:nvSpPr>
        <p:spPr bwMode="auto">
          <a:xfrm>
            <a:off x="731838" y="3284538"/>
            <a:ext cx="2714625" cy="2278062"/>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99" name="Oval 120" descr="Dark vertical"/>
          <p:cNvSpPr>
            <a:spLocks noChangeArrowheads="1"/>
          </p:cNvSpPr>
          <p:nvPr/>
        </p:nvSpPr>
        <p:spPr bwMode="auto">
          <a:xfrm>
            <a:off x="1182688" y="51927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100" name="Oval 121" descr="Dark vertical"/>
          <p:cNvSpPr>
            <a:spLocks noChangeArrowheads="1"/>
          </p:cNvSpPr>
          <p:nvPr/>
        </p:nvSpPr>
        <p:spPr bwMode="auto">
          <a:xfrm>
            <a:off x="1563688" y="51927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101" name="Oval 122" descr="Dark vertical"/>
          <p:cNvSpPr>
            <a:spLocks noChangeArrowheads="1"/>
          </p:cNvSpPr>
          <p:nvPr/>
        </p:nvSpPr>
        <p:spPr bwMode="auto">
          <a:xfrm>
            <a:off x="1944688" y="51927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102" name="Oval 123" descr="Dark vertical"/>
          <p:cNvSpPr>
            <a:spLocks noChangeArrowheads="1"/>
          </p:cNvSpPr>
          <p:nvPr/>
        </p:nvSpPr>
        <p:spPr bwMode="auto">
          <a:xfrm>
            <a:off x="2316163" y="48339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103" name="Oval 124" descr="Dark vertical"/>
          <p:cNvSpPr>
            <a:spLocks noChangeArrowheads="1"/>
          </p:cNvSpPr>
          <p:nvPr/>
        </p:nvSpPr>
        <p:spPr bwMode="auto">
          <a:xfrm>
            <a:off x="2697163" y="5178425"/>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104" name="Rectangle 50"/>
          <p:cNvSpPr>
            <a:spLocks noChangeArrowheads="1"/>
          </p:cNvSpPr>
          <p:nvPr/>
        </p:nvSpPr>
        <p:spPr bwMode="auto">
          <a:xfrm>
            <a:off x="862002" y="2774950"/>
            <a:ext cx="27193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FA10C"/>
                </a:solidFill>
                <a:effectLst/>
                <a:uLnTx/>
                <a:uFillTx/>
                <a:latin typeface="Cambria" panose="02040503050406030204" pitchFamily="18" charset="0"/>
                <a:ea typeface="MS PGothic" pitchFamily="34" charset="-128"/>
                <a:cs typeface="+mn-cs"/>
              </a:rPr>
              <a:t>Connect Four </a:t>
            </a:r>
            <a:r>
              <a:rPr kumimoji="0" lang="en-US" sz="1800" b="1" i="0" u="none" strike="noStrike" kern="1200" cap="none" spc="0" normalizeH="0" baseline="0" noProof="0">
                <a:ln>
                  <a:noFill/>
                </a:ln>
                <a:solidFill>
                  <a:srgbClr val="000000"/>
                </a:solidFill>
                <a:effectLst/>
                <a:uLnTx/>
                <a:uFillTx/>
                <a:latin typeface="Cambria" panose="02040503050406030204" pitchFamily="18" charset="0"/>
                <a:ea typeface="MS PGothic" pitchFamily="34" charset="-128"/>
                <a:cs typeface="Courier New" pitchFamily="49" charset="0"/>
              </a:rPr>
              <a:t>Board</a:t>
            </a:r>
            <a:r>
              <a:rPr kumimoji="0" lang="en-US" sz="1800" b="0" i="0" u="none" strike="noStrike" kern="1200" cap="none" spc="0" normalizeH="0" baseline="0" noProof="0">
                <a:ln>
                  <a:noFill/>
                </a:ln>
                <a:solidFill>
                  <a:srgbClr val="0FA10C"/>
                </a:solidFill>
                <a:effectLst/>
                <a:uLnTx/>
                <a:uFillTx/>
                <a:latin typeface="Cambria" panose="02040503050406030204" pitchFamily="18" charset="0"/>
                <a:ea typeface="MS PGothic" pitchFamily="34" charset="-128"/>
                <a:cs typeface="Courier New" pitchFamily="49" charset="0"/>
              </a:rPr>
              <a:t> class</a:t>
            </a:r>
          </a:p>
        </p:txBody>
      </p:sp>
      <p:sp>
        <p:nvSpPr>
          <p:cNvPr id="2105" name="Rectangle 50"/>
          <p:cNvSpPr>
            <a:spLocks noChangeArrowheads="1"/>
          </p:cNvSpPr>
          <p:nvPr/>
        </p:nvSpPr>
        <p:spPr bwMode="auto">
          <a:xfrm>
            <a:off x="5233404" y="2635250"/>
            <a:ext cx="27142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FA10C"/>
                </a:solidFill>
                <a:effectLst/>
                <a:uLnTx/>
                <a:uFillTx/>
                <a:latin typeface="Cambria" panose="02040503050406030204" pitchFamily="18" charset="0"/>
                <a:ea typeface="MS PGothic" pitchFamily="34" charset="-128"/>
                <a:cs typeface="+mn-cs"/>
              </a:rPr>
              <a:t>file and dictionary classes</a:t>
            </a:r>
          </a:p>
        </p:txBody>
      </p:sp>
      <p:sp>
        <p:nvSpPr>
          <p:cNvPr id="2106" name="Rectangle 104"/>
          <p:cNvSpPr>
            <a:spLocks noChangeArrowheads="1"/>
          </p:cNvSpPr>
          <p:nvPr/>
        </p:nvSpPr>
        <p:spPr bwMode="auto">
          <a:xfrm>
            <a:off x="907874" y="1290638"/>
            <a:ext cx="24657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8000"/>
                </a:solidFill>
                <a:effectLst/>
                <a:uLnTx/>
                <a:uFillTx/>
                <a:latin typeface="Cambria" panose="02040503050406030204" pitchFamily="18" charset="0"/>
                <a:ea typeface="MS PGothic" pitchFamily="34" charset="-128"/>
                <a:cs typeface="+mn-cs"/>
              </a:rPr>
              <a:t>Building classes...</a:t>
            </a:r>
          </a:p>
        </p:txBody>
      </p:sp>
      <p:sp>
        <p:nvSpPr>
          <p:cNvPr id="2107" name="Rectangle 105"/>
          <p:cNvSpPr>
            <a:spLocks noChangeArrowheads="1"/>
          </p:cNvSpPr>
          <p:nvPr/>
        </p:nvSpPr>
        <p:spPr bwMode="auto">
          <a:xfrm>
            <a:off x="5189365" y="1290638"/>
            <a:ext cx="30165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8000"/>
                </a:solidFill>
                <a:effectLst/>
                <a:uLnTx/>
                <a:uFillTx/>
                <a:latin typeface="Cambria" panose="02040503050406030204" pitchFamily="18" charset="0"/>
                <a:ea typeface="MS PGothic" pitchFamily="34" charset="-128"/>
                <a:cs typeface="+mn-cs"/>
              </a:rPr>
              <a:t>... vs. using the library</a:t>
            </a:r>
          </a:p>
        </p:txBody>
      </p:sp>
      <p:sp>
        <p:nvSpPr>
          <p:cNvPr id="2109" name="Rectangle 50"/>
          <p:cNvSpPr>
            <a:spLocks noChangeArrowheads="1"/>
          </p:cNvSpPr>
          <p:nvPr/>
        </p:nvSpPr>
        <p:spPr bwMode="auto">
          <a:xfrm>
            <a:off x="6644092" y="337066"/>
            <a:ext cx="2106667" cy="369332"/>
          </a:xfrm>
          <a:prstGeom prst="rect">
            <a:avLst/>
          </a:prstGeom>
          <a:solidFill>
            <a:srgbClr val="CCECFF"/>
          </a:solidFill>
          <a:ln>
            <a:noFill/>
          </a:ln>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Cambria" panose="02040503050406030204" pitchFamily="18" charset="0"/>
                <a:ea typeface="MS PGothic" pitchFamily="34" charset="-128"/>
                <a:cs typeface="+mn-cs"/>
              </a:rPr>
              <a:t>Hw</a:t>
            </a: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 #10 due </a:t>
            </a:r>
            <a:r>
              <a:rPr lang="en-US" sz="1800" b="1" dirty="0" smtClean="0">
                <a:solidFill>
                  <a:srgbClr val="000000"/>
                </a:solidFill>
                <a:latin typeface="Cambria" panose="02040503050406030204" pitchFamily="18" charset="0"/>
              </a:rPr>
              <a:t>11/19</a:t>
            </a:r>
            <a:endParaRPr kumimoji="0" lang="en-US" sz="1800" b="1"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endParaRPr>
          </a:p>
        </p:txBody>
      </p:sp>
      <p:sp>
        <p:nvSpPr>
          <p:cNvPr id="77" name="Rectangle 50"/>
          <p:cNvSpPr>
            <a:spLocks noChangeArrowheads="1"/>
          </p:cNvSpPr>
          <p:nvPr/>
        </p:nvSpPr>
        <p:spPr bwMode="auto">
          <a:xfrm>
            <a:off x="449127" y="6248400"/>
            <a:ext cx="3454151" cy="369332"/>
          </a:xfrm>
          <a:prstGeom prst="rect">
            <a:avLst/>
          </a:prstGeom>
          <a:solidFill>
            <a:srgbClr val="FFEDCD"/>
          </a:solidFill>
          <a:ln>
            <a:noFill/>
          </a:ln>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Office hours </a:t>
            </a:r>
            <a:r>
              <a:rPr lang="en-US" sz="1800" dirty="0">
                <a:solidFill>
                  <a:srgbClr val="000000"/>
                </a:solidFill>
                <a:latin typeface="Cambria" panose="02040503050406030204" pitchFamily="18" charset="0"/>
              </a:rPr>
              <a:t>~</a:t>
            </a:r>
            <a:r>
              <a:rPr kumimoji="0" lang="en-US" sz="18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 </a:t>
            </a:r>
            <a:r>
              <a:rPr kumimoji="0" lang="en-US" sz="1800" b="1" i="1"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FRIDAY</a:t>
            </a:r>
            <a:r>
              <a:rPr kumimoji="0" lang="en-US" sz="18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 aft. in LAC</a:t>
            </a:r>
            <a:endParaRPr kumimoji="0" lang="en-US" sz="1800" b="1"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endParaRPr>
          </a:p>
        </p:txBody>
      </p:sp>
      <p:sp>
        <p:nvSpPr>
          <p:cNvPr id="79" name="Rectangle 78"/>
          <p:cNvSpPr/>
          <p:nvPr/>
        </p:nvSpPr>
        <p:spPr>
          <a:xfrm>
            <a:off x="2399732" y="184148"/>
            <a:ext cx="439544" cy="646331"/>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rgbClr val="0FA10C"/>
                </a:solidFill>
                <a:effectLst/>
                <a:uLnTx/>
                <a:uFillTx/>
                <a:latin typeface="Berlin Sans FB Demi" panose="020E0802020502020306" pitchFamily="34" charset="0"/>
                <a:ea typeface="MS PGothic" pitchFamily="34" charset="-128"/>
                <a:cs typeface="+mn-cs"/>
              </a:rPr>
              <a:t>4</a:t>
            </a:r>
            <a:endParaRPr kumimoji="0" lang="en-US" sz="3600" b="0" i="0" u="none" strike="noStrike" kern="1200" cap="none" spc="0" normalizeH="0" baseline="0" noProof="0" dirty="0">
              <a:ln>
                <a:noFill/>
              </a:ln>
              <a:solidFill>
                <a:srgbClr val="0FA10C"/>
              </a:solidFill>
              <a:effectLst/>
              <a:uLnTx/>
              <a:uFillTx/>
              <a:latin typeface="Berlin Sans FB Demi" panose="020E0802020502020306" pitchFamily="34" charset="0"/>
              <a:ea typeface="MS PGothic" pitchFamily="34" charset="-128"/>
              <a:cs typeface="+mn-cs"/>
            </a:endParaRPr>
          </a:p>
        </p:txBody>
      </p:sp>
    </p:spTree>
    <p:extLst>
      <p:ext uri="{BB962C8B-B14F-4D97-AF65-F5344CB8AC3E}">
        <p14:creationId xmlns:p14="http://schemas.microsoft.com/office/powerpoint/2010/main" val="30872062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46"/>
          <p:cNvSpPr>
            <a:spLocks noChangeArrowheads="1"/>
          </p:cNvSpPr>
          <p:nvPr/>
        </p:nvSpPr>
        <p:spPr bwMode="auto">
          <a:xfrm>
            <a:off x="301625" y="1295400"/>
            <a:ext cx="80803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38D0F"/>
                </a:solidFill>
                <a:effectLst/>
                <a:uLnTx/>
                <a:uFillTx/>
                <a:latin typeface="Courier New" pitchFamily="49" charset="0"/>
                <a:ea typeface="MS PGothic" pitchFamily="34" charset="-128"/>
                <a:cs typeface="+mn-cs"/>
              </a:rPr>
              <a:t>class</a:t>
            </a: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Board: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6961A"/>
                </a:solidFill>
                <a:effectLst/>
                <a:uLnTx/>
                <a:uFillTx/>
                <a:latin typeface="Courier New" pitchFamily="49" charset="0"/>
                <a:ea typeface="MS PGothic" pitchFamily="34" charset="-128"/>
                <a:cs typeface="+mn-cs"/>
              </a:rPr>
              <a:t>    """ a </a:t>
            </a:r>
            <a:r>
              <a:rPr kumimoji="0" lang="en-US" sz="1800" b="1" i="0" u="none" strike="noStrike" kern="1200" cap="none" spc="0" normalizeH="0" baseline="0" noProof="0" dirty="0" err="1">
                <a:ln>
                  <a:noFill/>
                </a:ln>
                <a:solidFill>
                  <a:srgbClr val="06961A"/>
                </a:solidFill>
                <a:effectLst/>
                <a:uLnTx/>
                <a:uFillTx/>
                <a:latin typeface="Courier New" pitchFamily="49" charset="0"/>
                <a:ea typeface="MS PGothic" pitchFamily="34" charset="-128"/>
                <a:cs typeface="+mn-cs"/>
              </a:rPr>
              <a:t>datatype</a:t>
            </a:r>
            <a:r>
              <a:rPr kumimoji="0" lang="en-US" sz="1800" b="1" i="0" u="none" strike="noStrike" kern="1200" cap="none" spc="0" normalizeH="0" baseline="0" noProof="0" dirty="0">
                <a:ln>
                  <a:noFill/>
                </a:ln>
                <a:solidFill>
                  <a:srgbClr val="06961A"/>
                </a:solidFill>
                <a:effectLst/>
                <a:uLnTx/>
                <a:uFillTx/>
                <a:latin typeface="Courier New" pitchFamily="49" charset="0"/>
                <a:ea typeface="MS PGothic" pitchFamily="34" charset="-128"/>
                <a:cs typeface="+mn-cs"/>
              </a:rPr>
              <a:t> representing a C4 board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6961A"/>
                </a:solidFill>
                <a:effectLst/>
                <a:uLnTx/>
                <a:uFillTx/>
                <a:latin typeface="Courier New" pitchFamily="49" charset="0"/>
                <a:ea typeface="MS PGothic" pitchFamily="34" charset="-128"/>
                <a:cs typeface="+mn-cs"/>
              </a:rPr>
              <a:t>        with an arbitrary number of rows and cols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6961A"/>
                </a:solidFill>
                <a:effectLst/>
                <a:uLnTx/>
                <a:uFillTx/>
                <a:latin typeface="Courier New" pitchFamily="49" charset="0"/>
                <a:ea typeface="MS PGothic" pitchFamily="34" charset="-128"/>
                <a:cs typeface="+mn-cs"/>
              </a:rPr>
              <a:t>    """</a:t>
            </a:r>
            <a:endPar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err="1">
                <a:ln>
                  <a:noFill/>
                </a:ln>
                <a:solidFill>
                  <a:srgbClr val="F38D0F"/>
                </a:solidFill>
                <a:effectLst/>
                <a:uLnTx/>
                <a:uFillTx/>
                <a:latin typeface="Courier New" pitchFamily="49" charset="0"/>
                <a:ea typeface="MS PGothic" pitchFamily="34" charset="-128"/>
                <a:cs typeface="+mn-cs"/>
              </a:rPr>
              <a:t>def</a:t>
            </a: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a:ln>
                  <a:noFill/>
                </a:ln>
                <a:solidFill>
                  <a:srgbClr val="0B04FF"/>
                </a:solidFill>
                <a:effectLst/>
                <a:uLnTx/>
                <a:uFillTx/>
                <a:latin typeface="Courier New" pitchFamily="49" charset="0"/>
                <a:ea typeface="MS PGothic" pitchFamily="34" charset="-128"/>
                <a:cs typeface="+mn-cs"/>
              </a:rPr>
              <a:t>__</a:t>
            </a:r>
            <a:r>
              <a:rPr kumimoji="0" lang="en-US" sz="1800" b="1" i="0" u="none" strike="noStrike" kern="1200" cap="none" spc="0" normalizeH="0" baseline="0" noProof="0" dirty="0" err="1">
                <a:ln>
                  <a:noFill/>
                </a:ln>
                <a:solidFill>
                  <a:srgbClr val="0B04FF"/>
                </a:solidFill>
                <a:effectLst/>
                <a:uLnTx/>
                <a:uFillTx/>
                <a:latin typeface="Courier New" pitchFamily="49" charset="0"/>
                <a:ea typeface="MS PGothic" pitchFamily="34" charset="-128"/>
                <a:cs typeface="+mn-cs"/>
              </a:rPr>
              <a:t>init</a:t>
            </a:r>
            <a:r>
              <a:rPr kumimoji="0" lang="en-US" sz="1800" b="1" i="0" u="none" strike="noStrike" kern="1200" cap="none" spc="0" normalizeH="0" baseline="0" noProof="0" dirty="0">
                <a:ln>
                  <a:noFill/>
                </a:ln>
                <a:solidFill>
                  <a:srgbClr val="0B04FF"/>
                </a:solidFill>
                <a:effectLst/>
                <a:uLnTx/>
                <a:uFillTx/>
                <a:latin typeface="Courier New" pitchFamily="49" charset="0"/>
                <a:ea typeface="MS PGothic" pitchFamily="34" charset="-128"/>
                <a:cs typeface="+mn-cs"/>
              </a:rPr>
              <a:t>__</a:t>
            </a: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self, width, height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a:ln>
                  <a:noFill/>
                </a:ln>
                <a:solidFill>
                  <a:srgbClr val="06961A"/>
                </a:solidFill>
                <a:effectLst/>
                <a:uLnTx/>
                <a:uFillTx/>
                <a:latin typeface="Courier New" pitchFamily="49" charset="0"/>
                <a:ea typeface="MS PGothic" pitchFamily="34" charset="-128"/>
                <a:cs typeface="+mn-cs"/>
              </a:rPr>
              <a:t>""" the constructor for objects of type Board """</a:t>
            </a:r>
            <a:endPar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err="1">
                <a:ln>
                  <a:noFill/>
                </a:ln>
                <a:solidFill>
                  <a:srgbClr val="800000"/>
                </a:solidFill>
                <a:effectLst/>
                <a:uLnTx/>
                <a:uFillTx/>
                <a:latin typeface="Courier New" pitchFamily="49" charset="0"/>
                <a:ea typeface="MS PGothic" pitchFamily="34" charset="-128"/>
                <a:cs typeface="+mn-cs"/>
              </a:rPr>
              <a:t>self.width</a:t>
            </a:r>
            <a:r>
              <a:rPr kumimoji="0" lang="en-US" sz="1800" b="1" i="0" u="none" strike="noStrike" kern="1200" cap="none" spc="0" normalizeH="0" baseline="0" noProof="0" dirty="0">
                <a:ln>
                  <a:noFill/>
                </a:ln>
                <a:solidFill>
                  <a:srgbClr val="8000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width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err="1">
                <a:ln>
                  <a:noFill/>
                </a:ln>
                <a:solidFill>
                  <a:srgbClr val="800000"/>
                </a:solidFill>
                <a:effectLst/>
                <a:uLnTx/>
                <a:uFillTx/>
                <a:latin typeface="Courier New" pitchFamily="49" charset="0"/>
                <a:ea typeface="MS PGothic" pitchFamily="34" charset="-128"/>
                <a:cs typeface="+mn-cs"/>
              </a:rPr>
              <a:t>self.height</a:t>
            </a:r>
            <a:r>
              <a:rPr kumimoji="0" lang="en-US" sz="1800" b="1" i="0" u="none" strike="noStrike" kern="1200" cap="none" spc="0" normalizeH="0" baseline="0" noProof="0" dirty="0">
                <a:ln>
                  <a:noFill/>
                </a:ln>
                <a:solidFill>
                  <a:srgbClr val="8000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height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W = </a:t>
            </a:r>
            <a:r>
              <a:rPr kumimoji="0" lang="en-US" sz="1800" b="1" i="0" u="none" strike="noStrike" kern="1200" cap="none" spc="0" normalizeH="0" baseline="0" noProof="0" dirty="0" err="1">
                <a:ln>
                  <a:noFill/>
                </a:ln>
                <a:solidFill>
                  <a:srgbClr val="000000"/>
                </a:solidFill>
                <a:effectLst/>
                <a:uLnTx/>
                <a:uFillTx/>
                <a:latin typeface="Courier New" pitchFamily="49" charset="0"/>
                <a:ea typeface="MS PGothic" pitchFamily="34" charset="-128"/>
                <a:cs typeface="+mn-cs"/>
              </a:rPr>
              <a:t>self.width</a:t>
            </a:r>
            <a:endPar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H = </a:t>
            </a:r>
            <a:r>
              <a:rPr kumimoji="0" lang="en-US" sz="1800" b="1" i="0" u="none" strike="noStrike" kern="1200" cap="none" spc="0" normalizeH="0" baseline="0" noProof="0" dirty="0" err="1">
                <a:ln>
                  <a:noFill/>
                </a:ln>
                <a:solidFill>
                  <a:srgbClr val="000000"/>
                </a:solidFill>
                <a:effectLst/>
                <a:uLnTx/>
                <a:uFillTx/>
                <a:latin typeface="Courier New" pitchFamily="49" charset="0"/>
                <a:ea typeface="MS PGothic" pitchFamily="34" charset="-128"/>
                <a:cs typeface="+mn-cs"/>
              </a:rPr>
              <a:t>self.height</a:t>
            </a:r>
            <a:endPar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err="1">
                <a:ln>
                  <a:noFill/>
                </a:ln>
                <a:solidFill>
                  <a:srgbClr val="800000"/>
                </a:solidFill>
                <a:effectLst/>
                <a:uLnTx/>
                <a:uFillTx/>
                <a:latin typeface="Courier New" pitchFamily="49" charset="0"/>
                <a:ea typeface="MS PGothic" pitchFamily="34" charset="-128"/>
                <a:cs typeface="+mn-cs"/>
              </a:rPr>
              <a:t>self.data</a:t>
            </a:r>
            <a:r>
              <a:rPr kumimoji="0" lang="en-US" sz="1800" b="1" i="0" u="none" strike="noStrike" kern="1200" cap="none" spc="0" normalizeH="0" baseline="0" noProof="0" dirty="0">
                <a:ln>
                  <a:noFill/>
                </a:ln>
                <a:solidFill>
                  <a:srgbClr val="8000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 [' ']*W for row in range(H) ]</a:t>
            </a:r>
          </a:p>
        </p:txBody>
      </p:sp>
      <p:sp>
        <p:nvSpPr>
          <p:cNvPr id="3" name="TextBox 2"/>
          <p:cNvSpPr txBox="1"/>
          <p:nvPr/>
        </p:nvSpPr>
        <p:spPr>
          <a:xfrm rot="608375">
            <a:off x="6854825" y="290577"/>
            <a:ext cx="2133600" cy="83099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libri" panose="020F0502020204030204" pitchFamily="34" charset="0"/>
                <a:ea typeface="MS PGothic" pitchFamily="34" charset="-128"/>
                <a:cs typeface="+mn-cs"/>
              </a:rPr>
              <a:t>the "constructor"</a:t>
            </a: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mn-cs"/>
            </a:endParaRPr>
          </a:p>
        </p:txBody>
      </p:sp>
      <p:sp>
        <p:nvSpPr>
          <p:cNvPr id="18" name="Text Box 5"/>
          <p:cNvSpPr txBox="1">
            <a:spLocks noChangeArrowheads="1"/>
          </p:cNvSpPr>
          <p:nvPr>
            <p:custDataLst>
              <p:tags r:id="rId1"/>
            </p:custDataLst>
          </p:nvPr>
        </p:nvSpPr>
        <p:spPr bwMode="auto">
          <a:xfrm>
            <a:off x="381000" y="228600"/>
            <a:ext cx="7620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42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Courier New" pitchFamily="49" charset="0"/>
              </a:rPr>
              <a:t>__</a:t>
            </a:r>
            <a:r>
              <a:rPr kumimoji="0" lang="en-US" sz="4200" b="1" i="0" u="none" strike="noStrike" kern="1200" cap="none" spc="0" normalizeH="0" baseline="0" noProof="0" dirty="0" err="1" smtClean="0">
                <a:ln>
                  <a:noFill/>
                </a:ln>
                <a:solidFill>
                  <a:srgbClr val="000000"/>
                </a:solidFill>
                <a:effectLst/>
                <a:uLnTx/>
                <a:uFillTx/>
                <a:latin typeface="Courier New" pitchFamily="49" charset="0"/>
                <a:ea typeface="MS PGothic" pitchFamily="34" charset="-128"/>
                <a:cs typeface="Courier New" pitchFamily="49" charset="0"/>
              </a:rPr>
              <a:t>init</a:t>
            </a:r>
            <a:r>
              <a:rPr kumimoji="0" lang="en-US" sz="42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Courier New" pitchFamily="49" charset="0"/>
              </a:rPr>
              <a:t>__</a:t>
            </a:r>
            <a:endParaRPr kumimoji="0" lang="en-US" sz="4200" b="1" i="0" u="none" strike="noStrike" kern="1200" cap="none" spc="0" normalizeH="0" baseline="0" noProof="0" dirty="0">
              <a:ln>
                <a:noFill/>
              </a:ln>
              <a:solidFill>
                <a:srgbClr val="3333CC"/>
              </a:solidFill>
              <a:effectLst/>
              <a:uLnTx/>
              <a:uFillTx/>
              <a:latin typeface="Courier New" pitchFamily="49" charset="0"/>
              <a:ea typeface="MS PGothic" pitchFamily="34" charset="-128"/>
              <a:cs typeface="Courier New" pitchFamily="49" charset="0"/>
            </a:endParaRPr>
          </a:p>
        </p:txBody>
      </p:sp>
    </p:spTree>
    <p:extLst>
      <p:ext uri="{BB962C8B-B14F-4D97-AF65-F5344CB8AC3E}">
        <p14:creationId xmlns:p14="http://schemas.microsoft.com/office/powerpoint/2010/main" val="59947129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Group 2"/>
          <p:cNvGrpSpPr>
            <a:grpSpLocks/>
          </p:cNvGrpSpPr>
          <p:nvPr/>
        </p:nvGrpSpPr>
        <p:grpSpPr bwMode="auto">
          <a:xfrm>
            <a:off x="542925" y="990600"/>
            <a:ext cx="8201025" cy="180975"/>
            <a:chOff x="295" y="1311"/>
            <a:chExt cx="5177" cy="114"/>
          </a:xfrm>
        </p:grpSpPr>
        <p:sp>
          <p:nvSpPr>
            <p:cNvPr id="48222"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48223"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48131" name="Text Box 5"/>
          <p:cNvSpPr txBox="1">
            <a:spLocks noChangeArrowheads="1"/>
          </p:cNvSpPr>
          <p:nvPr/>
        </p:nvSpPr>
        <p:spPr bwMode="auto">
          <a:xfrm>
            <a:off x="1219200" y="152400"/>
            <a:ext cx="6591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winsFor( self, ox )</a:t>
            </a:r>
          </a:p>
        </p:txBody>
      </p:sp>
      <p:sp>
        <p:nvSpPr>
          <p:cNvPr id="48132" name="Oval 6"/>
          <p:cNvSpPr>
            <a:spLocks noChangeArrowheads="1"/>
          </p:cNvSpPr>
          <p:nvPr/>
        </p:nvSpPr>
        <p:spPr bwMode="auto">
          <a:xfrm>
            <a:off x="903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33" name="Oval 7"/>
          <p:cNvSpPr>
            <a:spLocks noChangeArrowheads="1"/>
          </p:cNvSpPr>
          <p:nvPr/>
        </p:nvSpPr>
        <p:spPr bwMode="auto">
          <a:xfrm>
            <a:off x="903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34" name="Oval 8"/>
          <p:cNvSpPr>
            <a:spLocks noChangeArrowheads="1"/>
          </p:cNvSpPr>
          <p:nvPr/>
        </p:nvSpPr>
        <p:spPr bwMode="auto">
          <a:xfrm>
            <a:off x="903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35" name="Oval 9"/>
          <p:cNvSpPr>
            <a:spLocks noChangeArrowheads="1"/>
          </p:cNvSpPr>
          <p:nvPr/>
        </p:nvSpPr>
        <p:spPr bwMode="auto">
          <a:xfrm>
            <a:off x="903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36" name="Oval 10"/>
          <p:cNvSpPr>
            <a:spLocks noChangeArrowheads="1"/>
          </p:cNvSpPr>
          <p:nvPr/>
        </p:nvSpPr>
        <p:spPr bwMode="auto">
          <a:xfrm>
            <a:off x="903288" y="33464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37" name="Oval 11"/>
          <p:cNvSpPr>
            <a:spLocks noChangeArrowheads="1"/>
          </p:cNvSpPr>
          <p:nvPr/>
        </p:nvSpPr>
        <p:spPr bwMode="auto">
          <a:xfrm>
            <a:off x="903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8138" name="Oval 12"/>
          <p:cNvSpPr>
            <a:spLocks noChangeArrowheads="1"/>
          </p:cNvSpPr>
          <p:nvPr/>
        </p:nvSpPr>
        <p:spPr bwMode="auto">
          <a:xfrm>
            <a:off x="1284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39" name="Oval 13"/>
          <p:cNvSpPr>
            <a:spLocks noChangeArrowheads="1"/>
          </p:cNvSpPr>
          <p:nvPr/>
        </p:nvSpPr>
        <p:spPr bwMode="auto">
          <a:xfrm>
            <a:off x="1284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40" name="Oval 14"/>
          <p:cNvSpPr>
            <a:spLocks noChangeArrowheads="1"/>
          </p:cNvSpPr>
          <p:nvPr/>
        </p:nvSpPr>
        <p:spPr bwMode="auto">
          <a:xfrm>
            <a:off x="1284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41" name="Oval 15"/>
          <p:cNvSpPr>
            <a:spLocks noChangeArrowheads="1"/>
          </p:cNvSpPr>
          <p:nvPr/>
        </p:nvSpPr>
        <p:spPr bwMode="auto">
          <a:xfrm>
            <a:off x="1284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42" name="Oval 16"/>
          <p:cNvSpPr>
            <a:spLocks noChangeArrowheads="1"/>
          </p:cNvSpPr>
          <p:nvPr/>
        </p:nvSpPr>
        <p:spPr bwMode="auto">
          <a:xfrm>
            <a:off x="1284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8143" name="Oval 17" descr="Dark vertical"/>
          <p:cNvSpPr>
            <a:spLocks noChangeArrowheads="1"/>
          </p:cNvSpPr>
          <p:nvPr/>
        </p:nvSpPr>
        <p:spPr bwMode="auto">
          <a:xfrm>
            <a:off x="1284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48144" name="Oval 18"/>
          <p:cNvSpPr>
            <a:spLocks noChangeArrowheads="1"/>
          </p:cNvSpPr>
          <p:nvPr/>
        </p:nvSpPr>
        <p:spPr bwMode="auto">
          <a:xfrm>
            <a:off x="1665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45" name="Oval 19"/>
          <p:cNvSpPr>
            <a:spLocks noChangeArrowheads="1"/>
          </p:cNvSpPr>
          <p:nvPr/>
        </p:nvSpPr>
        <p:spPr bwMode="auto">
          <a:xfrm>
            <a:off x="1665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46" name="Oval 20"/>
          <p:cNvSpPr>
            <a:spLocks noChangeArrowheads="1"/>
          </p:cNvSpPr>
          <p:nvPr/>
        </p:nvSpPr>
        <p:spPr bwMode="auto">
          <a:xfrm>
            <a:off x="1665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47" name="Oval 21"/>
          <p:cNvSpPr>
            <a:spLocks noChangeArrowheads="1"/>
          </p:cNvSpPr>
          <p:nvPr/>
        </p:nvSpPr>
        <p:spPr bwMode="auto">
          <a:xfrm>
            <a:off x="1665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48" name="Oval 22"/>
          <p:cNvSpPr>
            <a:spLocks noChangeArrowheads="1"/>
          </p:cNvSpPr>
          <p:nvPr/>
        </p:nvSpPr>
        <p:spPr bwMode="auto">
          <a:xfrm>
            <a:off x="1665288" y="33464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49" name="Oval 23" descr="Dark vertical"/>
          <p:cNvSpPr>
            <a:spLocks noChangeArrowheads="1"/>
          </p:cNvSpPr>
          <p:nvPr/>
        </p:nvSpPr>
        <p:spPr bwMode="auto">
          <a:xfrm>
            <a:off x="1665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48150" name="Oval 24"/>
          <p:cNvSpPr>
            <a:spLocks noChangeArrowheads="1"/>
          </p:cNvSpPr>
          <p:nvPr/>
        </p:nvSpPr>
        <p:spPr bwMode="auto">
          <a:xfrm>
            <a:off x="2046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51" name="Oval 25"/>
          <p:cNvSpPr>
            <a:spLocks noChangeArrowheads="1"/>
          </p:cNvSpPr>
          <p:nvPr/>
        </p:nvSpPr>
        <p:spPr bwMode="auto">
          <a:xfrm>
            <a:off x="2046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52" name="Oval 26"/>
          <p:cNvSpPr>
            <a:spLocks noChangeArrowheads="1"/>
          </p:cNvSpPr>
          <p:nvPr/>
        </p:nvSpPr>
        <p:spPr bwMode="auto">
          <a:xfrm>
            <a:off x="2046288" y="2619375"/>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8153" name="Oval 27" descr="Dark vertical"/>
          <p:cNvSpPr>
            <a:spLocks noChangeArrowheads="1"/>
          </p:cNvSpPr>
          <p:nvPr/>
        </p:nvSpPr>
        <p:spPr bwMode="auto">
          <a:xfrm>
            <a:off x="2046288" y="29829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48154" name="Oval 28" descr="Dark vertical"/>
          <p:cNvSpPr>
            <a:spLocks noChangeArrowheads="1"/>
          </p:cNvSpPr>
          <p:nvPr/>
        </p:nvSpPr>
        <p:spPr bwMode="auto">
          <a:xfrm>
            <a:off x="2046288" y="3346450"/>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48155" name="Oval 29" descr="Dark vertical"/>
          <p:cNvSpPr>
            <a:spLocks noChangeArrowheads="1"/>
          </p:cNvSpPr>
          <p:nvPr/>
        </p:nvSpPr>
        <p:spPr bwMode="auto">
          <a:xfrm>
            <a:off x="2046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48156" name="Oval 30"/>
          <p:cNvSpPr>
            <a:spLocks noChangeArrowheads="1"/>
          </p:cNvSpPr>
          <p:nvPr/>
        </p:nvSpPr>
        <p:spPr bwMode="auto">
          <a:xfrm>
            <a:off x="2427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57" name="Oval 31"/>
          <p:cNvSpPr>
            <a:spLocks noChangeArrowheads="1"/>
          </p:cNvSpPr>
          <p:nvPr/>
        </p:nvSpPr>
        <p:spPr bwMode="auto">
          <a:xfrm>
            <a:off x="2427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58" name="Oval 32"/>
          <p:cNvSpPr>
            <a:spLocks noChangeArrowheads="1"/>
          </p:cNvSpPr>
          <p:nvPr/>
        </p:nvSpPr>
        <p:spPr bwMode="auto">
          <a:xfrm>
            <a:off x="2427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59" name="Oval 33"/>
          <p:cNvSpPr>
            <a:spLocks noChangeArrowheads="1"/>
          </p:cNvSpPr>
          <p:nvPr/>
        </p:nvSpPr>
        <p:spPr bwMode="auto">
          <a:xfrm>
            <a:off x="2427288" y="2982913"/>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8160" name="Oval 34"/>
          <p:cNvSpPr>
            <a:spLocks noChangeArrowheads="1"/>
          </p:cNvSpPr>
          <p:nvPr/>
        </p:nvSpPr>
        <p:spPr bwMode="auto">
          <a:xfrm>
            <a:off x="2427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8161" name="Oval 35" descr="Dark vertical"/>
          <p:cNvSpPr>
            <a:spLocks noChangeArrowheads="1"/>
          </p:cNvSpPr>
          <p:nvPr/>
        </p:nvSpPr>
        <p:spPr bwMode="auto">
          <a:xfrm>
            <a:off x="2427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48162" name="Oval 36"/>
          <p:cNvSpPr>
            <a:spLocks noChangeArrowheads="1"/>
          </p:cNvSpPr>
          <p:nvPr/>
        </p:nvSpPr>
        <p:spPr bwMode="auto">
          <a:xfrm>
            <a:off x="2808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63" name="Oval 37"/>
          <p:cNvSpPr>
            <a:spLocks noChangeArrowheads="1"/>
          </p:cNvSpPr>
          <p:nvPr/>
        </p:nvSpPr>
        <p:spPr bwMode="auto">
          <a:xfrm>
            <a:off x="2808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64" name="Oval 38"/>
          <p:cNvSpPr>
            <a:spLocks noChangeArrowheads="1"/>
          </p:cNvSpPr>
          <p:nvPr/>
        </p:nvSpPr>
        <p:spPr bwMode="auto">
          <a:xfrm>
            <a:off x="2808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65" name="Oval 39"/>
          <p:cNvSpPr>
            <a:spLocks noChangeArrowheads="1"/>
          </p:cNvSpPr>
          <p:nvPr/>
        </p:nvSpPr>
        <p:spPr bwMode="auto">
          <a:xfrm>
            <a:off x="2808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66" name="Oval 40"/>
          <p:cNvSpPr>
            <a:spLocks noChangeArrowheads="1"/>
          </p:cNvSpPr>
          <p:nvPr/>
        </p:nvSpPr>
        <p:spPr bwMode="auto">
          <a:xfrm>
            <a:off x="2808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8167" name="Oval 41"/>
          <p:cNvSpPr>
            <a:spLocks noChangeArrowheads="1"/>
          </p:cNvSpPr>
          <p:nvPr/>
        </p:nvSpPr>
        <p:spPr bwMode="auto">
          <a:xfrm>
            <a:off x="2808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8168" name="Oval 42"/>
          <p:cNvSpPr>
            <a:spLocks noChangeArrowheads="1"/>
          </p:cNvSpPr>
          <p:nvPr/>
        </p:nvSpPr>
        <p:spPr bwMode="auto">
          <a:xfrm>
            <a:off x="3189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69" name="Oval 43"/>
          <p:cNvSpPr>
            <a:spLocks noChangeArrowheads="1"/>
          </p:cNvSpPr>
          <p:nvPr/>
        </p:nvSpPr>
        <p:spPr bwMode="auto">
          <a:xfrm>
            <a:off x="3189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70" name="Oval 44"/>
          <p:cNvSpPr>
            <a:spLocks noChangeArrowheads="1"/>
          </p:cNvSpPr>
          <p:nvPr/>
        </p:nvSpPr>
        <p:spPr bwMode="auto">
          <a:xfrm>
            <a:off x="3189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71" name="Oval 45"/>
          <p:cNvSpPr>
            <a:spLocks noChangeArrowheads="1"/>
          </p:cNvSpPr>
          <p:nvPr/>
        </p:nvSpPr>
        <p:spPr bwMode="auto">
          <a:xfrm>
            <a:off x="3189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72" name="Oval 46"/>
          <p:cNvSpPr>
            <a:spLocks noChangeArrowheads="1"/>
          </p:cNvSpPr>
          <p:nvPr/>
        </p:nvSpPr>
        <p:spPr bwMode="auto">
          <a:xfrm>
            <a:off x="3189288" y="3346450"/>
            <a:ext cx="304800" cy="304800"/>
          </a:xfrm>
          <a:prstGeom prst="ellipse">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1"/>
              </a:solidFill>
            </a:endParaRPr>
          </a:p>
        </p:txBody>
      </p:sp>
      <p:sp>
        <p:nvSpPr>
          <p:cNvPr id="48173" name="Oval 47"/>
          <p:cNvSpPr>
            <a:spLocks noChangeArrowheads="1"/>
          </p:cNvSpPr>
          <p:nvPr/>
        </p:nvSpPr>
        <p:spPr bwMode="auto">
          <a:xfrm>
            <a:off x="3189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8174" name="Rectangle 48"/>
          <p:cNvSpPr>
            <a:spLocks noChangeArrowheads="1"/>
          </p:cNvSpPr>
          <p:nvPr/>
        </p:nvSpPr>
        <p:spPr bwMode="auto">
          <a:xfrm>
            <a:off x="842963" y="1809750"/>
            <a:ext cx="2714625" cy="2278063"/>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175" name="Oval 57" descr="Dark vertical"/>
          <p:cNvSpPr>
            <a:spLocks noChangeArrowheads="1"/>
          </p:cNvSpPr>
          <p:nvPr/>
        </p:nvSpPr>
        <p:spPr bwMode="auto">
          <a:xfrm>
            <a:off x="2847975" y="13668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48176" name="Oval 58"/>
          <p:cNvSpPr>
            <a:spLocks noChangeArrowheads="1"/>
          </p:cNvSpPr>
          <p:nvPr/>
        </p:nvSpPr>
        <p:spPr bwMode="auto">
          <a:xfrm>
            <a:off x="1598613" y="136683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8177" name="Text Box 59"/>
          <p:cNvSpPr txBox="1">
            <a:spLocks noChangeArrowheads="1"/>
          </p:cNvSpPr>
          <p:nvPr/>
        </p:nvSpPr>
        <p:spPr bwMode="auto">
          <a:xfrm>
            <a:off x="1084263" y="1246188"/>
            <a:ext cx="623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cs typeface="Courier New" pitchFamily="49" charset="0"/>
              </a:rPr>
              <a:t>X</a:t>
            </a:r>
          </a:p>
        </p:txBody>
      </p:sp>
      <p:sp>
        <p:nvSpPr>
          <p:cNvPr id="48178" name="Text Box 60"/>
          <p:cNvSpPr txBox="1">
            <a:spLocks noChangeArrowheads="1"/>
          </p:cNvSpPr>
          <p:nvPr/>
        </p:nvSpPr>
        <p:spPr bwMode="auto">
          <a:xfrm>
            <a:off x="2336800" y="1246188"/>
            <a:ext cx="623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cs typeface="Courier New" pitchFamily="49" charset="0"/>
              </a:rPr>
              <a:t>O</a:t>
            </a:r>
          </a:p>
        </p:txBody>
      </p:sp>
      <p:sp>
        <p:nvSpPr>
          <p:cNvPr id="48179" name="Text Box 61"/>
          <p:cNvSpPr txBox="1">
            <a:spLocks noChangeArrowheads="1"/>
          </p:cNvSpPr>
          <p:nvPr/>
        </p:nvSpPr>
        <p:spPr bwMode="auto">
          <a:xfrm>
            <a:off x="341313" y="353536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200" b="1">
                <a:latin typeface="Courier New" pitchFamily="49" charset="0"/>
                <a:cs typeface="Courier New" pitchFamily="49" charset="0"/>
              </a:rPr>
              <a:t>b</a:t>
            </a:r>
            <a:endParaRPr lang="en-US" b="1">
              <a:latin typeface="Courier New" pitchFamily="49" charset="0"/>
              <a:cs typeface="Courier New" pitchFamily="49" charset="0"/>
            </a:endParaRPr>
          </a:p>
        </p:txBody>
      </p:sp>
      <p:sp>
        <p:nvSpPr>
          <p:cNvPr id="48180" name="Text Box 62"/>
          <p:cNvSpPr txBox="1">
            <a:spLocks noChangeArrowheads="1"/>
          </p:cNvSpPr>
          <p:nvPr/>
        </p:nvSpPr>
        <p:spPr bwMode="auto">
          <a:xfrm>
            <a:off x="331788" y="4724400"/>
            <a:ext cx="3962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800" b="1">
                <a:latin typeface="Courier New" pitchFamily="49" charset="0"/>
              </a:rPr>
              <a:t>b.winsFor( 'O' )</a:t>
            </a:r>
          </a:p>
        </p:txBody>
      </p:sp>
      <p:sp>
        <p:nvSpPr>
          <p:cNvPr id="48181" name="Text Box 63"/>
          <p:cNvSpPr txBox="1">
            <a:spLocks noChangeArrowheads="1"/>
          </p:cNvSpPr>
          <p:nvPr/>
        </p:nvSpPr>
        <p:spPr bwMode="auto">
          <a:xfrm>
            <a:off x="2789238" y="5156200"/>
            <a:ext cx="990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a:t>or </a:t>
            </a:r>
            <a:r>
              <a:rPr lang="en-US" sz="1200" b="1">
                <a:latin typeface="Courier New" pitchFamily="49" charset="0"/>
              </a:rPr>
              <a:t>'X'</a:t>
            </a:r>
          </a:p>
        </p:txBody>
      </p:sp>
      <p:grpSp>
        <p:nvGrpSpPr>
          <p:cNvPr id="48182" name="Group 64"/>
          <p:cNvGrpSpPr>
            <a:grpSpLocks/>
          </p:cNvGrpSpPr>
          <p:nvPr>
            <p:custDataLst>
              <p:tags r:id="rId1"/>
            </p:custDataLst>
          </p:nvPr>
        </p:nvGrpSpPr>
        <p:grpSpPr bwMode="auto">
          <a:xfrm>
            <a:off x="195263" y="6188075"/>
            <a:ext cx="444500" cy="538163"/>
            <a:chOff x="2928" y="1051"/>
            <a:chExt cx="840" cy="957"/>
          </a:xfrm>
        </p:grpSpPr>
        <p:sp>
          <p:nvSpPr>
            <p:cNvPr id="48209" name="Freeform 65"/>
            <p:cNvSpPr>
              <a:spLocks/>
            </p:cNvSpPr>
            <p:nvPr>
              <p:custDataLst>
                <p:tags r:id="rId2"/>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8210" name="Oval 66"/>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48211" name="Oval 67"/>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212" name="Oval 68"/>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213" name="Oval 69"/>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214" name="Oval 70"/>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215" name="Oval 71"/>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216" name="Oval 72"/>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217" name="AutoShape 73"/>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48218" name="Freeform 74"/>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8219" name="Freeform 75"/>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8220" name="Freeform 76"/>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8221" name="Freeform 77"/>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48183" name="Text Box 78"/>
          <p:cNvSpPr txBox="1">
            <a:spLocks noChangeArrowheads="1"/>
          </p:cNvSpPr>
          <p:nvPr/>
        </p:nvSpPr>
        <p:spPr bwMode="auto">
          <a:xfrm>
            <a:off x="681038" y="6127750"/>
            <a:ext cx="167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a:solidFill>
                  <a:srgbClr val="06961A"/>
                </a:solidFill>
                <a:latin typeface="Comic Sans MS" pitchFamily="66" charset="0"/>
              </a:rPr>
              <a:t>Watch out for </a:t>
            </a:r>
            <a:r>
              <a:rPr lang="en-US" sz="1400" i="1">
                <a:solidFill>
                  <a:srgbClr val="06961A"/>
                </a:solidFill>
                <a:latin typeface="Comic Sans MS" pitchFamily="66" charset="0"/>
              </a:rPr>
              <a:t>corner cases</a:t>
            </a:r>
            <a:r>
              <a:rPr lang="en-US" sz="1400">
                <a:solidFill>
                  <a:srgbClr val="06961A"/>
                </a:solidFill>
                <a:latin typeface="Comic Sans MS" pitchFamily="66" charset="0"/>
              </a:rPr>
              <a:t>!</a:t>
            </a:r>
          </a:p>
        </p:txBody>
      </p:sp>
      <p:sp>
        <p:nvSpPr>
          <p:cNvPr id="48184" name="Oval 79"/>
          <p:cNvSpPr>
            <a:spLocks noChangeArrowheads="1"/>
          </p:cNvSpPr>
          <p:nvPr/>
        </p:nvSpPr>
        <p:spPr bwMode="auto">
          <a:xfrm>
            <a:off x="3189288" y="33416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8185" name="Rectangle 73"/>
          <p:cNvSpPr>
            <a:spLocks noChangeArrowheads="1"/>
          </p:cNvSpPr>
          <p:nvPr/>
        </p:nvSpPr>
        <p:spPr bwMode="auto">
          <a:xfrm>
            <a:off x="4738688" y="1609725"/>
            <a:ext cx="3681412"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solidFill>
                  <a:srgbClr val="F38D0F"/>
                </a:solidFill>
                <a:latin typeface="Courier New" pitchFamily="49" charset="0"/>
              </a:rPr>
              <a:t>def</a:t>
            </a:r>
            <a:r>
              <a:rPr lang="en-US" sz="1800" b="1">
                <a:solidFill>
                  <a:srgbClr val="000000"/>
                </a:solidFill>
                <a:latin typeface="Courier New" pitchFamily="49" charset="0"/>
              </a:rPr>
              <a:t> </a:t>
            </a:r>
            <a:r>
              <a:rPr lang="en-US" sz="1800" b="1">
                <a:solidFill>
                  <a:srgbClr val="0B04FF"/>
                </a:solidFill>
                <a:latin typeface="Courier New" pitchFamily="49" charset="0"/>
              </a:rPr>
              <a:t>winsFor</a:t>
            </a:r>
            <a:r>
              <a:rPr lang="en-US" sz="1800" b="1">
                <a:solidFill>
                  <a:srgbClr val="000000"/>
                </a:solidFill>
                <a:latin typeface="Courier New" pitchFamily="49" charset="0"/>
              </a:rPr>
              <a:t>(self, ox):</a:t>
            </a:r>
          </a:p>
          <a:p>
            <a:pPr algn="l"/>
            <a:r>
              <a:rPr lang="en-US" sz="1800" b="1">
                <a:solidFill>
                  <a:srgbClr val="000000"/>
                </a:solidFill>
                <a:latin typeface="Courier New" pitchFamily="49" charset="0"/>
              </a:rPr>
              <a:t>    </a:t>
            </a:r>
            <a:r>
              <a:rPr lang="en-US" sz="1800" b="1">
                <a:solidFill>
                  <a:srgbClr val="008000"/>
                </a:solidFill>
                <a:latin typeface="Courier New" pitchFamily="49" charset="0"/>
              </a:rPr>
              <a:t>""" does ox win? """</a:t>
            </a:r>
          </a:p>
          <a:p>
            <a:pPr algn="l"/>
            <a:r>
              <a:rPr lang="en-US" sz="1800" b="1">
                <a:solidFill>
                  <a:srgbClr val="000000"/>
                </a:solidFill>
                <a:latin typeface="Courier New" pitchFamily="49" charset="0"/>
              </a:rPr>
              <a:t>    H = self.height</a:t>
            </a:r>
          </a:p>
          <a:p>
            <a:pPr algn="l"/>
            <a:r>
              <a:rPr lang="en-US" sz="1800" b="1">
                <a:solidFill>
                  <a:srgbClr val="000000"/>
                </a:solidFill>
                <a:latin typeface="Courier New" pitchFamily="49" charset="0"/>
              </a:rPr>
              <a:t>    W = self.width</a:t>
            </a:r>
          </a:p>
          <a:p>
            <a:pPr algn="l"/>
            <a:endParaRPr lang="en-US" sz="1800" b="1">
              <a:solidFill>
                <a:srgbClr val="000000"/>
              </a:solidFill>
              <a:latin typeface="Courier New" pitchFamily="49" charset="0"/>
            </a:endParaRPr>
          </a:p>
          <a:p>
            <a:pPr algn="l"/>
            <a:endParaRPr lang="en-US" sz="1800"/>
          </a:p>
        </p:txBody>
      </p:sp>
      <p:sp>
        <p:nvSpPr>
          <p:cNvPr id="48186" name="Ink 73"/>
          <p:cNvSpPr>
            <a:spLocks noRot="1" noChangeAspect="1" noEditPoints="1" noChangeArrowheads="1" noChangeShapeType="1" noTextEdit="1"/>
          </p:cNvSpPr>
          <p:nvPr/>
        </p:nvSpPr>
        <p:spPr bwMode="auto">
          <a:xfrm>
            <a:off x="296863" y="5200650"/>
            <a:ext cx="946150" cy="554038"/>
          </a:xfrm>
          <a:custGeom>
            <a:avLst/>
            <a:gdLst>
              <a:gd name="T0" fmla="*/ 2147483647 w 2628"/>
              <a:gd name="T1" fmla="*/ 2147483647 h 1542"/>
              <a:gd name="T2" fmla="*/ 2147483647 w 2628"/>
              <a:gd name="T3" fmla="*/ 2147483647 h 1542"/>
              <a:gd name="T4" fmla="*/ 2147483647 w 2628"/>
              <a:gd name="T5" fmla="*/ 2147483647 h 1542"/>
              <a:gd name="T6" fmla="*/ 2147483647 w 2628"/>
              <a:gd name="T7" fmla="*/ 2147483647 h 1542"/>
              <a:gd name="T8" fmla="*/ 2147483647 w 2628"/>
              <a:gd name="T9" fmla="*/ 2147483647 h 1542"/>
              <a:gd name="T10" fmla="*/ 2147483647 w 2628"/>
              <a:gd name="T11" fmla="*/ 2147483647 h 1542"/>
              <a:gd name="T12" fmla="*/ 2147483647 w 2628"/>
              <a:gd name="T13" fmla="*/ 2147483647 h 1542"/>
              <a:gd name="T14" fmla="*/ 2147483647 w 2628"/>
              <a:gd name="T15" fmla="*/ 2147483647 h 1542"/>
              <a:gd name="T16" fmla="*/ 2147483647 w 2628"/>
              <a:gd name="T17" fmla="*/ 2147483647 h 1542"/>
              <a:gd name="T18" fmla="*/ 2147483647 w 2628"/>
              <a:gd name="T19" fmla="*/ 2147483647 h 1542"/>
              <a:gd name="T20" fmla="*/ 2147483647 w 2628"/>
              <a:gd name="T21" fmla="*/ 2147483647 h 1542"/>
              <a:gd name="T22" fmla="*/ 2147483647 w 2628"/>
              <a:gd name="T23" fmla="*/ 2147483647 h 1542"/>
              <a:gd name="T24" fmla="*/ 2147483647 w 2628"/>
              <a:gd name="T25" fmla="*/ 2147483647 h 1542"/>
              <a:gd name="T26" fmla="*/ 2147483647 w 2628"/>
              <a:gd name="T27" fmla="*/ 2147483647 h 1542"/>
              <a:gd name="T28" fmla="*/ 2147483647 w 2628"/>
              <a:gd name="T29" fmla="*/ 2147483647 h 1542"/>
              <a:gd name="T30" fmla="*/ 2147483647 w 2628"/>
              <a:gd name="T31" fmla="*/ 2147483647 h 1542"/>
              <a:gd name="T32" fmla="*/ 2147483647 w 2628"/>
              <a:gd name="T33" fmla="*/ 2147483647 h 1542"/>
              <a:gd name="T34" fmla="*/ 2147483647 w 2628"/>
              <a:gd name="T35" fmla="*/ 2147483647 h 1542"/>
              <a:gd name="T36" fmla="*/ 2147483647 w 2628"/>
              <a:gd name="T37" fmla="*/ 2147483647 h 1542"/>
              <a:gd name="T38" fmla="*/ 2147483647 w 2628"/>
              <a:gd name="T39" fmla="*/ 2147483647 h 1542"/>
              <a:gd name="T40" fmla="*/ 2147483647 w 2628"/>
              <a:gd name="T41" fmla="*/ 2147483647 h 1542"/>
              <a:gd name="T42" fmla="*/ 2147483647 w 2628"/>
              <a:gd name="T43" fmla="*/ 2147483647 h 1542"/>
              <a:gd name="T44" fmla="*/ 2147483647 w 2628"/>
              <a:gd name="T45" fmla="*/ 2147483647 h 1542"/>
              <a:gd name="T46" fmla="*/ 2147483647 w 2628"/>
              <a:gd name="T47" fmla="*/ 2147483647 h 1542"/>
              <a:gd name="T48" fmla="*/ 2147483647 w 2628"/>
              <a:gd name="T49" fmla="*/ 2147483647 h 1542"/>
              <a:gd name="T50" fmla="*/ 2147483647 w 2628"/>
              <a:gd name="T51" fmla="*/ 2147483647 h 1542"/>
              <a:gd name="T52" fmla="*/ 2147483647 w 2628"/>
              <a:gd name="T53" fmla="*/ 2147483647 h 1542"/>
              <a:gd name="T54" fmla="*/ 2147483647 w 2628"/>
              <a:gd name="T55" fmla="*/ 2147483647 h 1542"/>
              <a:gd name="T56" fmla="*/ 2147483647 w 2628"/>
              <a:gd name="T57" fmla="*/ 2147483647 h 1542"/>
              <a:gd name="T58" fmla="*/ 2147483647 w 2628"/>
              <a:gd name="T59" fmla="*/ 2147483647 h 1542"/>
              <a:gd name="T60" fmla="*/ 2147483647 w 2628"/>
              <a:gd name="T61" fmla="*/ 2147483647 h 1542"/>
              <a:gd name="T62" fmla="*/ 2147483647 w 2628"/>
              <a:gd name="T63" fmla="*/ 2147483647 h 1542"/>
              <a:gd name="T64" fmla="*/ 2147483647 w 2628"/>
              <a:gd name="T65" fmla="*/ 2147483647 h 1542"/>
              <a:gd name="T66" fmla="*/ 2147483647 w 2628"/>
              <a:gd name="T67" fmla="*/ 2147483647 h 15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28"/>
              <a:gd name="T103" fmla="*/ 0 h 1542"/>
              <a:gd name="T104" fmla="*/ 2628 w 2628"/>
              <a:gd name="T105" fmla="*/ 1542 h 15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28" h="1542" extrusionOk="0">
                <a:moveTo>
                  <a:pt x="674" y="306"/>
                </a:moveTo>
                <a:cubicBezTo>
                  <a:pt x="651" y="383"/>
                  <a:pt x="650" y="462"/>
                  <a:pt x="642" y="542"/>
                </a:cubicBezTo>
                <a:cubicBezTo>
                  <a:pt x="631" y="657"/>
                  <a:pt x="618" y="771"/>
                  <a:pt x="608" y="886"/>
                </a:cubicBezTo>
                <a:cubicBezTo>
                  <a:pt x="600" y="983"/>
                  <a:pt x="594" y="1079"/>
                  <a:pt x="588" y="1176"/>
                </a:cubicBezTo>
                <a:cubicBezTo>
                  <a:pt x="586" y="1216"/>
                  <a:pt x="594" y="1274"/>
                  <a:pt x="556" y="1277"/>
                </a:cubicBezTo>
              </a:path>
              <a:path w="2628" h="1542" extrusionOk="0">
                <a:moveTo>
                  <a:pt x="15" y="509"/>
                </a:moveTo>
                <a:cubicBezTo>
                  <a:pt x="14" y="385"/>
                  <a:pt x="91" y="385"/>
                  <a:pt x="215" y="340"/>
                </a:cubicBezTo>
                <a:cubicBezTo>
                  <a:pt x="408" y="269"/>
                  <a:pt x="606" y="210"/>
                  <a:pt x="805" y="158"/>
                </a:cubicBezTo>
                <a:cubicBezTo>
                  <a:pt x="991" y="110"/>
                  <a:pt x="1182" y="58"/>
                  <a:pt x="1371" y="22"/>
                </a:cubicBezTo>
                <a:cubicBezTo>
                  <a:pt x="1474" y="2"/>
                  <a:pt x="1546" y="5"/>
                  <a:pt x="1643" y="22"/>
                </a:cubicBezTo>
              </a:path>
              <a:path w="2628" h="1542" extrusionOk="0">
                <a:moveTo>
                  <a:pt x="1081" y="1188"/>
                </a:moveTo>
                <a:cubicBezTo>
                  <a:pt x="1113" y="1260"/>
                  <a:pt x="1150" y="1332"/>
                  <a:pt x="1173" y="1407"/>
                </a:cubicBezTo>
                <a:cubicBezTo>
                  <a:pt x="1183" y="1441"/>
                  <a:pt x="1183" y="1468"/>
                  <a:pt x="1182" y="1502"/>
                </a:cubicBezTo>
                <a:cubicBezTo>
                  <a:pt x="1159" y="1474"/>
                  <a:pt x="1155" y="1455"/>
                  <a:pt x="1150" y="1408"/>
                </a:cubicBezTo>
                <a:cubicBezTo>
                  <a:pt x="1140" y="1313"/>
                  <a:pt x="1142" y="1219"/>
                  <a:pt x="1159" y="1125"/>
                </a:cubicBezTo>
                <a:cubicBezTo>
                  <a:pt x="1175" y="1034"/>
                  <a:pt x="1214" y="924"/>
                  <a:pt x="1280" y="856"/>
                </a:cubicBezTo>
                <a:cubicBezTo>
                  <a:pt x="1336" y="797"/>
                  <a:pt x="1416" y="776"/>
                  <a:pt x="1490" y="754"/>
                </a:cubicBezTo>
              </a:path>
              <a:path w="2628" h="1542" extrusionOk="0">
                <a:moveTo>
                  <a:pt x="1609" y="1021"/>
                </a:moveTo>
                <a:cubicBezTo>
                  <a:pt x="1597" y="1047"/>
                  <a:pt x="1591" y="1065"/>
                  <a:pt x="1588" y="1096"/>
                </a:cubicBezTo>
                <a:cubicBezTo>
                  <a:pt x="1583" y="1148"/>
                  <a:pt x="1581" y="1207"/>
                  <a:pt x="1594" y="1258"/>
                </a:cubicBezTo>
                <a:cubicBezTo>
                  <a:pt x="1608" y="1310"/>
                  <a:pt x="1638" y="1365"/>
                  <a:pt x="1692" y="1383"/>
                </a:cubicBezTo>
                <a:cubicBezTo>
                  <a:pt x="1751" y="1403"/>
                  <a:pt x="1820" y="1367"/>
                  <a:pt x="1864" y="1330"/>
                </a:cubicBezTo>
                <a:cubicBezTo>
                  <a:pt x="1951" y="1257"/>
                  <a:pt x="1998" y="1151"/>
                  <a:pt x="2023" y="1043"/>
                </a:cubicBezTo>
                <a:cubicBezTo>
                  <a:pt x="2039" y="973"/>
                  <a:pt x="2032" y="915"/>
                  <a:pt x="2016" y="848"/>
                </a:cubicBezTo>
                <a:cubicBezTo>
                  <a:pt x="2012" y="830"/>
                  <a:pt x="2012" y="824"/>
                  <a:pt x="2001" y="818"/>
                </a:cubicBezTo>
              </a:path>
              <a:path w="2628" h="1542" extrusionOk="0">
                <a:moveTo>
                  <a:pt x="2219" y="1089"/>
                </a:moveTo>
                <a:cubicBezTo>
                  <a:pt x="2293" y="1102"/>
                  <a:pt x="2337" y="1096"/>
                  <a:pt x="2405" y="1063"/>
                </a:cubicBezTo>
                <a:cubicBezTo>
                  <a:pt x="2480" y="1027"/>
                  <a:pt x="2544" y="974"/>
                  <a:pt x="2589" y="903"/>
                </a:cubicBezTo>
                <a:cubicBezTo>
                  <a:pt x="2618" y="857"/>
                  <a:pt x="2650" y="782"/>
                  <a:pt x="2610" y="733"/>
                </a:cubicBezTo>
                <a:cubicBezTo>
                  <a:pt x="2564" y="677"/>
                  <a:pt x="2472" y="734"/>
                  <a:pt x="2432" y="765"/>
                </a:cubicBezTo>
                <a:cubicBezTo>
                  <a:pt x="2336" y="839"/>
                  <a:pt x="2264" y="952"/>
                  <a:pt x="2225" y="1066"/>
                </a:cubicBezTo>
                <a:cubicBezTo>
                  <a:pt x="2181" y="1193"/>
                  <a:pt x="2175" y="1347"/>
                  <a:pt x="2254" y="1462"/>
                </a:cubicBezTo>
                <a:cubicBezTo>
                  <a:pt x="2300" y="1529"/>
                  <a:pt x="2374" y="1553"/>
                  <a:pt x="2450" y="1527"/>
                </a:cubicBezTo>
                <a:cubicBezTo>
                  <a:pt x="2519" y="1494"/>
                  <a:pt x="2545" y="1481"/>
                  <a:pt x="2584" y="1444"/>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87" name="Ink 74"/>
          <p:cNvSpPr>
            <a:spLocks noRot="1" noChangeAspect="1" noEditPoints="1" noChangeArrowheads="1" noChangeShapeType="1" noTextEdit="1"/>
          </p:cNvSpPr>
          <p:nvPr/>
        </p:nvSpPr>
        <p:spPr bwMode="auto">
          <a:xfrm>
            <a:off x="1154113" y="3630613"/>
            <a:ext cx="1728787" cy="1062037"/>
          </a:xfrm>
          <a:custGeom>
            <a:avLst/>
            <a:gdLst>
              <a:gd name="T0" fmla="*/ 2147483647 w 4806"/>
              <a:gd name="T1" fmla="*/ 2147483647 h 2947"/>
              <a:gd name="T2" fmla="*/ 2147483647 w 4806"/>
              <a:gd name="T3" fmla="*/ 2147483647 h 2947"/>
              <a:gd name="T4" fmla="*/ 2147483647 w 4806"/>
              <a:gd name="T5" fmla="*/ 2147483647 h 2947"/>
              <a:gd name="T6" fmla="*/ 2147483647 w 4806"/>
              <a:gd name="T7" fmla="*/ 2147483647 h 2947"/>
              <a:gd name="T8" fmla="*/ 2147483647 w 4806"/>
              <a:gd name="T9" fmla="*/ 2147483647 h 2947"/>
              <a:gd name="T10" fmla="*/ 2147483647 w 4806"/>
              <a:gd name="T11" fmla="*/ 2147483647 h 2947"/>
              <a:gd name="T12" fmla="*/ 2147483647 w 4806"/>
              <a:gd name="T13" fmla="*/ 2147483647 h 2947"/>
              <a:gd name="T14" fmla="*/ 2147483647 w 4806"/>
              <a:gd name="T15" fmla="*/ 2147483647 h 2947"/>
              <a:gd name="T16" fmla="*/ 2147483647 w 4806"/>
              <a:gd name="T17" fmla="*/ 2147483647 h 2947"/>
              <a:gd name="T18" fmla="*/ 2147483647 w 4806"/>
              <a:gd name="T19" fmla="*/ 2147483647 h 2947"/>
              <a:gd name="T20" fmla="*/ 2147483647 w 4806"/>
              <a:gd name="T21" fmla="*/ 2147483647 h 2947"/>
              <a:gd name="T22" fmla="*/ 2147483647 w 4806"/>
              <a:gd name="T23" fmla="*/ 2147483647 h 2947"/>
              <a:gd name="T24" fmla="*/ 2147483647 w 4806"/>
              <a:gd name="T25" fmla="*/ 2147483647 h 2947"/>
              <a:gd name="T26" fmla="*/ 2147483647 w 4806"/>
              <a:gd name="T27" fmla="*/ 2147483647 h 2947"/>
              <a:gd name="T28" fmla="*/ 2147483647 w 4806"/>
              <a:gd name="T29" fmla="*/ 2147483647 h 2947"/>
              <a:gd name="T30" fmla="*/ 2147483647 w 4806"/>
              <a:gd name="T31" fmla="*/ 2147483647 h 2947"/>
              <a:gd name="T32" fmla="*/ 2147483647 w 4806"/>
              <a:gd name="T33" fmla="*/ 2147483647 h 2947"/>
              <a:gd name="T34" fmla="*/ 2147483647 w 4806"/>
              <a:gd name="T35" fmla="*/ 2147483647 h 2947"/>
              <a:gd name="T36" fmla="*/ 2147483647 w 4806"/>
              <a:gd name="T37" fmla="*/ 2147483647 h 2947"/>
              <a:gd name="T38" fmla="*/ 2147483647 w 4806"/>
              <a:gd name="T39" fmla="*/ 2147483647 h 2947"/>
              <a:gd name="T40" fmla="*/ 2147483647 w 4806"/>
              <a:gd name="T41" fmla="*/ 2147483647 h 2947"/>
              <a:gd name="T42" fmla="*/ 2147483647 w 4806"/>
              <a:gd name="T43" fmla="*/ 2147483647 h 2947"/>
              <a:gd name="T44" fmla="*/ 2147483647 w 4806"/>
              <a:gd name="T45" fmla="*/ 2147483647 h 2947"/>
              <a:gd name="T46" fmla="*/ 2147483647 w 4806"/>
              <a:gd name="T47" fmla="*/ 2147483647 h 2947"/>
              <a:gd name="T48" fmla="*/ 2147483647 w 4806"/>
              <a:gd name="T49" fmla="*/ 2147483647 h 2947"/>
              <a:gd name="T50" fmla="*/ 2147483647 w 4806"/>
              <a:gd name="T51" fmla="*/ 2147483647 h 2947"/>
              <a:gd name="T52" fmla="*/ 2147483647 w 4806"/>
              <a:gd name="T53" fmla="*/ 2147483647 h 2947"/>
              <a:gd name="T54" fmla="*/ 2147483647 w 4806"/>
              <a:gd name="T55" fmla="*/ 2147483647 h 2947"/>
              <a:gd name="T56" fmla="*/ 2147483647 w 4806"/>
              <a:gd name="T57" fmla="*/ 2147483647 h 2947"/>
              <a:gd name="T58" fmla="*/ 2147483647 w 4806"/>
              <a:gd name="T59" fmla="*/ 2147483647 h 2947"/>
              <a:gd name="T60" fmla="*/ 2147483647 w 4806"/>
              <a:gd name="T61" fmla="*/ 2147483647 h 2947"/>
              <a:gd name="T62" fmla="*/ 2147483647 w 4806"/>
              <a:gd name="T63" fmla="*/ 2147483647 h 2947"/>
              <a:gd name="T64" fmla="*/ 2147483647 w 4806"/>
              <a:gd name="T65" fmla="*/ 2147483647 h 2947"/>
              <a:gd name="T66" fmla="*/ 2147483647 w 4806"/>
              <a:gd name="T67" fmla="*/ 2147483647 h 2947"/>
              <a:gd name="T68" fmla="*/ 2147483647 w 4806"/>
              <a:gd name="T69" fmla="*/ 2147483647 h 2947"/>
              <a:gd name="T70" fmla="*/ 2147483647 w 4806"/>
              <a:gd name="T71" fmla="*/ 2147483647 h 2947"/>
              <a:gd name="T72" fmla="*/ 2147483647 w 4806"/>
              <a:gd name="T73" fmla="*/ 2147483647 h 2947"/>
              <a:gd name="T74" fmla="*/ 2147483647 w 4806"/>
              <a:gd name="T75" fmla="*/ 2147483647 h 2947"/>
              <a:gd name="T76" fmla="*/ 2147483647 w 4806"/>
              <a:gd name="T77" fmla="*/ 2147483647 h 2947"/>
              <a:gd name="T78" fmla="*/ 2147483647 w 4806"/>
              <a:gd name="T79" fmla="*/ 2147483647 h 2947"/>
              <a:gd name="T80" fmla="*/ 2147483647 w 4806"/>
              <a:gd name="T81" fmla="*/ 2147483647 h 2947"/>
              <a:gd name="T82" fmla="*/ 2147483647 w 4806"/>
              <a:gd name="T83" fmla="*/ 2147483647 h 2947"/>
              <a:gd name="T84" fmla="*/ 2147483647 w 4806"/>
              <a:gd name="T85" fmla="*/ 2147483647 h 2947"/>
              <a:gd name="T86" fmla="*/ 2147483647 w 4806"/>
              <a:gd name="T87" fmla="*/ 2147483647 h 2947"/>
              <a:gd name="T88" fmla="*/ 2147483647 w 4806"/>
              <a:gd name="T89" fmla="*/ 2147483647 h 2947"/>
              <a:gd name="T90" fmla="*/ 2147483647 w 4806"/>
              <a:gd name="T91" fmla="*/ 2147483647 h 2947"/>
              <a:gd name="T92" fmla="*/ 2147483647 w 4806"/>
              <a:gd name="T93" fmla="*/ 2147483647 h 2947"/>
              <a:gd name="T94" fmla="*/ 2147483647 w 4806"/>
              <a:gd name="T95" fmla="*/ 2147483647 h 2947"/>
              <a:gd name="T96" fmla="*/ 2147483647 w 4806"/>
              <a:gd name="T97" fmla="*/ 2147483647 h 2947"/>
              <a:gd name="T98" fmla="*/ 2147483647 w 4806"/>
              <a:gd name="T99" fmla="*/ 2147483647 h 2947"/>
              <a:gd name="T100" fmla="*/ 2147483647 w 4806"/>
              <a:gd name="T101" fmla="*/ 2147483647 h 2947"/>
              <a:gd name="T102" fmla="*/ 2147483647 w 4806"/>
              <a:gd name="T103" fmla="*/ 2147483647 h 2947"/>
              <a:gd name="T104" fmla="*/ 2147483647 w 4806"/>
              <a:gd name="T105" fmla="*/ 2147483647 h 2947"/>
              <a:gd name="T106" fmla="*/ 2147483647 w 4806"/>
              <a:gd name="T107" fmla="*/ 2147483647 h 2947"/>
              <a:gd name="T108" fmla="*/ 2147483647 w 4806"/>
              <a:gd name="T109" fmla="*/ 2147483647 h 2947"/>
              <a:gd name="T110" fmla="*/ 2147483647 w 4806"/>
              <a:gd name="T111" fmla="*/ 2147483647 h 2947"/>
              <a:gd name="T112" fmla="*/ 2147483647 w 4806"/>
              <a:gd name="T113" fmla="*/ 2147483647 h 2947"/>
              <a:gd name="T114" fmla="*/ 2147483647 w 4806"/>
              <a:gd name="T115" fmla="*/ 2147483647 h 2947"/>
              <a:gd name="T116" fmla="*/ 2147483647 w 4806"/>
              <a:gd name="T117" fmla="*/ 2147483647 h 2947"/>
              <a:gd name="T118" fmla="*/ 2147483647 w 4806"/>
              <a:gd name="T119" fmla="*/ 2147483647 h 294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6"/>
              <a:gd name="T181" fmla="*/ 0 h 2947"/>
              <a:gd name="T182" fmla="*/ 4806 w 4806"/>
              <a:gd name="T183" fmla="*/ 2947 h 294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6" h="2947" extrusionOk="0">
                <a:moveTo>
                  <a:pt x="4523" y="180"/>
                </a:moveTo>
                <a:cubicBezTo>
                  <a:pt x="4509" y="169"/>
                  <a:pt x="4519" y="158"/>
                  <a:pt x="4504" y="148"/>
                </a:cubicBezTo>
                <a:cubicBezTo>
                  <a:pt x="4390" y="75"/>
                  <a:pt x="4253" y="55"/>
                  <a:pt x="4119" y="36"/>
                </a:cubicBezTo>
                <a:cubicBezTo>
                  <a:pt x="3513" y="-48"/>
                  <a:pt x="2859" y="-12"/>
                  <a:pt x="2250" y="28"/>
                </a:cubicBezTo>
                <a:cubicBezTo>
                  <a:pt x="1522" y="76"/>
                  <a:pt x="792" y="4"/>
                  <a:pt x="69" y="43"/>
                </a:cubicBezTo>
                <a:cubicBezTo>
                  <a:pt x="66" y="45"/>
                  <a:pt x="63" y="47"/>
                  <a:pt x="60" y="49"/>
                </a:cubicBezTo>
                <a:cubicBezTo>
                  <a:pt x="63" y="91"/>
                  <a:pt x="68" y="137"/>
                  <a:pt x="71" y="180"/>
                </a:cubicBezTo>
                <a:cubicBezTo>
                  <a:pt x="93" y="476"/>
                  <a:pt x="-99" y="968"/>
                  <a:pt x="4" y="1230"/>
                </a:cubicBezTo>
                <a:cubicBezTo>
                  <a:pt x="39" y="1320"/>
                  <a:pt x="86" y="1307"/>
                  <a:pt x="178" y="1313"/>
                </a:cubicBezTo>
                <a:cubicBezTo>
                  <a:pt x="622" y="1344"/>
                  <a:pt x="1091" y="1295"/>
                  <a:pt x="1539" y="1305"/>
                </a:cubicBezTo>
                <a:cubicBezTo>
                  <a:pt x="2264" y="1321"/>
                  <a:pt x="2991" y="1302"/>
                  <a:pt x="3717" y="1308"/>
                </a:cubicBezTo>
                <a:cubicBezTo>
                  <a:pt x="3994" y="1310"/>
                  <a:pt x="4403" y="1388"/>
                  <a:pt x="4670" y="1294"/>
                </a:cubicBezTo>
                <a:cubicBezTo>
                  <a:pt x="4764" y="1261"/>
                  <a:pt x="4770" y="1217"/>
                  <a:pt x="4792" y="1127"/>
                </a:cubicBezTo>
                <a:cubicBezTo>
                  <a:pt x="4863" y="843"/>
                  <a:pt x="4680" y="493"/>
                  <a:pt x="4775" y="226"/>
                </a:cubicBezTo>
                <a:cubicBezTo>
                  <a:pt x="4779" y="214"/>
                  <a:pt x="4801" y="224"/>
                  <a:pt x="4805" y="211"/>
                </a:cubicBezTo>
              </a:path>
              <a:path w="4806" h="2947" extrusionOk="0">
                <a:moveTo>
                  <a:pt x="1325" y="1560"/>
                </a:moveTo>
                <a:cubicBezTo>
                  <a:pt x="1324" y="1560"/>
                  <a:pt x="1312" y="1575"/>
                  <a:pt x="1308" y="1604"/>
                </a:cubicBezTo>
                <a:cubicBezTo>
                  <a:pt x="1299" y="1669"/>
                  <a:pt x="1293" y="1736"/>
                  <a:pt x="1290" y="1801"/>
                </a:cubicBezTo>
                <a:cubicBezTo>
                  <a:pt x="1286" y="1892"/>
                  <a:pt x="1286" y="1984"/>
                  <a:pt x="1289" y="2075"/>
                </a:cubicBezTo>
                <a:cubicBezTo>
                  <a:pt x="1291" y="2145"/>
                  <a:pt x="1296" y="2214"/>
                  <a:pt x="1302" y="2283"/>
                </a:cubicBezTo>
                <a:cubicBezTo>
                  <a:pt x="1305" y="2312"/>
                  <a:pt x="1307" y="2341"/>
                  <a:pt x="1310" y="2370"/>
                </a:cubicBezTo>
                <a:cubicBezTo>
                  <a:pt x="1325" y="2337"/>
                  <a:pt x="1333" y="2308"/>
                  <a:pt x="1342" y="2273"/>
                </a:cubicBezTo>
              </a:path>
              <a:path w="4806" h="2947" extrusionOk="0">
                <a:moveTo>
                  <a:pt x="1768" y="1495"/>
                </a:moveTo>
                <a:cubicBezTo>
                  <a:pt x="1789" y="1532"/>
                  <a:pt x="1792" y="1576"/>
                  <a:pt x="1792" y="1619"/>
                </a:cubicBezTo>
                <a:cubicBezTo>
                  <a:pt x="1792" y="1707"/>
                  <a:pt x="1791" y="1796"/>
                  <a:pt x="1787" y="1884"/>
                </a:cubicBezTo>
                <a:cubicBezTo>
                  <a:pt x="1783" y="1965"/>
                  <a:pt x="1778" y="2046"/>
                  <a:pt x="1771" y="2127"/>
                </a:cubicBezTo>
                <a:cubicBezTo>
                  <a:pt x="1771" y="2131"/>
                  <a:pt x="1766" y="2232"/>
                  <a:pt x="1756" y="2231"/>
                </a:cubicBezTo>
                <a:cubicBezTo>
                  <a:pt x="1752" y="2227"/>
                  <a:pt x="1748" y="2223"/>
                  <a:pt x="1744" y="2219"/>
                </a:cubicBezTo>
              </a:path>
              <a:path w="4806" h="2947" extrusionOk="0">
                <a:moveTo>
                  <a:pt x="1395" y="2010"/>
                </a:moveTo>
                <a:cubicBezTo>
                  <a:pt x="1413" y="2030"/>
                  <a:pt x="1387" y="2035"/>
                  <a:pt x="1430" y="2046"/>
                </a:cubicBezTo>
                <a:cubicBezTo>
                  <a:pt x="1583" y="2085"/>
                  <a:pt x="1733" y="2012"/>
                  <a:pt x="1883" y="2097"/>
                </a:cubicBezTo>
                <a:cubicBezTo>
                  <a:pt x="1977" y="2150"/>
                  <a:pt x="2053" y="2278"/>
                  <a:pt x="2174" y="2272"/>
                </a:cubicBezTo>
                <a:cubicBezTo>
                  <a:pt x="2202" y="2271"/>
                  <a:pt x="2238" y="2258"/>
                  <a:pt x="2236" y="2223"/>
                </a:cubicBezTo>
                <a:cubicBezTo>
                  <a:pt x="2233" y="2169"/>
                  <a:pt x="2158" y="2118"/>
                  <a:pt x="2120" y="2089"/>
                </a:cubicBezTo>
                <a:cubicBezTo>
                  <a:pt x="2075" y="2055"/>
                  <a:pt x="2017" y="2033"/>
                  <a:pt x="1979" y="1990"/>
                </a:cubicBezTo>
                <a:cubicBezTo>
                  <a:pt x="1978" y="1985"/>
                  <a:pt x="1976" y="1981"/>
                  <a:pt x="1975" y="1976"/>
                </a:cubicBezTo>
                <a:cubicBezTo>
                  <a:pt x="1997" y="1957"/>
                  <a:pt x="2005" y="1944"/>
                  <a:pt x="2038" y="1933"/>
                </a:cubicBezTo>
                <a:cubicBezTo>
                  <a:pt x="2084" y="1918"/>
                  <a:pt x="2144" y="1928"/>
                  <a:pt x="2187" y="1946"/>
                </a:cubicBezTo>
                <a:cubicBezTo>
                  <a:pt x="2262" y="1977"/>
                  <a:pt x="2319" y="2047"/>
                  <a:pt x="2362" y="2113"/>
                </a:cubicBezTo>
                <a:cubicBezTo>
                  <a:pt x="2403" y="2175"/>
                  <a:pt x="2437" y="2242"/>
                  <a:pt x="2480" y="2300"/>
                </a:cubicBezTo>
                <a:cubicBezTo>
                  <a:pt x="2460" y="2191"/>
                  <a:pt x="2441" y="2075"/>
                  <a:pt x="2468" y="1965"/>
                </a:cubicBezTo>
                <a:cubicBezTo>
                  <a:pt x="2481" y="1910"/>
                  <a:pt x="2501" y="1893"/>
                  <a:pt x="2538" y="1864"/>
                </a:cubicBezTo>
                <a:cubicBezTo>
                  <a:pt x="2545" y="1889"/>
                  <a:pt x="2558" y="1895"/>
                  <a:pt x="2554" y="1931"/>
                </a:cubicBezTo>
                <a:cubicBezTo>
                  <a:pt x="2549" y="1972"/>
                  <a:pt x="2531" y="2011"/>
                  <a:pt x="2524" y="2051"/>
                </a:cubicBezTo>
                <a:cubicBezTo>
                  <a:pt x="2515" y="2105"/>
                  <a:pt x="2516" y="2153"/>
                  <a:pt x="2572" y="2180"/>
                </a:cubicBezTo>
                <a:cubicBezTo>
                  <a:pt x="2640" y="2212"/>
                  <a:pt x="2724" y="2178"/>
                  <a:pt x="2787" y="2159"/>
                </a:cubicBezTo>
                <a:cubicBezTo>
                  <a:pt x="2799" y="2215"/>
                  <a:pt x="2806" y="2273"/>
                  <a:pt x="2817" y="2329"/>
                </a:cubicBezTo>
                <a:cubicBezTo>
                  <a:pt x="2824" y="2352"/>
                  <a:pt x="2825" y="2354"/>
                  <a:pt x="2816" y="2317"/>
                </a:cubicBezTo>
              </a:path>
              <a:path w="4806" h="2947" extrusionOk="0">
                <a:moveTo>
                  <a:pt x="2954" y="2000"/>
                </a:moveTo>
                <a:cubicBezTo>
                  <a:pt x="2984" y="2013"/>
                  <a:pt x="2989" y="2022"/>
                  <a:pt x="3028" y="2016"/>
                </a:cubicBezTo>
                <a:cubicBezTo>
                  <a:pt x="3066" y="2010"/>
                  <a:pt x="3105" y="1990"/>
                  <a:pt x="3143" y="1989"/>
                </a:cubicBezTo>
                <a:cubicBezTo>
                  <a:pt x="3161" y="1986"/>
                  <a:pt x="3166" y="1984"/>
                  <a:pt x="3176" y="1992"/>
                </a:cubicBezTo>
                <a:cubicBezTo>
                  <a:pt x="3162" y="2031"/>
                  <a:pt x="3144" y="2058"/>
                  <a:pt x="3120" y="2094"/>
                </a:cubicBezTo>
                <a:cubicBezTo>
                  <a:pt x="3073" y="2166"/>
                  <a:pt x="3023" y="2256"/>
                  <a:pt x="3050" y="2345"/>
                </a:cubicBezTo>
                <a:cubicBezTo>
                  <a:pt x="3074" y="2425"/>
                  <a:pt x="3153" y="2477"/>
                  <a:pt x="3218" y="2522"/>
                </a:cubicBezTo>
                <a:cubicBezTo>
                  <a:pt x="3274" y="2561"/>
                  <a:pt x="3358" y="2595"/>
                  <a:pt x="3391" y="2660"/>
                </a:cubicBezTo>
                <a:cubicBezTo>
                  <a:pt x="3420" y="2718"/>
                  <a:pt x="3351" y="2768"/>
                  <a:pt x="3312" y="2796"/>
                </a:cubicBezTo>
                <a:cubicBezTo>
                  <a:pt x="3233" y="2852"/>
                  <a:pt x="3136" y="2889"/>
                  <a:pt x="3044" y="2917"/>
                </a:cubicBezTo>
                <a:cubicBezTo>
                  <a:pt x="2982" y="2936"/>
                  <a:pt x="2888" y="2967"/>
                  <a:pt x="2824" y="2935"/>
                </a:cubicBezTo>
                <a:cubicBezTo>
                  <a:pt x="2746" y="2896"/>
                  <a:pt x="2794" y="2792"/>
                  <a:pt x="2810" y="273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88" name="Ink 75"/>
          <p:cNvSpPr>
            <a:spLocks noRot="1" noChangeAspect="1" noEditPoints="1" noChangeArrowheads="1" noChangeShapeType="1" noTextEdit="1"/>
          </p:cNvSpPr>
          <p:nvPr/>
        </p:nvSpPr>
        <p:spPr bwMode="auto">
          <a:xfrm>
            <a:off x="7737475" y="2700338"/>
            <a:ext cx="184150" cy="39687"/>
          </a:xfrm>
          <a:custGeom>
            <a:avLst/>
            <a:gdLst>
              <a:gd name="T0" fmla="*/ 2147483647 w 511"/>
              <a:gd name="T1" fmla="*/ 2147483647 h 110"/>
              <a:gd name="T2" fmla="*/ 0 w 511"/>
              <a:gd name="T3" fmla="*/ 2147483647 h 110"/>
              <a:gd name="T4" fmla="*/ 2147483647 w 511"/>
              <a:gd name="T5" fmla="*/ 2147483647 h 110"/>
              <a:gd name="T6" fmla="*/ 2147483647 w 511"/>
              <a:gd name="T7" fmla="*/ 2147483647 h 110"/>
              <a:gd name="T8" fmla="*/ 2147483647 w 511"/>
              <a:gd name="T9" fmla="*/ 2147483647 h 110"/>
              <a:gd name="T10" fmla="*/ 0 60000 65536"/>
              <a:gd name="T11" fmla="*/ 0 60000 65536"/>
              <a:gd name="T12" fmla="*/ 0 60000 65536"/>
              <a:gd name="T13" fmla="*/ 0 60000 65536"/>
              <a:gd name="T14" fmla="*/ 0 60000 65536"/>
              <a:gd name="T15" fmla="*/ 0 w 511"/>
              <a:gd name="T16" fmla="*/ 0 h 110"/>
              <a:gd name="T17" fmla="*/ 511 w 511"/>
              <a:gd name="T18" fmla="*/ 110 h 110"/>
            </a:gdLst>
            <a:ahLst/>
            <a:cxnLst>
              <a:cxn ang="T10">
                <a:pos x="T0" y="T1"/>
              </a:cxn>
              <a:cxn ang="T11">
                <a:pos x="T2" y="T3"/>
              </a:cxn>
              <a:cxn ang="T12">
                <a:pos x="T4" y="T5"/>
              </a:cxn>
              <a:cxn ang="T13">
                <a:pos x="T6" y="T7"/>
              </a:cxn>
              <a:cxn ang="T14">
                <a:pos x="T8" y="T9"/>
              </a:cxn>
            </a:cxnLst>
            <a:rect l="T15" t="T16" r="T17" b="T18"/>
            <a:pathLst>
              <a:path w="511" h="110" extrusionOk="0">
                <a:moveTo>
                  <a:pt x="27" y="0"/>
                </a:moveTo>
                <a:cubicBezTo>
                  <a:pt x="6" y="7"/>
                  <a:pt x="-1" y="7"/>
                  <a:pt x="0" y="24"/>
                </a:cubicBezTo>
                <a:cubicBezTo>
                  <a:pt x="30" y="67"/>
                  <a:pt x="72" y="91"/>
                  <a:pt x="126" y="102"/>
                </a:cubicBezTo>
                <a:cubicBezTo>
                  <a:pt x="212" y="119"/>
                  <a:pt x="299" y="106"/>
                  <a:pt x="380" y="75"/>
                </a:cubicBezTo>
                <a:cubicBezTo>
                  <a:pt x="447" y="44"/>
                  <a:pt x="469" y="34"/>
                  <a:pt x="510" y="6"/>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89" name="Ink 76"/>
          <p:cNvSpPr>
            <a:spLocks noRot="1" noChangeAspect="1" noEditPoints="1" noChangeArrowheads="1" noChangeShapeType="1" noTextEdit="1"/>
          </p:cNvSpPr>
          <p:nvPr/>
        </p:nvSpPr>
        <p:spPr bwMode="auto">
          <a:xfrm>
            <a:off x="4556125" y="2773363"/>
            <a:ext cx="1665288" cy="987425"/>
          </a:xfrm>
          <a:custGeom>
            <a:avLst/>
            <a:gdLst>
              <a:gd name="T0" fmla="*/ 2147483647 w 4622"/>
              <a:gd name="T1" fmla="*/ 2147483647 h 2743"/>
              <a:gd name="T2" fmla="*/ 2147483647 w 4622"/>
              <a:gd name="T3" fmla="*/ 2147483647 h 2743"/>
              <a:gd name="T4" fmla="*/ 2147483647 w 4622"/>
              <a:gd name="T5" fmla="*/ 2147483647 h 2743"/>
              <a:gd name="T6" fmla="*/ 0 w 4622"/>
              <a:gd name="T7" fmla="*/ 2147483647 h 2743"/>
              <a:gd name="T8" fmla="*/ 2147483647 w 4622"/>
              <a:gd name="T9" fmla="*/ 2147483647 h 2743"/>
              <a:gd name="T10" fmla="*/ 2147483647 w 4622"/>
              <a:gd name="T11" fmla="*/ 2147483647 h 2743"/>
              <a:gd name="T12" fmla="*/ 2147483647 w 4622"/>
              <a:gd name="T13" fmla="*/ 2147483647 h 2743"/>
              <a:gd name="T14" fmla="*/ 2147483647 w 4622"/>
              <a:gd name="T15" fmla="*/ 2147483647 h 2743"/>
              <a:gd name="T16" fmla="*/ 2147483647 w 4622"/>
              <a:gd name="T17" fmla="*/ 2147483647 h 2743"/>
              <a:gd name="T18" fmla="*/ 2147483647 w 4622"/>
              <a:gd name="T19" fmla="*/ 2147483647 h 2743"/>
              <a:gd name="T20" fmla="*/ 2147483647 w 4622"/>
              <a:gd name="T21" fmla="*/ 2147483647 h 2743"/>
              <a:gd name="T22" fmla="*/ 2147483647 w 4622"/>
              <a:gd name="T23" fmla="*/ 2147483647 h 2743"/>
              <a:gd name="T24" fmla="*/ 2147483647 w 4622"/>
              <a:gd name="T25" fmla="*/ 2147483647 h 2743"/>
              <a:gd name="T26" fmla="*/ 2147483647 w 4622"/>
              <a:gd name="T27" fmla="*/ 2147483647 h 2743"/>
              <a:gd name="T28" fmla="*/ 2147483647 w 4622"/>
              <a:gd name="T29" fmla="*/ 2147483647 h 2743"/>
              <a:gd name="T30" fmla="*/ 2147483647 w 4622"/>
              <a:gd name="T31" fmla="*/ 2147483647 h 2743"/>
              <a:gd name="T32" fmla="*/ 2147483647 w 4622"/>
              <a:gd name="T33" fmla="*/ 2147483647 h 2743"/>
              <a:gd name="T34" fmla="*/ 2147483647 w 4622"/>
              <a:gd name="T35" fmla="*/ 2147483647 h 2743"/>
              <a:gd name="T36" fmla="*/ 2147483647 w 4622"/>
              <a:gd name="T37" fmla="*/ 2147483647 h 2743"/>
              <a:gd name="T38" fmla="*/ 2147483647 w 4622"/>
              <a:gd name="T39" fmla="*/ 2147483647 h 2743"/>
              <a:gd name="T40" fmla="*/ 2147483647 w 4622"/>
              <a:gd name="T41" fmla="*/ 2147483647 h 2743"/>
              <a:gd name="T42" fmla="*/ 2147483647 w 4622"/>
              <a:gd name="T43" fmla="*/ 2147483647 h 2743"/>
              <a:gd name="T44" fmla="*/ 2147483647 w 4622"/>
              <a:gd name="T45" fmla="*/ 2147483647 h 2743"/>
              <a:gd name="T46" fmla="*/ 2147483647 w 4622"/>
              <a:gd name="T47" fmla="*/ 2147483647 h 2743"/>
              <a:gd name="T48" fmla="*/ 2147483647 w 4622"/>
              <a:gd name="T49" fmla="*/ 2147483647 h 2743"/>
              <a:gd name="T50" fmla="*/ 2147483647 w 4622"/>
              <a:gd name="T51" fmla="*/ 2147483647 h 2743"/>
              <a:gd name="T52" fmla="*/ 2147483647 w 4622"/>
              <a:gd name="T53" fmla="*/ 2147483647 h 2743"/>
              <a:gd name="T54" fmla="*/ 2147483647 w 4622"/>
              <a:gd name="T55" fmla="*/ 2147483647 h 2743"/>
              <a:gd name="T56" fmla="*/ 2147483647 w 4622"/>
              <a:gd name="T57" fmla="*/ 2147483647 h 2743"/>
              <a:gd name="T58" fmla="*/ 2147483647 w 4622"/>
              <a:gd name="T59" fmla="*/ 2147483647 h 2743"/>
              <a:gd name="T60" fmla="*/ 2147483647 w 4622"/>
              <a:gd name="T61" fmla="*/ 2147483647 h 2743"/>
              <a:gd name="T62" fmla="*/ 2147483647 w 4622"/>
              <a:gd name="T63" fmla="*/ 2147483647 h 2743"/>
              <a:gd name="T64" fmla="*/ 2147483647 w 4622"/>
              <a:gd name="T65" fmla="*/ 2147483647 h 27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22"/>
              <a:gd name="T100" fmla="*/ 0 h 2743"/>
              <a:gd name="T101" fmla="*/ 4622 w 4622"/>
              <a:gd name="T102" fmla="*/ 2743 h 27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22" h="2743" extrusionOk="0">
                <a:moveTo>
                  <a:pt x="863" y="1144"/>
                </a:moveTo>
                <a:cubicBezTo>
                  <a:pt x="845" y="1048"/>
                  <a:pt x="816" y="990"/>
                  <a:pt x="720" y="949"/>
                </a:cubicBezTo>
                <a:cubicBezTo>
                  <a:pt x="661" y="924"/>
                  <a:pt x="589" y="917"/>
                  <a:pt x="531" y="947"/>
                </a:cubicBezTo>
                <a:cubicBezTo>
                  <a:pt x="438" y="995"/>
                  <a:pt x="427" y="1129"/>
                  <a:pt x="424" y="1221"/>
                </a:cubicBezTo>
                <a:cubicBezTo>
                  <a:pt x="416" y="1491"/>
                  <a:pt x="490" y="1760"/>
                  <a:pt x="503" y="2030"/>
                </a:cubicBezTo>
                <a:cubicBezTo>
                  <a:pt x="512" y="2228"/>
                  <a:pt x="505" y="2440"/>
                  <a:pt x="447" y="2630"/>
                </a:cubicBezTo>
                <a:cubicBezTo>
                  <a:pt x="426" y="2698"/>
                  <a:pt x="414" y="2711"/>
                  <a:pt x="368" y="2741"/>
                </a:cubicBezTo>
              </a:path>
              <a:path w="4622" h="2743" extrusionOk="0">
                <a:moveTo>
                  <a:pt x="0" y="1921"/>
                </a:moveTo>
                <a:cubicBezTo>
                  <a:pt x="32" y="1845"/>
                  <a:pt x="71" y="1840"/>
                  <a:pt x="147" y="1811"/>
                </a:cubicBezTo>
                <a:cubicBezTo>
                  <a:pt x="289" y="1758"/>
                  <a:pt x="434" y="1721"/>
                  <a:pt x="583" y="1693"/>
                </a:cubicBezTo>
                <a:cubicBezTo>
                  <a:pt x="675" y="1676"/>
                  <a:pt x="808" y="1636"/>
                  <a:pt x="900" y="1676"/>
                </a:cubicBezTo>
                <a:cubicBezTo>
                  <a:pt x="964" y="1704"/>
                  <a:pt x="960" y="1787"/>
                  <a:pt x="961" y="1844"/>
                </a:cubicBezTo>
                <a:cubicBezTo>
                  <a:pt x="962" y="1887"/>
                  <a:pt x="959" y="1928"/>
                  <a:pt x="975" y="1968"/>
                </a:cubicBezTo>
                <a:cubicBezTo>
                  <a:pt x="979" y="1972"/>
                  <a:pt x="983" y="1976"/>
                  <a:pt x="987" y="1980"/>
                </a:cubicBezTo>
                <a:cubicBezTo>
                  <a:pt x="1006" y="1955"/>
                  <a:pt x="1025" y="1961"/>
                  <a:pt x="1036" y="1915"/>
                </a:cubicBezTo>
                <a:cubicBezTo>
                  <a:pt x="1071" y="1773"/>
                  <a:pt x="995" y="1599"/>
                  <a:pt x="998" y="1454"/>
                </a:cubicBezTo>
                <a:cubicBezTo>
                  <a:pt x="1036" y="1461"/>
                  <a:pt x="1048" y="1468"/>
                  <a:pt x="1083" y="1513"/>
                </a:cubicBezTo>
                <a:cubicBezTo>
                  <a:pt x="1134" y="1578"/>
                  <a:pt x="1172" y="1650"/>
                  <a:pt x="1218" y="1718"/>
                </a:cubicBezTo>
                <a:cubicBezTo>
                  <a:pt x="1232" y="1737"/>
                  <a:pt x="1235" y="1741"/>
                  <a:pt x="1244" y="1752"/>
                </a:cubicBezTo>
                <a:cubicBezTo>
                  <a:pt x="1246" y="1722"/>
                  <a:pt x="1246" y="1690"/>
                  <a:pt x="1245" y="1656"/>
                </a:cubicBezTo>
                <a:cubicBezTo>
                  <a:pt x="1240" y="1497"/>
                  <a:pt x="1309" y="1393"/>
                  <a:pt x="1451" y="1328"/>
                </a:cubicBezTo>
                <a:cubicBezTo>
                  <a:pt x="1490" y="1311"/>
                  <a:pt x="1504" y="1305"/>
                  <a:pt x="1531" y="1297"/>
                </a:cubicBezTo>
              </a:path>
              <a:path w="4622" h="2743" extrusionOk="0">
                <a:moveTo>
                  <a:pt x="2676" y="1326"/>
                </a:moveTo>
                <a:cubicBezTo>
                  <a:pt x="2640" y="1309"/>
                  <a:pt x="2604" y="1287"/>
                  <a:pt x="2564" y="1279"/>
                </a:cubicBezTo>
                <a:cubicBezTo>
                  <a:pt x="2498" y="1266"/>
                  <a:pt x="2433" y="1272"/>
                  <a:pt x="2371" y="1298"/>
                </a:cubicBezTo>
                <a:cubicBezTo>
                  <a:pt x="2256" y="1347"/>
                  <a:pt x="2173" y="1465"/>
                  <a:pt x="2152" y="1586"/>
                </a:cubicBezTo>
                <a:cubicBezTo>
                  <a:pt x="2140" y="1654"/>
                  <a:pt x="2151" y="1732"/>
                  <a:pt x="2197" y="1785"/>
                </a:cubicBezTo>
                <a:cubicBezTo>
                  <a:pt x="2243" y="1838"/>
                  <a:pt x="2315" y="1817"/>
                  <a:pt x="2373" y="1806"/>
                </a:cubicBezTo>
              </a:path>
              <a:path w="4622" h="2743" extrusionOk="0">
                <a:moveTo>
                  <a:pt x="2878" y="1447"/>
                </a:moveTo>
                <a:cubicBezTo>
                  <a:pt x="2824" y="1473"/>
                  <a:pt x="2777" y="1501"/>
                  <a:pt x="2738" y="1550"/>
                </a:cubicBezTo>
                <a:cubicBezTo>
                  <a:pt x="2709" y="1587"/>
                  <a:pt x="2712" y="1609"/>
                  <a:pt x="2700" y="1649"/>
                </a:cubicBezTo>
                <a:cubicBezTo>
                  <a:pt x="2749" y="1684"/>
                  <a:pt x="2766" y="1700"/>
                  <a:pt x="2837" y="1693"/>
                </a:cubicBezTo>
                <a:cubicBezTo>
                  <a:pt x="2909" y="1686"/>
                  <a:pt x="2982" y="1661"/>
                  <a:pt x="3040" y="1618"/>
                </a:cubicBezTo>
                <a:cubicBezTo>
                  <a:pt x="3074" y="1593"/>
                  <a:pt x="3108" y="1559"/>
                  <a:pt x="3113" y="1515"/>
                </a:cubicBezTo>
                <a:cubicBezTo>
                  <a:pt x="3116" y="1490"/>
                  <a:pt x="3095" y="1479"/>
                  <a:pt x="3112" y="1463"/>
                </a:cubicBezTo>
                <a:cubicBezTo>
                  <a:pt x="3277" y="1309"/>
                  <a:pt x="3477" y="1300"/>
                  <a:pt x="3600" y="1063"/>
                </a:cubicBezTo>
                <a:cubicBezTo>
                  <a:pt x="3673" y="923"/>
                  <a:pt x="3716" y="730"/>
                  <a:pt x="3681" y="573"/>
                </a:cubicBezTo>
                <a:cubicBezTo>
                  <a:pt x="3666" y="504"/>
                  <a:pt x="3655" y="539"/>
                  <a:pt x="3621" y="523"/>
                </a:cubicBezTo>
                <a:cubicBezTo>
                  <a:pt x="3560" y="610"/>
                  <a:pt x="3531" y="702"/>
                  <a:pt x="3507" y="806"/>
                </a:cubicBezTo>
                <a:cubicBezTo>
                  <a:pt x="3470" y="968"/>
                  <a:pt x="3450" y="1135"/>
                  <a:pt x="3450" y="1301"/>
                </a:cubicBezTo>
                <a:cubicBezTo>
                  <a:pt x="3450" y="1412"/>
                  <a:pt x="3458" y="1538"/>
                  <a:pt x="3509" y="1639"/>
                </a:cubicBezTo>
                <a:cubicBezTo>
                  <a:pt x="3535" y="1690"/>
                  <a:pt x="3572" y="1729"/>
                  <a:pt x="3625" y="1690"/>
                </a:cubicBezTo>
                <a:cubicBezTo>
                  <a:pt x="3635" y="1678"/>
                  <a:pt x="3644" y="1666"/>
                  <a:pt x="3654" y="1654"/>
                </a:cubicBezTo>
              </a:path>
              <a:path w="4622" h="2743" extrusionOk="0">
                <a:moveTo>
                  <a:pt x="3753" y="407"/>
                </a:moveTo>
                <a:cubicBezTo>
                  <a:pt x="3776" y="448"/>
                  <a:pt x="3797" y="490"/>
                  <a:pt x="3811" y="535"/>
                </a:cubicBezTo>
                <a:cubicBezTo>
                  <a:pt x="3833" y="603"/>
                  <a:pt x="3848" y="675"/>
                  <a:pt x="3854" y="746"/>
                </a:cubicBezTo>
                <a:cubicBezTo>
                  <a:pt x="3859" y="804"/>
                  <a:pt x="3862" y="869"/>
                  <a:pt x="3851" y="927"/>
                </a:cubicBezTo>
                <a:cubicBezTo>
                  <a:pt x="3850" y="931"/>
                  <a:pt x="3848" y="934"/>
                  <a:pt x="3847" y="938"/>
                </a:cubicBezTo>
                <a:cubicBezTo>
                  <a:pt x="3839" y="901"/>
                  <a:pt x="3848" y="853"/>
                  <a:pt x="3848" y="813"/>
                </a:cubicBezTo>
                <a:cubicBezTo>
                  <a:pt x="3848" y="792"/>
                  <a:pt x="3848" y="770"/>
                  <a:pt x="3848" y="749"/>
                </a:cubicBezTo>
              </a:path>
              <a:path w="4622" h="2743" extrusionOk="0">
                <a:moveTo>
                  <a:pt x="3799" y="114"/>
                </a:moveTo>
                <a:cubicBezTo>
                  <a:pt x="3792" y="87"/>
                  <a:pt x="3785" y="61"/>
                  <a:pt x="3776" y="35"/>
                </a:cubicBezTo>
                <a:cubicBezTo>
                  <a:pt x="3791" y="59"/>
                  <a:pt x="3809" y="76"/>
                  <a:pt x="3829" y="96"/>
                </a:cubicBezTo>
                <a:cubicBezTo>
                  <a:pt x="3854" y="120"/>
                  <a:pt x="3864" y="129"/>
                  <a:pt x="3879" y="148"/>
                </a:cubicBezTo>
              </a:path>
              <a:path w="4622" h="2743" extrusionOk="0">
                <a:moveTo>
                  <a:pt x="4154" y="705"/>
                </a:moveTo>
                <a:cubicBezTo>
                  <a:pt x="4155" y="724"/>
                  <a:pt x="4157" y="742"/>
                  <a:pt x="4158" y="761"/>
                </a:cubicBezTo>
                <a:cubicBezTo>
                  <a:pt x="4159" y="732"/>
                  <a:pt x="4162" y="697"/>
                  <a:pt x="4162" y="666"/>
                </a:cubicBezTo>
                <a:cubicBezTo>
                  <a:pt x="4163" y="592"/>
                  <a:pt x="4167" y="517"/>
                  <a:pt x="4169" y="443"/>
                </a:cubicBezTo>
                <a:cubicBezTo>
                  <a:pt x="4170" y="398"/>
                  <a:pt x="4173" y="353"/>
                  <a:pt x="4177" y="309"/>
                </a:cubicBezTo>
                <a:cubicBezTo>
                  <a:pt x="4196" y="348"/>
                  <a:pt x="4207" y="388"/>
                  <a:pt x="4224" y="429"/>
                </a:cubicBezTo>
                <a:cubicBezTo>
                  <a:pt x="4263" y="525"/>
                  <a:pt x="4326" y="637"/>
                  <a:pt x="4433" y="668"/>
                </a:cubicBezTo>
                <a:cubicBezTo>
                  <a:pt x="4501" y="688"/>
                  <a:pt x="4578" y="664"/>
                  <a:pt x="4607" y="596"/>
                </a:cubicBezTo>
                <a:cubicBezTo>
                  <a:pt x="4637" y="527"/>
                  <a:pt x="4618" y="442"/>
                  <a:pt x="4604" y="372"/>
                </a:cubicBezTo>
                <a:cubicBezTo>
                  <a:pt x="4589" y="293"/>
                  <a:pt x="4561" y="217"/>
                  <a:pt x="4544" y="139"/>
                </a:cubicBezTo>
                <a:cubicBezTo>
                  <a:pt x="4533" y="88"/>
                  <a:pt x="4527" y="43"/>
                  <a:pt x="4577" y="14"/>
                </a:cubicBezTo>
                <a:cubicBezTo>
                  <a:pt x="4588" y="9"/>
                  <a:pt x="4600" y="5"/>
                  <a:pt x="4611" y="0"/>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90" name="Ink 77"/>
          <p:cNvSpPr>
            <a:spLocks noRot="1" noChangeAspect="1" noEditPoints="1" noChangeArrowheads="1" noChangeShapeType="1" noTextEdit="1"/>
          </p:cNvSpPr>
          <p:nvPr/>
        </p:nvSpPr>
        <p:spPr bwMode="auto">
          <a:xfrm>
            <a:off x="6543675" y="2495550"/>
            <a:ext cx="1554163" cy="736600"/>
          </a:xfrm>
          <a:custGeom>
            <a:avLst/>
            <a:gdLst>
              <a:gd name="T0" fmla="*/ 0 w 4315"/>
              <a:gd name="T1" fmla="*/ 2147483647 h 2048"/>
              <a:gd name="T2" fmla="*/ 2147483647 w 4315"/>
              <a:gd name="T3" fmla="*/ 2147483647 h 2048"/>
              <a:gd name="T4" fmla="*/ 2147483647 w 4315"/>
              <a:gd name="T5" fmla="*/ 2147483647 h 2048"/>
              <a:gd name="T6" fmla="*/ 2147483647 w 4315"/>
              <a:gd name="T7" fmla="*/ 2147483647 h 2048"/>
              <a:gd name="T8" fmla="*/ 2147483647 w 4315"/>
              <a:gd name="T9" fmla="*/ 2147483647 h 2048"/>
              <a:gd name="T10" fmla="*/ 2147483647 w 4315"/>
              <a:gd name="T11" fmla="*/ 2147483647 h 2048"/>
              <a:gd name="T12" fmla="*/ 2147483647 w 4315"/>
              <a:gd name="T13" fmla="*/ 2147483647 h 2048"/>
              <a:gd name="T14" fmla="*/ 2147483647 w 4315"/>
              <a:gd name="T15" fmla="*/ 2147483647 h 2048"/>
              <a:gd name="T16" fmla="*/ 2147483647 w 4315"/>
              <a:gd name="T17" fmla="*/ 2147483647 h 2048"/>
              <a:gd name="T18" fmla="*/ 2147483647 w 4315"/>
              <a:gd name="T19" fmla="*/ 2147483647 h 2048"/>
              <a:gd name="T20" fmla="*/ 2147483647 w 4315"/>
              <a:gd name="T21" fmla="*/ 2147483647 h 2048"/>
              <a:gd name="T22" fmla="*/ 2147483647 w 4315"/>
              <a:gd name="T23" fmla="*/ 2147483647 h 2048"/>
              <a:gd name="T24" fmla="*/ 2147483647 w 4315"/>
              <a:gd name="T25" fmla="*/ 2147483647 h 2048"/>
              <a:gd name="T26" fmla="*/ 2147483647 w 4315"/>
              <a:gd name="T27" fmla="*/ 2147483647 h 2048"/>
              <a:gd name="T28" fmla="*/ 2147483647 w 4315"/>
              <a:gd name="T29" fmla="*/ 2147483647 h 2048"/>
              <a:gd name="T30" fmla="*/ 2147483647 w 4315"/>
              <a:gd name="T31" fmla="*/ 2147483647 h 2048"/>
              <a:gd name="T32" fmla="*/ 2147483647 w 4315"/>
              <a:gd name="T33" fmla="*/ 2147483647 h 2048"/>
              <a:gd name="T34" fmla="*/ 2147483647 w 4315"/>
              <a:gd name="T35" fmla="*/ 2147483647 h 2048"/>
              <a:gd name="T36" fmla="*/ 2147483647 w 4315"/>
              <a:gd name="T37" fmla="*/ 2147483647 h 2048"/>
              <a:gd name="T38" fmla="*/ 2147483647 w 4315"/>
              <a:gd name="T39" fmla="*/ 2147483647 h 2048"/>
              <a:gd name="T40" fmla="*/ 2147483647 w 4315"/>
              <a:gd name="T41" fmla="*/ 2147483647 h 2048"/>
              <a:gd name="T42" fmla="*/ 2147483647 w 4315"/>
              <a:gd name="T43" fmla="*/ 2147483647 h 2048"/>
              <a:gd name="T44" fmla="*/ 2147483647 w 4315"/>
              <a:gd name="T45" fmla="*/ 2147483647 h 2048"/>
              <a:gd name="T46" fmla="*/ 2147483647 w 4315"/>
              <a:gd name="T47" fmla="*/ 2147483647 h 2048"/>
              <a:gd name="T48" fmla="*/ 2147483647 w 4315"/>
              <a:gd name="T49" fmla="*/ 2147483647 h 2048"/>
              <a:gd name="T50" fmla="*/ 2147483647 w 4315"/>
              <a:gd name="T51" fmla="*/ 2147483647 h 2048"/>
              <a:gd name="T52" fmla="*/ 2147483647 w 4315"/>
              <a:gd name="T53" fmla="*/ 2147483647 h 2048"/>
              <a:gd name="T54" fmla="*/ 2147483647 w 4315"/>
              <a:gd name="T55" fmla="*/ 2147483647 h 2048"/>
              <a:gd name="T56" fmla="*/ 2147483647 w 4315"/>
              <a:gd name="T57" fmla="*/ 2147483647 h 2048"/>
              <a:gd name="T58" fmla="*/ 2147483647 w 4315"/>
              <a:gd name="T59" fmla="*/ 2147483647 h 2048"/>
              <a:gd name="T60" fmla="*/ 2147483647 w 4315"/>
              <a:gd name="T61" fmla="*/ 2147483647 h 2048"/>
              <a:gd name="T62" fmla="*/ 2147483647 w 4315"/>
              <a:gd name="T63" fmla="*/ 2147483647 h 2048"/>
              <a:gd name="T64" fmla="*/ 2147483647 w 4315"/>
              <a:gd name="T65" fmla="*/ 2147483647 h 2048"/>
              <a:gd name="T66" fmla="*/ 2147483647 w 4315"/>
              <a:gd name="T67" fmla="*/ 2147483647 h 2048"/>
              <a:gd name="T68" fmla="*/ 2147483647 w 4315"/>
              <a:gd name="T69" fmla="*/ 2147483647 h 2048"/>
              <a:gd name="T70" fmla="*/ 2147483647 w 4315"/>
              <a:gd name="T71" fmla="*/ 2147483647 h 2048"/>
              <a:gd name="T72" fmla="*/ 2147483647 w 4315"/>
              <a:gd name="T73" fmla="*/ 2147483647 h 2048"/>
              <a:gd name="T74" fmla="*/ 2147483647 w 4315"/>
              <a:gd name="T75" fmla="*/ 2147483647 h 2048"/>
              <a:gd name="T76" fmla="*/ 2147483647 w 4315"/>
              <a:gd name="T77" fmla="*/ 2147483647 h 2048"/>
              <a:gd name="T78" fmla="*/ 2147483647 w 4315"/>
              <a:gd name="T79" fmla="*/ 2147483647 h 2048"/>
              <a:gd name="T80" fmla="*/ 2147483647 w 4315"/>
              <a:gd name="T81" fmla="*/ 2147483647 h 2048"/>
              <a:gd name="T82" fmla="*/ 2147483647 w 4315"/>
              <a:gd name="T83" fmla="*/ 2147483647 h 2048"/>
              <a:gd name="T84" fmla="*/ 2147483647 w 4315"/>
              <a:gd name="T85" fmla="*/ 2147483647 h 2048"/>
              <a:gd name="T86" fmla="*/ 2147483647 w 4315"/>
              <a:gd name="T87" fmla="*/ 2147483647 h 2048"/>
              <a:gd name="T88" fmla="*/ 2147483647 w 4315"/>
              <a:gd name="T89" fmla="*/ 2147483647 h 2048"/>
              <a:gd name="T90" fmla="*/ 2147483647 w 4315"/>
              <a:gd name="T91" fmla="*/ 2147483647 h 2048"/>
              <a:gd name="T92" fmla="*/ 2147483647 w 4315"/>
              <a:gd name="T93" fmla="*/ 2147483647 h 2048"/>
              <a:gd name="T94" fmla="*/ 2147483647 w 4315"/>
              <a:gd name="T95" fmla="*/ 2147483647 h 2048"/>
              <a:gd name="T96" fmla="*/ 2147483647 w 4315"/>
              <a:gd name="T97" fmla="*/ 2147483647 h 2048"/>
              <a:gd name="T98" fmla="*/ 2147483647 w 4315"/>
              <a:gd name="T99" fmla="*/ 2147483647 h 2048"/>
              <a:gd name="T100" fmla="*/ 2147483647 w 4315"/>
              <a:gd name="T101" fmla="*/ 2147483647 h 2048"/>
              <a:gd name="T102" fmla="*/ 2147483647 w 4315"/>
              <a:gd name="T103" fmla="*/ 2147483647 h 2048"/>
              <a:gd name="T104" fmla="*/ 2147483647 w 4315"/>
              <a:gd name="T105" fmla="*/ 2147483647 h 2048"/>
              <a:gd name="T106" fmla="*/ 2147483647 w 4315"/>
              <a:gd name="T107" fmla="*/ 2147483647 h 2048"/>
              <a:gd name="T108" fmla="*/ 2147483647 w 4315"/>
              <a:gd name="T109" fmla="*/ 2147483647 h 2048"/>
              <a:gd name="T110" fmla="*/ 2147483647 w 4315"/>
              <a:gd name="T111" fmla="*/ 2147483647 h 2048"/>
              <a:gd name="T112" fmla="*/ 2147483647 w 4315"/>
              <a:gd name="T113" fmla="*/ 2147483647 h 2048"/>
              <a:gd name="T114" fmla="*/ 2147483647 w 4315"/>
              <a:gd name="T115" fmla="*/ 2147483647 h 2048"/>
              <a:gd name="T116" fmla="*/ 2147483647 w 4315"/>
              <a:gd name="T117" fmla="*/ 2147483647 h 2048"/>
              <a:gd name="T118" fmla="*/ 2147483647 w 4315"/>
              <a:gd name="T119" fmla="*/ 2147483647 h 2048"/>
              <a:gd name="T120" fmla="*/ 2147483647 w 4315"/>
              <a:gd name="T121" fmla="*/ 2147483647 h 2048"/>
              <a:gd name="T122" fmla="*/ 2147483647 w 4315"/>
              <a:gd name="T123" fmla="*/ 2147483647 h 20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315"/>
              <a:gd name="T187" fmla="*/ 0 h 2048"/>
              <a:gd name="T188" fmla="*/ 4315 w 4315"/>
              <a:gd name="T189" fmla="*/ 2048 h 204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315" h="2048" extrusionOk="0">
                <a:moveTo>
                  <a:pt x="0" y="1108"/>
                </a:moveTo>
                <a:cubicBezTo>
                  <a:pt x="31" y="1209"/>
                  <a:pt x="65" y="1310"/>
                  <a:pt x="96" y="1411"/>
                </a:cubicBezTo>
                <a:cubicBezTo>
                  <a:pt x="108" y="1452"/>
                  <a:pt x="117" y="1494"/>
                  <a:pt x="128" y="1536"/>
                </a:cubicBezTo>
                <a:cubicBezTo>
                  <a:pt x="103" y="1487"/>
                  <a:pt x="89" y="1432"/>
                  <a:pt x="78" y="1377"/>
                </a:cubicBezTo>
                <a:cubicBezTo>
                  <a:pt x="58" y="1274"/>
                  <a:pt x="46" y="1165"/>
                  <a:pt x="84" y="1064"/>
                </a:cubicBezTo>
                <a:cubicBezTo>
                  <a:pt x="112" y="990"/>
                  <a:pt x="165" y="952"/>
                  <a:pt x="234" y="922"/>
                </a:cubicBezTo>
                <a:cubicBezTo>
                  <a:pt x="286" y="899"/>
                  <a:pt x="336" y="893"/>
                  <a:pt x="391" y="885"/>
                </a:cubicBezTo>
              </a:path>
              <a:path w="4315" h="2048" extrusionOk="0">
                <a:moveTo>
                  <a:pt x="583" y="1494"/>
                </a:moveTo>
                <a:cubicBezTo>
                  <a:pt x="619" y="1460"/>
                  <a:pt x="629" y="1443"/>
                  <a:pt x="648" y="1398"/>
                </a:cubicBezTo>
                <a:cubicBezTo>
                  <a:pt x="715" y="1235"/>
                  <a:pt x="748" y="1007"/>
                  <a:pt x="867" y="872"/>
                </a:cubicBezTo>
                <a:cubicBezTo>
                  <a:pt x="877" y="869"/>
                  <a:pt x="886" y="865"/>
                  <a:pt x="896" y="862"/>
                </a:cubicBezTo>
                <a:cubicBezTo>
                  <a:pt x="947" y="911"/>
                  <a:pt x="984" y="956"/>
                  <a:pt x="1024" y="1020"/>
                </a:cubicBezTo>
                <a:cubicBezTo>
                  <a:pt x="1096" y="1136"/>
                  <a:pt x="1176" y="1250"/>
                  <a:pt x="1225" y="1376"/>
                </a:cubicBezTo>
                <a:cubicBezTo>
                  <a:pt x="1179" y="1383"/>
                  <a:pt x="1157" y="1400"/>
                  <a:pt x="1098" y="1384"/>
                </a:cubicBezTo>
                <a:cubicBezTo>
                  <a:pt x="984" y="1354"/>
                  <a:pt x="846" y="1277"/>
                  <a:pt x="777" y="1181"/>
                </a:cubicBezTo>
                <a:cubicBezTo>
                  <a:pt x="775" y="1173"/>
                  <a:pt x="772" y="1166"/>
                  <a:pt x="770" y="1158"/>
                </a:cubicBezTo>
                <a:cubicBezTo>
                  <a:pt x="811" y="1167"/>
                  <a:pt x="851" y="1169"/>
                  <a:pt x="893" y="1182"/>
                </a:cubicBezTo>
                <a:cubicBezTo>
                  <a:pt x="976" y="1208"/>
                  <a:pt x="1056" y="1249"/>
                  <a:pt x="1141" y="1266"/>
                </a:cubicBezTo>
                <a:cubicBezTo>
                  <a:pt x="1186" y="1275"/>
                  <a:pt x="1222" y="1280"/>
                  <a:pt x="1265" y="1264"/>
                </a:cubicBezTo>
                <a:cubicBezTo>
                  <a:pt x="1286" y="1256"/>
                  <a:pt x="1308" y="1226"/>
                  <a:pt x="1330" y="1230"/>
                </a:cubicBezTo>
                <a:cubicBezTo>
                  <a:pt x="1358" y="1235"/>
                  <a:pt x="1385" y="1280"/>
                  <a:pt x="1409" y="1295"/>
                </a:cubicBezTo>
                <a:cubicBezTo>
                  <a:pt x="1436" y="1313"/>
                  <a:pt x="1454" y="1311"/>
                  <a:pt x="1481" y="1320"/>
                </a:cubicBezTo>
                <a:cubicBezTo>
                  <a:pt x="1532" y="1268"/>
                  <a:pt x="1543" y="1247"/>
                  <a:pt x="1560" y="1168"/>
                </a:cubicBezTo>
                <a:cubicBezTo>
                  <a:pt x="1596" y="1005"/>
                  <a:pt x="1608" y="852"/>
                  <a:pt x="1698" y="712"/>
                </a:cubicBezTo>
                <a:cubicBezTo>
                  <a:pt x="1711" y="739"/>
                  <a:pt x="1737" y="744"/>
                  <a:pt x="1742" y="807"/>
                </a:cubicBezTo>
                <a:cubicBezTo>
                  <a:pt x="1751" y="912"/>
                  <a:pt x="1702" y="1017"/>
                  <a:pt x="1710" y="1122"/>
                </a:cubicBezTo>
                <a:cubicBezTo>
                  <a:pt x="1715" y="1145"/>
                  <a:pt x="1714" y="1150"/>
                  <a:pt x="1723" y="1162"/>
                </a:cubicBezTo>
                <a:cubicBezTo>
                  <a:pt x="1745" y="1142"/>
                  <a:pt x="1764" y="1143"/>
                  <a:pt x="1784" y="1101"/>
                </a:cubicBezTo>
                <a:cubicBezTo>
                  <a:pt x="1812" y="1042"/>
                  <a:pt x="1832" y="968"/>
                  <a:pt x="1854" y="912"/>
                </a:cubicBezTo>
                <a:cubicBezTo>
                  <a:pt x="1887" y="979"/>
                  <a:pt x="1907" y="1045"/>
                  <a:pt x="1926" y="1120"/>
                </a:cubicBezTo>
                <a:cubicBezTo>
                  <a:pt x="1993" y="1385"/>
                  <a:pt x="2150" y="1746"/>
                  <a:pt x="2089" y="2022"/>
                </a:cubicBezTo>
                <a:cubicBezTo>
                  <a:pt x="2082" y="2030"/>
                  <a:pt x="2075" y="2038"/>
                  <a:pt x="2068" y="2046"/>
                </a:cubicBezTo>
                <a:cubicBezTo>
                  <a:pt x="1997" y="2015"/>
                  <a:pt x="1961" y="2003"/>
                  <a:pt x="1918" y="1921"/>
                </a:cubicBezTo>
                <a:cubicBezTo>
                  <a:pt x="1841" y="1775"/>
                  <a:pt x="1856" y="1607"/>
                  <a:pt x="1909" y="1456"/>
                </a:cubicBezTo>
                <a:cubicBezTo>
                  <a:pt x="1996" y="1207"/>
                  <a:pt x="2282" y="926"/>
                  <a:pt x="2273" y="653"/>
                </a:cubicBezTo>
                <a:cubicBezTo>
                  <a:pt x="2270" y="655"/>
                  <a:pt x="2266" y="658"/>
                  <a:pt x="2263" y="660"/>
                </a:cubicBezTo>
                <a:cubicBezTo>
                  <a:pt x="2225" y="779"/>
                  <a:pt x="2200" y="897"/>
                  <a:pt x="2200" y="1023"/>
                </a:cubicBezTo>
                <a:cubicBezTo>
                  <a:pt x="2200" y="1083"/>
                  <a:pt x="2200" y="1184"/>
                  <a:pt x="2250" y="1229"/>
                </a:cubicBezTo>
                <a:cubicBezTo>
                  <a:pt x="2295" y="1270"/>
                  <a:pt x="2348" y="1205"/>
                  <a:pt x="2381" y="1185"/>
                </a:cubicBezTo>
              </a:path>
              <a:path w="4315" h="2048" extrusionOk="0">
                <a:moveTo>
                  <a:pt x="2729" y="423"/>
                </a:moveTo>
                <a:cubicBezTo>
                  <a:pt x="2689" y="482"/>
                  <a:pt x="2672" y="550"/>
                  <a:pt x="2657" y="621"/>
                </a:cubicBezTo>
                <a:cubicBezTo>
                  <a:pt x="2634" y="727"/>
                  <a:pt x="2617" y="836"/>
                  <a:pt x="2618" y="945"/>
                </a:cubicBezTo>
                <a:cubicBezTo>
                  <a:pt x="2618" y="995"/>
                  <a:pt x="2619" y="1093"/>
                  <a:pt x="2680" y="1115"/>
                </a:cubicBezTo>
                <a:cubicBezTo>
                  <a:pt x="2736" y="1135"/>
                  <a:pt x="2789" y="1061"/>
                  <a:pt x="2819" y="1029"/>
                </a:cubicBezTo>
              </a:path>
              <a:path w="4315" h="2048" extrusionOk="0">
                <a:moveTo>
                  <a:pt x="3251" y="390"/>
                </a:moveTo>
                <a:cubicBezTo>
                  <a:pt x="3239" y="422"/>
                  <a:pt x="3246" y="457"/>
                  <a:pt x="3250" y="492"/>
                </a:cubicBezTo>
                <a:cubicBezTo>
                  <a:pt x="3259" y="567"/>
                  <a:pt x="3268" y="642"/>
                  <a:pt x="3275" y="718"/>
                </a:cubicBezTo>
                <a:cubicBezTo>
                  <a:pt x="3282" y="789"/>
                  <a:pt x="3291" y="865"/>
                  <a:pt x="3287" y="937"/>
                </a:cubicBezTo>
                <a:cubicBezTo>
                  <a:pt x="3286" y="964"/>
                  <a:pt x="3280" y="979"/>
                  <a:pt x="3286" y="1004"/>
                </a:cubicBezTo>
              </a:path>
              <a:path w="4315" h="2048" extrusionOk="0">
                <a:moveTo>
                  <a:pt x="3628" y="344"/>
                </a:moveTo>
                <a:cubicBezTo>
                  <a:pt x="3642" y="317"/>
                  <a:pt x="3647" y="294"/>
                  <a:pt x="3669" y="285"/>
                </a:cubicBezTo>
                <a:cubicBezTo>
                  <a:pt x="3691" y="341"/>
                  <a:pt x="3682" y="399"/>
                  <a:pt x="3679" y="460"/>
                </a:cubicBezTo>
                <a:cubicBezTo>
                  <a:pt x="3674" y="559"/>
                  <a:pt x="3675" y="660"/>
                  <a:pt x="3666" y="758"/>
                </a:cubicBezTo>
                <a:cubicBezTo>
                  <a:pt x="3662" y="803"/>
                  <a:pt x="3659" y="852"/>
                  <a:pt x="3651" y="897"/>
                </a:cubicBezTo>
              </a:path>
              <a:path w="4315" h="2048" extrusionOk="0">
                <a:moveTo>
                  <a:pt x="4098" y="23"/>
                </a:moveTo>
                <a:cubicBezTo>
                  <a:pt x="4098" y="15"/>
                  <a:pt x="4097" y="8"/>
                  <a:pt x="4097" y="0"/>
                </a:cubicBezTo>
                <a:cubicBezTo>
                  <a:pt x="4144" y="43"/>
                  <a:pt x="4167" y="106"/>
                  <a:pt x="4191" y="166"/>
                </a:cubicBezTo>
                <a:cubicBezTo>
                  <a:pt x="4244" y="299"/>
                  <a:pt x="4279" y="435"/>
                  <a:pt x="4299" y="576"/>
                </a:cubicBezTo>
                <a:cubicBezTo>
                  <a:pt x="4317" y="702"/>
                  <a:pt x="4316" y="828"/>
                  <a:pt x="4306" y="954"/>
                </a:cubicBezTo>
                <a:cubicBezTo>
                  <a:pt x="4302" y="1004"/>
                  <a:pt x="4300" y="1087"/>
                  <a:pt x="4274" y="1133"/>
                </a:cubicBezTo>
                <a:cubicBezTo>
                  <a:pt x="4259" y="1159"/>
                  <a:pt x="4242" y="1157"/>
                  <a:pt x="4217" y="1153"/>
                </a:cubicBezTo>
                <a:cubicBezTo>
                  <a:pt x="4207" y="1149"/>
                  <a:pt x="4196" y="1145"/>
                  <a:pt x="4186" y="1141"/>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91" name="Ink 78"/>
          <p:cNvSpPr>
            <a:spLocks noRot="1" noChangeAspect="1" noEditPoints="1" noChangeArrowheads="1" noChangeShapeType="1" noTextEdit="1"/>
          </p:cNvSpPr>
          <p:nvPr/>
        </p:nvSpPr>
        <p:spPr bwMode="auto">
          <a:xfrm>
            <a:off x="4178300" y="2357438"/>
            <a:ext cx="4502150" cy="1257300"/>
          </a:xfrm>
          <a:custGeom>
            <a:avLst/>
            <a:gdLst>
              <a:gd name="T0" fmla="*/ 2147483647 w 12506"/>
              <a:gd name="T1" fmla="*/ 2147483647 h 3496"/>
              <a:gd name="T2" fmla="*/ 2147483647 w 12506"/>
              <a:gd name="T3" fmla="*/ 2147483647 h 3496"/>
              <a:gd name="T4" fmla="*/ 2147483647 w 12506"/>
              <a:gd name="T5" fmla="*/ 2147483647 h 3496"/>
              <a:gd name="T6" fmla="*/ 2147483647 w 12506"/>
              <a:gd name="T7" fmla="*/ 2147483647 h 3496"/>
              <a:gd name="T8" fmla="*/ 2147483647 w 12506"/>
              <a:gd name="T9" fmla="*/ 2147483647 h 3496"/>
              <a:gd name="T10" fmla="*/ 2147483647 w 12506"/>
              <a:gd name="T11" fmla="*/ 2147483647 h 3496"/>
              <a:gd name="T12" fmla="*/ 2147483647 w 12506"/>
              <a:gd name="T13" fmla="*/ 2147483647 h 3496"/>
              <a:gd name="T14" fmla="*/ 2147483647 w 12506"/>
              <a:gd name="T15" fmla="*/ 2147483647 h 3496"/>
              <a:gd name="T16" fmla="*/ 2147483647 w 12506"/>
              <a:gd name="T17" fmla="*/ 2147483647 h 3496"/>
              <a:gd name="T18" fmla="*/ 2147483647 w 12506"/>
              <a:gd name="T19" fmla="*/ 2147483647 h 3496"/>
              <a:gd name="T20" fmla="*/ 2147483647 w 12506"/>
              <a:gd name="T21" fmla="*/ 2147483647 h 3496"/>
              <a:gd name="T22" fmla="*/ 2147483647 w 12506"/>
              <a:gd name="T23" fmla="*/ 2147483647 h 3496"/>
              <a:gd name="T24" fmla="*/ 2147483647 w 12506"/>
              <a:gd name="T25" fmla="*/ 2147483647 h 3496"/>
              <a:gd name="T26" fmla="*/ 2147483647 w 12506"/>
              <a:gd name="T27" fmla="*/ 2147483647 h 3496"/>
              <a:gd name="T28" fmla="*/ 2147483647 w 12506"/>
              <a:gd name="T29" fmla="*/ 2147483647 h 3496"/>
              <a:gd name="T30" fmla="*/ 2147483647 w 12506"/>
              <a:gd name="T31" fmla="*/ 2147483647 h 3496"/>
              <a:gd name="T32" fmla="*/ 2147483647 w 12506"/>
              <a:gd name="T33" fmla="*/ 2147483647 h 3496"/>
              <a:gd name="T34" fmla="*/ 2147483647 w 12506"/>
              <a:gd name="T35" fmla="*/ 2147483647 h 3496"/>
              <a:gd name="T36" fmla="*/ 2147483647 w 12506"/>
              <a:gd name="T37" fmla="*/ 2147483647 h 3496"/>
              <a:gd name="T38" fmla="*/ 2147483647 w 12506"/>
              <a:gd name="T39" fmla="*/ 2147483647 h 3496"/>
              <a:gd name="T40" fmla="*/ 2147483647 w 12506"/>
              <a:gd name="T41" fmla="*/ 2147483647 h 3496"/>
              <a:gd name="T42" fmla="*/ 2147483647 w 12506"/>
              <a:gd name="T43" fmla="*/ 2147483647 h 3496"/>
              <a:gd name="T44" fmla="*/ 2147483647 w 12506"/>
              <a:gd name="T45" fmla="*/ 2147483647 h 3496"/>
              <a:gd name="T46" fmla="*/ 2147483647 w 12506"/>
              <a:gd name="T47" fmla="*/ 2147483647 h 3496"/>
              <a:gd name="T48" fmla="*/ 2147483647 w 12506"/>
              <a:gd name="T49" fmla="*/ 2147483647 h 3496"/>
              <a:gd name="T50" fmla="*/ 2147483647 w 12506"/>
              <a:gd name="T51" fmla="*/ 2147483647 h 3496"/>
              <a:gd name="T52" fmla="*/ 2147483647 w 12506"/>
              <a:gd name="T53" fmla="*/ 2147483647 h 3496"/>
              <a:gd name="T54" fmla="*/ 2147483647 w 12506"/>
              <a:gd name="T55" fmla="*/ 2147483647 h 3496"/>
              <a:gd name="T56" fmla="*/ 2147483647 w 12506"/>
              <a:gd name="T57" fmla="*/ 2147483647 h 3496"/>
              <a:gd name="T58" fmla="*/ 2147483647 w 12506"/>
              <a:gd name="T59" fmla="*/ 2147483647 h 3496"/>
              <a:gd name="T60" fmla="*/ 2147483647 w 12506"/>
              <a:gd name="T61" fmla="*/ 2147483647 h 3496"/>
              <a:gd name="T62" fmla="*/ 2147483647 w 12506"/>
              <a:gd name="T63" fmla="*/ 2147483647 h 3496"/>
              <a:gd name="T64" fmla="*/ 2147483647 w 12506"/>
              <a:gd name="T65" fmla="*/ 2147483647 h 3496"/>
              <a:gd name="T66" fmla="*/ 2147483647 w 12506"/>
              <a:gd name="T67" fmla="*/ 2147483647 h 3496"/>
              <a:gd name="T68" fmla="*/ 2147483647 w 12506"/>
              <a:gd name="T69" fmla="*/ 2147483647 h 3496"/>
              <a:gd name="T70" fmla="*/ 2147483647 w 12506"/>
              <a:gd name="T71" fmla="*/ 2147483647 h 3496"/>
              <a:gd name="T72" fmla="*/ 2147483647 w 12506"/>
              <a:gd name="T73" fmla="*/ 2147483647 h 3496"/>
              <a:gd name="T74" fmla="*/ 2147483647 w 12506"/>
              <a:gd name="T75" fmla="*/ 2147483647 h 3496"/>
              <a:gd name="T76" fmla="*/ 2147483647 w 12506"/>
              <a:gd name="T77" fmla="*/ 2147483647 h 3496"/>
              <a:gd name="T78" fmla="*/ 2147483647 w 12506"/>
              <a:gd name="T79" fmla="*/ 2147483647 h 3496"/>
              <a:gd name="T80" fmla="*/ 2147483647 w 12506"/>
              <a:gd name="T81" fmla="*/ 2147483647 h 3496"/>
              <a:gd name="T82" fmla="*/ 2147483647 w 12506"/>
              <a:gd name="T83" fmla="*/ 2147483647 h 3496"/>
              <a:gd name="T84" fmla="*/ 2147483647 w 12506"/>
              <a:gd name="T85" fmla="*/ 2147483647 h 3496"/>
              <a:gd name="T86" fmla="*/ 2147483647 w 12506"/>
              <a:gd name="T87" fmla="*/ 2147483647 h 3496"/>
              <a:gd name="T88" fmla="*/ 2147483647 w 12506"/>
              <a:gd name="T89" fmla="*/ 2147483647 h 3496"/>
              <a:gd name="T90" fmla="*/ 2147483647 w 12506"/>
              <a:gd name="T91" fmla="*/ 2147483647 h 3496"/>
              <a:gd name="T92" fmla="*/ 2147483647 w 12506"/>
              <a:gd name="T93" fmla="*/ 2147483647 h 3496"/>
              <a:gd name="T94" fmla="*/ 2147483647 w 12506"/>
              <a:gd name="T95" fmla="*/ 2147483647 h 3496"/>
              <a:gd name="T96" fmla="*/ 2147483647 w 12506"/>
              <a:gd name="T97" fmla="*/ 2147483647 h 3496"/>
              <a:gd name="T98" fmla="*/ 2147483647 w 12506"/>
              <a:gd name="T99" fmla="*/ 2147483647 h 3496"/>
              <a:gd name="T100" fmla="*/ 2147483647 w 12506"/>
              <a:gd name="T101" fmla="*/ 2147483647 h 3496"/>
              <a:gd name="T102" fmla="*/ 2147483647 w 12506"/>
              <a:gd name="T103" fmla="*/ 2147483647 h 349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506"/>
              <a:gd name="T157" fmla="*/ 0 h 3496"/>
              <a:gd name="T158" fmla="*/ 12506 w 12506"/>
              <a:gd name="T159" fmla="*/ 3496 h 349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506" h="3496" extrusionOk="0">
                <a:moveTo>
                  <a:pt x="3820" y="3052"/>
                </a:moveTo>
                <a:cubicBezTo>
                  <a:pt x="4063" y="3091"/>
                  <a:pt x="4307" y="3086"/>
                  <a:pt x="4552" y="3087"/>
                </a:cubicBezTo>
                <a:cubicBezTo>
                  <a:pt x="4799" y="3088"/>
                  <a:pt x="5047" y="3080"/>
                  <a:pt x="5294" y="3079"/>
                </a:cubicBezTo>
                <a:cubicBezTo>
                  <a:pt x="5577" y="3078"/>
                  <a:pt x="5858" y="3085"/>
                  <a:pt x="6139" y="3114"/>
                </a:cubicBezTo>
                <a:cubicBezTo>
                  <a:pt x="6183" y="3119"/>
                  <a:pt x="6208" y="3111"/>
                  <a:pt x="6239" y="3106"/>
                </a:cubicBezTo>
              </a:path>
              <a:path w="12506" h="3496" extrusionOk="0">
                <a:moveTo>
                  <a:pt x="840" y="759"/>
                </a:moveTo>
                <a:cubicBezTo>
                  <a:pt x="854" y="641"/>
                  <a:pt x="874" y="524"/>
                  <a:pt x="846" y="406"/>
                </a:cubicBezTo>
                <a:cubicBezTo>
                  <a:pt x="804" y="227"/>
                  <a:pt x="675" y="71"/>
                  <a:pt x="497" y="14"/>
                </a:cubicBezTo>
                <a:cubicBezTo>
                  <a:pt x="348" y="-33"/>
                  <a:pt x="219" y="40"/>
                  <a:pt x="172" y="185"/>
                </a:cubicBezTo>
                <a:cubicBezTo>
                  <a:pt x="91" y="434"/>
                  <a:pt x="144" y="734"/>
                  <a:pt x="167" y="988"/>
                </a:cubicBezTo>
                <a:cubicBezTo>
                  <a:pt x="219" y="1556"/>
                  <a:pt x="274" y="2120"/>
                  <a:pt x="254" y="2691"/>
                </a:cubicBezTo>
                <a:cubicBezTo>
                  <a:pt x="253" y="2716"/>
                  <a:pt x="264" y="2947"/>
                  <a:pt x="234" y="2958"/>
                </a:cubicBezTo>
                <a:cubicBezTo>
                  <a:pt x="196" y="2972"/>
                  <a:pt x="228" y="2939"/>
                  <a:pt x="201" y="2907"/>
                </a:cubicBezTo>
              </a:path>
              <a:path w="12506" h="3496" extrusionOk="0">
                <a:moveTo>
                  <a:pt x="0" y="1848"/>
                </a:moveTo>
                <a:cubicBezTo>
                  <a:pt x="21" y="1789"/>
                  <a:pt x="50" y="1752"/>
                  <a:pt x="107" y="1719"/>
                </a:cubicBezTo>
                <a:cubicBezTo>
                  <a:pt x="216" y="1657"/>
                  <a:pt x="363" y="1629"/>
                  <a:pt x="471" y="1704"/>
                </a:cubicBezTo>
                <a:cubicBezTo>
                  <a:pt x="578" y="1779"/>
                  <a:pt x="606" y="1925"/>
                  <a:pt x="636" y="2043"/>
                </a:cubicBezTo>
                <a:cubicBezTo>
                  <a:pt x="649" y="2096"/>
                  <a:pt x="665" y="2128"/>
                  <a:pt x="692" y="2172"/>
                </a:cubicBezTo>
                <a:cubicBezTo>
                  <a:pt x="726" y="2164"/>
                  <a:pt x="729" y="2180"/>
                  <a:pt x="749" y="2138"/>
                </a:cubicBezTo>
                <a:cubicBezTo>
                  <a:pt x="781" y="2071"/>
                  <a:pt x="720" y="1941"/>
                  <a:pt x="698" y="1881"/>
                </a:cubicBezTo>
                <a:cubicBezTo>
                  <a:pt x="674" y="1817"/>
                  <a:pt x="539" y="1601"/>
                  <a:pt x="575" y="1531"/>
                </a:cubicBezTo>
                <a:cubicBezTo>
                  <a:pt x="587" y="1507"/>
                  <a:pt x="591" y="1499"/>
                  <a:pt x="612" y="1500"/>
                </a:cubicBezTo>
                <a:cubicBezTo>
                  <a:pt x="686" y="1520"/>
                  <a:pt x="743" y="1557"/>
                  <a:pt x="803" y="1607"/>
                </a:cubicBezTo>
                <a:cubicBezTo>
                  <a:pt x="910" y="1695"/>
                  <a:pt x="990" y="1805"/>
                  <a:pt x="1086" y="1904"/>
                </a:cubicBezTo>
                <a:cubicBezTo>
                  <a:pt x="1089" y="1907"/>
                  <a:pt x="1093" y="1909"/>
                  <a:pt x="1096" y="1912"/>
                </a:cubicBezTo>
                <a:cubicBezTo>
                  <a:pt x="1083" y="1863"/>
                  <a:pt x="1066" y="1813"/>
                  <a:pt x="1052" y="1763"/>
                </a:cubicBezTo>
                <a:cubicBezTo>
                  <a:pt x="1025" y="1670"/>
                  <a:pt x="994" y="1555"/>
                  <a:pt x="1050" y="1466"/>
                </a:cubicBezTo>
                <a:cubicBezTo>
                  <a:pt x="1078" y="1421"/>
                  <a:pt x="1134" y="1400"/>
                  <a:pt x="1181" y="1384"/>
                </a:cubicBezTo>
                <a:cubicBezTo>
                  <a:pt x="1217" y="1372"/>
                  <a:pt x="1255" y="1365"/>
                  <a:pt x="1292" y="1356"/>
                </a:cubicBezTo>
              </a:path>
              <a:path w="12506" h="3496" extrusionOk="0">
                <a:moveTo>
                  <a:pt x="1896" y="1762"/>
                </a:moveTo>
                <a:cubicBezTo>
                  <a:pt x="1906" y="1822"/>
                  <a:pt x="1914" y="1882"/>
                  <a:pt x="1924" y="1942"/>
                </a:cubicBezTo>
                <a:cubicBezTo>
                  <a:pt x="1931" y="1986"/>
                  <a:pt x="1937" y="2028"/>
                  <a:pt x="1940" y="2071"/>
                </a:cubicBezTo>
                <a:cubicBezTo>
                  <a:pt x="1941" y="2075"/>
                  <a:pt x="1941" y="2078"/>
                  <a:pt x="1942" y="2082"/>
                </a:cubicBezTo>
                <a:cubicBezTo>
                  <a:pt x="1931" y="2043"/>
                  <a:pt x="1923" y="2003"/>
                  <a:pt x="1916" y="1963"/>
                </a:cubicBezTo>
                <a:cubicBezTo>
                  <a:pt x="1895" y="1837"/>
                  <a:pt x="1882" y="1708"/>
                  <a:pt x="1902" y="1581"/>
                </a:cubicBezTo>
                <a:cubicBezTo>
                  <a:pt x="1915" y="1499"/>
                  <a:pt x="1940" y="1424"/>
                  <a:pt x="2001" y="1367"/>
                </a:cubicBezTo>
                <a:cubicBezTo>
                  <a:pt x="2046" y="1324"/>
                  <a:pt x="2099" y="1308"/>
                  <a:pt x="2155" y="1286"/>
                </a:cubicBezTo>
              </a:path>
              <a:path w="12506" h="3496" extrusionOk="0">
                <a:moveTo>
                  <a:pt x="2582" y="1498"/>
                </a:moveTo>
                <a:cubicBezTo>
                  <a:pt x="2564" y="1582"/>
                  <a:pt x="2535" y="1655"/>
                  <a:pt x="2495" y="1732"/>
                </a:cubicBezTo>
                <a:cubicBezTo>
                  <a:pt x="2466" y="1787"/>
                  <a:pt x="2425" y="1848"/>
                  <a:pt x="2415" y="1911"/>
                </a:cubicBezTo>
                <a:cubicBezTo>
                  <a:pt x="2415" y="1919"/>
                  <a:pt x="2416" y="1926"/>
                  <a:pt x="2416" y="1934"/>
                </a:cubicBezTo>
                <a:cubicBezTo>
                  <a:pt x="2464" y="1947"/>
                  <a:pt x="2476" y="1954"/>
                  <a:pt x="2532" y="1926"/>
                </a:cubicBezTo>
                <a:cubicBezTo>
                  <a:pt x="2601" y="1892"/>
                  <a:pt x="2663" y="1842"/>
                  <a:pt x="2709" y="1780"/>
                </a:cubicBezTo>
                <a:cubicBezTo>
                  <a:pt x="2814" y="1639"/>
                  <a:pt x="2801" y="1461"/>
                  <a:pt x="2786" y="1296"/>
                </a:cubicBezTo>
                <a:cubicBezTo>
                  <a:pt x="2796" y="1350"/>
                  <a:pt x="2804" y="1405"/>
                  <a:pt x="2811" y="1460"/>
                </a:cubicBezTo>
                <a:cubicBezTo>
                  <a:pt x="2821" y="1538"/>
                  <a:pt x="2831" y="1616"/>
                  <a:pt x="2847" y="1693"/>
                </a:cubicBezTo>
                <a:cubicBezTo>
                  <a:pt x="2858" y="1749"/>
                  <a:pt x="2872" y="1752"/>
                  <a:pt x="2901" y="1786"/>
                </a:cubicBezTo>
                <a:cubicBezTo>
                  <a:pt x="2958" y="1757"/>
                  <a:pt x="2978" y="1716"/>
                  <a:pt x="3023" y="1671"/>
                </a:cubicBezTo>
                <a:cubicBezTo>
                  <a:pt x="3049" y="1645"/>
                  <a:pt x="3060" y="1637"/>
                  <a:pt x="3094" y="1656"/>
                </a:cubicBezTo>
                <a:cubicBezTo>
                  <a:pt x="3218" y="1725"/>
                  <a:pt x="3249" y="1843"/>
                  <a:pt x="3425" y="1820"/>
                </a:cubicBezTo>
                <a:cubicBezTo>
                  <a:pt x="3548" y="1804"/>
                  <a:pt x="3642" y="1724"/>
                  <a:pt x="3662" y="1600"/>
                </a:cubicBezTo>
                <a:cubicBezTo>
                  <a:pt x="3687" y="1439"/>
                  <a:pt x="3601" y="1295"/>
                  <a:pt x="3548" y="1151"/>
                </a:cubicBezTo>
                <a:cubicBezTo>
                  <a:pt x="3533" y="1109"/>
                  <a:pt x="3540" y="1089"/>
                  <a:pt x="3543" y="1049"/>
                </a:cubicBezTo>
              </a:path>
              <a:path w="12506" h="3496" extrusionOk="0">
                <a:moveTo>
                  <a:pt x="5773" y="2529"/>
                </a:moveTo>
                <a:cubicBezTo>
                  <a:pt x="5780" y="2587"/>
                  <a:pt x="5786" y="2647"/>
                  <a:pt x="5785" y="2706"/>
                </a:cubicBezTo>
                <a:cubicBezTo>
                  <a:pt x="5784" y="2774"/>
                  <a:pt x="5780" y="2841"/>
                  <a:pt x="5775" y="2909"/>
                </a:cubicBezTo>
                <a:cubicBezTo>
                  <a:pt x="5771" y="2962"/>
                  <a:pt x="5761" y="2966"/>
                  <a:pt x="5762" y="2908"/>
                </a:cubicBezTo>
              </a:path>
              <a:path w="12506" h="3496" extrusionOk="0">
                <a:moveTo>
                  <a:pt x="5753" y="2106"/>
                </a:moveTo>
                <a:cubicBezTo>
                  <a:pt x="5752" y="2075"/>
                  <a:pt x="5787" y="2144"/>
                  <a:pt x="5801" y="2162"/>
                </a:cubicBezTo>
                <a:cubicBezTo>
                  <a:pt x="5826" y="2197"/>
                  <a:pt x="5835" y="2210"/>
                  <a:pt x="5850" y="2235"/>
                </a:cubicBezTo>
              </a:path>
              <a:path w="12506" h="3496" extrusionOk="0">
                <a:moveTo>
                  <a:pt x="6146" y="2935"/>
                </a:moveTo>
                <a:cubicBezTo>
                  <a:pt x="6147" y="2935"/>
                  <a:pt x="6159" y="2918"/>
                  <a:pt x="6161" y="2878"/>
                </a:cubicBezTo>
                <a:cubicBezTo>
                  <a:pt x="6164" y="2812"/>
                  <a:pt x="6171" y="2748"/>
                  <a:pt x="6179" y="2682"/>
                </a:cubicBezTo>
                <a:cubicBezTo>
                  <a:pt x="6184" y="2640"/>
                  <a:pt x="6191" y="2605"/>
                  <a:pt x="6205" y="2572"/>
                </a:cubicBezTo>
                <a:cubicBezTo>
                  <a:pt x="6229" y="2600"/>
                  <a:pt x="6247" y="2632"/>
                  <a:pt x="6269" y="2664"/>
                </a:cubicBezTo>
                <a:cubicBezTo>
                  <a:pt x="6304" y="2716"/>
                  <a:pt x="6351" y="2764"/>
                  <a:pt x="6408" y="2794"/>
                </a:cubicBezTo>
                <a:cubicBezTo>
                  <a:pt x="6453" y="2818"/>
                  <a:pt x="6515" y="2828"/>
                  <a:pt x="6564" y="2806"/>
                </a:cubicBezTo>
                <a:cubicBezTo>
                  <a:pt x="6617" y="2782"/>
                  <a:pt x="6628" y="2725"/>
                  <a:pt x="6637" y="2674"/>
                </a:cubicBezTo>
                <a:cubicBezTo>
                  <a:pt x="6649" y="2602"/>
                  <a:pt x="6644" y="2525"/>
                  <a:pt x="6662" y="2454"/>
                </a:cubicBezTo>
                <a:cubicBezTo>
                  <a:pt x="6680" y="2382"/>
                  <a:pt x="6721" y="2340"/>
                  <a:pt x="6777" y="2297"/>
                </a:cubicBezTo>
              </a:path>
              <a:path w="12506" h="3496" extrusionOk="0">
                <a:moveTo>
                  <a:pt x="7363" y="2840"/>
                </a:moveTo>
                <a:cubicBezTo>
                  <a:pt x="7368" y="2914"/>
                  <a:pt x="7371" y="2989"/>
                  <a:pt x="7361" y="3063"/>
                </a:cubicBezTo>
                <a:cubicBezTo>
                  <a:pt x="7358" y="3087"/>
                  <a:pt x="7349" y="3114"/>
                  <a:pt x="7345" y="3134"/>
                </a:cubicBezTo>
                <a:cubicBezTo>
                  <a:pt x="7325" y="3085"/>
                  <a:pt x="7324" y="3035"/>
                  <a:pt x="7323" y="2981"/>
                </a:cubicBezTo>
                <a:cubicBezTo>
                  <a:pt x="7321" y="2880"/>
                  <a:pt x="7333" y="2782"/>
                  <a:pt x="7362" y="2686"/>
                </a:cubicBezTo>
                <a:cubicBezTo>
                  <a:pt x="7398" y="2568"/>
                  <a:pt x="7451" y="2490"/>
                  <a:pt x="7555" y="2427"/>
                </a:cubicBezTo>
                <a:cubicBezTo>
                  <a:pt x="7614" y="2391"/>
                  <a:pt x="7675" y="2380"/>
                  <a:pt x="7744" y="2386"/>
                </a:cubicBezTo>
                <a:cubicBezTo>
                  <a:pt x="7758" y="2388"/>
                  <a:pt x="7771" y="2391"/>
                  <a:pt x="7785" y="2393"/>
                </a:cubicBezTo>
              </a:path>
              <a:path w="12506" h="3496" extrusionOk="0">
                <a:moveTo>
                  <a:pt x="7785" y="2938"/>
                </a:moveTo>
                <a:cubicBezTo>
                  <a:pt x="7780" y="2959"/>
                  <a:pt x="7778" y="2963"/>
                  <a:pt x="7778" y="2976"/>
                </a:cubicBezTo>
                <a:cubicBezTo>
                  <a:pt x="7815" y="2930"/>
                  <a:pt x="7835" y="2882"/>
                  <a:pt x="7858" y="2827"/>
                </a:cubicBezTo>
                <a:cubicBezTo>
                  <a:pt x="7897" y="2734"/>
                  <a:pt x="7928" y="2583"/>
                  <a:pt x="8000" y="2509"/>
                </a:cubicBezTo>
                <a:cubicBezTo>
                  <a:pt x="8007" y="2505"/>
                  <a:pt x="8013" y="2502"/>
                  <a:pt x="8020" y="2498"/>
                </a:cubicBezTo>
                <a:cubicBezTo>
                  <a:pt x="8065" y="2537"/>
                  <a:pt x="8085" y="2588"/>
                  <a:pt x="8109" y="2643"/>
                </a:cubicBezTo>
                <a:cubicBezTo>
                  <a:pt x="8152" y="2743"/>
                  <a:pt x="8205" y="2845"/>
                  <a:pt x="8239" y="2949"/>
                </a:cubicBezTo>
                <a:cubicBezTo>
                  <a:pt x="8242" y="2967"/>
                  <a:pt x="8245" y="2972"/>
                  <a:pt x="8238" y="2982"/>
                </a:cubicBezTo>
                <a:cubicBezTo>
                  <a:pt x="8196" y="2992"/>
                  <a:pt x="8169" y="2974"/>
                  <a:pt x="8132" y="2951"/>
                </a:cubicBezTo>
                <a:cubicBezTo>
                  <a:pt x="8073" y="2915"/>
                  <a:pt x="8011" y="2868"/>
                  <a:pt x="7978" y="2806"/>
                </a:cubicBezTo>
                <a:cubicBezTo>
                  <a:pt x="7948" y="2750"/>
                  <a:pt x="7979" y="2733"/>
                  <a:pt x="8029" y="2723"/>
                </a:cubicBezTo>
              </a:path>
              <a:path w="12506" h="3496" extrusionOk="0">
                <a:moveTo>
                  <a:pt x="8345" y="2846"/>
                </a:moveTo>
                <a:cubicBezTo>
                  <a:pt x="8359" y="2864"/>
                  <a:pt x="8373" y="2881"/>
                  <a:pt x="8386" y="2900"/>
                </a:cubicBezTo>
                <a:cubicBezTo>
                  <a:pt x="8393" y="2867"/>
                  <a:pt x="8399" y="2834"/>
                  <a:pt x="8405" y="2801"/>
                </a:cubicBezTo>
                <a:cubicBezTo>
                  <a:pt x="8416" y="2741"/>
                  <a:pt x="8431" y="2687"/>
                  <a:pt x="8452" y="2631"/>
                </a:cubicBezTo>
                <a:cubicBezTo>
                  <a:pt x="8477" y="2647"/>
                  <a:pt x="8495" y="2650"/>
                  <a:pt x="8523" y="2678"/>
                </a:cubicBezTo>
                <a:cubicBezTo>
                  <a:pt x="8588" y="2744"/>
                  <a:pt x="8640" y="2796"/>
                  <a:pt x="8725" y="2831"/>
                </a:cubicBezTo>
                <a:cubicBezTo>
                  <a:pt x="8741" y="2802"/>
                  <a:pt x="8756" y="2798"/>
                  <a:pt x="8766" y="2753"/>
                </a:cubicBezTo>
                <a:cubicBezTo>
                  <a:pt x="8781" y="2684"/>
                  <a:pt x="8785" y="2616"/>
                  <a:pt x="8807" y="2548"/>
                </a:cubicBezTo>
                <a:cubicBezTo>
                  <a:pt x="8825" y="2492"/>
                  <a:pt x="8860" y="2401"/>
                  <a:pt x="8914" y="2368"/>
                </a:cubicBezTo>
                <a:cubicBezTo>
                  <a:pt x="8939" y="2353"/>
                  <a:pt x="8945" y="2348"/>
                  <a:pt x="8965" y="2350"/>
                </a:cubicBezTo>
                <a:cubicBezTo>
                  <a:pt x="8991" y="2401"/>
                  <a:pt x="9000" y="2416"/>
                  <a:pt x="8985" y="2483"/>
                </a:cubicBezTo>
                <a:cubicBezTo>
                  <a:pt x="8967" y="2562"/>
                  <a:pt x="8939" y="2637"/>
                  <a:pt x="8912" y="2713"/>
                </a:cubicBezTo>
                <a:cubicBezTo>
                  <a:pt x="8949" y="2674"/>
                  <a:pt x="8979" y="2628"/>
                  <a:pt x="9016" y="2587"/>
                </a:cubicBezTo>
                <a:cubicBezTo>
                  <a:pt x="9040" y="2560"/>
                  <a:pt x="9046" y="2552"/>
                  <a:pt x="9066" y="2540"/>
                </a:cubicBezTo>
                <a:cubicBezTo>
                  <a:pt x="9121" y="2571"/>
                  <a:pt x="9135" y="2583"/>
                  <a:pt x="9157" y="2660"/>
                </a:cubicBezTo>
                <a:cubicBezTo>
                  <a:pt x="9223" y="2888"/>
                  <a:pt x="9267" y="3171"/>
                  <a:pt x="9234" y="3408"/>
                </a:cubicBezTo>
                <a:cubicBezTo>
                  <a:pt x="9226" y="3468"/>
                  <a:pt x="9214" y="3458"/>
                  <a:pt x="9186" y="3495"/>
                </a:cubicBezTo>
                <a:cubicBezTo>
                  <a:pt x="9124" y="3435"/>
                  <a:pt x="9094" y="3388"/>
                  <a:pt x="9098" y="3292"/>
                </a:cubicBezTo>
                <a:cubicBezTo>
                  <a:pt x="9107" y="3095"/>
                  <a:pt x="9250" y="2937"/>
                  <a:pt x="9371" y="2795"/>
                </a:cubicBezTo>
                <a:cubicBezTo>
                  <a:pt x="9501" y="2643"/>
                  <a:pt x="9711" y="2447"/>
                  <a:pt x="9735" y="2235"/>
                </a:cubicBezTo>
                <a:cubicBezTo>
                  <a:pt x="9734" y="2225"/>
                  <a:pt x="9732" y="2216"/>
                  <a:pt x="9731" y="2206"/>
                </a:cubicBezTo>
                <a:cubicBezTo>
                  <a:pt x="9667" y="2234"/>
                  <a:pt x="9639" y="2254"/>
                  <a:pt x="9594" y="2325"/>
                </a:cubicBezTo>
                <a:cubicBezTo>
                  <a:pt x="9509" y="2460"/>
                  <a:pt x="9449" y="2632"/>
                  <a:pt x="9456" y="2793"/>
                </a:cubicBezTo>
                <a:cubicBezTo>
                  <a:pt x="9458" y="2835"/>
                  <a:pt x="9473" y="2920"/>
                  <a:pt x="9532" y="2917"/>
                </a:cubicBezTo>
                <a:cubicBezTo>
                  <a:pt x="9568" y="2909"/>
                  <a:pt x="9583" y="2904"/>
                  <a:pt x="9603" y="2885"/>
                </a:cubicBezTo>
              </a:path>
              <a:path w="12506" h="3496" extrusionOk="0">
                <a:moveTo>
                  <a:pt x="9891" y="2011"/>
                </a:moveTo>
                <a:cubicBezTo>
                  <a:pt x="9875" y="2059"/>
                  <a:pt x="9865" y="2107"/>
                  <a:pt x="9854" y="2158"/>
                </a:cubicBezTo>
                <a:cubicBezTo>
                  <a:pt x="9830" y="2268"/>
                  <a:pt x="9805" y="2379"/>
                  <a:pt x="9789" y="2491"/>
                </a:cubicBezTo>
                <a:cubicBezTo>
                  <a:pt x="9777" y="2575"/>
                  <a:pt x="9754" y="2690"/>
                  <a:pt x="9788" y="2773"/>
                </a:cubicBezTo>
                <a:cubicBezTo>
                  <a:pt x="9820" y="2851"/>
                  <a:pt x="9894" y="2854"/>
                  <a:pt x="9966" y="2841"/>
                </a:cubicBezTo>
                <a:cubicBezTo>
                  <a:pt x="9995" y="2834"/>
                  <a:pt x="10023" y="2826"/>
                  <a:pt x="10052" y="2819"/>
                </a:cubicBezTo>
              </a:path>
              <a:path w="12506" h="3496" extrusionOk="0">
                <a:moveTo>
                  <a:pt x="12111" y="1556"/>
                </a:moveTo>
                <a:cubicBezTo>
                  <a:pt x="12126" y="1613"/>
                  <a:pt x="12147" y="1647"/>
                  <a:pt x="12185" y="1701"/>
                </a:cubicBezTo>
                <a:cubicBezTo>
                  <a:pt x="12370" y="1966"/>
                  <a:pt x="12544" y="2288"/>
                  <a:pt x="12500" y="2624"/>
                </a:cubicBezTo>
                <a:cubicBezTo>
                  <a:pt x="12486" y="2733"/>
                  <a:pt x="12442" y="2861"/>
                  <a:pt x="12368" y="2946"/>
                </a:cubicBezTo>
                <a:cubicBezTo>
                  <a:pt x="12344" y="2973"/>
                  <a:pt x="12311" y="2997"/>
                  <a:pt x="12284" y="3021"/>
                </a:cubicBezTo>
              </a:path>
              <a:path w="12506" h="3496" extrusionOk="0">
                <a:moveTo>
                  <a:pt x="10141" y="2206"/>
                </a:moveTo>
                <a:cubicBezTo>
                  <a:pt x="10135" y="2225"/>
                  <a:pt x="10110" y="2181"/>
                  <a:pt x="10136" y="2229"/>
                </a:cubicBezTo>
                <a:cubicBezTo>
                  <a:pt x="10163" y="2278"/>
                  <a:pt x="10194" y="2324"/>
                  <a:pt x="10218" y="2375"/>
                </a:cubicBezTo>
                <a:cubicBezTo>
                  <a:pt x="10265" y="2472"/>
                  <a:pt x="10303" y="2573"/>
                  <a:pt x="10338" y="2675"/>
                </a:cubicBezTo>
                <a:cubicBezTo>
                  <a:pt x="10352" y="2715"/>
                  <a:pt x="10365" y="2753"/>
                  <a:pt x="10382" y="2792"/>
                </a:cubicBezTo>
                <a:cubicBezTo>
                  <a:pt x="10398" y="2748"/>
                  <a:pt x="10403" y="2715"/>
                  <a:pt x="10407" y="2664"/>
                </a:cubicBezTo>
                <a:cubicBezTo>
                  <a:pt x="10415" y="2566"/>
                  <a:pt x="10422" y="2467"/>
                  <a:pt x="10433" y="2369"/>
                </a:cubicBezTo>
                <a:cubicBezTo>
                  <a:pt x="10443" y="2280"/>
                  <a:pt x="10457" y="2191"/>
                  <a:pt x="10478" y="2104"/>
                </a:cubicBezTo>
                <a:cubicBezTo>
                  <a:pt x="10486" y="2069"/>
                  <a:pt x="10496" y="2057"/>
                  <a:pt x="10510" y="2031"/>
                </a:cubicBezTo>
                <a:cubicBezTo>
                  <a:pt x="10534" y="2081"/>
                  <a:pt x="10546" y="2125"/>
                  <a:pt x="10559" y="2182"/>
                </a:cubicBezTo>
                <a:cubicBezTo>
                  <a:pt x="10581" y="2281"/>
                  <a:pt x="10605" y="2380"/>
                  <a:pt x="10634" y="2478"/>
                </a:cubicBezTo>
                <a:cubicBezTo>
                  <a:pt x="10649" y="2528"/>
                  <a:pt x="10667" y="2618"/>
                  <a:pt x="10720" y="2644"/>
                </a:cubicBezTo>
                <a:cubicBezTo>
                  <a:pt x="10728" y="2645"/>
                  <a:pt x="10735" y="2646"/>
                  <a:pt x="10743" y="2647"/>
                </a:cubicBezTo>
                <a:cubicBezTo>
                  <a:pt x="10789" y="2611"/>
                  <a:pt x="10806" y="2567"/>
                  <a:pt x="10818" y="2508"/>
                </a:cubicBezTo>
                <a:cubicBezTo>
                  <a:pt x="10839" y="2403"/>
                  <a:pt x="10842" y="2294"/>
                  <a:pt x="10843" y="2187"/>
                </a:cubicBezTo>
                <a:cubicBezTo>
                  <a:pt x="10844" y="2103"/>
                  <a:pt x="10841" y="2019"/>
                  <a:pt x="10833" y="1935"/>
                </a:cubicBezTo>
                <a:cubicBezTo>
                  <a:pt x="10831" y="1914"/>
                  <a:pt x="10836" y="1937"/>
                  <a:pt x="10826" y="1918"/>
                </a:cubicBezTo>
              </a:path>
              <a:path w="12506" h="3496" extrusionOk="0">
                <a:moveTo>
                  <a:pt x="10984" y="2414"/>
                </a:moveTo>
                <a:cubicBezTo>
                  <a:pt x="11009" y="2433"/>
                  <a:pt x="11032" y="2444"/>
                  <a:pt x="11064" y="2445"/>
                </a:cubicBezTo>
                <a:cubicBezTo>
                  <a:pt x="11105" y="2446"/>
                  <a:pt x="11147" y="2432"/>
                  <a:pt x="11186" y="2420"/>
                </a:cubicBezTo>
                <a:cubicBezTo>
                  <a:pt x="11228" y="2407"/>
                  <a:pt x="11271" y="2390"/>
                  <a:pt x="11309" y="2368"/>
                </a:cubicBezTo>
                <a:cubicBezTo>
                  <a:pt x="11330" y="2356"/>
                  <a:pt x="11342" y="2342"/>
                  <a:pt x="11357" y="2324"/>
                </a:cubicBezTo>
              </a:path>
              <a:path w="12506" h="3496" extrusionOk="0">
                <a:moveTo>
                  <a:pt x="11470" y="2058"/>
                </a:moveTo>
                <a:cubicBezTo>
                  <a:pt x="11502" y="2023"/>
                  <a:pt x="11531" y="1999"/>
                  <a:pt x="11573" y="1975"/>
                </a:cubicBezTo>
                <a:cubicBezTo>
                  <a:pt x="11614" y="1952"/>
                  <a:pt x="11663" y="1935"/>
                  <a:pt x="11710" y="1928"/>
                </a:cubicBezTo>
                <a:cubicBezTo>
                  <a:pt x="11740" y="1924"/>
                  <a:pt x="11784" y="1926"/>
                  <a:pt x="11787" y="1965"/>
                </a:cubicBezTo>
                <a:cubicBezTo>
                  <a:pt x="11791" y="2021"/>
                  <a:pt x="11745" y="2085"/>
                  <a:pt x="11734" y="2138"/>
                </a:cubicBezTo>
                <a:cubicBezTo>
                  <a:pt x="11719" y="2206"/>
                  <a:pt x="11725" y="2265"/>
                  <a:pt x="11754" y="2328"/>
                </a:cubicBezTo>
                <a:cubicBezTo>
                  <a:pt x="11791" y="2408"/>
                  <a:pt x="11855" y="2470"/>
                  <a:pt x="11909" y="2538"/>
                </a:cubicBezTo>
                <a:cubicBezTo>
                  <a:pt x="11942" y="2579"/>
                  <a:pt x="12003" y="2644"/>
                  <a:pt x="11989" y="2702"/>
                </a:cubicBezTo>
                <a:cubicBezTo>
                  <a:pt x="11976" y="2758"/>
                  <a:pt x="11876" y="2769"/>
                  <a:pt x="11832" y="2774"/>
                </a:cubicBezTo>
                <a:cubicBezTo>
                  <a:pt x="11735" y="2785"/>
                  <a:pt x="11637" y="2772"/>
                  <a:pt x="11542" y="2757"/>
                </a:cubicBezTo>
                <a:cubicBezTo>
                  <a:pt x="11490" y="2749"/>
                  <a:pt x="11495" y="2751"/>
                  <a:pt x="11513" y="2720"/>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92" name="Ink 79"/>
          <p:cNvSpPr>
            <a:spLocks noRot="1" noChangeAspect="1" noEditPoints="1" noChangeArrowheads="1" noChangeShapeType="1" noTextEdit="1"/>
          </p:cNvSpPr>
          <p:nvPr/>
        </p:nvSpPr>
        <p:spPr bwMode="auto">
          <a:xfrm>
            <a:off x="5283200" y="3548063"/>
            <a:ext cx="315913" cy="1003300"/>
          </a:xfrm>
          <a:custGeom>
            <a:avLst/>
            <a:gdLst>
              <a:gd name="T0" fmla="*/ 2147483647 w 877"/>
              <a:gd name="T1" fmla="*/ 2147483647 h 2786"/>
              <a:gd name="T2" fmla="*/ 2147483647 w 877"/>
              <a:gd name="T3" fmla="*/ 2147483647 h 2786"/>
              <a:gd name="T4" fmla="*/ 2147483647 w 877"/>
              <a:gd name="T5" fmla="*/ 2147483647 h 2786"/>
              <a:gd name="T6" fmla="*/ 2147483647 w 877"/>
              <a:gd name="T7" fmla="*/ 2147483647 h 2786"/>
              <a:gd name="T8" fmla="*/ 2147483647 w 877"/>
              <a:gd name="T9" fmla="*/ 2147483647 h 2786"/>
              <a:gd name="T10" fmla="*/ 2147483647 w 877"/>
              <a:gd name="T11" fmla="*/ 2147483647 h 2786"/>
              <a:gd name="T12" fmla="*/ 2147483647 w 877"/>
              <a:gd name="T13" fmla="*/ 2147483647 h 2786"/>
              <a:gd name="T14" fmla="*/ 2147483647 w 877"/>
              <a:gd name="T15" fmla="*/ 2147483647 h 2786"/>
              <a:gd name="T16" fmla="*/ 2147483647 w 877"/>
              <a:gd name="T17" fmla="*/ 2147483647 h 2786"/>
              <a:gd name="T18" fmla="*/ 2147483647 w 877"/>
              <a:gd name="T19" fmla="*/ 2147483647 h 2786"/>
              <a:gd name="T20" fmla="*/ 2147483647 w 877"/>
              <a:gd name="T21" fmla="*/ 2147483647 h 2786"/>
              <a:gd name="T22" fmla="*/ 2147483647 w 877"/>
              <a:gd name="T23" fmla="*/ 2147483647 h 2786"/>
              <a:gd name="T24" fmla="*/ 2147483647 w 877"/>
              <a:gd name="T25" fmla="*/ 2147483647 h 2786"/>
              <a:gd name="T26" fmla="*/ 2147483647 w 877"/>
              <a:gd name="T27" fmla="*/ 2147483647 h 2786"/>
              <a:gd name="T28" fmla="*/ 2147483647 w 877"/>
              <a:gd name="T29" fmla="*/ 2147483647 h 2786"/>
              <a:gd name="T30" fmla="*/ 2147483647 w 877"/>
              <a:gd name="T31" fmla="*/ 2147483647 h 2786"/>
              <a:gd name="T32" fmla="*/ 2147483647 w 877"/>
              <a:gd name="T33" fmla="*/ 2147483647 h 2786"/>
              <a:gd name="T34" fmla="*/ 2147483647 w 877"/>
              <a:gd name="T35" fmla="*/ 2147483647 h 2786"/>
              <a:gd name="T36" fmla="*/ 2147483647 w 877"/>
              <a:gd name="T37" fmla="*/ 2147483647 h 2786"/>
              <a:gd name="T38" fmla="*/ 2147483647 w 877"/>
              <a:gd name="T39" fmla="*/ 2147483647 h 2786"/>
              <a:gd name="T40" fmla="*/ 2147483647 w 877"/>
              <a:gd name="T41" fmla="*/ 2147483647 h 2786"/>
              <a:gd name="T42" fmla="*/ 2147483647 w 877"/>
              <a:gd name="T43" fmla="*/ 2147483647 h 2786"/>
              <a:gd name="T44" fmla="*/ 2147483647 w 877"/>
              <a:gd name="T45" fmla="*/ 2147483647 h 278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77"/>
              <a:gd name="T70" fmla="*/ 0 h 2786"/>
              <a:gd name="T71" fmla="*/ 877 w 877"/>
              <a:gd name="T72" fmla="*/ 2786 h 278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77" h="2786" extrusionOk="0">
                <a:moveTo>
                  <a:pt x="58" y="1228"/>
                </a:moveTo>
                <a:cubicBezTo>
                  <a:pt x="70" y="1298"/>
                  <a:pt x="59" y="1363"/>
                  <a:pt x="49" y="1433"/>
                </a:cubicBezTo>
                <a:cubicBezTo>
                  <a:pt x="35" y="1535"/>
                  <a:pt x="25" y="1637"/>
                  <a:pt x="13" y="1739"/>
                </a:cubicBezTo>
                <a:cubicBezTo>
                  <a:pt x="4" y="1816"/>
                  <a:pt x="-3" y="1894"/>
                  <a:pt x="1" y="1972"/>
                </a:cubicBezTo>
                <a:cubicBezTo>
                  <a:pt x="2" y="2001"/>
                  <a:pt x="7" y="2008"/>
                  <a:pt x="13" y="2028"/>
                </a:cubicBezTo>
                <a:cubicBezTo>
                  <a:pt x="30" y="1999"/>
                  <a:pt x="36" y="1987"/>
                  <a:pt x="38" y="1963"/>
                </a:cubicBezTo>
              </a:path>
              <a:path w="877" h="2786" extrusionOk="0">
                <a:moveTo>
                  <a:pt x="147" y="815"/>
                </a:moveTo>
                <a:cubicBezTo>
                  <a:pt x="138" y="797"/>
                  <a:pt x="92" y="740"/>
                  <a:pt x="91" y="720"/>
                </a:cubicBezTo>
                <a:cubicBezTo>
                  <a:pt x="88" y="672"/>
                  <a:pt x="115" y="654"/>
                  <a:pt x="140" y="615"/>
                </a:cubicBezTo>
                <a:cubicBezTo>
                  <a:pt x="191" y="536"/>
                  <a:pt x="276" y="468"/>
                  <a:pt x="343" y="404"/>
                </a:cubicBezTo>
                <a:cubicBezTo>
                  <a:pt x="422" y="329"/>
                  <a:pt x="497" y="253"/>
                  <a:pt x="561" y="165"/>
                </a:cubicBezTo>
                <a:cubicBezTo>
                  <a:pt x="590" y="125"/>
                  <a:pt x="631" y="60"/>
                  <a:pt x="579" y="19"/>
                </a:cubicBezTo>
                <a:cubicBezTo>
                  <a:pt x="493" y="-47"/>
                  <a:pt x="320" y="29"/>
                  <a:pt x="253" y="87"/>
                </a:cubicBezTo>
                <a:cubicBezTo>
                  <a:pt x="97" y="221"/>
                  <a:pt x="114" y="469"/>
                  <a:pt x="130" y="652"/>
                </a:cubicBezTo>
                <a:cubicBezTo>
                  <a:pt x="181" y="1219"/>
                  <a:pt x="411" y="1750"/>
                  <a:pt x="429" y="2323"/>
                </a:cubicBezTo>
                <a:cubicBezTo>
                  <a:pt x="434" y="2476"/>
                  <a:pt x="426" y="2628"/>
                  <a:pt x="404" y="2779"/>
                </a:cubicBezTo>
                <a:cubicBezTo>
                  <a:pt x="393" y="2761"/>
                  <a:pt x="372" y="2738"/>
                  <a:pt x="362" y="2687"/>
                </a:cubicBezTo>
                <a:cubicBezTo>
                  <a:pt x="358" y="2660"/>
                  <a:pt x="355" y="2634"/>
                  <a:pt x="351" y="2607"/>
                </a:cubicBezTo>
              </a:path>
              <a:path w="877" h="2786" extrusionOk="0">
                <a:moveTo>
                  <a:pt x="210" y="1745"/>
                </a:moveTo>
                <a:cubicBezTo>
                  <a:pt x="205" y="1694"/>
                  <a:pt x="185" y="1649"/>
                  <a:pt x="240" y="1632"/>
                </a:cubicBezTo>
                <a:cubicBezTo>
                  <a:pt x="304" y="1612"/>
                  <a:pt x="380" y="1620"/>
                  <a:pt x="447" y="1619"/>
                </a:cubicBezTo>
                <a:cubicBezTo>
                  <a:pt x="537" y="1618"/>
                  <a:pt x="630" y="1616"/>
                  <a:pt x="719" y="1599"/>
                </a:cubicBezTo>
                <a:cubicBezTo>
                  <a:pt x="774" y="1588"/>
                  <a:pt x="824" y="1570"/>
                  <a:pt x="876" y="154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93" name="Ink 80"/>
          <p:cNvSpPr>
            <a:spLocks noRot="1" noChangeAspect="1" noEditPoints="1" noChangeArrowheads="1" noChangeShapeType="1" noTextEdit="1"/>
          </p:cNvSpPr>
          <p:nvPr/>
        </p:nvSpPr>
        <p:spPr bwMode="auto">
          <a:xfrm>
            <a:off x="5929313" y="3692525"/>
            <a:ext cx="3044825" cy="817563"/>
          </a:xfrm>
          <a:custGeom>
            <a:avLst/>
            <a:gdLst>
              <a:gd name="T0" fmla="*/ 2147483647 w 8459"/>
              <a:gd name="T1" fmla="*/ 2147483647 h 2272"/>
              <a:gd name="T2" fmla="*/ 2147483647 w 8459"/>
              <a:gd name="T3" fmla="*/ 2147483647 h 2272"/>
              <a:gd name="T4" fmla="*/ 2147483647 w 8459"/>
              <a:gd name="T5" fmla="*/ 2147483647 h 2272"/>
              <a:gd name="T6" fmla="*/ 2147483647 w 8459"/>
              <a:gd name="T7" fmla="*/ 2147483647 h 2272"/>
              <a:gd name="T8" fmla="*/ 2147483647 w 8459"/>
              <a:gd name="T9" fmla="*/ 2147483647 h 2272"/>
              <a:gd name="T10" fmla="*/ 2147483647 w 8459"/>
              <a:gd name="T11" fmla="*/ 2147483647 h 2272"/>
              <a:gd name="T12" fmla="*/ 2147483647 w 8459"/>
              <a:gd name="T13" fmla="*/ 2147483647 h 2272"/>
              <a:gd name="T14" fmla="*/ 2147483647 w 8459"/>
              <a:gd name="T15" fmla="*/ 2147483647 h 2272"/>
              <a:gd name="T16" fmla="*/ 2147483647 w 8459"/>
              <a:gd name="T17" fmla="*/ 2147483647 h 2272"/>
              <a:gd name="T18" fmla="*/ 2147483647 w 8459"/>
              <a:gd name="T19" fmla="*/ 2147483647 h 2272"/>
              <a:gd name="T20" fmla="*/ 2147483647 w 8459"/>
              <a:gd name="T21" fmla="*/ 2147483647 h 2272"/>
              <a:gd name="T22" fmla="*/ 2147483647 w 8459"/>
              <a:gd name="T23" fmla="*/ 2147483647 h 2272"/>
              <a:gd name="T24" fmla="*/ 2147483647 w 8459"/>
              <a:gd name="T25" fmla="*/ 2147483647 h 2272"/>
              <a:gd name="T26" fmla="*/ 2147483647 w 8459"/>
              <a:gd name="T27" fmla="*/ 2147483647 h 2272"/>
              <a:gd name="T28" fmla="*/ 2147483647 w 8459"/>
              <a:gd name="T29" fmla="*/ 2147483647 h 2272"/>
              <a:gd name="T30" fmla="*/ 2147483647 w 8459"/>
              <a:gd name="T31" fmla="*/ 2147483647 h 2272"/>
              <a:gd name="T32" fmla="*/ 2147483647 w 8459"/>
              <a:gd name="T33" fmla="*/ 2147483647 h 2272"/>
              <a:gd name="T34" fmla="*/ 2147483647 w 8459"/>
              <a:gd name="T35" fmla="*/ 2147483647 h 2272"/>
              <a:gd name="T36" fmla="*/ 2147483647 w 8459"/>
              <a:gd name="T37" fmla="*/ 2147483647 h 2272"/>
              <a:gd name="T38" fmla="*/ 2147483647 w 8459"/>
              <a:gd name="T39" fmla="*/ 2147483647 h 2272"/>
              <a:gd name="T40" fmla="*/ 2147483647 w 8459"/>
              <a:gd name="T41" fmla="*/ 2147483647 h 2272"/>
              <a:gd name="T42" fmla="*/ 2147483647 w 8459"/>
              <a:gd name="T43" fmla="*/ 2147483647 h 2272"/>
              <a:gd name="T44" fmla="*/ 2147483647 w 8459"/>
              <a:gd name="T45" fmla="*/ 2147483647 h 2272"/>
              <a:gd name="T46" fmla="*/ 2147483647 w 8459"/>
              <a:gd name="T47" fmla="*/ 2147483647 h 2272"/>
              <a:gd name="T48" fmla="*/ 2147483647 w 8459"/>
              <a:gd name="T49" fmla="*/ 2147483647 h 2272"/>
              <a:gd name="T50" fmla="*/ 2147483647 w 8459"/>
              <a:gd name="T51" fmla="*/ 2147483647 h 2272"/>
              <a:gd name="T52" fmla="*/ 2147483647 w 8459"/>
              <a:gd name="T53" fmla="*/ 2147483647 h 2272"/>
              <a:gd name="T54" fmla="*/ 2147483647 w 8459"/>
              <a:gd name="T55" fmla="*/ 2147483647 h 2272"/>
              <a:gd name="T56" fmla="*/ 2147483647 w 8459"/>
              <a:gd name="T57" fmla="*/ 2147483647 h 2272"/>
              <a:gd name="T58" fmla="*/ 2147483647 w 8459"/>
              <a:gd name="T59" fmla="*/ 2147483647 h 2272"/>
              <a:gd name="T60" fmla="*/ 2147483647 w 8459"/>
              <a:gd name="T61" fmla="*/ 2147483647 h 2272"/>
              <a:gd name="T62" fmla="*/ 2147483647 w 8459"/>
              <a:gd name="T63" fmla="*/ 2147483647 h 2272"/>
              <a:gd name="T64" fmla="*/ 2147483647 w 8459"/>
              <a:gd name="T65" fmla="*/ 2147483647 h 2272"/>
              <a:gd name="T66" fmla="*/ 2147483647 w 8459"/>
              <a:gd name="T67" fmla="*/ 2147483647 h 2272"/>
              <a:gd name="T68" fmla="*/ 2147483647 w 8459"/>
              <a:gd name="T69" fmla="*/ 2147483647 h 2272"/>
              <a:gd name="T70" fmla="*/ 2147483647 w 8459"/>
              <a:gd name="T71" fmla="*/ 2147483647 h 2272"/>
              <a:gd name="T72" fmla="*/ 2147483647 w 8459"/>
              <a:gd name="T73" fmla="*/ 2147483647 h 2272"/>
              <a:gd name="T74" fmla="*/ 2147483647 w 8459"/>
              <a:gd name="T75" fmla="*/ 2147483647 h 2272"/>
              <a:gd name="T76" fmla="*/ 2147483647 w 8459"/>
              <a:gd name="T77" fmla="*/ 2147483647 h 2272"/>
              <a:gd name="T78" fmla="*/ 2147483647 w 8459"/>
              <a:gd name="T79" fmla="*/ 2147483647 h 2272"/>
              <a:gd name="T80" fmla="*/ 2147483647 w 8459"/>
              <a:gd name="T81" fmla="*/ 2147483647 h 2272"/>
              <a:gd name="T82" fmla="*/ 2147483647 w 8459"/>
              <a:gd name="T83" fmla="*/ 2147483647 h 2272"/>
              <a:gd name="T84" fmla="*/ 2147483647 w 8459"/>
              <a:gd name="T85" fmla="*/ 2147483647 h 2272"/>
              <a:gd name="T86" fmla="*/ 2147483647 w 8459"/>
              <a:gd name="T87" fmla="*/ 2147483647 h 2272"/>
              <a:gd name="T88" fmla="*/ 2147483647 w 8459"/>
              <a:gd name="T89" fmla="*/ 2147483647 h 2272"/>
              <a:gd name="T90" fmla="*/ 2147483647 w 8459"/>
              <a:gd name="T91" fmla="*/ 2147483647 h 2272"/>
              <a:gd name="T92" fmla="*/ 2147483647 w 8459"/>
              <a:gd name="T93" fmla="*/ 2147483647 h 2272"/>
              <a:gd name="T94" fmla="*/ 2147483647 w 8459"/>
              <a:gd name="T95" fmla="*/ 2147483647 h 2272"/>
              <a:gd name="T96" fmla="*/ 2147483647 w 8459"/>
              <a:gd name="T97" fmla="*/ 2147483647 h 2272"/>
              <a:gd name="T98" fmla="*/ 2147483647 w 8459"/>
              <a:gd name="T99" fmla="*/ 2147483647 h 2272"/>
              <a:gd name="T100" fmla="*/ 2147483647 w 8459"/>
              <a:gd name="T101" fmla="*/ 2147483647 h 2272"/>
              <a:gd name="T102" fmla="*/ 2147483647 w 8459"/>
              <a:gd name="T103" fmla="*/ 2147483647 h 2272"/>
              <a:gd name="T104" fmla="*/ 2147483647 w 8459"/>
              <a:gd name="T105" fmla="*/ 2147483647 h 2272"/>
              <a:gd name="T106" fmla="*/ 2147483647 w 8459"/>
              <a:gd name="T107" fmla="*/ 2147483647 h 2272"/>
              <a:gd name="T108" fmla="*/ 2147483647 w 8459"/>
              <a:gd name="T109" fmla="*/ 2147483647 h 2272"/>
              <a:gd name="T110" fmla="*/ 2147483647 w 8459"/>
              <a:gd name="T111" fmla="*/ 2147483647 h 2272"/>
              <a:gd name="T112" fmla="*/ 2147483647 w 8459"/>
              <a:gd name="T113" fmla="*/ 2147483647 h 2272"/>
              <a:gd name="T114" fmla="*/ 2147483647 w 8459"/>
              <a:gd name="T115" fmla="*/ 2147483647 h 2272"/>
              <a:gd name="T116" fmla="*/ 2147483647 w 8459"/>
              <a:gd name="T117" fmla="*/ 2147483647 h 2272"/>
              <a:gd name="T118" fmla="*/ 2147483647 w 8459"/>
              <a:gd name="T119" fmla="*/ 2147483647 h 2272"/>
              <a:gd name="T120" fmla="*/ 2147483647 w 8459"/>
              <a:gd name="T121" fmla="*/ 2147483647 h 2272"/>
              <a:gd name="T122" fmla="*/ 2147483647 w 8459"/>
              <a:gd name="T123" fmla="*/ 2147483647 h 22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59"/>
              <a:gd name="T187" fmla="*/ 0 h 2272"/>
              <a:gd name="T188" fmla="*/ 8459 w 8459"/>
              <a:gd name="T189" fmla="*/ 2272 h 22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59" h="2272" extrusionOk="0">
                <a:moveTo>
                  <a:pt x="524" y="1091"/>
                </a:moveTo>
                <a:cubicBezTo>
                  <a:pt x="503" y="1059"/>
                  <a:pt x="488" y="1040"/>
                  <a:pt x="456" y="1016"/>
                </a:cubicBezTo>
                <a:cubicBezTo>
                  <a:pt x="412" y="984"/>
                  <a:pt x="355" y="964"/>
                  <a:pt x="301" y="958"/>
                </a:cubicBezTo>
                <a:cubicBezTo>
                  <a:pt x="215" y="948"/>
                  <a:pt x="91" y="961"/>
                  <a:pt x="27" y="1026"/>
                </a:cubicBezTo>
                <a:cubicBezTo>
                  <a:pt x="-15" y="1069"/>
                  <a:pt x="3" y="1125"/>
                  <a:pt x="31" y="1170"/>
                </a:cubicBezTo>
                <a:cubicBezTo>
                  <a:pt x="101" y="1280"/>
                  <a:pt x="224" y="1359"/>
                  <a:pt x="326" y="1435"/>
                </a:cubicBezTo>
                <a:cubicBezTo>
                  <a:pt x="374" y="1471"/>
                  <a:pt x="417" y="1503"/>
                  <a:pt x="454" y="1549"/>
                </a:cubicBezTo>
                <a:cubicBezTo>
                  <a:pt x="424" y="1568"/>
                  <a:pt x="406" y="1574"/>
                  <a:pt x="367" y="1577"/>
                </a:cubicBezTo>
                <a:cubicBezTo>
                  <a:pt x="296" y="1582"/>
                  <a:pt x="219" y="1583"/>
                  <a:pt x="148" y="1573"/>
                </a:cubicBezTo>
                <a:cubicBezTo>
                  <a:pt x="131" y="1570"/>
                  <a:pt x="79" y="1569"/>
                  <a:pt x="88" y="1541"/>
                </a:cubicBezTo>
                <a:cubicBezTo>
                  <a:pt x="108" y="1522"/>
                  <a:pt x="117" y="1514"/>
                  <a:pt x="134" y="1504"/>
                </a:cubicBezTo>
              </a:path>
              <a:path w="8459" h="2272" extrusionOk="0">
                <a:moveTo>
                  <a:pt x="761" y="1215"/>
                </a:moveTo>
                <a:cubicBezTo>
                  <a:pt x="778" y="1226"/>
                  <a:pt x="798" y="1241"/>
                  <a:pt x="821" y="1238"/>
                </a:cubicBezTo>
                <a:cubicBezTo>
                  <a:pt x="847" y="1235"/>
                  <a:pt x="864" y="1212"/>
                  <a:pt x="877" y="1192"/>
                </a:cubicBezTo>
                <a:cubicBezTo>
                  <a:pt x="890" y="1171"/>
                  <a:pt x="899" y="1144"/>
                  <a:pt x="887" y="1120"/>
                </a:cubicBezTo>
                <a:cubicBezTo>
                  <a:pt x="870" y="1086"/>
                  <a:pt x="822" y="1087"/>
                  <a:pt x="791" y="1093"/>
                </a:cubicBezTo>
                <a:cubicBezTo>
                  <a:pt x="723" y="1107"/>
                  <a:pt x="662" y="1154"/>
                  <a:pt x="616" y="1204"/>
                </a:cubicBezTo>
                <a:cubicBezTo>
                  <a:pt x="547" y="1278"/>
                  <a:pt x="494" y="1383"/>
                  <a:pt x="491" y="1485"/>
                </a:cubicBezTo>
                <a:cubicBezTo>
                  <a:pt x="488" y="1590"/>
                  <a:pt x="563" y="1661"/>
                  <a:pt x="662" y="1675"/>
                </a:cubicBezTo>
                <a:cubicBezTo>
                  <a:pt x="728" y="1685"/>
                  <a:pt x="804" y="1668"/>
                  <a:pt x="865" y="1643"/>
                </a:cubicBezTo>
                <a:cubicBezTo>
                  <a:pt x="912" y="1619"/>
                  <a:pt x="927" y="1611"/>
                  <a:pt x="954" y="1589"/>
                </a:cubicBezTo>
              </a:path>
              <a:path w="8459" h="2272" extrusionOk="0">
                <a:moveTo>
                  <a:pt x="1193" y="231"/>
                </a:moveTo>
                <a:cubicBezTo>
                  <a:pt x="1190" y="233"/>
                  <a:pt x="1174" y="259"/>
                  <a:pt x="1171" y="304"/>
                </a:cubicBezTo>
                <a:cubicBezTo>
                  <a:pt x="1164" y="421"/>
                  <a:pt x="1161" y="539"/>
                  <a:pt x="1159" y="656"/>
                </a:cubicBezTo>
                <a:cubicBezTo>
                  <a:pt x="1153" y="961"/>
                  <a:pt x="1171" y="1267"/>
                  <a:pt x="1148" y="1571"/>
                </a:cubicBezTo>
                <a:cubicBezTo>
                  <a:pt x="1146" y="1593"/>
                  <a:pt x="1135" y="1648"/>
                  <a:pt x="1173" y="1638"/>
                </a:cubicBezTo>
                <a:cubicBezTo>
                  <a:pt x="1198" y="1615"/>
                  <a:pt x="1209" y="1604"/>
                  <a:pt x="1222" y="1582"/>
                </a:cubicBezTo>
              </a:path>
              <a:path w="8459" h="2272" extrusionOk="0">
                <a:moveTo>
                  <a:pt x="1898" y="313"/>
                </a:moveTo>
                <a:cubicBezTo>
                  <a:pt x="1902" y="246"/>
                  <a:pt x="1924" y="136"/>
                  <a:pt x="1848" y="93"/>
                </a:cubicBezTo>
                <a:cubicBezTo>
                  <a:pt x="1766" y="47"/>
                  <a:pt x="1700" y="79"/>
                  <a:pt x="1646" y="152"/>
                </a:cubicBezTo>
                <a:cubicBezTo>
                  <a:pt x="1570" y="255"/>
                  <a:pt x="1553" y="394"/>
                  <a:pt x="1540" y="518"/>
                </a:cubicBezTo>
                <a:cubicBezTo>
                  <a:pt x="1492" y="986"/>
                  <a:pt x="1575" y="1452"/>
                  <a:pt x="1587" y="1919"/>
                </a:cubicBezTo>
                <a:cubicBezTo>
                  <a:pt x="1589" y="2007"/>
                  <a:pt x="1604" y="2143"/>
                  <a:pt x="1564" y="2226"/>
                </a:cubicBezTo>
                <a:cubicBezTo>
                  <a:pt x="1531" y="2294"/>
                  <a:pt x="1526" y="2264"/>
                  <a:pt x="1480" y="2226"/>
                </a:cubicBezTo>
              </a:path>
              <a:path w="8459" h="2272" extrusionOk="0">
                <a:moveTo>
                  <a:pt x="1290" y="1482"/>
                </a:moveTo>
                <a:cubicBezTo>
                  <a:pt x="1301" y="1392"/>
                  <a:pt x="1302" y="1343"/>
                  <a:pt x="1388" y="1299"/>
                </a:cubicBezTo>
                <a:cubicBezTo>
                  <a:pt x="1449" y="1268"/>
                  <a:pt x="1528" y="1258"/>
                  <a:pt x="1596" y="1250"/>
                </a:cubicBezTo>
                <a:cubicBezTo>
                  <a:pt x="1659" y="1242"/>
                  <a:pt x="1720" y="1234"/>
                  <a:pt x="1783" y="1222"/>
                </a:cubicBezTo>
                <a:cubicBezTo>
                  <a:pt x="1796" y="1220"/>
                  <a:pt x="1809" y="1217"/>
                  <a:pt x="1822" y="1215"/>
                </a:cubicBezTo>
              </a:path>
              <a:path w="8459" h="2272" extrusionOk="0">
                <a:moveTo>
                  <a:pt x="2150" y="1345"/>
                </a:moveTo>
                <a:cubicBezTo>
                  <a:pt x="2146" y="1370"/>
                  <a:pt x="2130" y="1362"/>
                  <a:pt x="2104" y="1370"/>
                </a:cubicBezTo>
                <a:cubicBezTo>
                  <a:pt x="2070" y="1380"/>
                  <a:pt x="2038" y="1394"/>
                  <a:pt x="2008" y="1413"/>
                </a:cubicBezTo>
                <a:cubicBezTo>
                  <a:pt x="1995" y="1423"/>
                  <a:pt x="1991" y="1425"/>
                  <a:pt x="1987" y="1435"/>
                </a:cubicBezTo>
                <a:cubicBezTo>
                  <a:pt x="2022" y="1444"/>
                  <a:pt x="2043" y="1426"/>
                  <a:pt x="2075" y="1407"/>
                </a:cubicBezTo>
                <a:cubicBezTo>
                  <a:pt x="2110" y="1387"/>
                  <a:pt x="2140" y="1362"/>
                  <a:pt x="2168" y="1333"/>
                </a:cubicBezTo>
                <a:cubicBezTo>
                  <a:pt x="2178" y="1323"/>
                  <a:pt x="2181" y="1321"/>
                  <a:pt x="2180" y="1311"/>
                </a:cubicBezTo>
                <a:cubicBezTo>
                  <a:pt x="2167" y="1324"/>
                  <a:pt x="2182" y="1363"/>
                  <a:pt x="2168" y="1351"/>
                </a:cubicBezTo>
                <a:cubicBezTo>
                  <a:pt x="2149" y="1335"/>
                  <a:pt x="2149" y="1324"/>
                  <a:pt x="2146" y="1301"/>
                </a:cubicBezTo>
              </a:path>
              <a:path w="8459" h="2272" extrusionOk="0">
                <a:moveTo>
                  <a:pt x="2952" y="372"/>
                </a:moveTo>
                <a:cubicBezTo>
                  <a:pt x="2972" y="314"/>
                  <a:pt x="2986" y="230"/>
                  <a:pt x="3028" y="183"/>
                </a:cubicBezTo>
                <a:cubicBezTo>
                  <a:pt x="3034" y="168"/>
                  <a:pt x="3035" y="161"/>
                  <a:pt x="3044" y="174"/>
                </a:cubicBezTo>
                <a:cubicBezTo>
                  <a:pt x="3043" y="252"/>
                  <a:pt x="3036" y="328"/>
                  <a:pt x="3028" y="406"/>
                </a:cubicBezTo>
                <a:cubicBezTo>
                  <a:pt x="3002" y="660"/>
                  <a:pt x="2974" y="914"/>
                  <a:pt x="2966" y="1169"/>
                </a:cubicBezTo>
                <a:cubicBezTo>
                  <a:pt x="2964" y="1225"/>
                  <a:pt x="2966" y="1278"/>
                  <a:pt x="2970" y="1333"/>
                </a:cubicBezTo>
                <a:cubicBezTo>
                  <a:pt x="2969" y="1284"/>
                  <a:pt x="2963" y="1288"/>
                  <a:pt x="2947" y="1241"/>
                </a:cubicBezTo>
                <a:cubicBezTo>
                  <a:pt x="2909" y="1129"/>
                  <a:pt x="2856" y="1009"/>
                  <a:pt x="2767" y="928"/>
                </a:cubicBezTo>
                <a:cubicBezTo>
                  <a:pt x="2717" y="882"/>
                  <a:pt x="2648" y="849"/>
                  <a:pt x="2590" y="903"/>
                </a:cubicBezTo>
                <a:cubicBezTo>
                  <a:pt x="2535" y="954"/>
                  <a:pt x="2527" y="1052"/>
                  <a:pt x="2532" y="1121"/>
                </a:cubicBezTo>
                <a:cubicBezTo>
                  <a:pt x="2538" y="1207"/>
                  <a:pt x="2565" y="1292"/>
                  <a:pt x="2619" y="1360"/>
                </a:cubicBezTo>
                <a:cubicBezTo>
                  <a:pt x="2661" y="1413"/>
                  <a:pt x="2730" y="1449"/>
                  <a:pt x="2799" y="1426"/>
                </a:cubicBezTo>
                <a:cubicBezTo>
                  <a:pt x="2887" y="1397"/>
                  <a:pt x="2974" y="1311"/>
                  <a:pt x="3039" y="1249"/>
                </a:cubicBezTo>
                <a:cubicBezTo>
                  <a:pt x="3061" y="1227"/>
                  <a:pt x="3083" y="1204"/>
                  <a:pt x="3105" y="1182"/>
                </a:cubicBezTo>
              </a:path>
              <a:path w="8459" h="2272" extrusionOk="0">
                <a:moveTo>
                  <a:pt x="3434" y="783"/>
                </a:moveTo>
                <a:cubicBezTo>
                  <a:pt x="3452" y="761"/>
                  <a:pt x="3459" y="741"/>
                  <a:pt x="3495" y="740"/>
                </a:cubicBezTo>
                <a:cubicBezTo>
                  <a:pt x="3538" y="739"/>
                  <a:pt x="3576" y="781"/>
                  <a:pt x="3599" y="812"/>
                </a:cubicBezTo>
                <a:cubicBezTo>
                  <a:pt x="3636" y="862"/>
                  <a:pt x="3660" y="923"/>
                  <a:pt x="3681" y="981"/>
                </a:cubicBezTo>
                <a:cubicBezTo>
                  <a:pt x="3693" y="1015"/>
                  <a:pt x="3699" y="1048"/>
                  <a:pt x="3704" y="1082"/>
                </a:cubicBezTo>
                <a:cubicBezTo>
                  <a:pt x="3661" y="1076"/>
                  <a:pt x="3623" y="1056"/>
                  <a:pt x="3580" y="1046"/>
                </a:cubicBezTo>
                <a:cubicBezTo>
                  <a:pt x="3502" y="1028"/>
                  <a:pt x="3416" y="1030"/>
                  <a:pt x="3340" y="1056"/>
                </a:cubicBezTo>
                <a:cubicBezTo>
                  <a:pt x="3266" y="1082"/>
                  <a:pt x="3200" y="1138"/>
                  <a:pt x="3180" y="1216"/>
                </a:cubicBezTo>
                <a:cubicBezTo>
                  <a:pt x="3157" y="1307"/>
                  <a:pt x="3221" y="1381"/>
                  <a:pt x="3303" y="1408"/>
                </a:cubicBezTo>
                <a:cubicBezTo>
                  <a:pt x="3378" y="1432"/>
                  <a:pt x="3470" y="1417"/>
                  <a:pt x="3537" y="1376"/>
                </a:cubicBezTo>
                <a:cubicBezTo>
                  <a:pt x="3622" y="1324"/>
                  <a:pt x="3672" y="1237"/>
                  <a:pt x="3723" y="1156"/>
                </a:cubicBezTo>
              </a:path>
              <a:path w="8459" h="2272" extrusionOk="0">
                <a:moveTo>
                  <a:pt x="4005" y="0"/>
                </a:moveTo>
                <a:cubicBezTo>
                  <a:pt x="3974" y="87"/>
                  <a:pt x="3963" y="179"/>
                  <a:pt x="3950" y="271"/>
                </a:cubicBezTo>
                <a:cubicBezTo>
                  <a:pt x="3906" y="583"/>
                  <a:pt x="3866" y="908"/>
                  <a:pt x="3893" y="1223"/>
                </a:cubicBezTo>
                <a:cubicBezTo>
                  <a:pt x="3895" y="1250"/>
                  <a:pt x="3897" y="1255"/>
                  <a:pt x="3911" y="1279"/>
                </a:cubicBezTo>
              </a:path>
              <a:path w="8459" h="2272" extrusionOk="0">
                <a:moveTo>
                  <a:pt x="3722" y="727"/>
                </a:moveTo>
                <a:cubicBezTo>
                  <a:pt x="3711" y="682"/>
                  <a:pt x="3732" y="668"/>
                  <a:pt x="3778" y="646"/>
                </a:cubicBezTo>
                <a:cubicBezTo>
                  <a:pt x="3867" y="602"/>
                  <a:pt x="3976" y="564"/>
                  <a:pt x="4073" y="541"/>
                </a:cubicBezTo>
                <a:cubicBezTo>
                  <a:pt x="4124" y="529"/>
                  <a:pt x="4202" y="510"/>
                  <a:pt x="4252" y="539"/>
                </a:cubicBezTo>
                <a:cubicBezTo>
                  <a:pt x="4260" y="546"/>
                  <a:pt x="4268" y="554"/>
                  <a:pt x="4276" y="561"/>
                </a:cubicBezTo>
              </a:path>
              <a:path w="8459" h="2272" extrusionOk="0">
                <a:moveTo>
                  <a:pt x="4339" y="837"/>
                </a:moveTo>
                <a:cubicBezTo>
                  <a:pt x="4350" y="868"/>
                  <a:pt x="4358" y="897"/>
                  <a:pt x="4388" y="915"/>
                </a:cubicBezTo>
                <a:cubicBezTo>
                  <a:pt x="4402" y="923"/>
                  <a:pt x="4419" y="925"/>
                  <a:pt x="4432" y="937"/>
                </a:cubicBezTo>
                <a:cubicBezTo>
                  <a:pt x="4454" y="957"/>
                  <a:pt x="4464" y="997"/>
                  <a:pt x="4472" y="1024"/>
                </a:cubicBezTo>
                <a:cubicBezTo>
                  <a:pt x="4485" y="1066"/>
                  <a:pt x="4493" y="1109"/>
                  <a:pt x="4504" y="1152"/>
                </a:cubicBezTo>
                <a:cubicBezTo>
                  <a:pt x="4510" y="1174"/>
                  <a:pt x="4514" y="1196"/>
                  <a:pt x="4518" y="1218"/>
                </a:cubicBezTo>
                <a:cubicBezTo>
                  <a:pt x="4501" y="1199"/>
                  <a:pt x="4484" y="1179"/>
                  <a:pt x="4460" y="1169"/>
                </a:cubicBezTo>
                <a:cubicBezTo>
                  <a:pt x="4402" y="1144"/>
                  <a:pt x="4344" y="1161"/>
                  <a:pt x="4293" y="1193"/>
                </a:cubicBezTo>
                <a:cubicBezTo>
                  <a:pt x="4244" y="1223"/>
                  <a:pt x="4190" y="1279"/>
                  <a:pt x="4188" y="1340"/>
                </a:cubicBezTo>
                <a:cubicBezTo>
                  <a:pt x="4186" y="1378"/>
                  <a:pt x="4216" y="1402"/>
                  <a:pt x="4249" y="1414"/>
                </a:cubicBezTo>
                <a:cubicBezTo>
                  <a:pt x="4304" y="1434"/>
                  <a:pt x="4345" y="1417"/>
                  <a:pt x="4395" y="1401"/>
                </a:cubicBezTo>
                <a:cubicBezTo>
                  <a:pt x="4423" y="1392"/>
                  <a:pt x="4435" y="1380"/>
                  <a:pt x="4458" y="1360"/>
                </a:cubicBezTo>
                <a:cubicBezTo>
                  <a:pt x="4463" y="1356"/>
                  <a:pt x="4467" y="1352"/>
                  <a:pt x="4472" y="1348"/>
                </a:cubicBezTo>
              </a:path>
              <a:path w="8459" h="2272" extrusionOk="0">
                <a:moveTo>
                  <a:pt x="4905" y="261"/>
                </a:moveTo>
                <a:cubicBezTo>
                  <a:pt x="4871" y="260"/>
                  <a:pt x="4838" y="258"/>
                  <a:pt x="4804" y="257"/>
                </a:cubicBezTo>
                <a:cubicBezTo>
                  <a:pt x="4771" y="256"/>
                  <a:pt x="4713" y="244"/>
                  <a:pt x="4691" y="277"/>
                </a:cubicBezTo>
                <a:cubicBezTo>
                  <a:pt x="4663" y="319"/>
                  <a:pt x="4675" y="394"/>
                  <a:pt x="4673" y="441"/>
                </a:cubicBezTo>
                <a:cubicBezTo>
                  <a:pt x="4661" y="718"/>
                  <a:pt x="4627" y="993"/>
                  <a:pt x="4614" y="1269"/>
                </a:cubicBezTo>
                <a:cubicBezTo>
                  <a:pt x="4609" y="1366"/>
                  <a:pt x="4606" y="1468"/>
                  <a:pt x="4638" y="1561"/>
                </a:cubicBezTo>
                <a:cubicBezTo>
                  <a:pt x="4653" y="1604"/>
                  <a:pt x="4682" y="1649"/>
                  <a:pt x="4727" y="1665"/>
                </a:cubicBezTo>
                <a:cubicBezTo>
                  <a:pt x="4764" y="1678"/>
                  <a:pt x="4820" y="1670"/>
                  <a:pt x="4852" y="1647"/>
                </a:cubicBezTo>
                <a:cubicBezTo>
                  <a:pt x="4880" y="1627"/>
                  <a:pt x="4893" y="1598"/>
                  <a:pt x="4908" y="1569"/>
                </a:cubicBezTo>
              </a:path>
              <a:path w="8459" h="2272" extrusionOk="0">
                <a:moveTo>
                  <a:pt x="5040" y="775"/>
                </a:moveTo>
                <a:cubicBezTo>
                  <a:pt x="5040" y="761"/>
                  <a:pt x="5040" y="757"/>
                  <a:pt x="5039" y="748"/>
                </a:cubicBezTo>
                <a:cubicBezTo>
                  <a:pt x="5012" y="761"/>
                  <a:pt x="5001" y="769"/>
                  <a:pt x="4983" y="802"/>
                </a:cubicBezTo>
                <a:cubicBezTo>
                  <a:pt x="4948" y="864"/>
                  <a:pt x="4928" y="937"/>
                  <a:pt x="4917" y="1007"/>
                </a:cubicBezTo>
                <a:cubicBezTo>
                  <a:pt x="4901" y="1107"/>
                  <a:pt x="4901" y="1219"/>
                  <a:pt x="4948" y="1311"/>
                </a:cubicBezTo>
                <a:cubicBezTo>
                  <a:pt x="4974" y="1361"/>
                  <a:pt x="5022" y="1394"/>
                  <a:pt x="5080" y="1382"/>
                </a:cubicBezTo>
                <a:cubicBezTo>
                  <a:pt x="5150" y="1367"/>
                  <a:pt x="5215" y="1302"/>
                  <a:pt x="5258" y="1249"/>
                </a:cubicBezTo>
                <a:cubicBezTo>
                  <a:pt x="5318" y="1174"/>
                  <a:pt x="5363" y="1083"/>
                  <a:pt x="5380" y="988"/>
                </a:cubicBezTo>
                <a:cubicBezTo>
                  <a:pt x="5394" y="914"/>
                  <a:pt x="5391" y="826"/>
                  <a:pt x="5350" y="760"/>
                </a:cubicBezTo>
                <a:cubicBezTo>
                  <a:pt x="5323" y="716"/>
                  <a:pt x="5271" y="690"/>
                  <a:pt x="5222" y="677"/>
                </a:cubicBezTo>
                <a:cubicBezTo>
                  <a:pt x="5204" y="672"/>
                  <a:pt x="5189" y="676"/>
                  <a:pt x="5171" y="677"/>
                </a:cubicBezTo>
              </a:path>
              <a:path w="8459" h="2272" extrusionOk="0">
                <a:moveTo>
                  <a:pt x="5509" y="357"/>
                </a:moveTo>
                <a:cubicBezTo>
                  <a:pt x="5555" y="333"/>
                  <a:pt x="5606" y="312"/>
                  <a:pt x="5657" y="299"/>
                </a:cubicBezTo>
                <a:cubicBezTo>
                  <a:pt x="5716" y="284"/>
                  <a:pt x="5805" y="264"/>
                  <a:pt x="5853" y="317"/>
                </a:cubicBezTo>
                <a:cubicBezTo>
                  <a:pt x="5905" y="374"/>
                  <a:pt x="5893" y="480"/>
                  <a:pt x="5892" y="549"/>
                </a:cubicBezTo>
                <a:cubicBezTo>
                  <a:pt x="5887" y="814"/>
                  <a:pt x="5872" y="1074"/>
                  <a:pt x="5889" y="1339"/>
                </a:cubicBezTo>
                <a:cubicBezTo>
                  <a:pt x="5893" y="1404"/>
                  <a:pt x="5909" y="1482"/>
                  <a:pt x="5885" y="1545"/>
                </a:cubicBezTo>
                <a:cubicBezTo>
                  <a:pt x="5868" y="1588"/>
                  <a:pt x="5819" y="1586"/>
                  <a:pt x="5781" y="1581"/>
                </a:cubicBezTo>
                <a:cubicBezTo>
                  <a:pt x="5727" y="1574"/>
                  <a:pt x="5667" y="1555"/>
                  <a:pt x="5621" y="1527"/>
                </a:cubicBezTo>
                <a:cubicBezTo>
                  <a:pt x="5577" y="1500"/>
                  <a:pt x="5567" y="1476"/>
                  <a:pt x="5567" y="1429"/>
                </a:cubicBezTo>
              </a:path>
              <a:path w="8459" h="2272" extrusionOk="0">
                <a:moveTo>
                  <a:pt x="6196" y="417"/>
                </a:moveTo>
                <a:cubicBezTo>
                  <a:pt x="6210" y="414"/>
                  <a:pt x="6202" y="416"/>
                  <a:pt x="6216" y="413"/>
                </a:cubicBezTo>
                <a:cubicBezTo>
                  <a:pt x="6170" y="415"/>
                  <a:pt x="6124" y="422"/>
                  <a:pt x="6078" y="427"/>
                </a:cubicBezTo>
                <a:cubicBezTo>
                  <a:pt x="6040" y="431"/>
                  <a:pt x="5982" y="427"/>
                  <a:pt x="5957" y="464"/>
                </a:cubicBezTo>
                <a:cubicBezTo>
                  <a:pt x="5927" y="507"/>
                  <a:pt x="5955" y="592"/>
                  <a:pt x="5960" y="638"/>
                </a:cubicBezTo>
                <a:cubicBezTo>
                  <a:pt x="5988" y="921"/>
                  <a:pt x="5936" y="1197"/>
                  <a:pt x="5947" y="1478"/>
                </a:cubicBezTo>
                <a:cubicBezTo>
                  <a:pt x="5950" y="1546"/>
                  <a:pt x="5965" y="1625"/>
                  <a:pt x="6031" y="1661"/>
                </a:cubicBezTo>
                <a:cubicBezTo>
                  <a:pt x="6066" y="1680"/>
                  <a:pt x="6108" y="1682"/>
                  <a:pt x="6143" y="1665"/>
                </a:cubicBezTo>
                <a:cubicBezTo>
                  <a:pt x="6177" y="1648"/>
                  <a:pt x="6196" y="1623"/>
                  <a:pt x="6219" y="1594"/>
                </a:cubicBezTo>
              </a:path>
              <a:path w="8459" h="2272" extrusionOk="0">
                <a:moveTo>
                  <a:pt x="6400" y="819"/>
                </a:moveTo>
                <a:cubicBezTo>
                  <a:pt x="6368" y="856"/>
                  <a:pt x="6345" y="891"/>
                  <a:pt x="6318" y="933"/>
                </a:cubicBezTo>
                <a:cubicBezTo>
                  <a:pt x="6273" y="1004"/>
                  <a:pt x="6237" y="1077"/>
                  <a:pt x="6219" y="1160"/>
                </a:cubicBezTo>
                <a:cubicBezTo>
                  <a:pt x="6208" y="1210"/>
                  <a:pt x="6198" y="1295"/>
                  <a:pt x="6248" y="1331"/>
                </a:cubicBezTo>
                <a:cubicBezTo>
                  <a:pt x="6294" y="1364"/>
                  <a:pt x="6370" y="1331"/>
                  <a:pt x="6411" y="1307"/>
                </a:cubicBezTo>
                <a:cubicBezTo>
                  <a:pt x="6483" y="1265"/>
                  <a:pt x="6546" y="1201"/>
                  <a:pt x="6588" y="1130"/>
                </a:cubicBezTo>
                <a:cubicBezTo>
                  <a:pt x="6622" y="1072"/>
                  <a:pt x="6645" y="996"/>
                  <a:pt x="6632" y="928"/>
                </a:cubicBezTo>
                <a:cubicBezTo>
                  <a:pt x="6622" y="875"/>
                  <a:pt x="6586" y="838"/>
                  <a:pt x="6542" y="811"/>
                </a:cubicBezTo>
                <a:cubicBezTo>
                  <a:pt x="6518" y="796"/>
                  <a:pt x="6491" y="786"/>
                  <a:pt x="6466" y="772"/>
                </a:cubicBezTo>
              </a:path>
              <a:path w="8459" h="2272" extrusionOk="0">
                <a:moveTo>
                  <a:pt x="6646" y="386"/>
                </a:moveTo>
                <a:cubicBezTo>
                  <a:pt x="6689" y="360"/>
                  <a:pt x="6732" y="345"/>
                  <a:pt x="6782" y="338"/>
                </a:cubicBezTo>
                <a:cubicBezTo>
                  <a:pt x="6818" y="333"/>
                  <a:pt x="6843" y="336"/>
                  <a:pt x="6874" y="354"/>
                </a:cubicBezTo>
                <a:cubicBezTo>
                  <a:pt x="6914" y="378"/>
                  <a:pt x="6919" y="470"/>
                  <a:pt x="6922" y="508"/>
                </a:cubicBezTo>
                <a:cubicBezTo>
                  <a:pt x="6932" y="621"/>
                  <a:pt x="6925" y="734"/>
                  <a:pt x="6926" y="848"/>
                </a:cubicBezTo>
                <a:cubicBezTo>
                  <a:pt x="6927" y="976"/>
                  <a:pt x="6936" y="1101"/>
                  <a:pt x="6948" y="1228"/>
                </a:cubicBezTo>
                <a:cubicBezTo>
                  <a:pt x="6957" y="1322"/>
                  <a:pt x="6987" y="1437"/>
                  <a:pt x="6964" y="1531"/>
                </a:cubicBezTo>
                <a:cubicBezTo>
                  <a:pt x="6947" y="1600"/>
                  <a:pt x="6883" y="1613"/>
                  <a:pt x="6821" y="1619"/>
                </a:cubicBezTo>
                <a:cubicBezTo>
                  <a:pt x="6764" y="1625"/>
                  <a:pt x="6706" y="1621"/>
                  <a:pt x="6650" y="1619"/>
                </a:cubicBezTo>
                <a:cubicBezTo>
                  <a:pt x="6633" y="1618"/>
                  <a:pt x="6629" y="1618"/>
                  <a:pt x="6618" y="1618"/>
                </a:cubicBezTo>
              </a:path>
              <a:path w="8459" h="2272" extrusionOk="0">
                <a:moveTo>
                  <a:pt x="7111" y="755"/>
                </a:moveTo>
                <a:cubicBezTo>
                  <a:pt x="7107" y="768"/>
                  <a:pt x="7102" y="776"/>
                  <a:pt x="7098" y="789"/>
                </a:cubicBezTo>
                <a:cubicBezTo>
                  <a:pt x="7126" y="804"/>
                  <a:pt x="7135" y="802"/>
                  <a:pt x="7167" y="796"/>
                </a:cubicBezTo>
                <a:cubicBezTo>
                  <a:pt x="7203" y="790"/>
                  <a:pt x="7238" y="781"/>
                  <a:pt x="7273" y="772"/>
                </a:cubicBezTo>
                <a:cubicBezTo>
                  <a:pt x="7284" y="769"/>
                  <a:pt x="7336" y="748"/>
                  <a:pt x="7346" y="757"/>
                </a:cubicBezTo>
                <a:cubicBezTo>
                  <a:pt x="7345" y="768"/>
                  <a:pt x="7344" y="772"/>
                  <a:pt x="7335" y="775"/>
                </a:cubicBezTo>
              </a:path>
              <a:path w="8459" h="2272" extrusionOk="0">
                <a:moveTo>
                  <a:pt x="7150" y="981"/>
                </a:moveTo>
                <a:cubicBezTo>
                  <a:pt x="7172" y="981"/>
                  <a:pt x="7192" y="975"/>
                  <a:pt x="7215" y="973"/>
                </a:cubicBezTo>
                <a:cubicBezTo>
                  <a:pt x="7239" y="971"/>
                  <a:pt x="7262" y="969"/>
                  <a:pt x="7286" y="967"/>
                </a:cubicBezTo>
                <a:cubicBezTo>
                  <a:pt x="7301" y="966"/>
                  <a:pt x="7332" y="969"/>
                  <a:pt x="7346" y="963"/>
                </a:cubicBezTo>
                <a:cubicBezTo>
                  <a:pt x="7363" y="950"/>
                  <a:pt x="7369" y="947"/>
                  <a:pt x="7378" y="936"/>
                </a:cubicBezTo>
              </a:path>
              <a:path w="8459" h="2272" extrusionOk="0">
                <a:moveTo>
                  <a:pt x="7439" y="784"/>
                </a:moveTo>
                <a:cubicBezTo>
                  <a:pt x="7468" y="782"/>
                  <a:pt x="7497" y="782"/>
                  <a:pt x="7526" y="777"/>
                </a:cubicBezTo>
                <a:cubicBezTo>
                  <a:pt x="7568" y="770"/>
                  <a:pt x="7609" y="762"/>
                  <a:pt x="7650" y="754"/>
                </a:cubicBezTo>
                <a:cubicBezTo>
                  <a:pt x="7688" y="746"/>
                  <a:pt x="7727" y="736"/>
                  <a:pt x="7760" y="720"/>
                </a:cubicBezTo>
              </a:path>
              <a:path w="8459" h="2272" extrusionOk="0">
                <a:moveTo>
                  <a:pt x="7460" y="911"/>
                </a:moveTo>
                <a:cubicBezTo>
                  <a:pt x="7461" y="935"/>
                  <a:pt x="7465" y="931"/>
                  <a:pt x="7486" y="936"/>
                </a:cubicBezTo>
                <a:cubicBezTo>
                  <a:pt x="7515" y="943"/>
                  <a:pt x="7540" y="942"/>
                  <a:pt x="7570" y="941"/>
                </a:cubicBezTo>
                <a:cubicBezTo>
                  <a:pt x="7598" y="940"/>
                  <a:pt x="7631" y="941"/>
                  <a:pt x="7658" y="937"/>
                </a:cubicBezTo>
                <a:cubicBezTo>
                  <a:pt x="7678" y="934"/>
                  <a:pt x="7697" y="929"/>
                  <a:pt x="7717" y="927"/>
                </a:cubicBezTo>
              </a:path>
              <a:path w="8459" h="2272" extrusionOk="0">
                <a:moveTo>
                  <a:pt x="7930" y="914"/>
                </a:moveTo>
                <a:cubicBezTo>
                  <a:pt x="7882" y="941"/>
                  <a:pt x="7836" y="962"/>
                  <a:pt x="7804" y="1009"/>
                </a:cubicBezTo>
                <a:cubicBezTo>
                  <a:pt x="7773" y="1055"/>
                  <a:pt x="7759" y="1110"/>
                  <a:pt x="7760" y="1166"/>
                </a:cubicBezTo>
                <a:cubicBezTo>
                  <a:pt x="7762" y="1255"/>
                  <a:pt x="7800" y="1349"/>
                  <a:pt x="7908" y="1337"/>
                </a:cubicBezTo>
                <a:cubicBezTo>
                  <a:pt x="8007" y="1326"/>
                  <a:pt x="8057" y="1224"/>
                  <a:pt x="8049" y="1135"/>
                </a:cubicBezTo>
                <a:cubicBezTo>
                  <a:pt x="8042" y="1049"/>
                  <a:pt x="7880" y="1030"/>
                  <a:pt x="7892" y="945"/>
                </a:cubicBezTo>
                <a:cubicBezTo>
                  <a:pt x="7906" y="943"/>
                  <a:pt x="7920" y="941"/>
                  <a:pt x="7934" y="939"/>
                </a:cubicBezTo>
              </a:path>
              <a:path w="8459" h="2272" extrusionOk="0">
                <a:moveTo>
                  <a:pt x="7980" y="908"/>
                </a:moveTo>
                <a:cubicBezTo>
                  <a:pt x="8078" y="888"/>
                  <a:pt x="8110" y="952"/>
                  <a:pt x="8186" y="1028"/>
                </a:cubicBezTo>
                <a:cubicBezTo>
                  <a:pt x="8243" y="1084"/>
                  <a:pt x="8300" y="1140"/>
                  <a:pt x="8356" y="1197"/>
                </a:cubicBezTo>
              </a:path>
              <a:path w="8459" h="2272" extrusionOk="0">
                <a:moveTo>
                  <a:pt x="8458" y="780"/>
                </a:moveTo>
                <a:cubicBezTo>
                  <a:pt x="8395" y="877"/>
                  <a:pt x="8339" y="978"/>
                  <a:pt x="8278" y="1076"/>
                </a:cubicBezTo>
                <a:cubicBezTo>
                  <a:pt x="8227" y="1158"/>
                  <a:pt x="8178" y="1242"/>
                  <a:pt x="8129" y="1325"/>
                </a:cubicBezTo>
                <a:cubicBezTo>
                  <a:pt x="8085" y="1400"/>
                  <a:pt x="8042" y="1475"/>
                  <a:pt x="7995" y="154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94" name="Ink 81"/>
          <p:cNvSpPr>
            <a:spLocks noRot="1" noChangeAspect="1" noEditPoints="1" noChangeArrowheads="1" noChangeShapeType="1" noTextEdit="1"/>
          </p:cNvSpPr>
          <p:nvPr/>
        </p:nvSpPr>
        <p:spPr bwMode="auto">
          <a:xfrm>
            <a:off x="8636000" y="4594225"/>
            <a:ext cx="427038" cy="654050"/>
          </a:xfrm>
          <a:custGeom>
            <a:avLst/>
            <a:gdLst>
              <a:gd name="T0" fmla="*/ 2147483647 w 1186"/>
              <a:gd name="T1" fmla="*/ 2147483647 h 1816"/>
              <a:gd name="T2" fmla="*/ 2147483647 w 1186"/>
              <a:gd name="T3" fmla="*/ 2147483647 h 1816"/>
              <a:gd name="T4" fmla="*/ 2147483647 w 1186"/>
              <a:gd name="T5" fmla="*/ 2147483647 h 1816"/>
              <a:gd name="T6" fmla="*/ 2147483647 w 1186"/>
              <a:gd name="T7" fmla="*/ 2147483647 h 1816"/>
              <a:gd name="T8" fmla="*/ 2147483647 w 1186"/>
              <a:gd name="T9" fmla="*/ 2147483647 h 1816"/>
              <a:gd name="T10" fmla="*/ 2147483647 w 1186"/>
              <a:gd name="T11" fmla="*/ 2147483647 h 1816"/>
              <a:gd name="T12" fmla="*/ 2147483647 w 1186"/>
              <a:gd name="T13" fmla="*/ 2147483647 h 1816"/>
              <a:gd name="T14" fmla="*/ 2147483647 w 1186"/>
              <a:gd name="T15" fmla="*/ 2147483647 h 1816"/>
              <a:gd name="T16" fmla="*/ 2147483647 w 1186"/>
              <a:gd name="T17" fmla="*/ 2147483647 h 1816"/>
              <a:gd name="T18" fmla="*/ 2147483647 w 1186"/>
              <a:gd name="T19" fmla="*/ 2147483647 h 1816"/>
              <a:gd name="T20" fmla="*/ 2147483647 w 1186"/>
              <a:gd name="T21" fmla="*/ 2147483647 h 1816"/>
              <a:gd name="T22" fmla="*/ 2147483647 w 1186"/>
              <a:gd name="T23" fmla="*/ 2147483647 h 1816"/>
              <a:gd name="T24" fmla="*/ 2147483647 w 1186"/>
              <a:gd name="T25" fmla="*/ 2147483647 h 1816"/>
              <a:gd name="T26" fmla="*/ 2147483647 w 1186"/>
              <a:gd name="T27" fmla="*/ 2147483647 h 1816"/>
              <a:gd name="T28" fmla="*/ 2147483647 w 1186"/>
              <a:gd name="T29" fmla="*/ 2147483647 h 1816"/>
              <a:gd name="T30" fmla="*/ 0 w 1186"/>
              <a:gd name="T31" fmla="*/ 2147483647 h 1816"/>
              <a:gd name="T32" fmla="*/ 2147483647 w 1186"/>
              <a:gd name="T33" fmla="*/ 2147483647 h 1816"/>
              <a:gd name="T34" fmla="*/ 2147483647 w 1186"/>
              <a:gd name="T35" fmla="*/ 2147483647 h 1816"/>
              <a:gd name="T36" fmla="*/ 2147483647 w 1186"/>
              <a:gd name="T37" fmla="*/ 2147483647 h 1816"/>
              <a:gd name="T38" fmla="*/ 2147483647 w 1186"/>
              <a:gd name="T39" fmla="*/ 2147483647 h 1816"/>
              <a:gd name="T40" fmla="*/ 2147483647 w 1186"/>
              <a:gd name="T41" fmla="*/ 2147483647 h 1816"/>
              <a:gd name="T42" fmla="*/ 2147483647 w 1186"/>
              <a:gd name="T43" fmla="*/ 2147483647 h 1816"/>
              <a:gd name="T44" fmla="*/ 2147483647 w 1186"/>
              <a:gd name="T45" fmla="*/ 2147483647 h 1816"/>
              <a:gd name="T46" fmla="*/ 2147483647 w 1186"/>
              <a:gd name="T47" fmla="*/ 2147483647 h 1816"/>
              <a:gd name="T48" fmla="*/ 2147483647 w 1186"/>
              <a:gd name="T49" fmla="*/ 2147483647 h 1816"/>
              <a:gd name="T50" fmla="*/ 2147483647 w 1186"/>
              <a:gd name="T51" fmla="*/ 2147483647 h 1816"/>
              <a:gd name="T52" fmla="*/ 2147483647 w 1186"/>
              <a:gd name="T53" fmla="*/ 2147483647 h 1816"/>
              <a:gd name="T54" fmla="*/ 2147483647 w 1186"/>
              <a:gd name="T55" fmla="*/ 2147483647 h 1816"/>
              <a:gd name="T56" fmla="*/ 2147483647 w 1186"/>
              <a:gd name="T57" fmla="*/ 2147483647 h 1816"/>
              <a:gd name="T58" fmla="*/ 2147483647 w 1186"/>
              <a:gd name="T59" fmla="*/ 2147483647 h 1816"/>
              <a:gd name="T60" fmla="*/ 2147483647 w 1186"/>
              <a:gd name="T61" fmla="*/ 2147483647 h 1816"/>
              <a:gd name="T62" fmla="*/ 2147483647 w 1186"/>
              <a:gd name="T63" fmla="*/ 2147483647 h 1816"/>
              <a:gd name="T64" fmla="*/ 2147483647 w 1186"/>
              <a:gd name="T65" fmla="*/ 2147483647 h 1816"/>
              <a:gd name="T66" fmla="*/ 2147483647 w 1186"/>
              <a:gd name="T67" fmla="*/ 2147483647 h 1816"/>
              <a:gd name="T68" fmla="*/ 2147483647 w 1186"/>
              <a:gd name="T69" fmla="*/ 2147483647 h 1816"/>
              <a:gd name="T70" fmla="*/ 2147483647 w 1186"/>
              <a:gd name="T71" fmla="*/ 2147483647 h 1816"/>
              <a:gd name="T72" fmla="*/ 2147483647 w 1186"/>
              <a:gd name="T73" fmla="*/ 2147483647 h 18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86"/>
              <a:gd name="T112" fmla="*/ 0 h 1816"/>
              <a:gd name="T113" fmla="*/ 1186 w 1186"/>
              <a:gd name="T114" fmla="*/ 1816 h 18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86" h="1816" extrusionOk="0">
                <a:moveTo>
                  <a:pt x="583" y="204"/>
                </a:moveTo>
                <a:cubicBezTo>
                  <a:pt x="574" y="284"/>
                  <a:pt x="540" y="355"/>
                  <a:pt x="523" y="436"/>
                </a:cubicBezTo>
                <a:cubicBezTo>
                  <a:pt x="512" y="489"/>
                  <a:pt x="487" y="597"/>
                  <a:pt x="529" y="644"/>
                </a:cubicBezTo>
                <a:cubicBezTo>
                  <a:pt x="584" y="707"/>
                  <a:pt x="652" y="712"/>
                  <a:pt x="721" y="671"/>
                </a:cubicBezTo>
                <a:cubicBezTo>
                  <a:pt x="808" y="620"/>
                  <a:pt x="825" y="526"/>
                  <a:pt x="821" y="435"/>
                </a:cubicBezTo>
                <a:cubicBezTo>
                  <a:pt x="817" y="354"/>
                  <a:pt x="789" y="280"/>
                  <a:pt x="759" y="206"/>
                </a:cubicBezTo>
                <a:cubicBezTo>
                  <a:pt x="738" y="156"/>
                  <a:pt x="729" y="136"/>
                  <a:pt x="707" y="104"/>
                </a:cubicBezTo>
                <a:cubicBezTo>
                  <a:pt x="695" y="194"/>
                  <a:pt x="744" y="256"/>
                  <a:pt x="806" y="336"/>
                </a:cubicBezTo>
                <a:cubicBezTo>
                  <a:pt x="865" y="412"/>
                  <a:pt x="932" y="483"/>
                  <a:pt x="1002" y="548"/>
                </a:cubicBezTo>
                <a:cubicBezTo>
                  <a:pt x="1018" y="562"/>
                  <a:pt x="1034" y="575"/>
                  <a:pt x="1050" y="589"/>
                </a:cubicBezTo>
              </a:path>
              <a:path w="1186" h="1816" extrusionOk="0">
                <a:moveTo>
                  <a:pt x="1010" y="55"/>
                </a:moveTo>
                <a:cubicBezTo>
                  <a:pt x="1011" y="37"/>
                  <a:pt x="1012" y="18"/>
                  <a:pt x="1013" y="0"/>
                </a:cubicBezTo>
                <a:cubicBezTo>
                  <a:pt x="985" y="67"/>
                  <a:pt x="973" y="136"/>
                  <a:pt x="953" y="206"/>
                </a:cubicBezTo>
                <a:cubicBezTo>
                  <a:pt x="914" y="338"/>
                  <a:pt x="869" y="469"/>
                  <a:pt x="828" y="600"/>
                </a:cubicBezTo>
                <a:cubicBezTo>
                  <a:pt x="811" y="654"/>
                  <a:pt x="797" y="707"/>
                  <a:pt x="780" y="761"/>
                </a:cubicBezTo>
              </a:path>
              <a:path w="1186" h="1816" extrusionOk="0">
                <a:moveTo>
                  <a:pt x="0" y="1473"/>
                </a:moveTo>
                <a:cubicBezTo>
                  <a:pt x="80" y="1486"/>
                  <a:pt x="155" y="1480"/>
                  <a:pt x="235" y="1468"/>
                </a:cubicBezTo>
                <a:cubicBezTo>
                  <a:pt x="249" y="1466"/>
                  <a:pt x="391" y="1428"/>
                  <a:pt x="306" y="1458"/>
                </a:cubicBezTo>
                <a:cubicBezTo>
                  <a:pt x="298" y="1461"/>
                  <a:pt x="289" y="1465"/>
                  <a:pt x="281" y="1468"/>
                </a:cubicBezTo>
              </a:path>
              <a:path w="1186" h="1816" extrusionOk="0">
                <a:moveTo>
                  <a:pt x="75" y="1597"/>
                </a:moveTo>
                <a:cubicBezTo>
                  <a:pt x="87" y="1626"/>
                  <a:pt x="108" y="1628"/>
                  <a:pt x="142" y="1618"/>
                </a:cubicBezTo>
                <a:cubicBezTo>
                  <a:pt x="207" y="1599"/>
                  <a:pt x="258" y="1572"/>
                  <a:pt x="315" y="1537"/>
                </a:cubicBezTo>
              </a:path>
              <a:path w="1186" h="1816" extrusionOk="0">
                <a:moveTo>
                  <a:pt x="490" y="1460"/>
                </a:moveTo>
                <a:cubicBezTo>
                  <a:pt x="538" y="1468"/>
                  <a:pt x="577" y="1469"/>
                  <a:pt x="626" y="1467"/>
                </a:cubicBezTo>
                <a:cubicBezTo>
                  <a:pt x="599" y="1478"/>
                  <a:pt x="448" y="1534"/>
                  <a:pt x="468" y="1584"/>
                </a:cubicBezTo>
                <a:cubicBezTo>
                  <a:pt x="519" y="1607"/>
                  <a:pt x="539" y="1612"/>
                  <a:pt x="572" y="1572"/>
                </a:cubicBezTo>
              </a:path>
              <a:path w="1186" h="1816" extrusionOk="0">
                <a:moveTo>
                  <a:pt x="706" y="1420"/>
                </a:moveTo>
                <a:cubicBezTo>
                  <a:pt x="697" y="1504"/>
                  <a:pt x="649" y="1609"/>
                  <a:pt x="689" y="1692"/>
                </a:cubicBezTo>
                <a:cubicBezTo>
                  <a:pt x="724" y="1765"/>
                  <a:pt x="855" y="1797"/>
                  <a:pt x="908" y="1723"/>
                </a:cubicBezTo>
                <a:cubicBezTo>
                  <a:pt x="950" y="1664"/>
                  <a:pt x="905" y="1565"/>
                  <a:pt x="880" y="1507"/>
                </a:cubicBezTo>
                <a:cubicBezTo>
                  <a:pt x="854" y="1447"/>
                  <a:pt x="821" y="1394"/>
                  <a:pt x="786" y="1339"/>
                </a:cubicBezTo>
                <a:cubicBezTo>
                  <a:pt x="876" y="1392"/>
                  <a:pt x="937" y="1465"/>
                  <a:pt x="1017" y="1532"/>
                </a:cubicBezTo>
                <a:cubicBezTo>
                  <a:pt x="1085" y="1589"/>
                  <a:pt x="1092" y="1582"/>
                  <a:pt x="1168" y="1558"/>
                </a:cubicBezTo>
              </a:path>
              <a:path w="1186" h="1816" extrusionOk="0">
                <a:moveTo>
                  <a:pt x="1185" y="1307"/>
                </a:moveTo>
                <a:cubicBezTo>
                  <a:pt x="1117" y="1363"/>
                  <a:pt x="1088" y="1414"/>
                  <a:pt x="1048" y="1494"/>
                </a:cubicBezTo>
                <a:cubicBezTo>
                  <a:pt x="1002" y="1586"/>
                  <a:pt x="954" y="1676"/>
                  <a:pt x="904" y="1766"/>
                </a:cubicBezTo>
                <a:cubicBezTo>
                  <a:pt x="895" y="1782"/>
                  <a:pt x="886" y="1799"/>
                  <a:pt x="877" y="181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95" name="Ink 82"/>
          <p:cNvSpPr>
            <a:spLocks noRot="1" noChangeAspect="1" noEditPoints="1" noChangeArrowheads="1" noChangeShapeType="1" noTextEdit="1"/>
          </p:cNvSpPr>
          <p:nvPr/>
        </p:nvSpPr>
        <p:spPr bwMode="auto">
          <a:xfrm>
            <a:off x="8659813" y="5475288"/>
            <a:ext cx="85725" cy="14287"/>
          </a:xfrm>
          <a:custGeom>
            <a:avLst/>
            <a:gdLst>
              <a:gd name="T0" fmla="*/ 2147483647 w 238"/>
              <a:gd name="T1" fmla="*/ 2147483647 h 38"/>
              <a:gd name="T2" fmla="*/ 2147483647 w 238"/>
              <a:gd name="T3" fmla="*/ 2147483647 h 38"/>
              <a:gd name="T4" fmla="*/ 2147483647 w 238"/>
              <a:gd name="T5" fmla="*/ 2147483647 h 38"/>
              <a:gd name="T6" fmla="*/ 0 60000 65536"/>
              <a:gd name="T7" fmla="*/ 0 60000 65536"/>
              <a:gd name="T8" fmla="*/ 0 60000 65536"/>
              <a:gd name="T9" fmla="*/ 0 w 238"/>
              <a:gd name="T10" fmla="*/ 0 h 38"/>
              <a:gd name="T11" fmla="*/ 238 w 238"/>
              <a:gd name="T12" fmla="*/ 38 h 38"/>
            </a:gdLst>
            <a:ahLst/>
            <a:cxnLst>
              <a:cxn ang="T6">
                <a:pos x="T0" y="T1"/>
              </a:cxn>
              <a:cxn ang="T7">
                <a:pos x="T2" y="T3"/>
              </a:cxn>
              <a:cxn ang="T8">
                <a:pos x="T4" y="T5"/>
              </a:cxn>
            </a:cxnLst>
            <a:rect l="T9" t="T10" r="T11" b="T12"/>
            <a:pathLst>
              <a:path w="238" h="38" extrusionOk="0">
                <a:moveTo>
                  <a:pt x="1" y="0"/>
                </a:moveTo>
                <a:cubicBezTo>
                  <a:pt x="6" y="28"/>
                  <a:pt x="26" y="29"/>
                  <a:pt x="54" y="32"/>
                </a:cubicBezTo>
                <a:cubicBezTo>
                  <a:pt x="117" y="38"/>
                  <a:pt x="175" y="37"/>
                  <a:pt x="237" y="27"/>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96" name="Ink 83"/>
          <p:cNvSpPr>
            <a:spLocks noRot="1" noChangeAspect="1" noEditPoints="1" noChangeArrowheads="1" noChangeShapeType="1" noTextEdit="1"/>
          </p:cNvSpPr>
          <p:nvPr/>
        </p:nvSpPr>
        <p:spPr bwMode="auto">
          <a:xfrm>
            <a:off x="7473950" y="4511675"/>
            <a:ext cx="674688" cy="423863"/>
          </a:xfrm>
          <a:custGeom>
            <a:avLst/>
            <a:gdLst>
              <a:gd name="T0" fmla="*/ 2147483647 w 1875"/>
              <a:gd name="T1" fmla="*/ 2147483647 h 1179"/>
              <a:gd name="T2" fmla="*/ 2147483647 w 1875"/>
              <a:gd name="T3" fmla="*/ 2147483647 h 1179"/>
              <a:gd name="T4" fmla="*/ 2147483647 w 1875"/>
              <a:gd name="T5" fmla="*/ 2147483647 h 1179"/>
              <a:gd name="T6" fmla="*/ 2147483647 w 1875"/>
              <a:gd name="T7" fmla="*/ 2147483647 h 1179"/>
              <a:gd name="T8" fmla="*/ 2147483647 w 1875"/>
              <a:gd name="T9" fmla="*/ 2147483647 h 1179"/>
              <a:gd name="T10" fmla="*/ 0 w 1875"/>
              <a:gd name="T11" fmla="*/ 2147483647 h 1179"/>
              <a:gd name="T12" fmla="*/ 2147483647 w 1875"/>
              <a:gd name="T13" fmla="*/ 2147483647 h 1179"/>
              <a:gd name="T14" fmla="*/ 2147483647 w 1875"/>
              <a:gd name="T15" fmla="*/ 2147483647 h 1179"/>
              <a:gd name="T16" fmla="*/ 2147483647 w 1875"/>
              <a:gd name="T17" fmla="*/ 2147483647 h 1179"/>
              <a:gd name="T18" fmla="*/ 2147483647 w 1875"/>
              <a:gd name="T19" fmla="*/ 2147483647 h 1179"/>
              <a:gd name="T20" fmla="*/ 2147483647 w 1875"/>
              <a:gd name="T21" fmla="*/ 2147483647 h 1179"/>
              <a:gd name="T22" fmla="*/ 2147483647 w 1875"/>
              <a:gd name="T23" fmla="*/ 2147483647 h 1179"/>
              <a:gd name="T24" fmla="*/ 2147483647 w 1875"/>
              <a:gd name="T25" fmla="*/ 2147483647 h 1179"/>
              <a:gd name="T26" fmla="*/ 2147483647 w 1875"/>
              <a:gd name="T27" fmla="*/ 2147483647 h 1179"/>
              <a:gd name="T28" fmla="*/ 2147483647 w 1875"/>
              <a:gd name="T29" fmla="*/ 2147483647 h 1179"/>
              <a:gd name="T30" fmla="*/ 2147483647 w 1875"/>
              <a:gd name="T31" fmla="*/ 2147483647 h 1179"/>
              <a:gd name="T32" fmla="*/ 2147483647 w 1875"/>
              <a:gd name="T33" fmla="*/ 2147483647 h 1179"/>
              <a:gd name="T34" fmla="*/ 2147483647 w 1875"/>
              <a:gd name="T35" fmla="*/ 2147483647 h 1179"/>
              <a:gd name="T36" fmla="*/ 2147483647 w 1875"/>
              <a:gd name="T37" fmla="*/ 2147483647 h 1179"/>
              <a:gd name="T38" fmla="*/ 2147483647 w 1875"/>
              <a:gd name="T39" fmla="*/ 2147483647 h 1179"/>
              <a:gd name="T40" fmla="*/ 2147483647 w 1875"/>
              <a:gd name="T41" fmla="*/ 2147483647 h 1179"/>
              <a:gd name="T42" fmla="*/ 2147483647 w 1875"/>
              <a:gd name="T43" fmla="*/ 2147483647 h 1179"/>
              <a:gd name="T44" fmla="*/ 2147483647 w 1875"/>
              <a:gd name="T45" fmla="*/ 2147483647 h 1179"/>
              <a:gd name="T46" fmla="*/ 2147483647 w 1875"/>
              <a:gd name="T47" fmla="*/ 2147483647 h 1179"/>
              <a:gd name="T48" fmla="*/ 2147483647 w 1875"/>
              <a:gd name="T49" fmla="*/ 2147483647 h 1179"/>
              <a:gd name="T50" fmla="*/ 2147483647 w 1875"/>
              <a:gd name="T51" fmla="*/ 2147483647 h 1179"/>
              <a:gd name="T52" fmla="*/ 2147483647 w 1875"/>
              <a:gd name="T53" fmla="*/ 2147483647 h 1179"/>
              <a:gd name="T54" fmla="*/ 2147483647 w 1875"/>
              <a:gd name="T55" fmla="*/ 2147483647 h 1179"/>
              <a:gd name="T56" fmla="*/ 2147483647 w 1875"/>
              <a:gd name="T57" fmla="*/ 2147483647 h 1179"/>
              <a:gd name="T58" fmla="*/ 2147483647 w 1875"/>
              <a:gd name="T59" fmla="*/ 2147483647 h 1179"/>
              <a:gd name="T60" fmla="*/ 2147483647 w 1875"/>
              <a:gd name="T61" fmla="*/ 2147483647 h 1179"/>
              <a:gd name="T62" fmla="*/ 2147483647 w 1875"/>
              <a:gd name="T63" fmla="*/ 2147483647 h 1179"/>
              <a:gd name="T64" fmla="*/ 2147483647 w 1875"/>
              <a:gd name="T65" fmla="*/ 2147483647 h 1179"/>
              <a:gd name="T66" fmla="*/ 2147483647 w 1875"/>
              <a:gd name="T67" fmla="*/ 2147483647 h 1179"/>
              <a:gd name="T68" fmla="*/ 2147483647 w 1875"/>
              <a:gd name="T69" fmla="*/ 2147483647 h 1179"/>
              <a:gd name="T70" fmla="*/ 2147483647 w 1875"/>
              <a:gd name="T71" fmla="*/ 2147483647 h 1179"/>
              <a:gd name="T72" fmla="*/ 2147483647 w 1875"/>
              <a:gd name="T73" fmla="*/ 2147483647 h 1179"/>
              <a:gd name="T74" fmla="*/ 2147483647 w 1875"/>
              <a:gd name="T75" fmla="*/ 2147483647 h 1179"/>
              <a:gd name="T76" fmla="*/ 2147483647 w 1875"/>
              <a:gd name="T77" fmla="*/ 2147483647 h 117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75"/>
              <a:gd name="T118" fmla="*/ 0 h 1179"/>
              <a:gd name="T119" fmla="*/ 1875 w 1875"/>
              <a:gd name="T120" fmla="*/ 1179 h 117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75" h="1179" extrusionOk="0">
                <a:moveTo>
                  <a:pt x="318" y="3"/>
                </a:moveTo>
                <a:cubicBezTo>
                  <a:pt x="300" y="4"/>
                  <a:pt x="283" y="5"/>
                  <a:pt x="264" y="4"/>
                </a:cubicBezTo>
                <a:cubicBezTo>
                  <a:pt x="224" y="3"/>
                  <a:pt x="185" y="0"/>
                  <a:pt x="145" y="0"/>
                </a:cubicBezTo>
                <a:cubicBezTo>
                  <a:pt x="141" y="39"/>
                  <a:pt x="142" y="78"/>
                  <a:pt x="141" y="118"/>
                </a:cubicBezTo>
                <a:cubicBezTo>
                  <a:pt x="138" y="263"/>
                  <a:pt x="114" y="406"/>
                  <a:pt x="88" y="548"/>
                </a:cubicBezTo>
                <a:cubicBezTo>
                  <a:pt x="58" y="710"/>
                  <a:pt x="-6" y="885"/>
                  <a:pt x="0" y="1051"/>
                </a:cubicBezTo>
                <a:cubicBezTo>
                  <a:pt x="2" y="1105"/>
                  <a:pt x="21" y="1145"/>
                  <a:pt x="71" y="1166"/>
                </a:cubicBezTo>
                <a:cubicBezTo>
                  <a:pt x="119" y="1187"/>
                  <a:pt x="164" y="1178"/>
                  <a:pt x="211" y="1165"/>
                </a:cubicBezTo>
                <a:cubicBezTo>
                  <a:pt x="265" y="1150"/>
                  <a:pt x="298" y="1126"/>
                  <a:pt x="339" y="1089"/>
                </a:cubicBezTo>
              </a:path>
              <a:path w="1875" h="1179" extrusionOk="0">
                <a:moveTo>
                  <a:pt x="1342" y="134"/>
                </a:moveTo>
                <a:cubicBezTo>
                  <a:pt x="1350" y="118"/>
                  <a:pt x="1339" y="117"/>
                  <a:pt x="1372" y="106"/>
                </a:cubicBezTo>
                <a:cubicBezTo>
                  <a:pt x="1417" y="90"/>
                  <a:pt x="1495" y="84"/>
                  <a:pt x="1538" y="106"/>
                </a:cubicBezTo>
                <a:cubicBezTo>
                  <a:pt x="1583" y="129"/>
                  <a:pt x="1578" y="184"/>
                  <a:pt x="1575" y="226"/>
                </a:cubicBezTo>
                <a:cubicBezTo>
                  <a:pt x="1570" y="292"/>
                  <a:pt x="1559" y="359"/>
                  <a:pt x="1550" y="425"/>
                </a:cubicBezTo>
                <a:cubicBezTo>
                  <a:pt x="1527" y="582"/>
                  <a:pt x="1514" y="740"/>
                  <a:pt x="1504" y="898"/>
                </a:cubicBezTo>
                <a:cubicBezTo>
                  <a:pt x="1502" y="928"/>
                  <a:pt x="1510" y="995"/>
                  <a:pt x="1493" y="1022"/>
                </a:cubicBezTo>
                <a:cubicBezTo>
                  <a:pt x="1476" y="1049"/>
                  <a:pt x="1469" y="1047"/>
                  <a:pt x="1439" y="1037"/>
                </a:cubicBezTo>
                <a:cubicBezTo>
                  <a:pt x="1408" y="1026"/>
                  <a:pt x="1378" y="998"/>
                  <a:pt x="1354" y="977"/>
                </a:cubicBezTo>
                <a:cubicBezTo>
                  <a:pt x="1339" y="964"/>
                  <a:pt x="1300" y="935"/>
                  <a:pt x="1301" y="911"/>
                </a:cubicBezTo>
                <a:cubicBezTo>
                  <a:pt x="1302" y="888"/>
                  <a:pt x="1317" y="872"/>
                  <a:pt x="1329" y="855"/>
                </a:cubicBezTo>
              </a:path>
              <a:path w="1875" h="1179" extrusionOk="0">
                <a:moveTo>
                  <a:pt x="1846" y="149"/>
                </a:moveTo>
                <a:cubicBezTo>
                  <a:pt x="1832" y="144"/>
                  <a:pt x="1818" y="142"/>
                  <a:pt x="1792" y="146"/>
                </a:cubicBezTo>
                <a:cubicBezTo>
                  <a:pt x="1763" y="150"/>
                  <a:pt x="1730" y="163"/>
                  <a:pt x="1708" y="182"/>
                </a:cubicBezTo>
                <a:cubicBezTo>
                  <a:pt x="1667" y="217"/>
                  <a:pt x="1664" y="282"/>
                  <a:pt x="1661" y="331"/>
                </a:cubicBezTo>
                <a:cubicBezTo>
                  <a:pt x="1654" y="433"/>
                  <a:pt x="1654" y="535"/>
                  <a:pt x="1652" y="637"/>
                </a:cubicBezTo>
                <a:cubicBezTo>
                  <a:pt x="1651" y="717"/>
                  <a:pt x="1649" y="797"/>
                  <a:pt x="1655" y="877"/>
                </a:cubicBezTo>
                <a:cubicBezTo>
                  <a:pt x="1659" y="928"/>
                  <a:pt x="1666" y="981"/>
                  <a:pt x="1684" y="1029"/>
                </a:cubicBezTo>
                <a:cubicBezTo>
                  <a:pt x="1699" y="1069"/>
                  <a:pt x="1722" y="1094"/>
                  <a:pt x="1762" y="1091"/>
                </a:cubicBezTo>
                <a:cubicBezTo>
                  <a:pt x="1798" y="1088"/>
                  <a:pt x="1845" y="1049"/>
                  <a:pt x="1874" y="1031"/>
                </a:cubicBezTo>
              </a:path>
              <a:path w="1875" h="1179" extrusionOk="0">
                <a:moveTo>
                  <a:pt x="736" y="392"/>
                </a:moveTo>
                <a:cubicBezTo>
                  <a:pt x="712" y="389"/>
                  <a:pt x="683" y="392"/>
                  <a:pt x="662" y="407"/>
                </a:cubicBezTo>
                <a:cubicBezTo>
                  <a:pt x="624" y="433"/>
                  <a:pt x="597" y="489"/>
                  <a:pt x="583" y="530"/>
                </a:cubicBezTo>
                <a:cubicBezTo>
                  <a:pt x="560" y="596"/>
                  <a:pt x="555" y="669"/>
                  <a:pt x="575" y="736"/>
                </a:cubicBezTo>
                <a:cubicBezTo>
                  <a:pt x="602" y="827"/>
                  <a:pt x="672" y="874"/>
                  <a:pt x="764" y="875"/>
                </a:cubicBezTo>
                <a:cubicBezTo>
                  <a:pt x="843" y="876"/>
                  <a:pt x="922" y="846"/>
                  <a:pt x="985" y="798"/>
                </a:cubicBezTo>
                <a:cubicBezTo>
                  <a:pt x="1044" y="753"/>
                  <a:pt x="1090" y="691"/>
                  <a:pt x="1089" y="614"/>
                </a:cubicBezTo>
                <a:cubicBezTo>
                  <a:pt x="1088" y="546"/>
                  <a:pt x="1050" y="489"/>
                  <a:pt x="997" y="450"/>
                </a:cubicBezTo>
                <a:cubicBezTo>
                  <a:pt x="959" y="421"/>
                  <a:pt x="890" y="389"/>
                  <a:pt x="855" y="423"/>
                </a:cubicBezTo>
                <a:cubicBezTo>
                  <a:pt x="888" y="456"/>
                  <a:pt x="909" y="463"/>
                  <a:pt x="964" y="477"/>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97" name="Ink 84"/>
          <p:cNvSpPr>
            <a:spLocks noRot="1" noChangeAspect="1" noEditPoints="1" noChangeArrowheads="1" noChangeShapeType="1" noTextEdit="1"/>
          </p:cNvSpPr>
          <p:nvPr/>
        </p:nvSpPr>
        <p:spPr bwMode="auto">
          <a:xfrm>
            <a:off x="8286750" y="4645025"/>
            <a:ext cx="6350" cy="209550"/>
          </a:xfrm>
          <a:custGeom>
            <a:avLst/>
            <a:gdLst>
              <a:gd name="T0" fmla="*/ 0 w 19"/>
              <a:gd name="T1" fmla="*/ 2147483647 h 583"/>
              <a:gd name="T2" fmla="*/ 2147483647 w 19"/>
              <a:gd name="T3" fmla="*/ 2147483647 h 583"/>
              <a:gd name="T4" fmla="*/ 2147483647 w 19"/>
              <a:gd name="T5" fmla="*/ 2147483647 h 583"/>
              <a:gd name="T6" fmla="*/ 2147483647 w 19"/>
              <a:gd name="T7" fmla="*/ 2147483647 h 583"/>
              <a:gd name="T8" fmla="*/ 2147483647 w 19"/>
              <a:gd name="T9" fmla="*/ 2147483647 h 583"/>
              <a:gd name="T10" fmla="*/ 2147483647 w 19"/>
              <a:gd name="T11" fmla="*/ 2147483647 h 583"/>
              <a:gd name="T12" fmla="*/ 2147483647 w 19"/>
              <a:gd name="T13" fmla="*/ 2147483647 h 583"/>
              <a:gd name="T14" fmla="*/ 0 60000 65536"/>
              <a:gd name="T15" fmla="*/ 0 60000 65536"/>
              <a:gd name="T16" fmla="*/ 0 60000 65536"/>
              <a:gd name="T17" fmla="*/ 0 60000 65536"/>
              <a:gd name="T18" fmla="*/ 0 60000 65536"/>
              <a:gd name="T19" fmla="*/ 0 60000 65536"/>
              <a:gd name="T20" fmla="*/ 0 60000 65536"/>
              <a:gd name="T21" fmla="*/ 0 w 19"/>
              <a:gd name="T22" fmla="*/ 0 h 583"/>
              <a:gd name="T23" fmla="*/ 19 w 19"/>
              <a:gd name="T24" fmla="*/ 583 h 5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583" extrusionOk="0">
                <a:moveTo>
                  <a:pt x="0" y="0"/>
                </a:moveTo>
                <a:cubicBezTo>
                  <a:pt x="7" y="23"/>
                  <a:pt x="5" y="41"/>
                  <a:pt x="7" y="65"/>
                </a:cubicBezTo>
                <a:cubicBezTo>
                  <a:pt x="12" y="120"/>
                  <a:pt x="12" y="175"/>
                  <a:pt x="12" y="231"/>
                </a:cubicBezTo>
                <a:cubicBezTo>
                  <a:pt x="12" y="296"/>
                  <a:pt x="12" y="362"/>
                  <a:pt x="12" y="427"/>
                </a:cubicBezTo>
                <a:cubicBezTo>
                  <a:pt x="12" y="467"/>
                  <a:pt x="13" y="507"/>
                  <a:pt x="15" y="547"/>
                </a:cubicBezTo>
                <a:cubicBezTo>
                  <a:pt x="16" y="559"/>
                  <a:pt x="6" y="595"/>
                  <a:pt x="13" y="569"/>
                </a:cubicBezTo>
                <a:cubicBezTo>
                  <a:pt x="15" y="566"/>
                  <a:pt x="16" y="562"/>
                  <a:pt x="18" y="55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98" name="Ink 85"/>
          <p:cNvSpPr>
            <a:spLocks noRot="1" noChangeAspect="1" noEditPoints="1" noChangeArrowheads="1" noChangeShapeType="1" noTextEdit="1"/>
          </p:cNvSpPr>
          <p:nvPr/>
        </p:nvSpPr>
        <p:spPr bwMode="auto">
          <a:xfrm>
            <a:off x="8424863" y="4565650"/>
            <a:ext cx="111125" cy="363538"/>
          </a:xfrm>
          <a:custGeom>
            <a:avLst/>
            <a:gdLst>
              <a:gd name="T0" fmla="*/ 2147483647 w 310"/>
              <a:gd name="T1" fmla="*/ 2147483647 h 1006"/>
              <a:gd name="T2" fmla="*/ 2147483647 w 310"/>
              <a:gd name="T3" fmla="*/ 2147483647 h 1006"/>
              <a:gd name="T4" fmla="*/ 2147483647 w 310"/>
              <a:gd name="T5" fmla="*/ 2147483647 h 1006"/>
              <a:gd name="T6" fmla="*/ 2147483647 w 310"/>
              <a:gd name="T7" fmla="*/ 2147483647 h 1006"/>
              <a:gd name="T8" fmla="*/ 2147483647 w 310"/>
              <a:gd name="T9" fmla="*/ 2147483647 h 1006"/>
              <a:gd name="T10" fmla="*/ 2147483647 w 310"/>
              <a:gd name="T11" fmla="*/ 2147483647 h 1006"/>
              <a:gd name="T12" fmla="*/ 2147483647 w 310"/>
              <a:gd name="T13" fmla="*/ 2147483647 h 1006"/>
              <a:gd name="T14" fmla="*/ 2147483647 w 310"/>
              <a:gd name="T15" fmla="*/ 2147483647 h 1006"/>
              <a:gd name="T16" fmla="*/ 0 w 310"/>
              <a:gd name="T17" fmla="*/ 2147483647 h 10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0"/>
              <a:gd name="T28" fmla="*/ 0 h 1006"/>
              <a:gd name="T29" fmla="*/ 310 w 310"/>
              <a:gd name="T30" fmla="*/ 1006 h 10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0" h="1006" extrusionOk="0">
                <a:moveTo>
                  <a:pt x="141" y="82"/>
                </a:moveTo>
                <a:cubicBezTo>
                  <a:pt x="141" y="68"/>
                  <a:pt x="136" y="45"/>
                  <a:pt x="145" y="33"/>
                </a:cubicBezTo>
                <a:cubicBezTo>
                  <a:pt x="156" y="19"/>
                  <a:pt x="185" y="8"/>
                  <a:pt x="201" y="5"/>
                </a:cubicBezTo>
                <a:cubicBezTo>
                  <a:pt x="235" y="-1"/>
                  <a:pt x="251" y="15"/>
                  <a:pt x="264" y="50"/>
                </a:cubicBezTo>
                <a:cubicBezTo>
                  <a:pt x="292" y="124"/>
                  <a:pt x="297" y="213"/>
                  <a:pt x="302" y="291"/>
                </a:cubicBezTo>
                <a:cubicBezTo>
                  <a:pt x="315" y="480"/>
                  <a:pt x="330" y="699"/>
                  <a:pt x="287" y="885"/>
                </a:cubicBezTo>
                <a:cubicBezTo>
                  <a:pt x="277" y="928"/>
                  <a:pt x="263" y="971"/>
                  <a:pt x="224" y="995"/>
                </a:cubicBezTo>
                <a:cubicBezTo>
                  <a:pt x="199" y="1011"/>
                  <a:pt x="161" y="1006"/>
                  <a:pt x="136" y="993"/>
                </a:cubicBezTo>
                <a:cubicBezTo>
                  <a:pt x="88" y="968"/>
                  <a:pt x="45" y="928"/>
                  <a:pt x="0" y="89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99" name="Ink 86"/>
          <p:cNvSpPr>
            <a:spLocks noRot="1" noChangeAspect="1" noEditPoints="1" noChangeArrowheads="1" noChangeShapeType="1" noTextEdit="1"/>
          </p:cNvSpPr>
          <p:nvPr/>
        </p:nvSpPr>
        <p:spPr bwMode="auto">
          <a:xfrm>
            <a:off x="8696325" y="5462588"/>
            <a:ext cx="195263" cy="120650"/>
          </a:xfrm>
          <a:custGeom>
            <a:avLst/>
            <a:gdLst>
              <a:gd name="T0" fmla="*/ 0 w 544"/>
              <a:gd name="T1" fmla="*/ 2147483647 h 333"/>
              <a:gd name="T2" fmla="*/ 2147483647 w 544"/>
              <a:gd name="T3" fmla="*/ 2147483647 h 333"/>
              <a:gd name="T4" fmla="*/ 2147483647 w 544"/>
              <a:gd name="T5" fmla="*/ 2147483647 h 333"/>
              <a:gd name="T6" fmla="*/ 2147483647 w 544"/>
              <a:gd name="T7" fmla="*/ 2147483647 h 333"/>
              <a:gd name="T8" fmla="*/ 2147483647 w 544"/>
              <a:gd name="T9" fmla="*/ 2147483647 h 333"/>
              <a:gd name="T10" fmla="*/ 2147483647 w 544"/>
              <a:gd name="T11" fmla="*/ 2147483647 h 333"/>
              <a:gd name="T12" fmla="*/ 2147483647 w 544"/>
              <a:gd name="T13" fmla="*/ 2147483647 h 333"/>
              <a:gd name="T14" fmla="*/ 2147483647 w 544"/>
              <a:gd name="T15" fmla="*/ 2147483647 h 333"/>
              <a:gd name="T16" fmla="*/ 2147483647 w 544"/>
              <a:gd name="T17" fmla="*/ 2147483647 h 333"/>
              <a:gd name="T18" fmla="*/ 2147483647 w 544"/>
              <a:gd name="T19" fmla="*/ 2147483647 h 3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4"/>
              <a:gd name="T31" fmla="*/ 0 h 333"/>
              <a:gd name="T32" fmla="*/ 544 w 544"/>
              <a:gd name="T33" fmla="*/ 333 h 3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4" h="333" extrusionOk="0">
                <a:moveTo>
                  <a:pt x="0" y="137"/>
                </a:moveTo>
                <a:cubicBezTo>
                  <a:pt x="25" y="170"/>
                  <a:pt x="72" y="173"/>
                  <a:pt x="112" y="164"/>
                </a:cubicBezTo>
                <a:cubicBezTo>
                  <a:pt x="127" y="158"/>
                  <a:pt x="142" y="152"/>
                  <a:pt x="157" y="146"/>
                </a:cubicBezTo>
              </a:path>
              <a:path w="544" h="333" extrusionOk="0">
                <a:moveTo>
                  <a:pt x="333" y="19"/>
                </a:moveTo>
                <a:cubicBezTo>
                  <a:pt x="305" y="96"/>
                  <a:pt x="281" y="169"/>
                  <a:pt x="303" y="252"/>
                </a:cubicBezTo>
                <a:cubicBezTo>
                  <a:pt x="332" y="365"/>
                  <a:pt x="402" y="327"/>
                  <a:pt x="450" y="257"/>
                </a:cubicBezTo>
                <a:cubicBezTo>
                  <a:pt x="458" y="242"/>
                  <a:pt x="467" y="227"/>
                  <a:pt x="475" y="212"/>
                </a:cubicBezTo>
              </a:path>
              <a:path w="544" h="333" extrusionOk="0">
                <a:moveTo>
                  <a:pt x="379" y="0"/>
                </a:moveTo>
                <a:cubicBezTo>
                  <a:pt x="331" y="80"/>
                  <a:pt x="316" y="156"/>
                  <a:pt x="447" y="129"/>
                </a:cubicBezTo>
                <a:cubicBezTo>
                  <a:pt x="499" y="108"/>
                  <a:pt x="515" y="103"/>
                  <a:pt x="543" y="7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200" name="Ink 87"/>
          <p:cNvSpPr>
            <a:spLocks noRot="1" noChangeAspect="1" noEditPoints="1" noChangeArrowheads="1" noChangeShapeType="1" noTextEdit="1"/>
          </p:cNvSpPr>
          <p:nvPr/>
        </p:nvSpPr>
        <p:spPr bwMode="auto">
          <a:xfrm>
            <a:off x="4948238" y="4422775"/>
            <a:ext cx="655637" cy="527050"/>
          </a:xfrm>
          <a:custGeom>
            <a:avLst/>
            <a:gdLst>
              <a:gd name="T0" fmla="*/ 2147483647 w 1819"/>
              <a:gd name="T1" fmla="*/ 2147483647 h 1463"/>
              <a:gd name="T2" fmla="*/ 2147483647 w 1819"/>
              <a:gd name="T3" fmla="*/ 2147483647 h 1463"/>
              <a:gd name="T4" fmla="*/ 2147483647 w 1819"/>
              <a:gd name="T5" fmla="*/ 2147483647 h 1463"/>
              <a:gd name="T6" fmla="*/ 2147483647 w 1819"/>
              <a:gd name="T7" fmla="*/ 2147483647 h 1463"/>
              <a:gd name="T8" fmla="*/ 0 w 1819"/>
              <a:gd name="T9" fmla="*/ 2147483647 h 1463"/>
              <a:gd name="T10" fmla="*/ 2147483647 w 1819"/>
              <a:gd name="T11" fmla="*/ 2147483647 h 1463"/>
              <a:gd name="T12" fmla="*/ 2147483647 w 1819"/>
              <a:gd name="T13" fmla="*/ 2147483647 h 1463"/>
              <a:gd name="T14" fmla="*/ 2147483647 w 1819"/>
              <a:gd name="T15" fmla="*/ 2147483647 h 1463"/>
              <a:gd name="T16" fmla="*/ 2147483647 w 1819"/>
              <a:gd name="T17" fmla="*/ 2147483647 h 1463"/>
              <a:gd name="T18" fmla="*/ 2147483647 w 1819"/>
              <a:gd name="T19" fmla="*/ 2147483647 h 1463"/>
              <a:gd name="T20" fmla="*/ 2147483647 w 1819"/>
              <a:gd name="T21" fmla="*/ 2147483647 h 1463"/>
              <a:gd name="T22" fmla="*/ 2147483647 w 1819"/>
              <a:gd name="T23" fmla="*/ 2147483647 h 1463"/>
              <a:gd name="T24" fmla="*/ 2147483647 w 1819"/>
              <a:gd name="T25" fmla="*/ 2147483647 h 1463"/>
              <a:gd name="T26" fmla="*/ 2147483647 w 1819"/>
              <a:gd name="T27" fmla="*/ 2147483647 h 1463"/>
              <a:gd name="T28" fmla="*/ 2147483647 w 1819"/>
              <a:gd name="T29" fmla="*/ 2147483647 h 1463"/>
              <a:gd name="T30" fmla="*/ 2147483647 w 1819"/>
              <a:gd name="T31" fmla="*/ 2147483647 h 1463"/>
              <a:gd name="T32" fmla="*/ 2147483647 w 1819"/>
              <a:gd name="T33" fmla="*/ 2147483647 h 1463"/>
              <a:gd name="T34" fmla="*/ 2147483647 w 1819"/>
              <a:gd name="T35" fmla="*/ 2147483647 h 1463"/>
              <a:gd name="T36" fmla="*/ 2147483647 w 1819"/>
              <a:gd name="T37" fmla="*/ 2147483647 h 1463"/>
              <a:gd name="T38" fmla="*/ 2147483647 w 1819"/>
              <a:gd name="T39" fmla="*/ 2147483647 h 1463"/>
              <a:gd name="T40" fmla="*/ 2147483647 w 1819"/>
              <a:gd name="T41" fmla="*/ 2147483647 h 1463"/>
              <a:gd name="T42" fmla="*/ 2147483647 w 1819"/>
              <a:gd name="T43" fmla="*/ 2147483647 h 1463"/>
              <a:gd name="T44" fmla="*/ 2147483647 w 1819"/>
              <a:gd name="T45" fmla="*/ 2147483647 h 1463"/>
              <a:gd name="T46" fmla="*/ 2147483647 w 1819"/>
              <a:gd name="T47" fmla="*/ 2147483647 h 1463"/>
              <a:gd name="T48" fmla="*/ 2147483647 w 1819"/>
              <a:gd name="T49" fmla="*/ 2147483647 h 1463"/>
              <a:gd name="T50" fmla="*/ 2147483647 w 1819"/>
              <a:gd name="T51" fmla="*/ 2147483647 h 1463"/>
              <a:gd name="T52" fmla="*/ 2147483647 w 1819"/>
              <a:gd name="T53" fmla="*/ 2147483647 h 1463"/>
              <a:gd name="T54" fmla="*/ 2147483647 w 1819"/>
              <a:gd name="T55" fmla="*/ 2147483647 h 1463"/>
              <a:gd name="T56" fmla="*/ 2147483647 w 1819"/>
              <a:gd name="T57" fmla="*/ 2147483647 h 1463"/>
              <a:gd name="T58" fmla="*/ 2147483647 w 1819"/>
              <a:gd name="T59" fmla="*/ 2147483647 h 1463"/>
              <a:gd name="T60" fmla="*/ 2147483647 w 1819"/>
              <a:gd name="T61" fmla="*/ 2147483647 h 1463"/>
              <a:gd name="T62" fmla="*/ 2147483647 w 1819"/>
              <a:gd name="T63" fmla="*/ 2147483647 h 14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19"/>
              <a:gd name="T97" fmla="*/ 0 h 1463"/>
              <a:gd name="T98" fmla="*/ 1819 w 1819"/>
              <a:gd name="T99" fmla="*/ 1463 h 14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19" h="1463" extrusionOk="0">
                <a:moveTo>
                  <a:pt x="481" y="798"/>
                </a:moveTo>
                <a:cubicBezTo>
                  <a:pt x="496" y="785"/>
                  <a:pt x="501" y="779"/>
                  <a:pt x="513" y="764"/>
                </a:cubicBezTo>
                <a:cubicBezTo>
                  <a:pt x="484" y="739"/>
                  <a:pt x="485" y="721"/>
                  <a:pt x="435" y="722"/>
                </a:cubicBezTo>
                <a:cubicBezTo>
                  <a:pt x="358" y="723"/>
                  <a:pt x="283" y="774"/>
                  <a:pt x="230" y="825"/>
                </a:cubicBezTo>
                <a:cubicBezTo>
                  <a:pt x="96" y="955"/>
                  <a:pt x="-9" y="1174"/>
                  <a:pt x="0" y="1364"/>
                </a:cubicBezTo>
                <a:cubicBezTo>
                  <a:pt x="3" y="1422"/>
                  <a:pt x="17" y="1433"/>
                  <a:pt x="58" y="1462"/>
                </a:cubicBezTo>
                <a:cubicBezTo>
                  <a:pt x="131" y="1442"/>
                  <a:pt x="173" y="1405"/>
                  <a:pt x="221" y="1343"/>
                </a:cubicBezTo>
                <a:cubicBezTo>
                  <a:pt x="284" y="1260"/>
                  <a:pt x="327" y="1165"/>
                  <a:pt x="359" y="1066"/>
                </a:cubicBezTo>
                <a:cubicBezTo>
                  <a:pt x="376" y="1013"/>
                  <a:pt x="387" y="960"/>
                  <a:pt x="397" y="905"/>
                </a:cubicBezTo>
                <a:cubicBezTo>
                  <a:pt x="397" y="1044"/>
                  <a:pt x="403" y="1194"/>
                  <a:pt x="464" y="1322"/>
                </a:cubicBezTo>
                <a:cubicBezTo>
                  <a:pt x="486" y="1368"/>
                  <a:pt x="520" y="1407"/>
                  <a:pt x="574" y="1384"/>
                </a:cubicBezTo>
                <a:cubicBezTo>
                  <a:pt x="652" y="1350"/>
                  <a:pt x="697" y="1238"/>
                  <a:pt x="732" y="1167"/>
                </a:cubicBezTo>
                <a:cubicBezTo>
                  <a:pt x="768" y="1094"/>
                  <a:pt x="789" y="1014"/>
                  <a:pt x="828" y="943"/>
                </a:cubicBezTo>
                <a:cubicBezTo>
                  <a:pt x="831" y="941"/>
                  <a:pt x="834" y="939"/>
                  <a:pt x="837" y="937"/>
                </a:cubicBezTo>
                <a:cubicBezTo>
                  <a:pt x="843" y="987"/>
                  <a:pt x="843" y="1035"/>
                  <a:pt x="843" y="1086"/>
                </a:cubicBezTo>
                <a:cubicBezTo>
                  <a:pt x="843" y="1167"/>
                  <a:pt x="844" y="1248"/>
                  <a:pt x="853" y="1328"/>
                </a:cubicBezTo>
                <a:cubicBezTo>
                  <a:pt x="858" y="1369"/>
                  <a:pt x="870" y="1391"/>
                  <a:pt x="883" y="1427"/>
                </a:cubicBezTo>
                <a:cubicBezTo>
                  <a:pt x="925" y="1416"/>
                  <a:pt x="932" y="1427"/>
                  <a:pt x="969" y="1381"/>
                </a:cubicBezTo>
                <a:cubicBezTo>
                  <a:pt x="1050" y="1281"/>
                  <a:pt x="1068" y="1143"/>
                  <a:pt x="1144" y="1043"/>
                </a:cubicBezTo>
                <a:cubicBezTo>
                  <a:pt x="1147" y="1043"/>
                  <a:pt x="1150" y="1043"/>
                  <a:pt x="1153" y="1043"/>
                </a:cubicBezTo>
                <a:cubicBezTo>
                  <a:pt x="1163" y="1087"/>
                  <a:pt x="1169" y="1130"/>
                  <a:pt x="1174" y="1176"/>
                </a:cubicBezTo>
                <a:cubicBezTo>
                  <a:pt x="1180" y="1236"/>
                  <a:pt x="1176" y="1322"/>
                  <a:pt x="1204" y="1377"/>
                </a:cubicBezTo>
                <a:cubicBezTo>
                  <a:pt x="1222" y="1413"/>
                  <a:pt x="1239" y="1394"/>
                  <a:pt x="1263" y="1375"/>
                </a:cubicBezTo>
                <a:cubicBezTo>
                  <a:pt x="1283" y="1347"/>
                  <a:pt x="1291" y="1337"/>
                  <a:pt x="1304" y="1318"/>
                </a:cubicBezTo>
              </a:path>
              <a:path w="1819" h="1463" extrusionOk="0">
                <a:moveTo>
                  <a:pt x="1679" y="1020"/>
                </a:moveTo>
                <a:cubicBezTo>
                  <a:pt x="1638" y="1025"/>
                  <a:pt x="1628" y="1036"/>
                  <a:pt x="1598" y="1065"/>
                </a:cubicBezTo>
                <a:cubicBezTo>
                  <a:pt x="1534" y="1127"/>
                  <a:pt x="1476" y="1207"/>
                  <a:pt x="1468" y="1298"/>
                </a:cubicBezTo>
                <a:cubicBezTo>
                  <a:pt x="1463" y="1352"/>
                  <a:pt x="1498" y="1382"/>
                  <a:pt x="1550" y="1359"/>
                </a:cubicBezTo>
                <a:cubicBezTo>
                  <a:pt x="1684" y="1299"/>
                  <a:pt x="1760" y="1119"/>
                  <a:pt x="1792" y="988"/>
                </a:cubicBezTo>
                <a:cubicBezTo>
                  <a:pt x="1862" y="704"/>
                  <a:pt x="1787" y="390"/>
                  <a:pt x="1644" y="141"/>
                </a:cubicBezTo>
                <a:cubicBezTo>
                  <a:pt x="1620" y="99"/>
                  <a:pt x="1580" y="19"/>
                  <a:pt x="1530" y="0"/>
                </a:cubicBezTo>
                <a:cubicBezTo>
                  <a:pt x="1531" y="6"/>
                  <a:pt x="1533" y="13"/>
                  <a:pt x="1534" y="1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201" name="Ink 88"/>
          <p:cNvSpPr>
            <a:spLocks noRot="1" noChangeAspect="1" noEditPoints="1" noChangeArrowheads="1" noChangeShapeType="1" noTextEdit="1"/>
          </p:cNvSpPr>
          <p:nvPr/>
        </p:nvSpPr>
        <p:spPr bwMode="auto">
          <a:xfrm>
            <a:off x="6503988" y="4632325"/>
            <a:ext cx="161925" cy="171450"/>
          </a:xfrm>
          <a:custGeom>
            <a:avLst/>
            <a:gdLst>
              <a:gd name="T0" fmla="*/ 0 w 450"/>
              <a:gd name="T1" fmla="*/ 2147483647 h 477"/>
              <a:gd name="T2" fmla="*/ 2147483647 w 450"/>
              <a:gd name="T3" fmla="*/ 2147483647 h 477"/>
              <a:gd name="T4" fmla="*/ 2147483647 w 450"/>
              <a:gd name="T5" fmla="*/ 2147483647 h 477"/>
              <a:gd name="T6" fmla="*/ 2147483647 w 450"/>
              <a:gd name="T7" fmla="*/ 2147483647 h 477"/>
              <a:gd name="T8" fmla="*/ 2147483647 w 450"/>
              <a:gd name="T9" fmla="*/ 2147483647 h 477"/>
              <a:gd name="T10" fmla="*/ 2147483647 w 450"/>
              <a:gd name="T11" fmla="*/ 2147483647 h 477"/>
              <a:gd name="T12" fmla="*/ 2147483647 w 450"/>
              <a:gd name="T13" fmla="*/ 2147483647 h 477"/>
              <a:gd name="T14" fmla="*/ 2147483647 w 450"/>
              <a:gd name="T15" fmla="*/ 2147483647 h 477"/>
              <a:gd name="T16" fmla="*/ 2147483647 w 450"/>
              <a:gd name="T17" fmla="*/ 2147483647 h 477"/>
              <a:gd name="T18" fmla="*/ 2147483647 w 450"/>
              <a:gd name="T19" fmla="*/ 2147483647 h 477"/>
              <a:gd name="T20" fmla="*/ 2147483647 w 450"/>
              <a:gd name="T21" fmla="*/ 2147483647 h 477"/>
              <a:gd name="T22" fmla="*/ 2147483647 w 450"/>
              <a:gd name="T23" fmla="*/ 2147483647 h 4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0"/>
              <a:gd name="T37" fmla="*/ 0 h 477"/>
              <a:gd name="T38" fmla="*/ 450 w 450"/>
              <a:gd name="T39" fmla="*/ 477 h 4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0" h="477" extrusionOk="0">
                <a:moveTo>
                  <a:pt x="0" y="2"/>
                </a:moveTo>
                <a:cubicBezTo>
                  <a:pt x="29" y="4"/>
                  <a:pt x="28" y="18"/>
                  <a:pt x="36" y="46"/>
                </a:cubicBezTo>
                <a:cubicBezTo>
                  <a:pt x="51" y="102"/>
                  <a:pt x="71" y="157"/>
                  <a:pt x="89" y="212"/>
                </a:cubicBezTo>
                <a:cubicBezTo>
                  <a:pt x="105" y="263"/>
                  <a:pt x="123" y="313"/>
                  <a:pt x="138" y="364"/>
                </a:cubicBezTo>
                <a:cubicBezTo>
                  <a:pt x="146" y="392"/>
                  <a:pt x="154" y="421"/>
                  <a:pt x="161" y="449"/>
                </a:cubicBezTo>
                <a:cubicBezTo>
                  <a:pt x="162" y="452"/>
                  <a:pt x="162" y="455"/>
                  <a:pt x="163" y="458"/>
                </a:cubicBezTo>
                <a:cubicBezTo>
                  <a:pt x="183" y="440"/>
                  <a:pt x="188" y="416"/>
                  <a:pt x="197" y="390"/>
                </a:cubicBezTo>
              </a:path>
              <a:path w="450" h="477" extrusionOk="0">
                <a:moveTo>
                  <a:pt x="387" y="69"/>
                </a:moveTo>
                <a:cubicBezTo>
                  <a:pt x="406" y="62"/>
                  <a:pt x="393" y="91"/>
                  <a:pt x="395" y="116"/>
                </a:cubicBezTo>
                <a:cubicBezTo>
                  <a:pt x="401" y="190"/>
                  <a:pt x="413" y="261"/>
                  <a:pt x="426" y="334"/>
                </a:cubicBezTo>
                <a:cubicBezTo>
                  <a:pt x="434" y="381"/>
                  <a:pt x="442" y="429"/>
                  <a:pt x="448" y="476"/>
                </a:cubicBezTo>
                <a:cubicBezTo>
                  <a:pt x="446" y="451"/>
                  <a:pt x="445" y="443"/>
                  <a:pt x="449" y="426"/>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202" name="Ink 89"/>
          <p:cNvSpPr>
            <a:spLocks noRot="1" noChangeAspect="1" noEditPoints="1" noChangeArrowheads="1" noChangeShapeType="1" noTextEdit="1"/>
          </p:cNvSpPr>
          <p:nvPr/>
        </p:nvSpPr>
        <p:spPr bwMode="auto">
          <a:xfrm>
            <a:off x="7448550" y="4646613"/>
            <a:ext cx="1614488" cy="1108075"/>
          </a:xfrm>
          <a:custGeom>
            <a:avLst/>
            <a:gdLst>
              <a:gd name="T0" fmla="*/ 2147483647 w 4486"/>
              <a:gd name="T1" fmla="*/ 2147483647 h 3078"/>
              <a:gd name="T2" fmla="*/ 2147483647 w 4486"/>
              <a:gd name="T3" fmla="*/ 2147483647 h 3078"/>
              <a:gd name="T4" fmla="*/ 2147483647 w 4486"/>
              <a:gd name="T5" fmla="*/ 2147483647 h 3078"/>
              <a:gd name="T6" fmla="*/ 2147483647 w 4486"/>
              <a:gd name="T7" fmla="*/ 2147483647 h 3078"/>
              <a:gd name="T8" fmla="*/ 2147483647 w 4486"/>
              <a:gd name="T9" fmla="*/ 2147483647 h 3078"/>
              <a:gd name="T10" fmla="*/ 2147483647 w 4486"/>
              <a:gd name="T11" fmla="*/ 2147483647 h 3078"/>
              <a:gd name="T12" fmla="*/ 2147483647 w 4486"/>
              <a:gd name="T13" fmla="*/ 2147483647 h 3078"/>
              <a:gd name="T14" fmla="*/ 2147483647 w 4486"/>
              <a:gd name="T15" fmla="*/ 2147483647 h 3078"/>
              <a:gd name="T16" fmla="*/ 2147483647 w 4486"/>
              <a:gd name="T17" fmla="*/ 2147483647 h 3078"/>
              <a:gd name="T18" fmla="*/ 2147483647 w 4486"/>
              <a:gd name="T19" fmla="*/ 2147483647 h 3078"/>
              <a:gd name="T20" fmla="*/ 2147483647 w 4486"/>
              <a:gd name="T21" fmla="*/ 2147483647 h 3078"/>
              <a:gd name="T22" fmla="*/ 2147483647 w 4486"/>
              <a:gd name="T23" fmla="*/ 2147483647 h 3078"/>
              <a:gd name="T24" fmla="*/ 2147483647 w 4486"/>
              <a:gd name="T25" fmla="*/ 2147483647 h 3078"/>
              <a:gd name="T26" fmla="*/ 2147483647 w 4486"/>
              <a:gd name="T27" fmla="*/ 2147483647 h 3078"/>
              <a:gd name="T28" fmla="*/ 2147483647 w 4486"/>
              <a:gd name="T29" fmla="*/ 2147483647 h 3078"/>
              <a:gd name="T30" fmla="*/ 2147483647 w 4486"/>
              <a:gd name="T31" fmla="*/ 2147483647 h 3078"/>
              <a:gd name="T32" fmla="*/ 2147483647 w 4486"/>
              <a:gd name="T33" fmla="*/ 2147483647 h 3078"/>
              <a:gd name="T34" fmla="*/ 2147483647 w 4486"/>
              <a:gd name="T35" fmla="*/ 2147483647 h 3078"/>
              <a:gd name="T36" fmla="*/ 2147483647 w 4486"/>
              <a:gd name="T37" fmla="*/ 2147483647 h 3078"/>
              <a:gd name="T38" fmla="*/ 2147483647 w 4486"/>
              <a:gd name="T39" fmla="*/ 2147483647 h 3078"/>
              <a:gd name="T40" fmla="*/ 2147483647 w 4486"/>
              <a:gd name="T41" fmla="*/ 2147483647 h 3078"/>
              <a:gd name="T42" fmla="*/ 2147483647 w 4486"/>
              <a:gd name="T43" fmla="*/ 2147483647 h 3078"/>
              <a:gd name="T44" fmla="*/ 2147483647 w 4486"/>
              <a:gd name="T45" fmla="*/ 2147483647 h 3078"/>
              <a:gd name="T46" fmla="*/ 2147483647 w 4486"/>
              <a:gd name="T47" fmla="*/ 2147483647 h 3078"/>
              <a:gd name="T48" fmla="*/ 2147483647 w 4486"/>
              <a:gd name="T49" fmla="*/ 2147483647 h 3078"/>
              <a:gd name="T50" fmla="*/ 2147483647 w 4486"/>
              <a:gd name="T51" fmla="*/ 2147483647 h 3078"/>
              <a:gd name="T52" fmla="*/ 2147483647 w 4486"/>
              <a:gd name="T53" fmla="*/ 2147483647 h 3078"/>
              <a:gd name="T54" fmla="*/ 2147483647 w 4486"/>
              <a:gd name="T55" fmla="*/ 2147483647 h 3078"/>
              <a:gd name="T56" fmla="*/ 2147483647 w 4486"/>
              <a:gd name="T57" fmla="*/ 2147483647 h 3078"/>
              <a:gd name="T58" fmla="*/ 2147483647 w 4486"/>
              <a:gd name="T59" fmla="*/ 2147483647 h 3078"/>
              <a:gd name="T60" fmla="*/ 2147483647 w 4486"/>
              <a:gd name="T61" fmla="*/ 2147483647 h 3078"/>
              <a:gd name="T62" fmla="*/ 2147483647 w 4486"/>
              <a:gd name="T63" fmla="*/ 2147483647 h 3078"/>
              <a:gd name="T64" fmla="*/ 2147483647 w 4486"/>
              <a:gd name="T65" fmla="*/ 2147483647 h 3078"/>
              <a:gd name="T66" fmla="*/ 2147483647 w 4486"/>
              <a:gd name="T67" fmla="*/ 2147483647 h 3078"/>
              <a:gd name="T68" fmla="*/ 2147483647 w 4486"/>
              <a:gd name="T69" fmla="*/ 2147483647 h 3078"/>
              <a:gd name="T70" fmla="*/ 2147483647 w 4486"/>
              <a:gd name="T71" fmla="*/ 2147483647 h 3078"/>
              <a:gd name="T72" fmla="*/ 2147483647 w 4486"/>
              <a:gd name="T73" fmla="*/ 2147483647 h 3078"/>
              <a:gd name="T74" fmla="*/ 2147483647 w 4486"/>
              <a:gd name="T75" fmla="*/ 2147483647 h 3078"/>
              <a:gd name="T76" fmla="*/ 2147483647 w 4486"/>
              <a:gd name="T77" fmla="*/ 2147483647 h 3078"/>
              <a:gd name="T78" fmla="*/ 2147483647 w 4486"/>
              <a:gd name="T79" fmla="*/ 2147483647 h 3078"/>
              <a:gd name="T80" fmla="*/ 2147483647 w 4486"/>
              <a:gd name="T81" fmla="*/ 2147483647 h 3078"/>
              <a:gd name="T82" fmla="*/ 2147483647 w 4486"/>
              <a:gd name="T83" fmla="*/ 2147483647 h 3078"/>
              <a:gd name="T84" fmla="*/ 2147483647 w 4486"/>
              <a:gd name="T85" fmla="*/ 2147483647 h 3078"/>
              <a:gd name="T86" fmla="*/ 2147483647 w 4486"/>
              <a:gd name="T87" fmla="*/ 2147483647 h 3078"/>
              <a:gd name="T88" fmla="*/ 2147483647 w 4486"/>
              <a:gd name="T89" fmla="*/ 2147483647 h 3078"/>
              <a:gd name="T90" fmla="*/ 2147483647 w 4486"/>
              <a:gd name="T91" fmla="*/ 2147483647 h 3078"/>
              <a:gd name="T92" fmla="*/ 2147483647 w 4486"/>
              <a:gd name="T93" fmla="*/ 2147483647 h 3078"/>
              <a:gd name="T94" fmla="*/ 2147483647 w 4486"/>
              <a:gd name="T95" fmla="*/ 2147483647 h 30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486"/>
              <a:gd name="T145" fmla="*/ 0 h 3078"/>
              <a:gd name="T146" fmla="*/ 4486 w 4486"/>
              <a:gd name="T147" fmla="*/ 3078 h 30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486" h="3078" extrusionOk="0">
                <a:moveTo>
                  <a:pt x="389" y="919"/>
                </a:moveTo>
                <a:cubicBezTo>
                  <a:pt x="364" y="883"/>
                  <a:pt x="352" y="865"/>
                  <a:pt x="310" y="844"/>
                </a:cubicBezTo>
                <a:cubicBezTo>
                  <a:pt x="267" y="822"/>
                  <a:pt x="160" y="788"/>
                  <a:pt x="113" y="815"/>
                </a:cubicBezTo>
                <a:cubicBezTo>
                  <a:pt x="80" y="834"/>
                  <a:pt x="87" y="879"/>
                  <a:pt x="85" y="912"/>
                </a:cubicBezTo>
                <a:cubicBezTo>
                  <a:pt x="68" y="1202"/>
                  <a:pt x="-19" y="1500"/>
                  <a:pt x="2" y="1790"/>
                </a:cubicBezTo>
                <a:cubicBezTo>
                  <a:pt x="7" y="1863"/>
                  <a:pt x="26" y="1928"/>
                  <a:pt x="74" y="1984"/>
                </a:cubicBezTo>
                <a:cubicBezTo>
                  <a:pt x="115" y="2032"/>
                  <a:pt x="173" y="2050"/>
                  <a:pt x="230" y="2033"/>
                </a:cubicBezTo>
                <a:cubicBezTo>
                  <a:pt x="276" y="2019"/>
                  <a:pt x="309" y="1967"/>
                  <a:pt x="336" y="1932"/>
                </a:cubicBezTo>
              </a:path>
              <a:path w="4486" h="3078" extrusionOk="0">
                <a:moveTo>
                  <a:pt x="679" y="1391"/>
                </a:moveTo>
                <a:cubicBezTo>
                  <a:pt x="692" y="1360"/>
                  <a:pt x="701" y="1336"/>
                  <a:pt x="707" y="1304"/>
                </a:cubicBezTo>
                <a:cubicBezTo>
                  <a:pt x="672" y="1313"/>
                  <a:pt x="654" y="1353"/>
                  <a:pt x="637" y="1387"/>
                </a:cubicBezTo>
                <a:cubicBezTo>
                  <a:pt x="600" y="1459"/>
                  <a:pt x="569" y="1554"/>
                  <a:pt x="588" y="1635"/>
                </a:cubicBezTo>
                <a:cubicBezTo>
                  <a:pt x="601" y="1689"/>
                  <a:pt x="640" y="1725"/>
                  <a:pt x="695" y="1728"/>
                </a:cubicBezTo>
                <a:cubicBezTo>
                  <a:pt x="753" y="1732"/>
                  <a:pt x="815" y="1699"/>
                  <a:pt x="859" y="1665"/>
                </a:cubicBezTo>
                <a:cubicBezTo>
                  <a:pt x="911" y="1625"/>
                  <a:pt x="945" y="1566"/>
                  <a:pt x="957" y="1502"/>
                </a:cubicBezTo>
                <a:cubicBezTo>
                  <a:pt x="970" y="1431"/>
                  <a:pt x="953" y="1355"/>
                  <a:pt x="917" y="1293"/>
                </a:cubicBezTo>
                <a:cubicBezTo>
                  <a:pt x="911" y="1283"/>
                  <a:pt x="859" y="1236"/>
                  <a:pt x="860" y="1227"/>
                </a:cubicBezTo>
                <a:cubicBezTo>
                  <a:pt x="861" y="1212"/>
                  <a:pt x="907" y="1195"/>
                  <a:pt x="916" y="1190"/>
                </a:cubicBezTo>
              </a:path>
              <a:path w="4486" h="3078" extrusionOk="0">
                <a:moveTo>
                  <a:pt x="1223" y="1024"/>
                </a:moveTo>
                <a:cubicBezTo>
                  <a:pt x="1302" y="982"/>
                  <a:pt x="1377" y="951"/>
                  <a:pt x="1461" y="921"/>
                </a:cubicBezTo>
                <a:cubicBezTo>
                  <a:pt x="1520" y="900"/>
                  <a:pt x="1576" y="882"/>
                  <a:pt x="1634" y="919"/>
                </a:cubicBezTo>
                <a:cubicBezTo>
                  <a:pt x="1713" y="969"/>
                  <a:pt x="1719" y="1093"/>
                  <a:pt x="1733" y="1175"/>
                </a:cubicBezTo>
                <a:cubicBezTo>
                  <a:pt x="1750" y="1275"/>
                  <a:pt x="1762" y="1375"/>
                  <a:pt x="1775" y="1475"/>
                </a:cubicBezTo>
                <a:cubicBezTo>
                  <a:pt x="1784" y="1543"/>
                  <a:pt x="1803" y="1623"/>
                  <a:pt x="1777" y="1689"/>
                </a:cubicBezTo>
                <a:cubicBezTo>
                  <a:pt x="1750" y="1759"/>
                  <a:pt x="1668" y="1777"/>
                  <a:pt x="1603" y="1790"/>
                </a:cubicBezTo>
                <a:cubicBezTo>
                  <a:pt x="1451" y="1820"/>
                  <a:pt x="1259" y="1840"/>
                  <a:pt x="1109" y="1800"/>
                </a:cubicBezTo>
                <a:cubicBezTo>
                  <a:pt x="1129" y="1753"/>
                  <a:pt x="1153" y="1737"/>
                  <a:pt x="1209" y="1700"/>
                </a:cubicBezTo>
              </a:path>
              <a:path w="4486" h="3078" extrusionOk="0">
                <a:moveTo>
                  <a:pt x="2161" y="1015"/>
                </a:moveTo>
                <a:cubicBezTo>
                  <a:pt x="2126" y="1014"/>
                  <a:pt x="2092" y="1014"/>
                  <a:pt x="2057" y="1015"/>
                </a:cubicBezTo>
                <a:cubicBezTo>
                  <a:pt x="2004" y="1017"/>
                  <a:pt x="1924" y="1012"/>
                  <a:pt x="1885" y="1055"/>
                </a:cubicBezTo>
                <a:cubicBezTo>
                  <a:pt x="1830" y="1115"/>
                  <a:pt x="1846" y="1246"/>
                  <a:pt x="1847" y="1319"/>
                </a:cubicBezTo>
                <a:cubicBezTo>
                  <a:pt x="1848" y="1429"/>
                  <a:pt x="1854" y="1539"/>
                  <a:pt x="1868" y="1648"/>
                </a:cubicBezTo>
                <a:cubicBezTo>
                  <a:pt x="1877" y="1724"/>
                  <a:pt x="1889" y="1802"/>
                  <a:pt x="1928" y="1869"/>
                </a:cubicBezTo>
                <a:cubicBezTo>
                  <a:pt x="1951" y="1908"/>
                  <a:pt x="1986" y="1936"/>
                  <a:pt x="2028" y="1913"/>
                </a:cubicBezTo>
                <a:cubicBezTo>
                  <a:pt x="2060" y="1895"/>
                  <a:pt x="2072" y="1849"/>
                  <a:pt x="2085" y="1815"/>
                </a:cubicBezTo>
                <a:cubicBezTo>
                  <a:pt x="2090" y="1801"/>
                  <a:pt x="2096" y="1787"/>
                  <a:pt x="2101" y="1773"/>
                </a:cubicBezTo>
              </a:path>
              <a:path w="4486" h="3078" extrusionOk="0">
                <a:moveTo>
                  <a:pt x="2270" y="1228"/>
                </a:moveTo>
                <a:cubicBezTo>
                  <a:pt x="2310" y="1160"/>
                  <a:pt x="2334" y="1121"/>
                  <a:pt x="2410" y="1093"/>
                </a:cubicBezTo>
                <a:cubicBezTo>
                  <a:pt x="2464" y="1073"/>
                  <a:pt x="2527" y="1075"/>
                  <a:pt x="2577" y="1105"/>
                </a:cubicBezTo>
                <a:cubicBezTo>
                  <a:pt x="2635" y="1140"/>
                  <a:pt x="2651" y="1202"/>
                  <a:pt x="2640" y="1265"/>
                </a:cubicBezTo>
                <a:cubicBezTo>
                  <a:pt x="2624" y="1355"/>
                  <a:pt x="2566" y="1446"/>
                  <a:pt x="2517" y="1522"/>
                </a:cubicBezTo>
                <a:cubicBezTo>
                  <a:pt x="2471" y="1594"/>
                  <a:pt x="2413" y="1661"/>
                  <a:pt x="2373" y="1737"/>
                </a:cubicBezTo>
                <a:cubicBezTo>
                  <a:pt x="2357" y="1769"/>
                  <a:pt x="2342" y="1805"/>
                  <a:pt x="2374" y="1832"/>
                </a:cubicBezTo>
                <a:cubicBezTo>
                  <a:pt x="2405" y="1858"/>
                  <a:pt x="2472" y="1829"/>
                  <a:pt x="2503" y="1822"/>
                </a:cubicBezTo>
                <a:cubicBezTo>
                  <a:pt x="2571" y="1807"/>
                  <a:pt x="2628" y="1781"/>
                  <a:pt x="2688" y="1745"/>
                </a:cubicBezTo>
                <a:cubicBezTo>
                  <a:pt x="2702" y="1736"/>
                  <a:pt x="2717" y="1726"/>
                  <a:pt x="2731" y="1717"/>
                </a:cubicBezTo>
              </a:path>
              <a:path w="4486" h="3078" extrusionOk="0">
                <a:moveTo>
                  <a:pt x="2997" y="1136"/>
                </a:moveTo>
                <a:cubicBezTo>
                  <a:pt x="3014" y="1125"/>
                  <a:pt x="3030" y="1114"/>
                  <a:pt x="3047" y="1105"/>
                </a:cubicBezTo>
                <a:cubicBezTo>
                  <a:pt x="3069" y="1093"/>
                  <a:pt x="3090" y="1083"/>
                  <a:pt x="3115" y="1081"/>
                </a:cubicBezTo>
                <a:cubicBezTo>
                  <a:pt x="3153" y="1078"/>
                  <a:pt x="3177" y="1127"/>
                  <a:pt x="3188" y="1155"/>
                </a:cubicBezTo>
                <a:cubicBezTo>
                  <a:pt x="3217" y="1227"/>
                  <a:pt x="3228" y="1306"/>
                  <a:pt x="3235" y="1383"/>
                </a:cubicBezTo>
                <a:cubicBezTo>
                  <a:pt x="3243" y="1471"/>
                  <a:pt x="3250" y="1562"/>
                  <a:pt x="3250" y="1651"/>
                </a:cubicBezTo>
                <a:cubicBezTo>
                  <a:pt x="3250" y="1716"/>
                  <a:pt x="3241" y="1785"/>
                  <a:pt x="3212" y="1844"/>
                </a:cubicBezTo>
                <a:cubicBezTo>
                  <a:pt x="3189" y="1892"/>
                  <a:pt x="3143" y="1918"/>
                  <a:pt x="3093" y="1932"/>
                </a:cubicBezTo>
                <a:cubicBezTo>
                  <a:pt x="3029" y="1950"/>
                  <a:pt x="2968" y="1937"/>
                  <a:pt x="2906" y="1918"/>
                </a:cubicBezTo>
                <a:cubicBezTo>
                  <a:pt x="2865" y="1906"/>
                  <a:pt x="2829" y="1902"/>
                  <a:pt x="2786" y="1900"/>
                </a:cubicBezTo>
              </a:path>
              <a:path w="4486" h="3078" extrusionOk="0">
                <a:moveTo>
                  <a:pt x="310" y="2247"/>
                </a:moveTo>
                <a:cubicBezTo>
                  <a:pt x="312" y="2218"/>
                  <a:pt x="333" y="2216"/>
                  <a:pt x="299" y="2190"/>
                </a:cubicBezTo>
                <a:cubicBezTo>
                  <a:pt x="253" y="2154"/>
                  <a:pt x="201" y="2181"/>
                  <a:pt x="171" y="2225"/>
                </a:cubicBezTo>
                <a:cubicBezTo>
                  <a:pt x="128" y="2287"/>
                  <a:pt x="119" y="2371"/>
                  <a:pt x="108" y="2444"/>
                </a:cubicBezTo>
                <a:cubicBezTo>
                  <a:pt x="89" y="2573"/>
                  <a:pt x="83" y="2705"/>
                  <a:pt x="80" y="2835"/>
                </a:cubicBezTo>
                <a:cubicBezTo>
                  <a:pt x="79" y="2899"/>
                  <a:pt x="65" y="3008"/>
                  <a:pt x="121" y="3056"/>
                </a:cubicBezTo>
                <a:cubicBezTo>
                  <a:pt x="173" y="3100"/>
                  <a:pt x="254" y="3070"/>
                  <a:pt x="309" y="3055"/>
                </a:cubicBezTo>
                <a:cubicBezTo>
                  <a:pt x="404" y="3029"/>
                  <a:pt x="477" y="2984"/>
                  <a:pt x="556" y="2926"/>
                </a:cubicBezTo>
              </a:path>
              <a:path w="4486" h="3078" extrusionOk="0">
                <a:moveTo>
                  <a:pt x="828" y="2321"/>
                </a:moveTo>
                <a:cubicBezTo>
                  <a:pt x="792" y="2354"/>
                  <a:pt x="771" y="2402"/>
                  <a:pt x="752" y="2449"/>
                </a:cubicBezTo>
                <a:cubicBezTo>
                  <a:pt x="722" y="2522"/>
                  <a:pt x="680" y="2629"/>
                  <a:pt x="713" y="2708"/>
                </a:cubicBezTo>
                <a:cubicBezTo>
                  <a:pt x="735" y="2761"/>
                  <a:pt x="799" y="2755"/>
                  <a:pt x="842" y="2738"/>
                </a:cubicBezTo>
                <a:cubicBezTo>
                  <a:pt x="905" y="2714"/>
                  <a:pt x="955" y="2660"/>
                  <a:pt x="985" y="2601"/>
                </a:cubicBezTo>
                <a:cubicBezTo>
                  <a:pt x="1019" y="2535"/>
                  <a:pt x="1024" y="2460"/>
                  <a:pt x="994" y="2392"/>
                </a:cubicBezTo>
                <a:cubicBezTo>
                  <a:pt x="982" y="2366"/>
                  <a:pt x="947" y="2344"/>
                  <a:pt x="946" y="2314"/>
                </a:cubicBezTo>
                <a:cubicBezTo>
                  <a:pt x="947" y="2310"/>
                  <a:pt x="949" y="2306"/>
                  <a:pt x="950" y="2302"/>
                </a:cubicBezTo>
              </a:path>
              <a:path w="4486" h="3078" extrusionOk="0">
                <a:moveTo>
                  <a:pt x="1399" y="2124"/>
                </a:moveTo>
                <a:cubicBezTo>
                  <a:pt x="1445" y="2109"/>
                  <a:pt x="1491" y="2091"/>
                  <a:pt x="1537" y="2078"/>
                </a:cubicBezTo>
                <a:cubicBezTo>
                  <a:pt x="1585" y="2064"/>
                  <a:pt x="1676" y="2046"/>
                  <a:pt x="1709" y="2100"/>
                </a:cubicBezTo>
                <a:cubicBezTo>
                  <a:pt x="1735" y="2143"/>
                  <a:pt x="1701" y="2203"/>
                  <a:pt x="1678" y="2239"/>
                </a:cubicBezTo>
                <a:cubicBezTo>
                  <a:pt x="1666" y="2258"/>
                  <a:pt x="1638" y="2286"/>
                  <a:pt x="1653" y="2311"/>
                </a:cubicBezTo>
                <a:cubicBezTo>
                  <a:pt x="1665" y="2330"/>
                  <a:pt x="1688" y="2331"/>
                  <a:pt x="1696" y="2355"/>
                </a:cubicBezTo>
                <a:cubicBezTo>
                  <a:pt x="1706" y="2386"/>
                  <a:pt x="1698" y="2429"/>
                  <a:pt x="1697" y="2460"/>
                </a:cubicBezTo>
                <a:cubicBezTo>
                  <a:pt x="1692" y="2561"/>
                  <a:pt x="1684" y="2664"/>
                  <a:pt x="1672" y="2765"/>
                </a:cubicBezTo>
                <a:cubicBezTo>
                  <a:pt x="1669" y="2793"/>
                  <a:pt x="1665" y="2820"/>
                  <a:pt x="1658" y="2847"/>
                </a:cubicBezTo>
                <a:cubicBezTo>
                  <a:pt x="1652" y="2872"/>
                  <a:pt x="1644" y="2889"/>
                  <a:pt x="1631" y="2909"/>
                </a:cubicBezTo>
                <a:cubicBezTo>
                  <a:pt x="1593" y="2890"/>
                  <a:pt x="1557" y="2867"/>
                  <a:pt x="1517" y="2850"/>
                </a:cubicBezTo>
                <a:cubicBezTo>
                  <a:pt x="1477" y="2833"/>
                  <a:pt x="1419" y="2823"/>
                  <a:pt x="1386" y="2796"/>
                </a:cubicBezTo>
                <a:cubicBezTo>
                  <a:pt x="1362" y="2776"/>
                  <a:pt x="1365" y="2743"/>
                  <a:pt x="1371" y="2715"/>
                </a:cubicBezTo>
                <a:cubicBezTo>
                  <a:pt x="1374" y="2705"/>
                  <a:pt x="1377" y="2694"/>
                  <a:pt x="1380" y="2684"/>
                </a:cubicBezTo>
              </a:path>
              <a:path w="4486" h="3078" extrusionOk="0">
                <a:moveTo>
                  <a:pt x="2184" y="1945"/>
                </a:moveTo>
                <a:cubicBezTo>
                  <a:pt x="2158" y="1939"/>
                  <a:pt x="2128" y="1929"/>
                  <a:pt x="2102" y="1930"/>
                </a:cubicBezTo>
                <a:cubicBezTo>
                  <a:pt x="2064" y="1931"/>
                  <a:pt x="2023" y="1937"/>
                  <a:pt x="1986" y="1944"/>
                </a:cubicBezTo>
                <a:cubicBezTo>
                  <a:pt x="1905" y="1960"/>
                  <a:pt x="1854" y="1997"/>
                  <a:pt x="1838" y="2080"/>
                </a:cubicBezTo>
                <a:cubicBezTo>
                  <a:pt x="1817" y="2189"/>
                  <a:pt x="1837" y="2307"/>
                  <a:pt x="1839" y="2417"/>
                </a:cubicBezTo>
                <a:cubicBezTo>
                  <a:pt x="1841" y="2508"/>
                  <a:pt x="1834" y="2602"/>
                  <a:pt x="1846" y="2693"/>
                </a:cubicBezTo>
                <a:cubicBezTo>
                  <a:pt x="1852" y="2734"/>
                  <a:pt x="1865" y="2771"/>
                  <a:pt x="1905" y="2789"/>
                </a:cubicBezTo>
                <a:cubicBezTo>
                  <a:pt x="1935" y="2802"/>
                  <a:pt x="1975" y="2805"/>
                  <a:pt x="2007" y="2802"/>
                </a:cubicBezTo>
                <a:cubicBezTo>
                  <a:pt x="2039" y="2799"/>
                  <a:pt x="2052" y="2793"/>
                  <a:pt x="2073" y="2770"/>
                </a:cubicBezTo>
                <a:cubicBezTo>
                  <a:pt x="2089" y="2753"/>
                  <a:pt x="2100" y="2728"/>
                  <a:pt x="2112" y="2708"/>
                </a:cubicBezTo>
              </a:path>
              <a:path w="4486" h="3078" extrusionOk="0">
                <a:moveTo>
                  <a:pt x="2361" y="2145"/>
                </a:moveTo>
                <a:cubicBezTo>
                  <a:pt x="2393" y="2120"/>
                  <a:pt x="2427" y="2102"/>
                  <a:pt x="2465" y="2086"/>
                </a:cubicBezTo>
                <a:cubicBezTo>
                  <a:pt x="2519" y="2064"/>
                  <a:pt x="2599" y="2027"/>
                  <a:pt x="2658" y="2044"/>
                </a:cubicBezTo>
                <a:cubicBezTo>
                  <a:pt x="2699" y="2056"/>
                  <a:pt x="2685" y="2106"/>
                  <a:pt x="2675" y="2135"/>
                </a:cubicBezTo>
                <a:cubicBezTo>
                  <a:pt x="2655" y="2191"/>
                  <a:pt x="2628" y="2244"/>
                  <a:pt x="2609" y="2300"/>
                </a:cubicBezTo>
                <a:cubicBezTo>
                  <a:pt x="2592" y="2350"/>
                  <a:pt x="2585" y="2402"/>
                  <a:pt x="2595" y="2454"/>
                </a:cubicBezTo>
                <a:cubicBezTo>
                  <a:pt x="2602" y="2491"/>
                  <a:pt x="2615" y="2530"/>
                  <a:pt x="2608" y="2568"/>
                </a:cubicBezTo>
                <a:cubicBezTo>
                  <a:pt x="2600" y="2613"/>
                  <a:pt x="2555" y="2631"/>
                  <a:pt x="2515" y="2640"/>
                </a:cubicBezTo>
                <a:cubicBezTo>
                  <a:pt x="2477" y="2649"/>
                  <a:pt x="2439" y="2653"/>
                  <a:pt x="2400" y="2649"/>
                </a:cubicBezTo>
                <a:cubicBezTo>
                  <a:pt x="2368" y="2646"/>
                  <a:pt x="2351" y="2637"/>
                  <a:pt x="2345" y="2610"/>
                </a:cubicBezTo>
                <a:cubicBezTo>
                  <a:pt x="2351" y="2592"/>
                  <a:pt x="2354" y="2585"/>
                  <a:pt x="2365" y="2575"/>
                </a:cubicBezTo>
              </a:path>
              <a:path w="4486" h="3078" extrusionOk="0">
                <a:moveTo>
                  <a:pt x="2945" y="2081"/>
                </a:moveTo>
                <a:cubicBezTo>
                  <a:pt x="2954" y="2054"/>
                  <a:pt x="2957" y="2040"/>
                  <a:pt x="2978" y="2020"/>
                </a:cubicBezTo>
                <a:cubicBezTo>
                  <a:pt x="3000" y="1999"/>
                  <a:pt x="3017" y="1996"/>
                  <a:pt x="3045" y="2015"/>
                </a:cubicBezTo>
                <a:cubicBezTo>
                  <a:pt x="3091" y="2046"/>
                  <a:pt x="3115" y="2121"/>
                  <a:pt x="3135" y="2170"/>
                </a:cubicBezTo>
                <a:cubicBezTo>
                  <a:pt x="3179" y="2278"/>
                  <a:pt x="3208" y="2393"/>
                  <a:pt x="3227" y="2508"/>
                </a:cubicBezTo>
                <a:cubicBezTo>
                  <a:pt x="3238" y="2572"/>
                  <a:pt x="3253" y="2642"/>
                  <a:pt x="3243" y="2707"/>
                </a:cubicBezTo>
                <a:cubicBezTo>
                  <a:pt x="3236" y="2753"/>
                  <a:pt x="3207" y="2786"/>
                  <a:pt x="3167" y="2807"/>
                </a:cubicBezTo>
                <a:cubicBezTo>
                  <a:pt x="3088" y="2848"/>
                  <a:pt x="2981" y="2852"/>
                  <a:pt x="2894" y="2853"/>
                </a:cubicBezTo>
                <a:cubicBezTo>
                  <a:pt x="2883" y="2853"/>
                  <a:pt x="2764" y="2858"/>
                  <a:pt x="2831" y="2846"/>
                </a:cubicBezTo>
                <a:cubicBezTo>
                  <a:pt x="2841" y="2845"/>
                  <a:pt x="2850" y="2843"/>
                  <a:pt x="2860" y="2842"/>
                </a:cubicBezTo>
              </a:path>
              <a:path w="4486" h="3078" extrusionOk="0">
                <a:moveTo>
                  <a:pt x="3270" y="105"/>
                </a:moveTo>
                <a:cubicBezTo>
                  <a:pt x="3246" y="101"/>
                  <a:pt x="3222" y="99"/>
                  <a:pt x="3200" y="92"/>
                </a:cubicBezTo>
                <a:cubicBezTo>
                  <a:pt x="3228" y="82"/>
                  <a:pt x="3256" y="77"/>
                  <a:pt x="3285" y="69"/>
                </a:cubicBezTo>
                <a:cubicBezTo>
                  <a:pt x="3320" y="59"/>
                  <a:pt x="3353" y="47"/>
                  <a:pt x="3388" y="38"/>
                </a:cubicBezTo>
                <a:cubicBezTo>
                  <a:pt x="3392" y="37"/>
                  <a:pt x="3397" y="37"/>
                  <a:pt x="3401" y="36"/>
                </a:cubicBezTo>
              </a:path>
              <a:path w="4486" h="3078" extrusionOk="0">
                <a:moveTo>
                  <a:pt x="3259" y="279"/>
                </a:moveTo>
                <a:cubicBezTo>
                  <a:pt x="3277" y="310"/>
                  <a:pt x="3296" y="330"/>
                  <a:pt x="3331" y="344"/>
                </a:cubicBezTo>
                <a:cubicBezTo>
                  <a:pt x="3365" y="358"/>
                  <a:pt x="3392" y="352"/>
                  <a:pt x="3425" y="346"/>
                </a:cubicBezTo>
                <a:cubicBezTo>
                  <a:pt x="3469" y="338"/>
                  <a:pt x="3493" y="309"/>
                  <a:pt x="3532" y="280"/>
                </a:cubicBezTo>
              </a:path>
              <a:path w="4486" h="3078" extrusionOk="0">
                <a:moveTo>
                  <a:pt x="3487" y="35"/>
                </a:moveTo>
                <a:cubicBezTo>
                  <a:pt x="3470" y="41"/>
                  <a:pt x="3465" y="43"/>
                  <a:pt x="3454" y="47"/>
                </a:cubicBezTo>
                <a:cubicBezTo>
                  <a:pt x="3516" y="54"/>
                  <a:pt x="3579" y="39"/>
                  <a:pt x="3639" y="18"/>
                </a:cubicBezTo>
                <a:cubicBezTo>
                  <a:pt x="3653" y="12"/>
                  <a:pt x="3667" y="6"/>
                  <a:pt x="3681" y="0"/>
                </a:cubicBezTo>
              </a:path>
              <a:path w="4486" h="3078" extrusionOk="0">
                <a:moveTo>
                  <a:pt x="3635" y="2162"/>
                </a:moveTo>
                <a:cubicBezTo>
                  <a:pt x="3713" y="2166"/>
                  <a:pt x="3791" y="2166"/>
                  <a:pt x="3869" y="2163"/>
                </a:cubicBezTo>
                <a:cubicBezTo>
                  <a:pt x="3885" y="2162"/>
                  <a:pt x="3901" y="2162"/>
                  <a:pt x="3917" y="2161"/>
                </a:cubicBezTo>
              </a:path>
              <a:path w="4486" h="3078" extrusionOk="0">
                <a:moveTo>
                  <a:pt x="4053" y="2299"/>
                </a:moveTo>
                <a:cubicBezTo>
                  <a:pt x="4053" y="2371"/>
                  <a:pt x="4010" y="2481"/>
                  <a:pt x="4066" y="2544"/>
                </a:cubicBezTo>
                <a:cubicBezTo>
                  <a:pt x="4119" y="2604"/>
                  <a:pt x="4247" y="2590"/>
                  <a:pt x="4273" y="2510"/>
                </a:cubicBezTo>
                <a:cubicBezTo>
                  <a:pt x="4298" y="2433"/>
                  <a:pt x="4213" y="2335"/>
                  <a:pt x="4176" y="2275"/>
                </a:cubicBezTo>
                <a:cubicBezTo>
                  <a:pt x="4167" y="2260"/>
                  <a:pt x="4157" y="2245"/>
                  <a:pt x="4148" y="2230"/>
                </a:cubicBezTo>
              </a:path>
              <a:path w="4486" h="3078" extrusionOk="0">
                <a:moveTo>
                  <a:pt x="4192" y="2196"/>
                </a:moveTo>
                <a:cubicBezTo>
                  <a:pt x="4272" y="2242"/>
                  <a:pt x="4316" y="2337"/>
                  <a:pt x="4379" y="2415"/>
                </a:cubicBezTo>
                <a:cubicBezTo>
                  <a:pt x="4428" y="2475"/>
                  <a:pt x="4441" y="2489"/>
                  <a:pt x="4466" y="2530"/>
                </a:cubicBezTo>
              </a:path>
              <a:path w="4486" h="3078" extrusionOk="0">
                <a:moveTo>
                  <a:pt x="4485" y="2139"/>
                </a:moveTo>
                <a:cubicBezTo>
                  <a:pt x="4474" y="2223"/>
                  <a:pt x="4456" y="2297"/>
                  <a:pt x="4434" y="2379"/>
                </a:cubicBezTo>
                <a:cubicBezTo>
                  <a:pt x="4412" y="2461"/>
                  <a:pt x="4388" y="2542"/>
                  <a:pt x="4363" y="2623"/>
                </a:cubicBezTo>
                <a:cubicBezTo>
                  <a:pt x="4347" y="2670"/>
                  <a:pt x="4341" y="2689"/>
                  <a:pt x="4331" y="272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203" name="Ink 90"/>
          <p:cNvSpPr>
            <a:spLocks noRot="1" noChangeAspect="1" noEditPoints="1" noChangeArrowheads="1" noChangeShapeType="1" noTextEdit="1"/>
          </p:cNvSpPr>
          <p:nvPr/>
        </p:nvSpPr>
        <p:spPr bwMode="auto">
          <a:xfrm>
            <a:off x="2179638" y="4265613"/>
            <a:ext cx="6624637" cy="481012"/>
          </a:xfrm>
          <a:custGeom>
            <a:avLst/>
            <a:gdLst>
              <a:gd name="T0" fmla="*/ 2147483647 w 18404"/>
              <a:gd name="T1" fmla="*/ 2147483647 h 1335"/>
              <a:gd name="T2" fmla="*/ 0 w 18404"/>
              <a:gd name="T3" fmla="*/ 2147483647 h 1335"/>
              <a:gd name="T4" fmla="*/ 2147483647 w 18404"/>
              <a:gd name="T5" fmla="*/ 2147483647 h 1335"/>
              <a:gd name="T6" fmla="*/ 2147483647 w 18404"/>
              <a:gd name="T7" fmla="*/ 2147483647 h 1335"/>
              <a:gd name="T8" fmla="*/ 2147483647 w 18404"/>
              <a:gd name="T9" fmla="*/ 2147483647 h 1335"/>
              <a:gd name="T10" fmla="*/ 0 60000 65536"/>
              <a:gd name="T11" fmla="*/ 0 60000 65536"/>
              <a:gd name="T12" fmla="*/ 0 60000 65536"/>
              <a:gd name="T13" fmla="*/ 0 60000 65536"/>
              <a:gd name="T14" fmla="*/ 0 60000 65536"/>
              <a:gd name="T15" fmla="*/ 0 w 18404"/>
              <a:gd name="T16" fmla="*/ 0 h 1335"/>
              <a:gd name="T17" fmla="*/ 18404 w 18404"/>
              <a:gd name="T18" fmla="*/ 1335 h 1335"/>
            </a:gdLst>
            <a:ahLst/>
            <a:cxnLst>
              <a:cxn ang="T10">
                <a:pos x="T0" y="T1"/>
              </a:cxn>
              <a:cxn ang="T11">
                <a:pos x="T2" y="T3"/>
              </a:cxn>
              <a:cxn ang="T12">
                <a:pos x="T4" y="T5"/>
              </a:cxn>
              <a:cxn ang="T13">
                <a:pos x="T6" y="T7"/>
              </a:cxn>
              <a:cxn ang="T14">
                <a:pos x="T8" y="T9"/>
              </a:cxn>
            </a:cxnLst>
            <a:rect l="T15" t="T16" r="T17" b="T18"/>
            <a:pathLst>
              <a:path w="18404" h="1335" extrusionOk="0">
                <a:moveTo>
                  <a:pt x="6" y="0"/>
                </a:moveTo>
                <a:cubicBezTo>
                  <a:pt x="10" y="29"/>
                  <a:pt x="11" y="43"/>
                  <a:pt x="0" y="70"/>
                </a:cubicBezTo>
              </a:path>
              <a:path w="18404" h="1335" extrusionOk="0">
                <a:moveTo>
                  <a:pt x="18165" y="1265"/>
                </a:moveTo>
                <a:cubicBezTo>
                  <a:pt x="18197" y="1337"/>
                  <a:pt x="18246" y="1355"/>
                  <a:pt x="18332" y="1321"/>
                </a:cubicBezTo>
                <a:cubicBezTo>
                  <a:pt x="18383" y="1291"/>
                  <a:pt x="18399" y="1282"/>
                  <a:pt x="18403" y="1238"/>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204" name="Ink 91"/>
          <p:cNvSpPr>
            <a:spLocks noRot="1" noChangeAspect="1" noEditPoints="1" noChangeArrowheads="1" noChangeShapeType="1" noTextEdit="1"/>
          </p:cNvSpPr>
          <p:nvPr/>
        </p:nvSpPr>
        <p:spPr bwMode="auto">
          <a:xfrm>
            <a:off x="6365875" y="5783263"/>
            <a:ext cx="58738" cy="369887"/>
          </a:xfrm>
          <a:custGeom>
            <a:avLst/>
            <a:gdLst>
              <a:gd name="T0" fmla="*/ 2147483647 w 166"/>
              <a:gd name="T1" fmla="*/ 2147483647 h 1026"/>
              <a:gd name="T2" fmla="*/ 2147483647 w 166"/>
              <a:gd name="T3" fmla="*/ 2147483647 h 1026"/>
              <a:gd name="T4" fmla="*/ 2147483647 w 166"/>
              <a:gd name="T5" fmla="*/ 2147483647 h 1026"/>
              <a:gd name="T6" fmla="*/ 2147483647 w 166"/>
              <a:gd name="T7" fmla="*/ 2147483647 h 1026"/>
              <a:gd name="T8" fmla="*/ 0 60000 65536"/>
              <a:gd name="T9" fmla="*/ 0 60000 65536"/>
              <a:gd name="T10" fmla="*/ 0 60000 65536"/>
              <a:gd name="T11" fmla="*/ 0 60000 65536"/>
              <a:gd name="T12" fmla="*/ 0 w 166"/>
              <a:gd name="T13" fmla="*/ 0 h 1026"/>
              <a:gd name="T14" fmla="*/ 166 w 166"/>
              <a:gd name="T15" fmla="*/ 1026 h 1026"/>
            </a:gdLst>
            <a:ahLst/>
            <a:cxnLst>
              <a:cxn ang="T8">
                <a:pos x="T0" y="T1"/>
              </a:cxn>
              <a:cxn ang="T9">
                <a:pos x="T2" y="T3"/>
              </a:cxn>
              <a:cxn ang="T10">
                <a:pos x="T4" y="T5"/>
              </a:cxn>
              <a:cxn ang="T11">
                <a:pos x="T6" y="T7"/>
              </a:cxn>
            </a:cxnLst>
            <a:rect l="T12" t="T13" r="T14" b="T15"/>
            <a:pathLst>
              <a:path w="166" h="1026" extrusionOk="0">
                <a:moveTo>
                  <a:pt x="165" y="8"/>
                </a:moveTo>
                <a:cubicBezTo>
                  <a:pt x="107" y="6"/>
                  <a:pt x="95" y="87"/>
                  <a:pt x="80" y="138"/>
                </a:cubicBezTo>
                <a:cubicBezTo>
                  <a:pt x="38" y="282"/>
                  <a:pt x="12" y="441"/>
                  <a:pt x="2" y="590"/>
                </a:cubicBezTo>
                <a:cubicBezTo>
                  <a:pt x="-8" y="735"/>
                  <a:pt x="2" y="881"/>
                  <a:pt x="11" y="102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205" name="Ink 92"/>
          <p:cNvSpPr>
            <a:spLocks noRot="1" noChangeAspect="1" noEditPoints="1" noChangeArrowheads="1" noChangeShapeType="1" noTextEdit="1"/>
          </p:cNvSpPr>
          <p:nvPr/>
        </p:nvSpPr>
        <p:spPr bwMode="auto">
          <a:xfrm>
            <a:off x="5888038" y="5854700"/>
            <a:ext cx="1654175" cy="369888"/>
          </a:xfrm>
          <a:custGeom>
            <a:avLst/>
            <a:gdLst>
              <a:gd name="T0" fmla="*/ 2147483647 w 4593"/>
              <a:gd name="T1" fmla="*/ 2147483647 h 1025"/>
              <a:gd name="T2" fmla="*/ 2147483647 w 4593"/>
              <a:gd name="T3" fmla="*/ 2147483647 h 1025"/>
              <a:gd name="T4" fmla="*/ 2147483647 w 4593"/>
              <a:gd name="T5" fmla="*/ 2147483647 h 1025"/>
              <a:gd name="T6" fmla="*/ 2147483647 w 4593"/>
              <a:gd name="T7" fmla="*/ 2147483647 h 1025"/>
              <a:gd name="T8" fmla="*/ 2147483647 w 4593"/>
              <a:gd name="T9" fmla="*/ 2147483647 h 1025"/>
              <a:gd name="T10" fmla="*/ 2147483647 w 4593"/>
              <a:gd name="T11" fmla="*/ 2147483647 h 1025"/>
              <a:gd name="T12" fmla="*/ 2147483647 w 4593"/>
              <a:gd name="T13" fmla="*/ 2147483647 h 1025"/>
              <a:gd name="T14" fmla="*/ 2147483647 w 4593"/>
              <a:gd name="T15" fmla="*/ 2147483647 h 1025"/>
              <a:gd name="T16" fmla="*/ 2147483647 w 4593"/>
              <a:gd name="T17" fmla="*/ 2147483647 h 1025"/>
              <a:gd name="T18" fmla="*/ 2147483647 w 4593"/>
              <a:gd name="T19" fmla="*/ 2147483647 h 1025"/>
              <a:gd name="T20" fmla="*/ 2147483647 w 4593"/>
              <a:gd name="T21" fmla="*/ 2147483647 h 1025"/>
              <a:gd name="T22" fmla="*/ 2147483647 w 4593"/>
              <a:gd name="T23" fmla="*/ 2147483647 h 1025"/>
              <a:gd name="T24" fmla="*/ 2147483647 w 4593"/>
              <a:gd name="T25" fmla="*/ 2147483647 h 1025"/>
              <a:gd name="T26" fmla="*/ 2147483647 w 4593"/>
              <a:gd name="T27" fmla="*/ 2147483647 h 1025"/>
              <a:gd name="T28" fmla="*/ 2147483647 w 4593"/>
              <a:gd name="T29" fmla="*/ 2147483647 h 1025"/>
              <a:gd name="T30" fmla="*/ 2147483647 w 4593"/>
              <a:gd name="T31" fmla="*/ 2147483647 h 1025"/>
              <a:gd name="T32" fmla="*/ 2147483647 w 4593"/>
              <a:gd name="T33" fmla="*/ 2147483647 h 1025"/>
              <a:gd name="T34" fmla="*/ 2147483647 w 4593"/>
              <a:gd name="T35" fmla="*/ 2147483647 h 1025"/>
              <a:gd name="T36" fmla="*/ 2147483647 w 4593"/>
              <a:gd name="T37" fmla="*/ 2147483647 h 1025"/>
              <a:gd name="T38" fmla="*/ 2147483647 w 4593"/>
              <a:gd name="T39" fmla="*/ 2147483647 h 1025"/>
              <a:gd name="T40" fmla="*/ 2147483647 w 4593"/>
              <a:gd name="T41" fmla="*/ 2147483647 h 1025"/>
              <a:gd name="T42" fmla="*/ 2147483647 w 4593"/>
              <a:gd name="T43" fmla="*/ 2147483647 h 1025"/>
              <a:gd name="T44" fmla="*/ 2147483647 w 4593"/>
              <a:gd name="T45" fmla="*/ 2147483647 h 1025"/>
              <a:gd name="T46" fmla="*/ 2147483647 w 4593"/>
              <a:gd name="T47" fmla="*/ 2147483647 h 1025"/>
              <a:gd name="T48" fmla="*/ 2147483647 w 4593"/>
              <a:gd name="T49" fmla="*/ 2147483647 h 1025"/>
              <a:gd name="T50" fmla="*/ 2147483647 w 4593"/>
              <a:gd name="T51" fmla="*/ 2147483647 h 1025"/>
              <a:gd name="T52" fmla="*/ 2147483647 w 4593"/>
              <a:gd name="T53" fmla="*/ 2147483647 h 1025"/>
              <a:gd name="T54" fmla="*/ 2147483647 w 4593"/>
              <a:gd name="T55" fmla="*/ 2147483647 h 1025"/>
              <a:gd name="T56" fmla="*/ 2147483647 w 4593"/>
              <a:gd name="T57" fmla="*/ 2147483647 h 1025"/>
              <a:gd name="T58" fmla="*/ 2147483647 w 4593"/>
              <a:gd name="T59" fmla="*/ 2147483647 h 1025"/>
              <a:gd name="T60" fmla="*/ 2147483647 w 4593"/>
              <a:gd name="T61" fmla="*/ 2147483647 h 1025"/>
              <a:gd name="T62" fmla="*/ 2147483647 w 4593"/>
              <a:gd name="T63" fmla="*/ 2147483647 h 1025"/>
              <a:gd name="T64" fmla="*/ 2147483647 w 4593"/>
              <a:gd name="T65" fmla="*/ 2147483647 h 1025"/>
              <a:gd name="T66" fmla="*/ 2147483647 w 4593"/>
              <a:gd name="T67" fmla="*/ 2147483647 h 1025"/>
              <a:gd name="T68" fmla="*/ 2147483647 w 4593"/>
              <a:gd name="T69" fmla="*/ 2147483647 h 1025"/>
              <a:gd name="T70" fmla="*/ 2147483647 w 4593"/>
              <a:gd name="T71" fmla="*/ 2147483647 h 1025"/>
              <a:gd name="T72" fmla="*/ 2147483647 w 4593"/>
              <a:gd name="T73" fmla="*/ 2147483647 h 10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93"/>
              <a:gd name="T112" fmla="*/ 0 h 1025"/>
              <a:gd name="T113" fmla="*/ 4593 w 4593"/>
              <a:gd name="T114" fmla="*/ 1025 h 10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93" h="1025" extrusionOk="0">
                <a:moveTo>
                  <a:pt x="0" y="618"/>
                </a:moveTo>
                <a:cubicBezTo>
                  <a:pt x="41" y="676"/>
                  <a:pt x="83" y="734"/>
                  <a:pt x="125" y="791"/>
                </a:cubicBezTo>
                <a:cubicBezTo>
                  <a:pt x="169" y="850"/>
                  <a:pt x="220" y="903"/>
                  <a:pt x="261" y="964"/>
                </a:cubicBezTo>
                <a:cubicBezTo>
                  <a:pt x="275" y="984"/>
                  <a:pt x="285" y="1005"/>
                  <a:pt x="300" y="1024"/>
                </a:cubicBezTo>
              </a:path>
              <a:path w="4593" h="1025" extrusionOk="0">
                <a:moveTo>
                  <a:pt x="240" y="789"/>
                </a:moveTo>
                <a:cubicBezTo>
                  <a:pt x="239" y="696"/>
                  <a:pt x="246" y="619"/>
                  <a:pt x="272" y="530"/>
                </a:cubicBezTo>
                <a:cubicBezTo>
                  <a:pt x="310" y="399"/>
                  <a:pt x="374" y="295"/>
                  <a:pt x="477" y="206"/>
                </a:cubicBezTo>
                <a:cubicBezTo>
                  <a:pt x="547" y="146"/>
                  <a:pt x="620" y="109"/>
                  <a:pt x="704" y="74"/>
                </a:cubicBezTo>
              </a:path>
              <a:path w="4593" h="1025" extrusionOk="0">
                <a:moveTo>
                  <a:pt x="834" y="507"/>
                </a:moveTo>
                <a:cubicBezTo>
                  <a:pt x="837" y="539"/>
                  <a:pt x="832" y="628"/>
                  <a:pt x="877" y="641"/>
                </a:cubicBezTo>
                <a:cubicBezTo>
                  <a:pt x="928" y="656"/>
                  <a:pt x="990" y="594"/>
                  <a:pt x="1022" y="564"/>
                </a:cubicBezTo>
                <a:cubicBezTo>
                  <a:pt x="1069" y="520"/>
                  <a:pt x="1109" y="465"/>
                  <a:pt x="1133" y="405"/>
                </a:cubicBezTo>
                <a:cubicBezTo>
                  <a:pt x="1140" y="381"/>
                  <a:pt x="1144" y="375"/>
                  <a:pt x="1134" y="361"/>
                </a:cubicBezTo>
                <a:cubicBezTo>
                  <a:pt x="1081" y="372"/>
                  <a:pt x="1050" y="411"/>
                  <a:pt x="1017" y="454"/>
                </a:cubicBezTo>
                <a:cubicBezTo>
                  <a:pt x="943" y="549"/>
                  <a:pt x="887" y="668"/>
                  <a:pt x="870" y="788"/>
                </a:cubicBezTo>
                <a:cubicBezTo>
                  <a:pt x="864" y="831"/>
                  <a:pt x="856" y="923"/>
                  <a:pt x="912" y="939"/>
                </a:cubicBezTo>
                <a:cubicBezTo>
                  <a:pt x="980" y="959"/>
                  <a:pt x="1047" y="874"/>
                  <a:pt x="1089" y="837"/>
                </a:cubicBezTo>
              </a:path>
              <a:path w="4593" h="1025" extrusionOk="0">
                <a:moveTo>
                  <a:pt x="1255" y="535"/>
                </a:moveTo>
                <a:cubicBezTo>
                  <a:pt x="1266" y="478"/>
                  <a:pt x="1268" y="412"/>
                  <a:pt x="1336" y="399"/>
                </a:cubicBezTo>
                <a:cubicBezTo>
                  <a:pt x="1403" y="386"/>
                  <a:pt x="1456" y="455"/>
                  <a:pt x="1488" y="502"/>
                </a:cubicBezTo>
                <a:cubicBezTo>
                  <a:pt x="1558" y="606"/>
                  <a:pt x="1573" y="746"/>
                  <a:pt x="1650" y="844"/>
                </a:cubicBezTo>
                <a:cubicBezTo>
                  <a:pt x="1683" y="887"/>
                  <a:pt x="1734" y="890"/>
                  <a:pt x="1781" y="872"/>
                </a:cubicBezTo>
                <a:cubicBezTo>
                  <a:pt x="1852" y="844"/>
                  <a:pt x="1873" y="777"/>
                  <a:pt x="1895" y="711"/>
                </a:cubicBezTo>
                <a:cubicBezTo>
                  <a:pt x="1923" y="626"/>
                  <a:pt x="1923" y="549"/>
                  <a:pt x="1921" y="460"/>
                </a:cubicBezTo>
              </a:path>
              <a:path w="4593" h="1025" extrusionOk="0">
                <a:moveTo>
                  <a:pt x="2078" y="594"/>
                </a:moveTo>
                <a:cubicBezTo>
                  <a:pt x="2094" y="661"/>
                  <a:pt x="2112" y="725"/>
                  <a:pt x="2135" y="790"/>
                </a:cubicBezTo>
                <a:cubicBezTo>
                  <a:pt x="2141" y="808"/>
                  <a:pt x="2143" y="813"/>
                  <a:pt x="2149" y="824"/>
                </a:cubicBezTo>
                <a:cubicBezTo>
                  <a:pt x="2153" y="789"/>
                  <a:pt x="2143" y="756"/>
                  <a:pt x="2138" y="721"/>
                </a:cubicBezTo>
                <a:cubicBezTo>
                  <a:pt x="2128" y="657"/>
                  <a:pt x="2120" y="592"/>
                  <a:pt x="2125" y="527"/>
                </a:cubicBezTo>
                <a:cubicBezTo>
                  <a:pt x="2128" y="491"/>
                  <a:pt x="2133" y="417"/>
                  <a:pt x="2167" y="392"/>
                </a:cubicBezTo>
                <a:cubicBezTo>
                  <a:pt x="2190" y="375"/>
                  <a:pt x="2221" y="393"/>
                  <a:pt x="2242" y="401"/>
                </a:cubicBezTo>
              </a:path>
              <a:path w="4593" h="1025" extrusionOk="0">
                <a:moveTo>
                  <a:pt x="2422" y="777"/>
                </a:moveTo>
                <a:cubicBezTo>
                  <a:pt x="2424" y="781"/>
                  <a:pt x="2425" y="784"/>
                  <a:pt x="2427" y="788"/>
                </a:cubicBezTo>
                <a:cubicBezTo>
                  <a:pt x="2445" y="758"/>
                  <a:pt x="2445" y="720"/>
                  <a:pt x="2451" y="683"/>
                </a:cubicBezTo>
                <a:cubicBezTo>
                  <a:pt x="2457" y="648"/>
                  <a:pt x="2462" y="613"/>
                  <a:pt x="2472" y="579"/>
                </a:cubicBezTo>
                <a:cubicBezTo>
                  <a:pt x="2499" y="601"/>
                  <a:pt x="2508" y="629"/>
                  <a:pt x="2528" y="659"/>
                </a:cubicBezTo>
                <a:cubicBezTo>
                  <a:pt x="2545" y="685"/>
                  <a:pt x="2571" y="721"/>
                  <a:pt x="2604" y="728"/>
                </a:cubicBezTo>
                <a:cubicBezTo>
                  <a:pt x="2632" y="734"/>
                  <a:pt x="2652" y="709"/>
                  <a:pt x="2659" y="685"/>
                </a:cubicBezTo>
                <a:cubicBezTo>
                  <a:pt x="2673" y="635"/>
                  <a:pt x="2664" y="580"/>
                  <a:pt x="2667" y="529"/>
                </a:cubicBezTo>
                <a:cubicBezTo>
                  <a:pt x="2670" y="474"/>
                  <a:pt x="2680" y="428"/>
                  <a:pt x="2700" y="378"/>
                </a:cubicBezTo>
              </a:path>
              <a:path w="4593" h="1025" extrusionOk="0">
                <a:moveTo>
                  <a:pt x="3325" y="205"/>
                </a:moveTo>
                <a:cubicBezTo>
                  <a:pt x="3319" y="252"/>
                  <a:pt x="3308" y="297"/>
                  <a:pt x="3298" y="343"/>
                </a:cubicBezTo>
                <a:cubicBezTo>
                  <a:pt x="3279" y="433"/>
                  <a:pt x="3261" y="525"/>
                  <a:pt x="3250" y="617"/>
                </a:cubicBezTo>
                <a:cubicBezTo>
                  <a:pt x="3241" y="697"/>
                  <a:pt x="3241" y="783"/>
                  <a:pt x="3250" y="863"/>
                </a:cubicBezTo>
                <a:cubicBezTo>
                  <a:pt x="3254" y="883"/>
                  <a:pt x="3254" y="887"/>
                  <a:pt x="3260" y="897"/>
                </a:cubicBezTo>
              </a:path>
              <a:path w="4593" h="1025" extrusionOk="0">
                <a:moveTo>
                  <a:pt x="2871" y="173"/>
                </a:moveTo>
                <a:cubicBezTo>
                  <a:pt x="2850" y="121"/>
                  <a:pt x="2848" y="101"/>
                  <a:pt x="2909" y="80"/>
                </a:cubicBezTo>
                <a:cubicBezTo>
                  <a:pt x="2989" y="53"/>
                  <a:pt x="3074" y="52"/>
                  <a:pt x="3156" y="39"/>
                </a:cubicBezTo>
                <a:cubicBezTo>
                  <a:pt x="3250" y="24"/>
                  <a:pt x="3344" y="20"/>
                  <a:pt x="3439" y="10"/>
                </a:cubicBezTo>
                <a:cubicBezTo>
                  <a:pt x="3498" y="3"/>
                  <a:pt x="3516" y="1"/>
                  <a:pt x="3555" y="0"/>
                </a:cubicBezTo>
              </a:path>
              <a:path w="4593" h="1025" extrusionOk="0">
                <a:moveTo>
                  <a:pt x="3528" y="946"/>
                </a:moveTo>
                <a:cubicBezTo>
                  <a:pt x="3530" y="970"/>
                  <a:pt x="3529" y="975"/>
                  <a:pt x="3534" y="989"/>
                </a:cubicBezTo>
                <a:cubicBezTo>
                  <a:pt x="3536" y="943"/>
                  <a:pt x="3529" y="898"/>
                  <a:pt x="3527" y="851"/>
                </a:cubicBezTo>
                <a:cubicBezTo>
                  <a:pt x="3522" y="739"/>
                  <a:pt x="3519" y="619"/>
                  <a:pt x="3561" y="512"/>
                </a:cubicBezTo>
                <a:cubicBezTo>
                  <a:pt x="3580" y="464"/>
                  <a:pt x="3603" y="433"/>
                  <a:pt x="3651" y="417"/>
                </a:cubicBezTo>
                <a:cubicBezTo>
                  <a:pt x="3657" y="418"/>
                  <a:pt x="3664" y="419"/>
                  <a:pt x="3670" y="420"/>
                </a:cubicBezTo>
                <a:cubicBezTo>
                  <a:pt x="3689" y="455"/>
                  <a:pt x="3697" y="468"/>
                  <a:pt x="3692" y="513"/>
                </a:cubicBezTo>
                <a:cubicBezTo>
                  <a:pt x="3685" y="575"/>
                  <a:pt x="3642" y="667"/>
                  <a:pt x="3670" y="728"/>
                </a:cubicBezTo>
                <a:cubicBezTo>
                  <a:pt x="3697" y="788"/>
                  <a:pt x="3759" y="801"/>
                  <a:pt x="3816" y="768"/>
                </a:cubicBezTo>
                <a:cubicBezTo>
                  <a:pt x="3858" y="744"/>
                  <a:pt x="3890" y="704"/>
                  <a:pt x="3913" y="663"/>
                </a:cubicBezTo>
                <a:cubicBezTo>
                  <a:pt x="3921" y="649"/>
                  <a:pt x="3925" y="632"/>
                  <a:pt x="3932" y="618"/>
                </a:cubicBezTo>
                <a:cubicBezTo>
                  <a:pt x="3935" y="640"/>
                  <a:pt x="3935" y="662"/>
                  <a:pt x="3940" y="684"/>
                </a:cubicBezTo>
                <a:cubicBezTo>
                  <a:pt x="3945" y="708"/>
                  <a:pt x="3956" y="746"/>
                  <a:pt x="3977" y="762"/>
                </a:cubicBezTo>
                <a:cubicBezTo>
                  <a:pt x="3996" y="777"/>
                  <a:pt x="4017" y="763"/>
                  <a:pt x="4032" y="750"/>
                </a:cubicBezTo>
                <a:cubicBezTo>
                  <a:pt x="4062" y="723"/>
                  <a:pt x="4076" y="681"/>
                  <a:pt x="4088" y="644"/>
                </a:cubicBezTo>
                <a:cubicBezTo>
                  <a:pt x="4096" y="619"/>
                  <a:pt x="4102" y="594"/>
                  <a:pt x="4109" y="569"/>
                </a:cubicBezTo>
                <a:cubicBezTo>
                  <a:pt x="4122" y="589"/>
                  <a:pt x="4133" y="614"/>
                  <a:pt x="4148" y="635"/>
                </a:cubicBezTo>
                <a:cubicBezTo>
                  <a:pt x="4176" y="675"/>
                  <a:pt x="4219" y="709"/>
                  <a:pt x="4267" y="720"/>
                </a:cubicBezTo>
                <a:cubicBezTo>
                  <a:pt x="4332" y="734"/>
                  <a:pt x="4396" y="719"/>
                  <a:pt x="4452" y="687"/>
                </a:cubicBezTo>
                <a:cubicBezTo>
                  <a:pt x="4516" y="651"/>
                  <a:pt x="4559" y="598"/>
                  <a:pt x="4581" y="528"/>
                </a:cubicBezTo>
                <a:cubicBezTo>
                  <a:pt x="4598" y="473"/>
                  <a:pt x="4606" y="371"/>
                  <a:pt x="4551" y="331"/>
                </a:cubicBezTo>
                <a:cubicBezTo>
                  <a:pt x="4503" y="296"/>
                  <a:pt x="4461" y="360"/>
                  <a:pt x="4444" y="395"/>
                </a:cubicBezTo>
                <a:cubicBezTo>
                  <a:pt x="4384" y="517"/>
                  <a:pt x="4353" y="750"/>
                  <a:pt x="4439" y="869"/>
                </a:cubicBezTo>
                <a:cubicBezTo>
                  <a:pt x="4457" y="894"/>
                  <a:pt x="4462" y="877"/>
                  <a:pt x="4481" y="884"/>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206" name="Ink 93"/>
          <p:cNvSpPr>
            <a:spLocks noRot="1" noChangeAspect="1" noEditPoints="1" noChangeArrowheads="1" noChangeShapeType="1" noTextEdit="1"/>
          </p:cNvSpPr>
          <p:nvPr/>
        </p:nvSpPr>
        <p:spPr bwMode="auto">
          <a:xfrm>
            <a:off x="4354513" y="1284288"/>
            <a:ext cx="4294187" cy="346075"/>
          </a:xfrm>
          <a:custGeom>
            <a:avLst/>
            <a:gdLst>
              <a:gd name="T0" fmla="*/ 2147483647 w 11927"/>
              <a:gd name="T1" fmla="*/ 2147483647 h 960"/>
              <a:gd name="T2" fmla="*/ 0 w 11927"/>
              <a:gd name="T3" fmla="*/ 2147483647 h 960"/>
              <a:gd name="T4" fmla="*/ 2147483647 w 11927"/>
              <a:gd name="T5" fmla="*/ 2147483647 h 960"/>
              <a:gd name="T6" fmla="*/ 2147483647 w 11927"/>
              <a:gd name="T7" fmla="*/ 2147483647 h 960"/>
              <a:gd name="T8" fmla="*/ 2147483647 w 11927"/>
              <a:gd name="T9" fmla="*/ 2147483647 h 960"/>
              <a:gd name="T10" fmla="*/ 2147483647 w 11927"/>
              <a:gd name="T11" fmla="*/ 2147483647 h 960"/>
              <a:gd name="T12" fmla="*/ 2147483647 w 11927"/>
              <a:gd name="T13" fmla="*/ 2147483647 h 960"/>
              <a:gd name="T14" fmla="*/ 2147483647 w 11927"/>
              <a:gd name="T15" fmla="*/ 2147483647 h 960"/>
              <a:gd name="T16" fmla="*/ 0 60000 65536"/>
              <a:gd name="T17" fmla="*/ 0 60000 65536"/>
              <a:gd name="T18" fmla="*/ 0 60000 65536"/>
              <a:gd name="T19" fmla="*/ 0 60000 65536"/>
              <a:gd name="T20" fmla="*/ 0 60000 65536"/>
              <a:gd name="T21" fmla="*/ 0 60000 65536"/>
              <a:gd name="T22" fmla="*/ 0 60000 65536"/>
              <a:gd name="T23" fmla="*/ 0 60000 65536"/>
              <a:gd name="T24" fmla="*/ 0 w 11927"/>
              <a:gd name="T25" fmla="*/ 0 h 960"/>
              <a:gd name="T26" fmla="*/ 11927 w 11927"/>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927" h="960" extrusionOk="0">
                <a:moveTo>
                  <a:pt x="31" y="959"/>
                </a:moveTo>
                <a:cubicBezTo>
                  <a:pt x="31" y="937"/>
                  <a:pt x="-3" y="883"/>
                  <a:pt x="0" y="845"/>
                </a:cubicBezTo>
                <a:cubicBezTo>
                  <a:pt x="20" y="552"/>
                  <a:pt x="139" y="419"/>
                  <a:pt x="410" y="318"/>
                </a:cubicBezTo>
                <a:cubicBezTo>
                  <a:pt x="2318" y="-394"/>
                  <a:pt x="4847" y="27"/>
                  <a:pt x="6824" y="67"/>
                </a:cubicBezTo>
                <a:cubicBezTo>
                  <a:pt x="8372" y="98"/>
                  <a:pt x="10156" y="-116"/>
                  <a:pt x="11682" y="154"/>
                </a:cubicBezTo>
                <a:cubicBezTo>
                  <a:pt x="11874" y="188"/>
                  <a:pt x="11888" y="217"/>
                  <a:pt x="11926" y="393"/>
                </a:cubicBezTo>
                <a:cubicBezTo>
                  <a:pt x="11944" y="479"/>
                  <a:pt x="11897" y="727"/>
                  <a:pt x="11890" y="774"/>
                </a:cubicBezTo>
                <a:cubicBezTo>
                  <a:pt x="11887" y="792"/>
                  <a:pt x="11891" y="702"/>
                  <a:pt x="11889" y="72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207" name="Ink 94"/>
          <p:cNvSpPr>
            <a:spLocks noRot="1" noChangeAspect="1" noEditPoints="1" noChangeArrowheads="1" noChangeShapeType="1" noTextEdit="1"/>
          </p:cNvSpPr>
          <p:nvPr/>
        </p:nvSpPr>
        <p:spPr bwMode="auto">
          <a:xfrm>
            <a:off x="617538" y="1643063"/>
            <a:ext cx="1858962" cy="2636837"/>
          </a:xfrm>
          <a:custGeom>
            <a:avLst/>
            <a:gdLst>
              <a:gd name="T0" fmla="*/ 2147483647 w 5165"/>
              <a:gd name="T1" fmla="*/ 2147483647 h 7324"/>
              <a:gd name="T2" fmla="*/ 2147483647 w 5165"/>
              <a:gd name="T3" fmla="*/ 2147483647 h 7324"/>
              <a:gd name="T4" fmla="*/ 2147483647 w 5165"/>
              <a:gd name="T5" fmla="*/ 2147483647 h 7324"/>
              <a:gd name="T6" fmla="*/ 2147483647 w 5165"/>
              <a:gd name="T7" fmla="*/ 2147483647 h 7324"/>
              <a:gd name="T8" fmla="*/ 2147483647 w 5165"/>
              <a:gd name="T9" fmla="*/ 2147483647 h 7324"/>
              <a:gd name="T10" fmla="*/ 2147483647 w 5165"/>
              <a:gd name="T11" fmla="*/ 2147483647 h 7324"/>
              <a:gd name="T12" fmla="*/ 2147483647 w 5165"/>
              <a:gd name="T13" fmla="*/ 2147483647 h 7324"/>
              <a:gd name="T14" fmla="*/ 2147483647 w 5165"/>
              <a:gd name="T15" fmla="*/ 2147483647 h 7324"/>
              <a:gd name="T16" fmla="*/ 2147483647 w 5165"/>
              <a:gd name="T17" fmla="*/ 2147483647 h 7324"/>
              <a:gd name="T18" fmla="*/ 2147483647 w 5165"/>
              <a:gd name="T19" fmla="*/ 2147483647 h 7324"/>
              <a:gd name="T20" fmla="*/ 2147483647 w 5165"/>
              <a:gd name="T21" fmla="*/ 2147483647 h 7324"/>
              <a:gd name="T22" fmla="*/ 2147483647 w 5165"/>
              <a:gd name="T23" fmla="*/ 2147483647 h 7324"/>
              <a:gd name="T24" fmla="*/ 2147483647 w 5165"/>
              <a:gd name="T25" fmla="*/ 2147483647 h 7324"/>
              <a:gd name="T26" fmla="*/ 2147483647 w 5165"/>
              <a:gd name="T27" fmla="*/ 2147483647 h 7324"/>
              <a:gd name="T28" fmla="*/ 2147483647 w 5165"/>
              <a:gd name="T29" fmla="*/ 2147483647 h 7324"/>
              <a:gd name="T30" fmla="*/ 2147483647 w 5165"/>
              <a:gd name="T31" fmla="*/ 2147483647 h 7324"/>
              <a:gd name="T32" fmla="*/ 2147483647 w 5165"/>
              <a:gd name="T33" fmla="*/ 2147483647 h 7324"/>
              <a:gd name="T34" fmla="*/ 2147483647 w 5165"/>
              <a:gd name="T35" fmla="*/ 2147483647 h 7324"/>
              <a:gd name="T36" fmla="*/ 2147483647 w 5165"/>
              <a:gd name="T37" fmla="*/ 2147483647 h 7324"/>
              <a:gd name="T38" fmla="*/ 2147483647 w 5165"/>
              <a:gd name="T39" fmla="*/ 2147483647 h 7324"/>
              <a:gd name="T40" fmla="*/ 2147483647 w 5165"/>
              <a:gd name="T41" fmla="*/ 2147483647 h 7324"/>
              <a:gd name="T42" fmla="*/ 2147483647 w 5165"/>
              <a:gd name="T43" fmla="*/ 2147483647 h 7324"/>
              <a:gd name="T44" fmla="*/ 2147483647 w 5165"/>
              <a:gd name="T45" fmla="*/ 2147483647 h 7324"/>
              <a:gd name="T46" fmla="*/ 2147483647 w 5165"/>
              <a:gd name="T47" fmla="*/ 2147483647 h 7324"/>
              <a:gd name="T48" fmla="*/ 2147483647 w 5165"/>
              <a:gd name="T49" fmla="*/ 2147483647 h 7324"/>
              <a:gd name="T50" fmla="*/ 2147483647 w 5165"/>
              <a:gd name="T51" fmla="*/ 2147483647 h 7324"/>
              <a:gd name="T52" fmla="*/ 2147483647 w 5165"/>
              <a:gd name="T53" fmla="*/ 2147483647 h 7324"/>
              <a:gd name="T54" fmla="*/ 2147483647 w 5165"/>
              <a:gd name="T55" fmla="*/ 2147483647 h 7324"/>
              <a:gd name="T56" fmla="*/ 2147483647 w 5165"/>
              <a:gd name="T57" fmla="*/ 2147483647 h 7324"/>
              <a:gd name="T58" fmla="*/ 2147483647 w 5165"/>
              <a:gd name="T59" fmla="*/ 2147483647 h 7324"/>
              <a:gd name="T60" fmla="*/ 2147483647 w 5165"/>
              <a:gd name="T61" fmla="*/ 2147483647 h 7324"/>
              <a:gd name="T62" fmla="*/ 2147483647 w 5165"/>
              <a:gd name="T63" fmla="*/ 2147483647 h 7324"/>
              <a:gd name="T64" fmla="*/ 2147483647 w 5165"/>
              <a:gd name="T65" fmla="*/ 2147483647 h 7324"/>
              <a:gd name="T66" fmla="*/ 2147483647 w 5165"/>
              <a:gd name="T67" fmla="*/ 2147483647 h 7324"/>
              <a:gd name="T68" fmla="*/ 2147483647 w 5165"/>
              <a:gd name="T69" fmla="*/ 2147483647 h 73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65"/>
              <a:gd name="T106" fmla="*/ 0 h 7324"/>
              <a:gd name="T107" fmla="*/ 5165 w 5165"/>
              <a:gd name="T108" fmla="*/ 7324 h 73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65" h="7324" extrusionOk="0">
                <a:moveTo>
                  <a:pt x="288" y="667"/>
                </a:moveTo>
                <a:cubicBezTo>
                  <a:pt x="289" y="642"/>
                  <a:pt x="269" y="644"/>
                  <a:pt x="267" y="619"/>
                </a:cubicBezTo>
                <a:cubicBezTo>
                  <a:pt x="261" y="558"/>
                  <a:pt x="233" y="438"/>
                  <a:pt x="282" y="396"/>
                </a:cubicBezTo>
                <a:cubicBezTo>
                  <a:pt x="412" y="284"/>
                  <a:pt x="823" y="266"/>
                  <a:pt x="990" y="244"/>
                </a:cubicBezTo>
                <a:cubicBezTo>
                  <a:pt x="1525" y="174"/>
                  <a:pt x="2083" y="222"/>
                  <a:pt x="2621" y="221"/>
                </a:cubicBezTo>
                <a:cubicBezTo>
                  <a:pt x="3196" y="220"/>
                  <a:pt x="3776" y="178"/>
                  <a:pt x="4349" y="144"/>
                </a:cubicBezTo>
                <a:cubicBezTo>
                  <a:pt x="4505" y="135"/>
                  <a:pt x="4712" y="71"/>
                  <a:pt x="4839" y="199"/>
                </a:cubicBezTo>
                <a:cubicBezTo>
                  <a:pt x="5011" y="373"/>
                  <a:pt x="4960" y="752"/>
                  <a:pt x="4967" y="975"/>
                </a:cubicBezTo>
                <a:cubicBezTo>
                  <a:pt x="4997" y="1899"/>
                  <a:pt x="5008" y="2801"/>
                  <a:pt x="4967" y="3725"/>
                </a:cubicBezTo>
                <a:cubicBezTo>
                  <a:pt x="4949" y="4123"/>
                  <a:pt x="4911" y="4532"/>
                  <a:pt x="4924" y="4930"/>
                </a:cubicBezTo>
                <a:cubicBezTo>
                  <a:pt x="4939" y="5398"/>
                  <a:pt x="4988" y="5863"/>
                  <a:pt x="5023" y="6329"/>
                </a:cubicBezTo>
                <a:cubicBezTo>
                  <a:pt x="5040" y="6551"/>
                  <a:pt x="5037" y="6768"/>
                  <a:pt x="5026" y="6986"/>
                </a:cubicBezTo>
                <a:cubicBezTo>
                  <a:pt x="4934" y="6997"/>
                  <a:pt x="4839" y="7007"/>
                  <a:pt x="4746" y="7019"/>
                </a:cubicBezTo>
                <a:cubicBezTo>
                  <a:pt x="4285" y="7076"/>
                  <a:pt x="3821" y="7033"/>
                  <a:pt x="3358" y="7067"/>
                </a:cubicBezTo>
                <a:cubicBezTo>
                  <a:pt x="2859" y="7103"/>
                  <a:pt x="2370" y="7192"/>
                  <a:pt x="1867" y="7202"/>
                </a:cubicBezTo>
                <a:cubicBezTo>
                  <a:pt x="1516" y="7209"/>
                  <a:pt x="837" y="7303"/>
                  <a:pt x="516" y="7124"/>
                </a:cubicBezTo>
                <a:cubicBezTo>
                  <a:pt x="338" y="7025"/>
                  <a:pt x="312" y="6802"/>
                  <a:pt x="276" y="6618"/>
                </a:cubicBezTo>
                <a:cubicBezTo>
                  <a:pt x="127" y="5859"/>
                  <a:pt x="54" y="5076"/>
                  <a:pt x="39" y="4304"/>
                </a:cubicBezTo>
                <a:cubicBezTo>
                  <a:pt x="25" y="3607"/>
                  <a:pt x="21" y="2932"/>
                  <a:pt x="84" y="2236"/>
                </a:cubicBezTo>
                <a:cubicBezTo>
                  <a:pt x="121" y="1820"/>
                  <a:pt x="-12" y="977"/>
                  <a:pt x="183" y="604"/>
                </a:cubicBezTo>
                <a:cubicBezTo>
                  <a:pt x="262" y="452"/>
                  <a:pt x="381" y="447"/>
                  <a:pt x="548" y="408"/>
                </a:cubicBezTo>
                <a:cubicBezTo>
                  <a:pt x="1293" y="232"/>
                  <a:pt x="2099" y="157"/>
                  <a:pt x="2859" y="68"/>
                </a:cubicBezTo>
                <a:cubicBezTo>
                  <a:pt x="3399" y="5"/>
                  <a:pt x="3917" y="-39"/>
                  <a:pt x="4446" y="109"/>
                </a:cubicBezTo>
                <a:cubicBezTo>
                  <a:pt x="4740" y="191"/>
                  <a:pt x="4892" y="270"/>
                  <a:pt x="4934" y="585"/>
                </a:cubicBezTo>
                <a:cubicBezTo>
                  <a:pt x="4998" y="1065"/>
                  <a:pt x="4981" y="1589"/>
                  <a:pt x="5010" y="2074"/>
                </a:cubicBezTo>
                <a:cubicBezTo>
                  <a:pt x="5081" y="3242"/>
                  <a:pt x="5151" y="4442"/>
                  <a:pt x="5164" y="5611"/>
                </a:cubicBezTo>
                <a:cubicBezTo>
                  <a:pt x="5167" y="5854"/>
                  <a:pt x="5274" y="7161"/>
                  <a:pt x="5024" y="7306"/>
                </a:cubicBezTo>
                <a:cubicBezTo>
                  <a:pt x="4945" y="7352"/>
                  <a:pt x="4829" y="7296"/>
                  <a:pt x="4744" y="7290"/>
                </a:cubicBezTo>
                <a:cubicBezTo>
                  <a:pt x="3658" y="7216"/>
                  <a:pt x="2562" y="7164"/>
                  <a:pt x="1479" y="7053"/>
                </a:cubicBezTo>
                <a:cubicBezTo>
                  <a:pt x="1109" y="7015"/>
                  <a:pt x="564" y="7095"/>
                  <a:pt x="228" y="6909"/>
                </a:cubicBezTo>
                <a:cubicBezTo>
                  <a:pt x="2" y="6784"/>
                  <a:pt x="22" y="6524"/>
                  <a:pt x="9" y="6295"/>
                </a:cubicBezTo>
                <a:cubicBezTo>
                  <a:pt x="-29" y="5615"/>
                  <a:pt x="-4" y="4910"/>
                  <a:pt x="34" y="4231"/>
                </a:cubicBezTo>
                <a:cubicBezTo>
                  <a:pt x="87" y="3288"/>
                  <a:pt x="258" y="2345"/>
                  <a:pt x="251" y="1400"/>
                </a:cubicBezTo>
                <a:cubicBezTo>
                  <a:pt x="250" y="1207"/>
                  <a:pt x="121" y="568"/>
                  <a:pt x="255" y="404"/>
                </a:cubicBezTo>
                <a:cubicBezTo>
                  <a:pt x="306" y="341"/>
                  <a:pt x="426" y="348"/>
                  <a:pt x="498" y="310"/>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208" name="Ink 95"/>
          <p:cNvSpPr>
            <a:spLocks noRot="1" noChangeAspect="1" noEditPoints="1" noChangeArrowheads="1" noChangeShapeType="1" noTextEdit="1"/>
          </p:cNvSpPr>
          <p:nvPr/>
        </p:nvSpPr>
        <p:spPr bwMode="auto">
          <a:xfrm>
            <a:off x="5084763" y="3452813"/>
            <a:ext cx="2619375" cy="2230437"/>
          </a:xfrm>
          <a:custGeom>
            <a:avLst/>
            <a:gdLst>
              <a:gd name="T0" fmla="*/ 2147483647 w 7275"/>
              <a:gd name="T1" fmla="*/ 2147483647 h 6197"/>
              <a:gd name="T2" fmla="*/ 2147483647 w 7275"/>
              <a:gd name="T3" fmla="*/ 2147483647 h 6197"/>
              <a:gd name="T4" fmla="*/ 2147483647 w 7275"/>
              <a:gd name="T5" fmla="*/ 2147483647 h 6197"/>
              <a:gd name="T6" fmla="*/ 2147483647 w 7275"/>
              <a:gd name="T7" fmla="*/ 2147483647 h 6197"/>
              <a:gd name="T8" fmla="*/ 2147483647 w 7275"/>
              <a:gd name="T9" fmla="*/ 2147483647 h 6197"/>
              <a:gd name="T10" fmla="*/ 2147483647 w 7275"/>
              <a:gd name="T11" fmla="*/ 2147483647 h 6197"/>
              <a:gd name="T12" fmla="*/ 2147483647 w 7275"/>
              <a:gd name="T13" fmla="*/ 2147483647 h 6197"/>
              <a:gd name="T14" fmla="*/ 2147483647 w 7275"/>
              <a:gd name="T15" fmla="*/ 2147483647 h 6197"/>
              <a:gd name="T16" fmla="*/ 2147483647 w 7275"/>
              <a:gd name="T17" fmla="*/ 2147483647 h 61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75"/>
              <a:gd name="T28" fmla="*/ 0 h 6197"/>
              <a:gd name="T29" fmla="*/ 7275 w 7275"/>
              <a:gd name="T30" fmla="*/ 6197 h 61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75" h="6197" extrusionOk="0">
                <a:moveTo>
                  <a:pt x="1551" y="141"/>
                </a:moveTo>
                <a:cubicBezTo>
                  <a:pt x="1246" y="94"/>
                  <a:pt x="442" y="-183"/>
                  <a:pt x="180" y="64"/>
                </a:cubicBezTo>
                <a:cubicBezTo>
                  <a:pt x="79" y="159"/>
                  <a:pt x="115" y="325"/>
                  <a:pt x="109" y="450"/>
                </a:cubicBezTo>
                <a:cubicBezTo>
                  <a:pt x="74" y="1236"/>
                  <a:pt x="94" y="2016"/>
                  <a:pt x="38" y="2805"/>
                </a:cubicBezTo>
                <a:cubicBezTo>
                  <a:pt x="-13" y="3528"/>
                  <a:pt x="-121" y="4437"/>
                  <a:pt x="123" y="5137"/>
                </a:cubicBezTo>
                <a:cubicBezTo>
                  <a:pt x="263" y="5538"/>
                  <a:pt x="681" y="5645"/>
                  <a:pt x="1043" y="5779"/>
                </a:cubicBezTo>
                <a:cubicBezTo>
                  <a:pt x="2201" y="6207"/>
                  <a:pt x="3442" y="6156"/>
                  <a:pt x="4657" y="6096"/>
                </a:cubicBezTo>
                <a:cubicBezTo>
                  <a:pt x="5487" y="6055"/>
                  <a:pt x="6251" y="6132"/>
                  <a:pt x="7072" y="6188"/>
                </a:cubicBezTo>
                <a:cubicBezTo>
                  <a:pt x="7141" y="6193"/>
                  <a:pt x="7207" y="6183"/>
                  <a:pt x="7274" y="6186"/>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4"/>
          <p:cNvSpPr>
            <a:spLocks noChangeArrowheads="1"/>
          </p:cNvSpPr>
          <p:nvPr/>
        </p:nvSpPr>
        <p:spPr bwMode="auto">
          <a:xfrm>
            <a:off x="220663" y="314325"/>
            <a:ext cx="7110412" cy="608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90000"/>
              </a:lnSpc>
            </a:pPr>
            <a:r>
              <a:rPr lang="en-US" sz="1800" b="1">
                <a:solidFill>
                  <a:srgbClr val="FF6600"/>
                </a:solidFill>
                <a:latin typeface="Courier New" pitchFamily="49" charset="0"/>
              </a:rPr>
              <a:t>def </a:t>
            </a:r>
            <a:r>
              <a:rPr lang="en-US" sz="1800" b="1">
                <a:latin typeface="Courier New" pitchFamily="49" charset="0"/>
              </a:rPr>
              <a:t>wc( filename ):</a:t>
            </a:r>
          </a:p>
          <a:p>
            <a:pPr algn="l">
              <a:lnSpc>
                <a:spcPct val="90000"/>
              </a:lnSpc>
            </a:pPr>
            <a:r>
              <a:rPr lang="en-US" sz="1800" b="1">
                <a:latin typeface="Courier New" pitchFamily="49" charset="0"/>
              </a:rPr>
              <a:t>    </a:t>
            </a:r>
            <a:r>
              <a:rPr lang="en-US" sz="1800" b="1">
                <a:solidFill>
                  <a:srgbClr val="008000"/>
                </a:solidFill>
                <a:latin typeface="Courier New" pitchFamily="49" charset="0"/>
              </a:rPr>
              <a:t>""" word-counting program """</a:t>
            </a:r>
          </a:p>
          <a:p>
            <a:pPr algn="l">
              <a:lnSpc>
                <a:spcPct val="90000"/>
              </a:lnSpc>
            </a:pPr>
            <a:r>
              <a:rPr lang="en-US" sz="1800" b="1">
                <a:latin typeface="Courier New" pitchFamily="49" charset="0"/>
              </a:rPr>
              <a:t>    f = open( filename )</a:t>
            </a:r>
          </a:p>
          <a:p>
            <a:pPr algn="l">
              <a:lnSpc>
                <a:spcPct val="90000"/>
              </a:lnSpc>
            </a:pPr>
            <a:r>
              <a:rPr lang="en-US" sz="1800" b="1">
                <a:latin typeface="Courier New" pitchFamily="49" charset="0"/>
              </a:rPr>
              <a:t>    text = f.read()</a:t>
            </a:r>
          </a:p>
          <a:p>
            <a:pPr algn="l">
              <a:lnSpc>
                <a:spcPct val="90000"/>
              </a:lnSpc>
            </a:pPr>
            <a:r>
              <a:rPr lang="en-US" sz="1800" b="1">
                <a:latin typeface="Courier New" pitchFamily="49" charset="0"/>
              </a:rPr>
              <a:t>    f.close()</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LoW = text.split()    </a:t>
            </a:r>
          </a:p>
          <a:p>
            <a:pPr algn="l">
              <a:lnSpc>
                <a:spcPct val="90000"/>
              </a:lnSpc>
            </a:pPr>
            <a:r>
              <a:rPr lang="en-US" sz="1800" b="1">
                <a:latin typeface="Courier New" pitchFamily="49" charset="0"/>
              </a:rPr>
              <a:t>    </a:t>
            </a:r>
            <a:r>
              <a:rPr lang="en-US" sz="1800" b="1">
                <a:solidFill>
                  <a:srgbClr val="FF6600"/>
                </a:solidFill>
                <a:latin typeface="Courier New" pitchFamily="49" charset="0"/>
              </a:rPr>
              <a:t>print </a:t>
            </a:r>
            <a:r>
              <a:rPr lang="en-US" sz="1800" b="1">
                <a:solidFill>
                  <a:srgbClr val="008000"/>
                </a:solidFill>
                <a:latin typeface="Courier New" pitchFamily="49" charset="0"/>
              </a:rPr>
              <a:t>"There are"</a:t>
            </a:r>
            <a:r>
              <a:rPr lang="en-US" sz="1800" b="1">
                <a:latin typeface="Courier New" pitchFamily="49" charset="0"/>
              </a:rPr>
              <a:t>, len(LoW), </a:t>
            </a:r>
            <a:r>
              <a:rPr lang="en-US" sz="1800" b="1">
                <a:solidFill>
                  <a:srgbClr val="008000"/>
                </a:solidFill>
                <a:latin typeface="Courier New" pitchFamily="49" charset="0"/>
              </a:rPr>
              <a:t>"words."</a:t>
            </a:r>
          </a:p>
          <a:p>
            <a:pPr algn="l">
              <a:lnSpc>
                <a:spcPct val="90000"/>
              </a:lnSpc>
            </a:pPr>
            <a:endParaRPr lang="en-US" sz="1800" b="1">
              <a:latin typeface="Courier New" pitchFamily="49" charset="0"/>
            </a:endParaRP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d = {}</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a:t>
            </a:r>
            <a:r>
              <a:rPr lang="en-US" sz="1800" b="1">
                <a:solidFill>
                  <a:srgbClr val="FF6600"/>
                </a:solidFill>
                <a:latin typeface="Courier New" pitchFamily="49" charset="0"/>
              </a:rPr>
              <a:t>for </a:t>
            </a:r>
            <a:r>
              <a:rPr lang="en-US" sz="1800" b="1">
                <a:latin typeface="Courier New" pitchFamily="49" charset="0"/>
              </a:rPr>
              <a:t>w </a:t>
            </a:r>
            <a:r>
              <a:rPr lang="en-US" sz="1800" b="1">
                <a:solidFill>
                  <a:srgbClr val="FF6600"/>
                </a:solidFill>
                <a:latin typeface="Courier New" pitchFamily="49" charset="0"/>
              </a:rPr>
              <a:t>in </a:t>
            </a:r>
            <a:r>
              <a:rPr lang="en-US" sz="1800" b="1">
                <a:latin typeface="Courier New" pitchFamily="49" charset="0"/>
              </a:rPr>
              <a:t>LoW:</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a:t>
            </a:r>
            <a:r>
              <a:rPr lang="en-US" sz="1800" b="1">
                <a:solidFill>
                  <a:srgbClr val="FF6600"/>
                </a:solidFill>
                <a:latin typeface="Courier New" pitchFamily="49" charset="0"/>
              </a:rPr>
              <a:t>if </a:t>
            </a:r>
            <a:r>
              <a:rPr lang="en-US" sz="1800" b="1">
                <a:latin typeface="Courier New" pitchFamily="49" charset="0"/>
              </a:rPr>
              <a:t>w </a:t>
            </a:r>
            <a:r>
              <a:rPr lang="en-US" sz="1800" b="1">
                <a:solidFill>
                  <a:srgbClr val="FF6600"/>
                </a:solidFill>
                <a:latin typeface="Courier New" pitchFamily="49" charset="0"/>
              </a:rPr>
              <a:t>not in </a:t>
            </a:r>
            <a:r>
              <a:rPr lang="en-US" sz="1800" b="1">
                <a:latin typeface="Courier New" pitchFamily="49" charset="0"/>
              </a:rPr>
              <a:t>d:</a:t>
            </a:r>
          </a:p>
          <a:p>
            <a:pPr algn="l">
              <a:lnSpc>
                <a:spcPct val="90000"/>
              </a:lnSpc>
            </a:pPr>
            <a:r>
              <a:rPr lang="en-US" sz="1800" b="1">
                <a:latin typeface="Courier New" pitchFamily="49" charset="0"/>
              </a:rPr>
              <a:t>            d[w] = 1</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a:t>
            </a:r>
            <a:r>
              <a:rPr lang="en-US" sz="1800" b="1">
                <a:solidFill>
                  <a:srgbClr val="FF6600"/>
                </a:solidFill>
                <a:latin typeface="Courier New" pitchFamily="49" charset="0"/>
              </a:rPr>
              <a:t>else</a:t>
            </a:r>
            <a:r>
              <a:rPr lang="en-US" sz="1800" b="1">
                <a:latin typeface="Courier New" pitchFamily="49" charset="0"/>
              </a:rPr>
              <a:t>:</a:t>
            </a:r>
          </a:p>
          <a:p>
            <a:pPr algn="l">
              <a:lnSpc>
                <a:spcPct val="90000"/>
              </a:lnSpc>
            </a:pPr>
            <a:r>
              <a:rPr lang="en-US" sz="1800" b="1">
                <a:latin typeface="Courier New" pitchFamily="49" charset="0"/>
              </a:rPr>
              <a:t>            d[w] += 1</a:t>
            </a:r>
          </a:p>
          <a:p>
            <a:pPr algn="l">
              <a:lnSpc>
                <a:spcPct val="90000"/>
              </a:lnSpc>
            </a:pPr>
            <a:r>
              <a:rPr lang="en-US" sz="1800" b="1">
                <a:latin typeface="Courier New" pitchFamily="49" charset="0"/>
              </a:rPr>
              <a:t>            </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a:t>
            </a:r>
            <a:r>
              <a:rPr lang="en-US" sz="1800" b="1">
                <a:solidFill>
                  <a:srgbClr val="FF6600"/>
                </a:solidFill>
                <a:latin typeface="Courier New" pitchFamily="49" charset="0"/>
              </a:rPr>
              <a:t>print </a:t>
            </a:r>
            <a:r>
              <a:rPr lang="en-US" sz="1800" b="1">
                <a:solidFill>
                  <a:srgbClr val="008000"/>
                </a:solidFill>
                <a:latin typeface="Courier New" pitchFamily="49" charset="0"/>
              </a:rPr>
              <a:t>"There are"</a:t>
            </a:r>
            <a:r>
              <a:rPr lang="en-US" sz="1800" b="1">
                <a:latin typeface="Courier New" pitchFamily="49" charset="0"/>
              </a:rPr>
              <a:t>, len(d), </a:t>
            </a:r>
            <a:r>
              <a:rPr lang="en-US" sz="1800" b="1">
                <a:solidFill>
                  <a:srgbClr val="008000"/>
                </a:solidFill>
                <a:latin typeface="Courier New" pitchFamily="49" charset="0"/>
              </a:rPr>
              <a:t>"distinct words.\n"</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a:t>
            </a:r>
            <a:r>
              <a:rPr lang="en-US" sz="1800" b="1">
                <a:solidFill>
                  <a:srgbClr val="FF6600"/>
                </a:solidFill>
                <a:latin typeface="Courier New" pitchFamily="49" charset="0"/>
              </a:rPr>
              <a:t>return </a:t>
            </a:r>
            <a:r>
              <a:rPr lang="en-US" sz="1800" b="1">
                <a:latin typeface="Courier New" pitchFamily="49" charset="0"/>
              </a:rPr>
              <a:t>d   </a:t>
            </a:r>
            <a:r>
              <a:rPr lang="en-US" sz="1800" b="1">
                <a:solidFill>
                  <a:srgbClr val="800000"/>
                </a:solidFill>
                <a:latin typeface="Courier New" pitchFamily="49" charset="0"/>
              </a:rPr>
              <a:t># this way we can use d later!</a:t>
            </a:r>
          </a:p>
        </p:txBody>
      </p:sp>
      <p:sp>
        <p:nvSpPr>
          <p:cNvPr id="49155" name="Rectangle 10"/>
          <p:cNvSpPr>
            <a:spLocks noChangeArrowheads="1"/>
          </p:cNvSpPr>
          <p:nvPr/>
        </p:nvSpPr>
        <p:spPr bwMode="auto">
          <a:xfrm>
            <a:off x="4954588" y="1035050"/>
            <a:ext cx="128428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file handling</a:t>
            </a:r>
            <a:endParaRPr lang="en-US" sz="1500">
              <a:solidFill>
                <a:srgbClr val="1608F6"/>
              </a:solidFill>
            </a:endParaRPr>
          </a:p>
        </p:txBody>
      </p:sp>
      <p:sp>
        <p:nvSpPr>
          <p:cNvPr id="49156" name="Rectangle 11"/>
          <p:cNvSpPr>
            <a:spLocks noChangeArrowheads="1"/>
          </p:cNvSpPr>
          <p:nvPr/>
        </p:nvSpPr>
        <p:spPr bwMode="auto">
          <a:xfrm>
            <a:off x="6369050" y="1916113"/>
            <a:ext cx="14287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word counting</a:t>
            </a:r>
            <a:endParaRPr lang="en-US" sz="1500">
              <a:solidFill>
                <a:srgbClr val="1608F6"/>
              </a:solidFill>
            </a:endParaRPr>
          </a:p>
        </p:txBody>
      </p:sp>
      <p:sp>
        <p:nvSpPr>
          <p:cNvPr id="49157" name="Rectangle 12"/>
          <p:cNvSpPr>
            <a:spLocks noChangeArrowheads="1"/>
          </p:cNvSpPr>
          <p:nvPr/>
        </p:nvSpPr>
        <p:spPr bwMode="auto">
          <a:xfrm>
            <a:off x="4648200" y="3581400"/>
            <a:ext cx="25908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a:solidFill>
                  <a:srgbClr val="1608F6"/>
                </a:solidFill>
                <a:latin typeface="Comic Sans MS" pitchFamily="66" charset="0"/>
              </a:rPr>
              <a:t>Tracking the number of occurences of each word with a dictionary, d.</a:t>
            </a:r>
            <a:endParaRPr lang="en-US" sz="1500">
              <a:solidFill>
                <a:srgbClr val="1608F6"/>
              </a:solidFill>
            </a:endParaRPr>
          </a:p>
        </p:txBody>
      </p:sp>
      <p:sp>
        <p:nvSpPr>
          <p:cNvPr id="49158" name="Right Brace 33"/>
          <p:cNvSpPr>
            <a:spLocks/>
          </p:cNvSpPr>
          <p:nvPr/>
        </p:nvSpPr>
        <p:spPr bwMode="auto">
          <a:xfrm>
            <a:off x="3967163" y="919163"/>
            <a:ext cx="193675" cy="674687"/>
          </a:xfrm>
          <a:prstGeom prst="rightBrace">
            <a:avLst>
              <a:gd name="adj1" fmla="val 34530"/>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59" name="Right Brace 35"/>
          <p:cNvSpPr>
            <a:spLocks/>
          </p:cNvSpPr>
          <p:nvPr/>
        </p:nvSpPr>
        <p:spPr bwMode="auto">
          <a:xfrm>
            <a:off x="6127750" y="1889125"/>
            <a:ext cx="160338" cy="428625"/>
          </a:xfrm>
          <a:prstGeom prst="rightBrace">
            <a:avLst>
              <a:gd name="adj1" fmla="val 34641"/>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60" name="Right Brace 36"/>
          <p:cNvSpPr>
            <a:spLocks/>
          </p:cNvSpPr>
          <p:nvPr/>
        </p:nvSpPr>
        <p:spPr bwMode="auto">
          <a:xfrm>
            <a:off x="4038600" y="2895600"/>
            <a:ext cx="304800" cy="2209800"/>
          </a:xfrm>
          <a:prstGeom prst="rightBrace">
            <a:avLst>
              <a:gd name="adj1" fmla="val 34706"/>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61" name="Ink 9"/>
          <p:cNvSpPr>
            <a:spLocks noRot="1" noChangeAspect="1" noEditPoints="1" noChangeArrowheads="1" noChangeShapeType="1" noTextEdit="1"/>
          </p:cNvSpPr>
          <p:nvPr/>
        </p:nvSpPr>
        <p:spPr bwMode="auto">
          <a:xfrm>
            <a:off x="450850" y="2655888"/>
            <a:ext cx="1576388" cy="555625"/>
          </a:xfrm>
          <a:custGeom>
            <a:avLst/>
            <a:gdLst>
              <a:gd name="T0" fmla="*/ 2147483647 w 4377"/>
              <a:gd name="T1" fmla="*/ 2147483647 h 1543"/>
              <a:gd name="T2" fmla="*/ 2147483647 w 4377"/>
              <a:gd name="T3" fmla="*/ 2147483647 h 1543"/>
              <a:gd name="T4" fmla="*/ 2147483647 w 4377"/>
              <a:gd name="T5" fmla="*/ 2147483647 h 1543"/>
              <a:gd name="T6" fmla="*/ 2147483647 w 4377"/>
              <a:gd name="T7" fmla="*/ 2147483647 h 1543"/>
              <a:gd name="T8" fmla="*/ 2147483647 w 4377"/>
              <a:gd name="T9" fmla="*/ 2147483647 h 1543"/>
              <a:gd name="T10" fmla="*/ 2147483647 w 4377"/>
              <a:gd name="T11" fmla="*/ 2147483647 h 1543"/>
              <a:gd name="T12" fmla="*/ 2147483647 w 4377"/>
              <a:gd name="T13" fmla="*/ 2147483647 h 1543"/>
              <a:gd name="T14" fmla="*/ 2147483647 w 4377"/>
              <a:gd name="T15" fmla="*/ 2147483647 h 1543"/>
              <a:gd name="T16" fmla="*/ 2147483647 w 4377"/>
              <a:gd name="T17" fmla="*/ 2147483647 h 1543"/>
              <a:gd name="T18" fmla="*/ 2147483647 w 4377"/>
              <a:gd name="T19" fmla="*/ 2147483647 h 1543"/>
              <a:gd name="T20" fmla="*/ 2147483647 w 4377"/>
              <a:gd name="T21" fmla="*/ 2147483647 h 1543"/>
              <a:gd name="T22" fmla="*/ 2147483647 w 4377"/>
              <a:gd name="T23" fmla="*/ 2147483647 h 15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77"/>
              <a:gd name="T37" fmla="*/ 0 h 1543"/>
              <a:gd name="T38" fmla="*/ 4377 w 4377"/>
              <a:gd name="T39" fmla="*/ 1543 h 15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77" h="1543" extrusionOk="0">
                <a:moveTo>
                  <a:pt x="3346" y="187"/>
                </a:moveTo>
                <a:cubicBezTo>
                  <a:pt x="3275" y="139"/>
                  <a:pt x="3218" y="94"/>
                  <a:pt x="3132" y="71"/>
                </a:cubicBezTo>
                <a:cubicBezTo>
                  <a:pt x="2804" y="-15"/>
                  <a:pt x="2426" y="4"/>
                  <a:pt x="2090" y="0"/>
                </a:cubicBezTo>
                <a:cubicBezTo>
                  <a:pt x="1660" y="-6"/>
                  <a:pt x="1204" y="1"/>
                  <a:pt x="792" y="134"/>
                </a:cubicBezTo>
                <a:cubicBezTo>
                  <a:pt x="503" y="227"/>
                  <a:pt x="168" y="398"/>
                  <a:pt x="38" y="690"/>
                </a:cubicBezTo>
                <a:cubicBezTo>
                  <a:pt x="-39" y="862"/>
                  <a:pt x="14" y="1010"/>
                  <a:pt x="153" y="1127"/>
                </a:cubicBezTo>
                <a:cubicBezTo>
                  <a:pt x="425" y="1357"/>
                  <a:pt x="874" y="1390"/>
                  <a:pt x="1208" y="1451"/>
                </a:cubicBezTo>
                <a:cubicBezTo>
                  <a:pt x="1828" y="1564"/>
                  <a:pt x="2429" y="1558"/>
                  <a:pt x="3048" y="1433"/>
                </a:cubicBezTo>
                <a:cubicBezTo>
                  <a:pt x="3470" y="1348"/>
                  <a:pt x="3962" y="1226"/>
                  <a:pt x="4258" y="888"/>
                </a:cubicBezTo>
                <a:cubicBezTo>
                  <a:pt x="4375" y="754"/>
                  <a:pt x="4412" y="588"/>
                  <a:pt x="4321" y="429"/>
                </a:cubicBezTo>
                <a:cubicBezTo>
                  <a:pt x="4141" y="113"/>
                  <a:pt x="3693" y="-41"/>
                  <a:pt x="3358" y="95"/>
                </a:cubicBezTo>
                <a:cubicBezTo>
                  <a:pt x="3279" y="127"/>
                  <a:pt x="3253" y="138"/>
                  <a:pt x="3204" y="166"/>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62" name="Ink 10"/>
          <p:cNvSpPr>
            <a:spLocks noRot="1" noChangeAspect="1" noEditPoints="1" noChangeArrowheads="1" noChangeShapeType="1" noTextEdit="1"/>
          </p:cNvSpPr>
          <p:nvPr/>
        </p:nvSpPr>
        <p:spPr bwMode="auto">
          <a:xfrm>
            <a:off x="2392363" y="2527300"/>
            <a:ext cx="985837" cy="684213"/>
          </a:xfrm>
          <a:custGeom>
            <a:avLst/>
            <a:gdLst>
              <a:gd name="T0" fmla="*/ 2147483647 w 2741"/>
              <a:gd name="T1" fmla="*/ 2147483647 h 1899"/>
              <a:gd name="T2" fmla="*/ 2147483647 w 2741"/>
              <a:gd name="T3" fmla="*/ 2147483647 h 1899"/>
              <a:gd name="T4" fmla="*/ 2147483647 w 2741"/>
              <a:gd name="T5" fmla="*/ 2147483647 h 1899"/>
              <a:gd name="T6" fmla="*/ 2147483647 w 2741"/>
              <a:gd name="T7" fmla="*/ 2147483647 h 1899"/>
              <a:gd name="T8" fmla="*/ 2147483647 w 2741"/>
              <a:gd name="T9" fmla="*/ 2147483647 h 1899"/>
              <a:gd name="T10" fmla="*/ 2147483647 w 2741"/>
              <a:gd name="T11" fmla="*/ 2147483647 h 1899"/>
              <a:gd name="T12" fmla="*/ 2147483647 w 2741"/>
              <a:gd name="T13" fmla="*/ 2147483647 h 1899"/>
              <a:gd name="T14" fmla="*/ 2147483647 w 2741"/>
              <a:gd name="T15" fmla="*/ 2147483647 h 1899"/>
              <a:gd name="T16" fmla="*/ 2147483647 w 2741"/>
              <a:gd name="T17" fmla="*/ 2147483647 h 1899"/>
              <a:gd name="T18" fmla="*/ 2147483647 w 2741"/>
              <a:gd name="T19" fmla="*/ 2147483647 h 1899"/>
              <a:gd name="T20" fmla="*/ 2147483647 w 2741"/>
              <a:gd name="T21" fmla="*/ 2147483647 h 1899"/>
              <a:gd name="T22" fmla="*/ 2147483647 w 2741"/>
              <a:gd name="T23" fmla="*/ 2147483647 h 1899"/>
              <a:gd name="T24" fmla="*/ 2147483647 w 2741"/>
              <a:gd name="T25" fmla="*/ 2147483647 h 1899"/>
              <a:gd name="T26" fmla="*/ 0 w 2741"/>
              <a:gd name="T27" fmla="*/ 2147483647 h 1899"/>
              <a:gd name="T28" fmla="*/ 2147483647 w 2741"/>
              <a:gd name="T29" fmla="*/ 2147483647 h 1899"/>
              <a:gd name="T30" fmla="*/ 2147483647 w 2741"/>
              <a:gd name="T31" fmla="*/ 2147483647 h 1899"/>
              <a:gd name="T32" fmla="*/ 2147483647 w 2741"/>
              <a:gd name="T33" fmla="*/ 2147483647 h 1899"/>
              <a:gd name="T34" fmla="*/ 2147483647 w 2741"/>
              <a:gd name="T35" fmla="*/ 2147483647 h 1899"/>
              <a:gd name="T36" fmla="*/ 2147483647 w 2741"/>
              <a:gd name="T37" fmla="*/ 2147483647 h 1899"/>
              <a:gd name="T38" fmla="*/ 2147483647 w 2741"/>
              <a:gd name="T39" fmla="*/ 2147483647 h 1899"/>
              <a:gd name="T40" fmla="*/ 2147483647 w 2741"/>
              <a:gd name="T41" fmla="*/ 2147483647 h 1899"/>
              <a:gd name="T42" fmla="*/ 2147483647 w 2741"/>
              <a:gd name="T43" fmla="*/ 2147483647 h 1899"/>
              <a:gd name="T44" fmla="*/ 2147483647 w 2741"/>
              <a:gd name="T45" fmla="*/ 2147483647 h 1899"/>
              <a:gd name="T46" fmla="*/ 2147483647 w 2741"/>
              <a:gd name="T47" fmla="*/ 2147483647 h 1899"/>
              <a:gd name="T48" fmla="*/ 2147483647 w 2741"/>
              <a:gd name="T49" fmla="*/ 2147483647 h 1899"/>
              <a:gd name="T50" fmla="*/ 2147483647 w 2741"/>
              <a:gd name="T51" fmla="*/ 2147483647 h 1899"/>
              <a:gd name="T52" fmla="*/ 2147483647 w 2741"/>
              <a:gd name="T53" fmla="*/ 2147483647 h 1899"/>
              <a:gd name="T54" fmla="*/ 2147483647 w 2741"/>
              <a:gd name="T55" fmla="*/ 2147483647 h 1899"/>
              <a:gd name="T56" fmla="*/ 2147483647 w 2741"/>
              <a:gd name="T57" fmla="*/ 2147483647 h 1899"/>
              <a:gd name="T58" fmla="*/ 2147483647 w 2741"/>
              <a:gd name="T59" fmla="*/ 2147483647 h 1899"/>
              <a:gd name="T60" fmla="*/ 2147483647 w 2741"/>
              <a:gd name="T61" fmla="*/ 2147483647 h 1899"/>
              <a:gd name="T62" fmla="*/ 2147483647 w 2741"/>
              <a:gd name="T63" fmla="*/ 2147483647 h 1899"/>
              <a:gd name="T64" fmla="*/ 2147483647 w 2741"/>
              <a:gd name="T65" fmla="*/ 2147483647 h 1899"/>
              <a:gd name="T66" fmla="*/ 2147483647 w 2741"/>
              <a:gd name="T67" fmla="*/ 2147483647 h 1899"/>
              <a:gd name="T68" fmla="*/ 2147483647 w 2741"/>
              <a:gd name="T69" fmla="*/ 2147483647 h 1899"/>
              <a:gd name="T70" fmla="*/ 2147483647 w 2741"/>
              <a:gd name="T71" fmla="*/ 2147483647 h 1899"/>
              <a:gd name="T72" fmla="*/ 2147483647 w 2741"/>
              <a:gd name="T73" fmla="*/ 2147483647 h 1899"/>
              <a:gd name="T74" fmla="*/ 2147483647 w 2741"/>
              <a:gd name="T75" fmla="*/ 2147483647 h 1899"/>
              <a:gd name="T76" fmla="*/ 2147483647 w 2741"/>
              <a:gd name="T77" fmla="*/ 2147483647 h 1899"/>
              <a:gd name="T78" fmla="*/ 2147483647 w 2741"/>
              <a:gd name="T79" fmla="*/ 2147483647 h 1899"/>
              <a:gd name="T80" fmla="*/ 2147483647 w 2741"/>
              <a:gd name="T81" fmla="*/ 2147483647 h 1899"/>
              <a:gd name="T82" fmla="*/ 2147483647 w 2741"/>
              <a:gd name="T83" fmla="*/ 2147483647 h 1899"/>
              <a:gd name="T84" fmla="*/ 2147483647 w 2741"/>
              <a:gd name="T85" fmla="*/ 2147483647 h 1899"/>
              <a:gd name="T86" fmla="*/ 2147483647 w 2741"/>
              <a:gd name="T87" fmla="*/ 2147483647 h 1899"/>
              <a:gd name="T88" fmla="*/ 2147483647 w 2741"/>
              <a:gd name="T89" fmla="*/ 2147483647 h 1899"/>
              <a:gd name="T90" fmla="*/ 2147483647 w 2741"/>
              <a:gd name="T91" fmla="*/ 2147483647 h 1899"/>
              <a:gd name="T92" fmla="*/ 2147483647 w 2741"/>
              <a:gd name="T93" fmla="*/ 2147483647 h 1899"/>
              <a:gd name="T94" fmla="*/ 2147483647 w 2741"/>
              <a:gd name="T95" fmla="*/ 2147483647 h 1899"/>
              <a:gd name="T96" fmla="*/ 2147483647 w 2741"/>
              <a:gd name="T97" fmla="*/ 2147483647 h 1899"/>
              <a:gd name="T98" fmla="*/ 2147483647 w 2741"/>
              <a:gd name="T99" fmla="*/ 2147483647 h 1899"/>
              <a:gd name="T100" fmla="*/ 2147483647 w 2741"/>
              <a:gd name="T101" fmla="*/ 2147483647 h 1899"/>
              <a:gd name="T102" fmla="*/ 2147483647 w 2741"/>
              <a:gd name="T103" fmla="*/ 2147483647 h 1899"/>
              <a:gd name="T104" fmla="*/ 2147483647 w 2741"/>
              <a:gd name="T105" fmla="*/ 2147483647 h 1899"/>
              <a:gd name="T106" fmla="*/ 2147483647 w 2741"/>
              <a:gd name="T107" fmla="*/ 2147483647 h 189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741"/>
              <a:gd name="T163" fmla="*/ 0 h 1899"/>
              <a:gd name="T164" fmla="*/ 2741 w 2741"/>
              <a:gd name="T165" fmla="*/ 1899 h 189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741" h="1899" extrusionOk="0">
                <a:moveTo>
                  <a:pt x="1236" y="999"/>
                </a:moveTo>
                <a:cubicBezTo>
                  <a:pt x="1193" y="962"/>
                  <a:pt x="1157" y="947"/>
                  <a:pt x="1095" y="943"/>
                </a:cubicBezTo>
                <a:cubicBezTo>
                  <a:pt x="1017" y="938"/>
                  <a:pt x="933" y="947"/>
                  <a:pt x="856" y="962"/>
                </a:cubicBezTo>
                <a:cubicBezTo>
                  <a:pt x="780" y="977"/>
                  <a:pt x="696" y="995"/>
                  <a:pt x="627" y="1033"/>
                </a:cubicBezTo>
                <a:cubicBezTo>
                  <a:pt x="587" y="1055"/>
                  <a:pt x="556" y="1086"/>
                  <a:pt x="568" y="1135"/>
                </a:cubicBezTo>
                <a:cubicBezTo>
                  <a:pt x="591" y="1229"/>
                  <a:pt x="663" y="1292"/>
                  <a:pt x="637" y="1397"/>
                </a:cubicBezTo>
                <a:cubicBezTo>
                  <a:pt x="621" y="1462"/>
                  <a:pt x="575" y="1515"/>
                  <a:pt x="529" y="1561"/>
                </a:cubicBezTo>
                <a:cubicBezTo>
                  <a:pt x="482" y="1608"/>
                  <a:pt x="430" y="1651"/>
                  <a:pt x="378" y="1692"/>
                </a:cubicBezTo>
                <a:cubicBezTo>
                  <a:pt x="350" y="1714"/>
                  <a:pt x="319" y="1744"/>
                  <a:pt x="287" y="1758"/>
                </a:cubicBezTo>
                <a:cubicBezTo>
                  <a:pt x="255" y="1773"/>
                  <a:pt x="266" y="1751"/>
                  <a:pt x="254" y="1728"/>
                </a:cubicBezTo>
              </a:path>
              <a:path w="2741" h="1899" extrusionOk="0">
                <a:moveTo>
                  <a:pt x="254" y="1569"/>
                </a:moveTo>
                <a:cubicBezTo>
                  <a:pt x="231" y="1587"/>
                  <a:pt x="214" y="1609"/>
                  <a:pt x="193" y="1630"/>
                </a:cubicBezTo>
                <a:cubicBezTo>
                  <a:pt x="151" y="1673"/>
                  <a:pt x="105" y="1713"/>
                  <a:pt x="64" y="1757"/>
                </a:cubicBezTo>
                <a:cubicBezTo>
                  <a:pt x="43" y="1779"/>
                  <a:pt x="-15" y="1828"/>
                  <a:pt x="0" y="1866"/>
                </a:cubicBezTo>
                <a:cubicBezTo>
                  <a:pt x="15" y="1904"/>
                  <a:pt x="118" y="1899"/>
                  <a:pt x="146" y="1898"/>
                </a:cubicBezTo>
                <a:cubicBezTo>
                  <a:pt x="245" y="1893"/>
                  <a:pt x="334" y="1856"/>
                  <a:pt x="423" y="1819"/>
                </a:cubicBezTo>
              </a:path>
              <a:path w="2741" h="1899" extrusionOk="0">
                <a:moveTo>
                  <a:pt x="1457" y="529"/>
                </a:moveTo>
                <a:cubicBezTo>
                  <a:pt x="1465" y="574"/>
                  <a:pt x="1471" y="619"/>
                  <a:pt x="1476" y="664"/>
                </a:cubicBezTo>
                <a:cubicBezTo>
                  <a:pt x="1484" y="739"/>
                  <a:pt x="1484" y="814"/>
                  <a:pt x="1481" y="889"/>
                </a:cubicBezTo>
                <a:cubicBezTo>
                  <a:pt x="1479" y="943"/>
                  <a:pt x="1479" y="1000"/>
                  <a:pt x="1470" y="1053"/>
                </a:cubicBezTo>
                <a:cubicBezTo>
                  <a:pt x="1463" y="1097"/>
                  <a:pt x="1484" y="1033"/>
                  <a:pt x="1485" y="1031"/>
                </a:cubicBezTo>
              </a:path>
              <a:path w="2741" h="1899" extrusionOk="0">
                <a:moveTo>
                  <a:pt x="1643" y="463"/>
                </a:moveTo>
                <a:cubicBezTo>
                  <a:pt x="1646" y="456"/>
                  <a:pt x="1649" y="450"/>
                  <a:pt x="1652" y="443"/>
                </a:cubicBezTo>
                <a:cubicBezTo>
                  <a:pt x="1666" y="493"/>
                  <a:pt x="1662" y="547"/>
                  <a:pt x="1661" y="599"/>
                </a:cubicBezTo>
                <a:cubicBezTo>
                  <a:pt x="1660" y="693"/>
                  <a:pt x="1661" y="786"/>
                  <a:pt x="1666" y="880"/>
                </a:cubicBezTo>
                <a:cubicBezTo>
                  <a:pt x="1666" y="886"/>
                  <a:pt x="1677" y="1042"/>
                  <a:pt x="1679" y="1042"/>
                </a:cubicBezTo>
                <a:cubicBezTo>
                  <a:pt x="1687" y="1019"/>
                  <a:pt x="1689" y="1009"/>
                  <a:pt x="1684" y="991"/>
                </a:cubicBezTo>
              </a:path>
              <a:path w="2741" h="1899" extrusionOk="0">
                <a:moveTo>
                  <a:pt x="1519" y="692"/>
                </a:moveTo>
                <a:cubicBezTo>
                  <a:pt x="1503" y="689"/>
                  <a:pt x="1499" y="687"/>
                  <a:pt x="1491" y="694"/>
                </a:cubicBezTo>
                <a:cubicBezTo>
                  <a:pt x="1501" y="722"/>
                  <a:pt x="1523" y="735"/>
                  <a:pt x="1553" y="745"/>
                </a:cubicBezTo>
                <a:cubicBezTo>
                  <a:pt x="1593" y="758"/>
                  <a:pt x="1646" y="753"/>
                  <a:pt x="1685" y="740"/>
                </a:cubicBezTo>
                <a:cubicBezTo>
                  <a:pt x="1714" y="725"/>
                  <a:pt x="1723" y="721"/>
                  <a:pt x="1744" y="714"/>
                </a:cubicBezTo>
              </a:path>
              <a:path w="2741" h="1899" extrusionOk="0">
                <a:moveTo>
                  <a:pt x="1872" y="949"/>
                </a:moveTo>
                <a:cubicBezTo>
                  <a:pt x="1863" y="982"/>
                  <a:pt x="1850" y="874"/>
                  <a:pt x="1847" y="855"/>
                </a:cubicBezTo>
                <a:cubicBezTo>
                  <a:pt x="1831" y="762"/>
                  <a:pt x="1824" y="666"/>
                  <a:pt x="1826" y="572"/>
                </a:cubicBezTo>
                <a:cubicBezTo>
                  <a:pt x="1828" y="482"/>
                  <a:pt x="1837" y="386"/>
                  <a:pt x="1878" y="304"/>
                </a:cubicBezTo>
                <a:cubicBezTo>
                  <a:pt x="1900" y="261"/>
                  <a:pt x="1946" y="221"/>
                  <a:pt x="1998" y="238"/>
                </a:cubicBezTo>
                <a:cubicBezTo>
                  <a:pt x="2041" y="252"/>
                  <a:pt x="2068" y="303"/>
                  <a:pt x="2072" y="345"/>
                </a:cubicBezTo>
                <a:cubicBezTo>
                  <a:pt x="2076" y="395"/>
                  <a:pt x="2050" y="452"/>
                  <a:pt x="2019" y="491"/>
                </a:cubicBezTo>
                <a:cubicBezTo>
                  <a:pt x="2002" y="512"/>
                  <a:pt x="1961" y="556"/>
                  <a:pt x="1933" y="564"/>
                </a:cubicBezTo>
                <a:cubicBezTo>
                  <a:pt x="1883" y="578"/>
                  <a:pt x="1943" y="501"/>
                  <a:pt x="1946" y="498"/>
                </a:cubicBezTo>
              </a:path>
              <a:path w="2741" h="1899" extrusionOk="0">
                <a:moveTo>
                  <a:pt x="2347" y="191"/>
                </a:moveTo>
                <a:cubicBezTo>
                  <a:pt x="2354" y="224"/>
                  <a:pt x="2349" y="239"/>
                  <a:pt x="2337" y="275"/>
                </a:cubicBezTo>
                <a:cubicBezTo>
                  <a:pt x="2326" y="309"/>
                  <a:pt x="2317" y="347"/>
                  <a:pt x="2325" y="383"/>
                </a:cubicBezTo>
                <a:cubicBezTo>
                  <a:pt x="2333" y="419"/>
                  <a:pt x="2369" y="429"/>
                  <a:pt x="2402" y="423"/>
                </a:cubicBezTo>
                <a:cubicBezTo>
                  <a:pt x="2460" y="413"/>
                  <a:pt x="2511" y="370"/>
                  <a:pt x="2554" y="333"/>
                </a:cubicBezTo>
                <a:cubicBezTo>
                  <a:pt x="2612" y="282"/>
                  <a:pt x="2657" y="227"/>
                  <a:pt x="2693" y="159"/>
                </a:cubicBezTo>
                <a:cubicBezTo>
                  <a:pt x="2715" y="118"/>
                  <a:pt x="2740" y="66"/>
                  <a:pt x="2740" y="18"/>
                </a:cubicBezTo>
                <a:cubicBezTo>
                  <a:pt x="2739" y="12"/>
                  <a:pt x="2737" y="6"/>
                  <a:pt x="2736" y="0"/>
                </a:cubicBezTo>
                <a:cubicBezTo>
                  <a:pt x="2712" y="40"/>
                  <a:pt x="2699" y="75"/>
                  <a:pt x="2687" y="126"/>
                </a:cubicBezTo>
                <a:cubicBezTo>
                  <a:pt x="2665" y="225"/>
                  <a:pt x="2649" y="326"/>
                  <a:pt x="2636" y="427"/>
                </a:cubicBezTo>
                <a:cubicBezTo>
                  <a:pt x="2625" y="516"/>
                  <a:pt x="2616" y="606"/>
                  <a:pt x="2610" y="696"/>
                </a:cubicBezTo>
                <a:cubicBezTo>
                  <a:pt x="2607" y="736"/>
                  <a:pt x="2614" y="817"/>
                  <a:pt x="2598" y="832"/>
                </a:cubicBezTo>
                <a:cubicBezTo>
                  <a:pt x="2593" y="835"/>
                  <a:pt x="2589" y="837"/>
                  <a:pt x="2584" y="840"/>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63" name="Ink 11"/>
          <p:cNvSpPr>
            <a:spLocks noRot="1" noChangeAspect="1" noEditPoints="1" noChangeArrowheads="1" noChangeShapeType="1" noTextEdit="1"/>
          </p:cNvSpPr>
          <p:nvPr/>
        </p:nvSpPr>
        <p:spPr bwMode="auto">
          <a:xfrm>
            <a:off x="4344988" y="2611438"/>
            <a:ext cx="882650" cy="550862"/>
          </a:xfrm>
          <a:custGeom>
            <a:avLst/>
            <a:gdLst>
              <a:gd name="T0" fmla="*/ 0 w 2452"/>
              <a:gd name="T1" fmla="*/ 2147483647 h 1531"/>
              <a:gd name="T2" fmla="*/ 2147483647 w 2452"/>
              <a:gd name="T3" fmla="*/ 2147483647 h 1531"/>
              <a:gd name="T4" fmla="*/ 2147483647 w 2452"/>
              <a:gd name="T5" fmla="*/ 2147483647 h 1531"/>
              <a:gd name="T6" fmla="*/ 2147483647 w 2452"/>
              <a:gd name="T7" fmla="*/ 2147483647 h 1531"/>
              <a:gd name="T8" fmla="*/ 2147483647 w 2452"/>
              <a:gd name="T9" fmla="*/ 2147483647 h 1531"/>
              <a:gd name="T10" fmla="*/ 2147483647 w 2452"/>
              <a:gd name="T11" fmla="*/ 2147483647 h 1531"/>
              <a:gd name="T12" fmla="*/ 2147483647 w 2452"/>
              <a:gd name="T13" fmla="*/ 2147483647 h 1531"/>
              <a:gd name="T14" fmla="*/ 2147483647 w 2452"/>
              <a:gd name="T15" fmla="*/ 2147483647 h 1531"/>
              <a:gd name="T16" fmla="*/ 2147483647 w 2452"/>
              <a:gd name="T17" fmla="*/ 2147483647 h 1531"/>
              <a:gd name="T18" fmla="*/ 2147483647 w 2452"/>
              <a:gd name="T19" fmla="*/ 2147483647 h 1531"/>
              <a:gd name="T20" fmla="*/ 2147483647 w 2452"/>
              <a:gd name="T21" fmla="*/ 2147483647 h 1531"/>
              <a:gd name="T22" fmla="*/ 2147483647 w 2452"/>
              <a:gd name="T23" fmla="*/ 2147483647 h 1531"/>
              <a:gd name="T24" fmla="*/ 2147483647 w 2452"/>
              <a:gd name="T25" fmla="*/ 2147483647 h 1531"/>
              <a:gd name="T26" fmla="*/ 2147483647 w 2452"/>
              <a:gd name="T27" fmla="*/ 2147483647 h 1531"/>
              <a:gd name="T28" fmla="*/ 2147483647 w 2452"/>
              <a:gd name="T29" fmla="*/ 2147483647 h 1531"/>
              <a:gd name="T30" fmla="*/ 2147483647 w 2452"/>
              <a:gd name="T31" fmla="*/ 2147483647 h 1531"/>
              <a:gd name="T32" fmla="*/ 2147483647 w 2452"/>
              <a:gd name="T33" fmla="*/ 2147483647 h 1531"/>
              <a:gd name="T34" fmla="*/ 2147483647 w 2452"/>
              <a:gd name="T35" fmla="*/ 2147483647 h 1531"/>
              <a:gd name="T36" fmla="*/ 2147483647 w 2452"/>
              <a:gd name="T37" fmla="*/ 2147483647 h 1531"/>
              <a:gd name="T38" fmla="*/ 2147483647 w 2452"/>
              <a:gd name="T39" fmla="*/ 2147483647 h 1531"/>
              <a:gd name="T40" fmla="*/ 2147483647 w 2452"/>
              <a:gd name="T41" fmla="*/ 2147483647 h 1531"/>
              <a:gd name="T42" fmla="*/ 2147483647 w 2452"/>
              <a:gd name="T43" fmla="*/ 2147483647 h 1531"/>
              <a:gd name="T44" fmla="*/ 2147483647 w 2452"/>
              <a:gd name="T45" fmla="*/ 2147483647 h 1531"/>
              <a:gd name="T46" fmla="*/ 2147483647 w 2452"/>
              <a:gd name="T47" fmla="*/ 2147483647 h 1531"/>
              <a:gd name="T48" fmla="*/ 2147483647 w 2452"/>
              <a:gd name="T49" fmla="*/ 2147483647 h 1531"/>
              <a:gd name="T50" fmla="*/ 2147483647 w 2452"/>
              <a:gd name="T51" fmla="*/ 2147483647 h 1531"/>
              <a:gd name="T52" fmla="*/ 2147483647 w 2452"/>
              <a:gd name="T53" fmla="*/ 2147483647 h 1531"/>
              <a:gd name="T54" fmla="*/ 2147483647 w 2452"/>
              <a:gd name="T55" fmla="*/ 2147483647 h 1531"/>
              <a:gd name="T56" fmla="*/ 2147483647 w 2452"/>
              <a:gd name="T57" fmla="*/ 2147483647 h 1531"/>
              <a:gd name="T58" fmla="*/ 2147483647 w 2452"/>
              <a:gd name="T59" fmla="*/ 2147483647 h 1531"/>
              <a:gd name="T60" fmla="*/ 2147483647 w 2452"/>
              <a:gd name="T61" fmla="*/ 2147483647 h 1531"/>
              <a:gd name="T62" fmla="*/ 2147483647 w 2452"/>
              <a:gd name="T63" fmla="*/ 2147483647 h 1531"/>
              <a:gd name="T64" fmla="*/ 2147483647 w 2452"/>
              <a:gd name="T65" fmla="*/ 2147483647 h 1531"/>
              <a:gd name="T66" fmla="*/ 2147483647 w 2452"/>
              <a:gd name="T67" fmla="*/ 2147483647 h 1531"/>
              <a:gd name="T68" fmla="*/ 2147483647 w 2452"/>
              <a:gd name="T69" fmla="*/ 2147483647 h 1531"/>
              <a:gd name="T70" fmla="*/ 2147483647 w 2452"/>
              <a:gd name="T71" fmla="*/ 2147483647 h 1531"/>
              <a:gd name="T72" fmla="*/ 2147483647 w 2452"/>
              <a:gd name="T73" fmla="*/ 2147483647 h 1531"/>
              <a:gd name="T74" fmla="*/ 2147483647 w 2452"/>
              <a:gd name="T75" fmla="*/ 2147483647 h 1531"/>
              <a:gd name="T76" fmla="*/ 2147483647 w 2452"/>
              <a:gd name="T77" fmla="*/ 2147483647 h 1531"/>
              <a:gd name="T78" fmla="*/ 2147483647 w 2452"/>
              <a:gd name="T79" fmla="*/ 2147483647 h 1531"/>
              <a:gd name="T80" fmla="*/ 2147483647 w 2452"/>
              <a:gd name="T81" fmla="*/ 2147483647 h 1531"/>
              <a:gd name="T82" fmla="*/ 2147483647 w 2452"/>
              <a:gd name="T83" fmla="*/ 2147483647 h 1531"/>
              <a:gd name="T84" fmla="*/ 2147483647 w 2452"/>
              <a:gd name="T85" fmla="*/ 2147483647 h 1531"/>
              <a:gd name="T86" fmla="*/ 2147483647 w 2452"/>
              <a:gd name="T87" fmla="*/ 2147483647 h 1531"/>
              <a:gd name="T88" fmla="*/ 2147483647 w 2452"/>
              <a:gd name="T89" fmla="*/ 2147483647 h 15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52"/>
              <a:gd name="T136" fmla="*/ 0 h 1531"/>
              <a:gd name="T137" fmla="*/ 2452 w 2452"/>
              <a:gd name="T138" fmla="*/ 1531 h 15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52" h="1531" extrusionOk="0">
                <a:moveTo>
                  <a:pt x="0" y="43"/>
                </a:moveTo>
                <a:cubicBezTo>
                  <a:pt x="9" y="132"/>
                  <a:pt x="19" y="221"/>
                  <a:pt x="29" y="310"/>
                </a:cubicBezTo>
                <a:cubicBezTo>
                  <a:pt x="44" y="442"/>
                  <a:pt x="60" y="575"/>
                  <a:pt x="74" y="707"/>
                </a:cubicBezTo>
                <a:cubicBezTo>
                  <a:pt x="87" y="833"/>
                  <a:pt x="96" y="959"/>
                  <a:pt x="103" y="1085"/>
                </a:cubicBezTo>
                <a:cubicBezTo>
                  <a:pt x="105" y="1115"/>
                  <a:pt x="105" y="1121"/>
                  <a:pt x="106" y="1139"/>
                </a:cubicBezTo>
              </a:path>
              <a:path w="2452" h="1531" extrusionOk="0">
                <a:moveTo>
                  <a:pt x="672" y="3"/>
                </a:moveTo>
                <a:cubicBezTo>
                  <a:pt x="732" y="11"/>
                  <a:pt x="731" y="58"/>
                  <a:pt x="739" y="117"/>
                </a:cubicBezTo>
                <a:cubicBezTo>
                  <a:pt x="756" y="240"/>
                  <a:pt x="762" y="366"/>
                  <a:pt x="769" y="490"/>
                </a:cubicBezTo>
                <a:cubicBezTo>
                  <a:pt x="776" y="611"/>
                  <a:pt x="784" y="731"/>
                  <a:pt x="798" y="852"/>
                </a:cubicBezTo>
                <a:cubicBezTo>
                  <a:pt x="802" y="890"/>
                  <a:pt x="807" y="925"/>
                  <a:pt x="815" y="962"/>
                </a:cubicBezTo>
              </a:path>
              <a:path w="2452" h="1531" extrusionOk="0">
                <a:moveTo>
                  <a:pt x="177" y="715"/>
                </a:moveTo>
                <a:cubicBezTo>
                  <a:pt x="127" y="742"/>
                  <a:pt x="117" y="757"/>
                  <a:pt x="81" y="793"/>
                </a:cubicBezTo>
                <a:cubicBezTo>
                  <a:pt x="130" y="810"/>
                  <a:pt x="159" y="814"/>
                  <a:pt x="220" y="796"/>
                </a:cubicBezTo>
                <a:cubicBezTo>
                  <a:pt x="322" y="766"/>
                  <a:pt x="414" y="709"/>
                  <a:pt x="506" y="656"/>
                </a:cubicBezTo>
                <a:cubicBezTo>
                  <a:pt x="613" y="594"/>
                  <a:pt x="729" y="509"/>
                  <a:pt x="853" y="487"/>
                </a:cubicBezTo>
                <a:cubicBezTo>
                  <a:pt x="931" y="473"/>
                  <a:pt x="996" y="500"/>
                  <a:pt x="1049" y="557"/>
                </a:cubicBezTo>
                <a:cubicBezTo>
                  <a:pt x="1135" y="648"/>
                  <a:pt x="1177" y="781"/>
                  <a:pt x="1220" y="896"/>
                </a:cubicBezTo>
                <a:cubicBezTo>
                  <a:pt x="1234" y="934"/>
                  <a:pt x="1249" y="972"/>
                  <a:pt x="1265" y="1010"/>
                </a:cubicBezTo>
                <a:cubicBezTo>
                  <a:pt x="1225" y="980"/>
                  <a:pt x="1188" y="944"/>
                  <a:pt x="1140" y="927"/>
                </a:cubicBezTo>
                <a:cubicBezTo>
                  <a:pt x="1084" y="907"/>
                  <a:pt x="1014" y="904"/>
                  <a:pt x="971" y="953"/>
                </a:cubicBezTo>
                <a:cubicBezTo>
                  <a:pt x="902" y="1032"/>
                  <a:pt x="951" y="1159"/>
                  <a:pt x="1040" y="1197"/>
                </a:cubicBezTo>
                <a:cubicBezTo>
                  <a:pt x="1090" y="1218"/>
                  <a:pt x="1140" y="1208"/>
                  <a:pt x="1190" y="1195"/>
                </a:cubicBezTo>
                <a:cubicBezTo>
                  <a:pt x="1237" y="1183"/>
                  <a:pt x="1280" y="1162"/>
                  <a:pt x="1322" y="1138"/>
                </a:cubicBezTo>
                <a:cubicBezTo>
                  <a:pt x="1343" y="1126"/>
                  <a:pt x="1363" y="1115"/>
                  <a:pt x="1369" y="1090"/>
                </a:cubicBezTo>
                <a:cubicBezTo>
                  <a:pt x="1374" y="1072"/>
                  <a:pt x="1340" y="1025"/>
                  <a:pt x="1333" y="1011"/>
                </a:cubicBezTo>
                <a:cubicBezTo>
                  <a:pt x="1314" y="973"/>
                  <a:pt x="1298" y="932"/>
                  <a:pt x="1300" y="889"/>
                </a:cubicBezTo>
                <a:cubicBezTo>
                  <a:pt x="1303" y="832"/>
                  <a:pt x="1340" y="808"/>
                  <a:pt x="1386" y="783"/>
                </a:cubicBezTo>
                <a:cubicBezTo>
                  <a:pt x="1422" y="764"/>
                  <a:pt x="1460" y="756"/>
                  <a:pt x="1498" y="741"/>
                </a:cubicBezTo>
                <a:cubicBezTo>
                  <a:pt x="1522" y="729"/>
                  <a:pt x="1530" y="725"/>
                  <a:pt x="1547" y="721"/>
                </a:cubicBezTo>
              </a:path>
              <a:path w="2452" h="1531" extrusionOk="0">
                <a:moveTo>
                  <a:pt x="1667" y="1064"/>
                </a:moveTo>
                <a:cubicBezTo>
                  <a:pt x="1678" y="1032"/>
                  <a:pt x="1672" y="994"/>
                  <a:pt x="1667" y="957"/>
                </a:cubicBezTo>
                <a:cubicBezTo>
                  <a:pt x="1658" y="888"/>
                  <a:pt x="1641" y="821"/>
                  <a:pt x="1630" y="753"/>
                </a:cubicBezTo>
                <a:cubicBezTo>
                  <a:pt x="1620" y="690"/>
                  <a:pt x="1611" y="625"/>
                  <a:pt x="1623" y="561"/>
                </a:cubicBezTo>
                <a:cubicBezTo>
                  <a:pt x="1631" y="520"/>
                  <a:pt x="1656" y="481"/>
                  <a:pt x="1693" y="461"/>
                </a:cubicBezTo>
                <a:cubicBezTo>
                  <a:pt x="1718" y="447"/>
                  <a:pt x="1745" y="445"/>
                  <a:pt x="1773" y="442"/>
                </a:cubicBezTo>
              </a:path>
              <a:path w="2452" h="1531" extrusionOk="0">
                <a:moveTo>
                  <a:pt x="1940" y="735"/>
                </a:moveTo>
                <a:cubicBezTo>
                  <a:pt x="1941" y="769"/>
                  <a:pt x="1934" y="852"/>
                  <a:pt x="1983" y="862"/>
                </a:cubicBezTo>
                <a:cubicBezTo>
                  <a:pt x="2026" y="871"/>
                  <a:pt x="2073" y="832"/>
                  <a:pt x="2101" y="805"/>
                </a:cubicBezTo>
                <a:cubicBezTo>
                  <a:pt x="2160" y="746"/>
                  <a:pt x="2201" y="671"/>
                  <a:pt x="2231" y="594"/>
                </a:cubicBezTo>
                <a:cubicBezTo>
                  <a:pt x="2268" y="499"/>
                  <a:pt x="2288" y="397"/>
                  <a:pt x="2311" y="298"/>
                </a:cubicBezTo>
                <a:cubicBezTo>
                  <a:pt x="2327" y="359"/>
                  <a:pt x="2338" y="422"/>
                  <a:pt x="2349" y="485"/>
                </a:cubicBezTo>
                <a:cubicBezTo>
                  <a:pt x="2391" y="731"/>
                  <a:pt x="2458" y="988"/>
                  <a:pt x="2451" y="1238"/>
                </a:cubicBezTo>
                <a:cubicBezTo>
                  <a:pt x="2449" y="1321"/>
                  <a:pt x="2431" y="1407"/>
                  <a:pt x="2379" y="1474"/>
                </a:cubicBezTo>
                <a:cubicBezTo>
                  <a:pt x="2368" y="1488"/>
                  <a:pt x="2308" y="1550"/>
                  <a:pt x="2282" y="1530"/>
                </a:cubicBezTo>
                <a:cubicBezTo>
                  <a:pt x="2251" y="1507"/>
                  <a:pt x="2316" y="1475"/>
                  <a:pt x="2326" y="1467"/>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64" name="Ink 12"/>
          <p:cNvSpPr>
            <a:spLocks noRot="1" noChangeAspect="1" noEditPoints="1" noChangeArrowheads="1" noChangeShapeType="1" noTextEdit="1"/>
          </p:cNvSpPr>
          <p:nvPr/>
        </p:nvSpPr>
        <p:spPr bwMode="auto">
          <a:xfrm>
            <a:off x="5976938" y="2482850"/>
            <a:ext cx="2027237" cy="679450"/>
          </a:xfrm>
          <a:custGeom>
            <a:avLst/>
            <a:gdLst>
              <a:gd name="T0" fmla="*/ 2147483647 w 5630"/>
              <a:gd name="T1" fmla="*/ 2147483647 h 1883"/>
              <a:gd name="T2" fmla="*/ 2147483647 w 5630"/>
              <a:gd name="T3" fmla="*/ 2147483647 h 1883"/>
              <a:gd name="T4" fmla="*/ 2147483647 w 5630"/>
              <a:gd name="T5" fmla="*/ 2147483647 h 1883"/>
              <a:gd name="T6" fmla="*/ 2147483647 w 5630"/>
              <a:gd name="T7" fmla="*/ 2147483647 h 1883"/>
              <a:gd name="T8" fmla="*/ 0 w 5630"/>
              <a:gd name="T9" fmla="*/ 2147483647 h 1883"/>
              <a:gd name="T10" fmla="*/ 2147483647 w 5630"/>
              <a:gd name="T11" fmla="*/ 2147483647 h 1883"/>
              <a:gd name="T12" fmla="*/ 2147483647 w 5630"/>
              <a:gd name="T13" fmla="*/ 2147483647 h 1883"/>
              <a:gd name="T14" fmla="*/ 2147483647 w 5630"/>
              <a:gd name="T15" fmla="*/ 2147483647 h 1883"/>
              <a:gd name="T16" fmla="*/ 2147483647 w 5630"/>
              <a:gd name="T17" fmla="*/ 2147483647 h 1883"/>
              <a:gd name="T18" fmla="*/ 2147483647 w 5630"/>
              <a:gd name="T19" fmla="*/ 2147483647 h 1883"/>
              <a:gd name="T20" fmla="*/ 2147483647 w 5630"/>
              <a:gd name="T21" fmla="*/ 2147483647 h 1883"/>
              <a:gd name="T22" fmla="*/ 2147483647 w 5630"/>
              <a:gd name="T23" fmla="*/ 2147483647 h 1883"/>
              <a:gd name="T24" fmla="*/ 2147483647 w 5630"/>
              <a:gd name="T25" fmla="*/ 2147483647 h 1883"/>
              <a:gd name="T26" fmla="*/ 2147483647 w 5630"/>
              <a:gd name="T27" fmla="*/ 2147483647 h 1883"/>
              <a:gd name="T28" fmla="*/ 2147483647 w 5630"/>
              <a:gd name="T29" fmla="*/ 2147483647 h 1883"/>
              <a:gd name="T30" fmla="*/ 2147483647 w 5630"/>
              <a:gd name="T31" fmla="*/ 2147483647 h 1883"/>
              <a:gd name="T32" fmla="*/ 2147483647 w 5630"/>
              <a:gd name="T33" fmla="*/ 2147483647 h 1883"/>
              <a:gd name="T34" fmla="*/ 2147483647 w 5630"/>
              <a:gd name="T35" fmla="*/ 2147483647 h 1883"/>
              <a:gd name="T36" fmla="*/ 2147483647 w 5630"/>
              <a:gd name="T37" fmla="*/ 2147483647 h 1883"/>
              <a:gd name="T38" fmla="*/ 2147483647 w 5630"/>
              <a:gd name="T39" fmla="*/ 2147483647 h 1883"/>
              <a:gd name="T40" fmla="*/ 2147483647 w 5630"/>
              <a:gd name="T41" fmla="*/ 2147483647 h 1883"/>
              <a:gd name="T42" fmla="*/ 2147483647 w 5630"/>
              <a:gd name="T43" fmla="*/ 2147483647 h 1883"/>
              <a:gd name="T44" fmla="*/ 2147483647 w 5630"/>
              <a:gd name="T45" fmla="*/ 2147483647 h 1883"/>
              <a:gd name="T46" fmla="*/ 2147483647 w 5630"/>
              <a:gd name="T47" fmla="*/ 2147483647 h 1883"/>
              <a:gd name="T48" fmla="*/ 2147483647 w 5630"/>
              <a:gd name="T49" fmla="*/ 2147483647 h 1883"/>
              <a:gd name="T50" fmla="*/ 2147483647 w 5630"/>
              <a:gd name="T51" fmla="*/ 2147483647 h 1883"/>
              <a:gd name="T52" fmla="*/ 2147483647 w 5630"/>
              <a:gd name="T53" fmla="*/ 2147483647 h 1883"/>
              <a:gd name="T54" fmla="*/ 2147483647 w 5630"/>
              <a:gd name="T55" fmla="*/ 2147483647 h 1883"/>
              <a:gd name="T56" fmla="*/ 2147483647 w 5630"/>
              <a:gd name="T57" fmla="*/ 2147483647 h 1883"/>
              <a:gd name="T58" fmla="*/ 2147483647 w 5630"/>
              <a:gd name="T59" fmla="*/ 2147483647 h 1883"/>
              <a:gd name="T60" fmla="*/ 2147483647 w 5630"/>
              <a:gd name="T61" fmla="*/ 2147483647 h 1883"/>
              <a:gd name="T62" fmla="*/ 2147483647 w 5630"/>
              <a:gd name="T63" fmla="*/ 2147483647 h 1883"/>
              <a:gd name="T64" fmla="*/ 2147483647 w 5630"/>
              <a:gd name="T65" fmla="*/ 2147483647 h 1883"/>
              <a:gd name="T66" fmla="*/ 2147483647 w 5630"/>
              <a:gd name="T67" fmla="*/ 2147483647 h 1883"/>
              <a:gd name="T68" fmla="*/ 2147483647 w 5630"/>
              <a:gd name="T69" fmla="*/ 2147483647 h 1883"/>
              <a:gd name="T70" fmla="*/ 2147483647 w 5630"/>
              <a:gd name="T71" fmla="*/ 2147483647 h 1883"/>
              <a:gd name="T72" fmla="*/ 2147483647 w 5630"/>
              <a:gd name="T73" fmla="*/ 2147483647 h 1883"/>
              <a:gd name="T74" fmla="*/ 2147483647 w 5630"/>
              <a:gd name="T75" fmla="*/ 2147483647 h 1883"/>
              <a:gd name="T76" fmla="*/ 2147483647 w 5630"/>
              <a:gd name="T77" fmla="*/ 2147483647 h 1883"/>
              <a:gd name="T78" fmla="*/ 2147483647 w 5630"/>
              <a:gd name="T79" fmla="*/ 2147483647 h 1883"/>
              <a:gd name="T80" fmla="*/ 2147483647 w 5630"/>
              <a:gd name="T81" fmla="*/ 2147483647 h 1883"/>
              <a:gd name="T82" fmla="*/ 2147483647 w 5630"/>
              <a:gd name="T83" fmla="*/ 2147483647 h 1883"/>
              <a:gd name="T84" fmla="*/ 2147483647 w 5630"/>
              <a:gd name="T85" fmla="*/ 2147483647 h 1883"/>
              <a:gd name="T86" fmla="*/ 2147483647 w 5630"/>
              <a:gd name="T87" fmla="*/ 2147483647 h 1883"/>
              <a:gd name="T88" fmla="*/ 2147483647 w 5630"/>
              <a:gd name="T89" fmla="*/ 2147483647 h 1883"/>
              <a:gd name="T90" fmla="*/ 2147483647 w 5630"/>
              <a:gd name="T91" fmla="*/ 2147483647 h 1883"/>
              <a:gd name="T92" fmla="*/ 2147483647 w 5630"/>
              <a:gd name="T93" fmla="*/ 2147483647 h 1883"/>
              <a:gd name="T94" fmla="*/ 2147483647 w 5630"/>
              <a:gd name="T95" fmla="*/ 2147483647 h 1883"/>
              <a:gd name="T96" fmla="*/ 2147483647 w 5630"/>
              <a:gd name="T97" fmla="*/ 2147483647 h 1883"/>
              <a:gd name="T98" fmla="*/ 2147483647 w 5630"/>
              <a:gd name="T99" fmla="*/ 2147483647 h 1883"/>
              <a:gd name="T100" fmla="*/ 2147483647 w 5630"/>
              <a:gd name="T101" fmla="*/ 2147483647 h 188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630"/>
              <a:gd name="T154" fmla="*/ 0 h 1883"/>
              <a:gd name="T155" fmla="*/ 5630 w 5630"/>
              <a:gd name="T156" fmla="*/ 1883 h 188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630" h="1883" extrusionOk="0">
                <a:moveTo>
                  <a:pt x="684" y="214"/>
                </a:moveTo>
                <a:cubicBezTo>
                  <a:pt x="671" y="200"/>
                  <a:pt x="669" y="196"/>
                  <a:pt x="657" y="193"/>
                </a:cubicBezTo>
                <a:cubicBezTo>
                  <a:pt x="645" y="221"/>
                  <a:pt x="634" y="229"/>
                  <a:pt x="632" y="270"/>
                </a:cubicBezTo>
                <a:cubicBezTo>
                  <a:pt x="628" y="355"/>
                  <a:pt x="635" y="442"/>
                  <a:pt x="638" y="527"/>
                </a:cubicBezTo>
                <a:cubicBezTo>
                  <a:pt x="647" y="759"/>
                  <a:pt x="651" y="994"/>
                  <a:pt x="621" y="1224"/>
                </a:cubicBezTo>
                <a:cubicBezTo>
                  <a:pt x="614" y="1274"/>
                  <a:pt x="604" y="1323"/>
                  <a:pt x="594" y="1373"/>
                </a:cubicBezTo>
                <a:cubicBezTo>
                  <a:pt x="592" y="1327"/>
                  <a:pt x="588" y="1283"/>
                  <a:pt x="579" y="1238"/>
                </a:cubicBezTo>
                <a:cubicBezTo>
                  <a:pt x="555" y="1122"/>
                  <a:pt x="486" y="923"/>
                  <a:pt x="339" y="917"/>
                </a:cubicBezTo>
                <a:cubicBezTo>
                  <a:pt x="260" y="914"/>
                  <a:pt x="192" y="974"/>
                  <a:pt x="147" y="1031"/>
                </a:cubicBezTo>
                <a:cubicBezTo>
                  <a:pt x="58" y="1143"/>
                  <a:pt x="-2" y="1303"/>
                  <a:pt x="0" y="1446"/>
                </a:cubicBezTo>
                <a:cubicBezTo>
                  <a:pt x="1" y="1536"/>
                  <a:pt x="38" y="1612"/>
                  <a:pt x="128" y="1637"/>
                </a:cubicBezTo>
                <a:cubicBezTo>
                  <a:pt x="201" y="1658"/>
                  <a:pt x="282" y="1641"/>
                  <a:pt x="353" y="1622"/>
                </a:cubicBezTo>
                <a:cubicBezTo>
                  <a:pt x="441" y="1598"/>
                  <a:pt x="517" y="1555"/>
                  <a:pt x="598" y="1517"/>
                </a:cubicBezTo>
                <a:cubicBezTo>
                  <a:pt x="635" y="1500"/>
                  <a:pt x="661" y="1487"/>
                  <a:pt x="687" y="1455"/>
                </a:cubicBezTo>
                <a:cubicBezTo>
                  <a:pt x="687" y="1451"/>
                  <a:pt x="687" y="1447"/>
                  <a:pt x="687" y="1443"/>
                </a:cubicBezTo>
              </a:path>
              <a:path w="5630" h="1883" extrusionOk="0">
                <a:moveTo>
                  <a:pt x="1335" y="168"/>
                </a:moveTo>
                <a:cubicBezTo>
                  <a:pt x="1292" y="160"/>
                  <a:pt x="1261" y="161"/>
                  <a:pt x="1217" y="162"/>
                </a:cubicBezTo>
                <a:cubicBezTo>
                  <a:pt x="1157" y="164"/>
                  <a:pt x="1099" y="166"/>
                  <a:pt x="1040" y="179"/>
                </a:cubicBezTo>
                <a:cubicBezTo>
                  <a:pt x="995" y="189"/>
                  <a:pt x="968" y="202"/>
                  <a:pt x="965" y="251"/>
                </a:cubicBezTo>
                <a:cubicBezTo>
                  <a:pt x="957" y="377"/>
                  <a:pt x="1023" y="516"/>
                  <a:pt x="1025" y="646"/>
                </a:cubicBezTo>
                <a:cubicBezTo>
                  <a:pt x="1028" y="790"/>
                  <a:pt x="1005" y="929"/>
                  <a:pt x="978" y="1070"/>
                </a:cubicBezTo>
                <a:cubicBezTo>
                  <a:pt x="952" y="1208"/>
                  <a:pt x="884" y="1394"/>
                  <a:pt x="953" y="1529"/>
                </a:cubicBezTo>
                <a:cubicBezTo>
                  <a:pt x="987" y="1595"/>
                  <a:pt x="1066" y="1619"/>
                  <a:pt x="1135" y="1616"/>
                </a:cubicBezTo>
                <a:cubicBezTo>
                  <a:pt x="1193" y="1614"/>
                  <a:pt x="1223" y="1585"/>
                  <a:pt x="1258" y="1544"/>
                </a:cubicBezTo>
              </a:path>
              <a:path w="5630" h="1883" extrusionOk="0">
                <a:moveTo>
                  <a:pt x="1618" y="232"/>
                </a:moveTo>
                <a:cubicBezTo>
                  <a:pt x="1613" y="273"/>
                  <a:pt x="1607" y="313"/>
                  <a:pt x="1599" y="353"/>
                </a:cubicBezTo>
                <a:cubicBezTo>
                  <a:pt x="1588" y="412"/>
                  <a:pt x="1578" y="472"/>
                  <a:pt x="1564" y="530"/>
                </a:cubicBezTo>
                <a:cubicBezTo>
                  <a:pt x="1560" y="545"/>
                  <a:pt x="1537" y="602"/>
                  <a:pt x="1558" y="616"/>
                </a:cubicBezTo>
                <a:cubicBezTo>
                  <a:pt x="1562" y="616"/>
                  <a:pt x="1565" y="616"/>
                  <a:pt x="1569" y="616"/>
                </a:cubicBezTo>
              </a:path>
              <a:path w="5630" h="1883" extrusionOk="0">
                <a:moveTo>
                  <a:pt x="1875" y="342"/>
                </a:moveTo>
                <a:cubicBezTo>
                  <a:pt x="1872" y="386"/>
                  <a:pt x="1869" y="431"/>
                  <a:pt x="1867" y="475"/>
                </a:cubicBezTo>
                <a:cubicBezTo>
                  <a:pt x="1861" y="582"/>
                  <a:pt x="1860" y="688"/>
                  <a:pt x="1855" y="795"/>
                </a:cubicBezTo>
                <a:cubicBezTo>
                  <a:pt x="1850" y="902"/>
                  <a:pt x="1844" y="1008"/>
                  <a:pt x="1839" y="1115"/>
                </a:cubicBezTo>
                <a:cubicBezTo>
                  <a:pt x="1838" y="1135"/>
                  <a:pt x="1822" y="1274"/>
                  <a:pt x="1840" y="1256"/>
                </a:cubicBezTo>
                <a:cubicBezTo>
                  <a:pt x="1843" y="1247"/>
                  <a:pt x="1847" y="1239"/>
                  <a:pt x="1850" y="1230"/>
                </a:cubicBezTo>
              </a:path>
              <a:path w="5630" h="1883" extrusionOk="0">
                <a:moveTo>
                  <a:pt x="2208" y="347"/>
                </a:moveTo>
                <a:cubicBezTo>
                  <a:pt x="2219" y="373"/>
                  <a:pt x="2224" y="419"/>
                  <a:pt x="2220" y="463"/>
                </a:cubicBezTo>
                <a:cubicBezTo>
                  <a:pt x="2210" y="583"/>
                  <a:pt x="2199" y="702"/>
                  <a:pt x="2189" y="822"/>
                </a:cubicBezTo>
                <a:cubicBezTo>
                  <a:pt x="2179" y="939"/>
                  <a:pt x="2174" y="1054"/>
                  <a:pt x="2171" y="1172"/>
                </a:cubicBezTo>
                <a:cubicBezTo>
                  <a:pt x="2169" y="1212"/>
                  <a:pt x="2169" y="1222"/>
                  <a:pt x="2169" y="1247"/>
                </a:cubicBezTo>
              </a:path>
              <a:path w="5630" h="1883" extrusionOk="0">
                <a:moveTo>
                  <a:pt x="1946" y="885"/>
                </a:moveTo>
                <a:cubicBezTo>
                  <a:pt x="1966" y="917"/>
                  <a:pt x="1957" y="919"/>
                  <a:pt x="2009" y="916"/>
                </a:cubicBezTo>
                <a:cubicBezTo>
                  <a:pt x="2063" y="913"/>
                  <a:pt x="2108" y="894"/>
                  <a:pt x="2156" y="872"/>
                </a:cubicBezTo>
                <a:cubicBezTo>
                  <a:pt x="2210" y="847"/>
                  <a:pt x="2259" y="816"/>
                  <a:pt x="2312" y="789"/>
                </a:cubicBezTo>
                <a:cubicBezTo>
                  <a:pt x="2356" y="766"/>
                  <a:pt x="2395" y="751"/>
                  <a:pt x="2444" y="747"/>
                </a:cubicBezTo>
                <a:cubicBezTo>
                  <a:pt x="2485" y="744"/>
                  <a:pt x="2513" y="769"/>
                  <a:pt x="2534" y="802"/>
                </a:cubicBezTo>
                <a:cubicBezTo>
                  <a:pt x="2591" y="893"/>
                  <a:pt x="2589" y="1026"/>
                  <a:pt x="2587" y="1129"/>
                </a:cubicBezTo>
                <a:cubicBezTo>
                  <a:pt x="2586" y="1154"/>
                  <a:pt x="2586" y="1160"/>
                  <a:pt x="2584" y="1176"/>
                </a:cubicBezTo>
                <a:cubicBezTo>
                  <a:pt x="2562" y="1156"/>
                  <a:pt x="2544" y="1135"/>
                  <a:pt x="2524" y="1109"/>
                </a:cubicBezTo>
                <a:cubicBezTo>
                  <a:pt x="2505" y="1085"/>
                  <a:pt x="2458" y="1022"/>
                  <a:pt x="2420" y="1032"/>
                </a:cubicBezTo>
                <a:cubicBezTo>
                  <a:pt x="2390" y="1040"/>
                  <a:pt x="2390" y="1084"/>
                  <a:pt x="2392" y="1107"/>
                </a:cubicBezTo>
                <a:cubicBezTo>
                  <a:pt x="2397" y="1173"/>
                  <a:pt x="2442" y="1238"/>
                  <a:pt x="2513" y="1242"/>
                </a:cubicBezTo>
                <a:cubicBezTo>
                  <a:pt x="2548" y="1244"/>
                  <a:pt x="2582" y="1236"/>
                  <a:pt x="2614" y="1222"/>
                </a:cubicBezTo>
                <a:cubicBezTo>
                  <a:pt x="2636" y="1212"/>
                  <a:pt x="2665" y="1204"/>
                  <a:pt x="2679" y="1182"/>
                </a:cubicBezTo>
                <a:cubicBezTo>
                  <a:pt x="2695" y="1156"/>
                  <a:pt x="2697" y="1113"/>
                  <a:pt x="2698" y="1083"/>
                </a:cubicBezTo>
                <a:cubicBezTo>
                  <a:pt x="2702" y="974"/>
                  <a:pt x="2699" y="868"/>
                  <a:pt x="2744" y="767"/>
                </a:cubicBezTo>
                <a:cubicBezTo>
                  <a:pt x="2760" y="731"/>
                  <a:pt x="2786" y="703"/>
                  <a:pt x="2827" y="707"/>
                </a:cubicBezTo>
                <a:cubicBezTo>
                  <a:pt x="2857" y="710"/>
                  <a:pt x="2874" y="730"/>
                  <a:pt x="2896" y="748"/>
                </a:cubicBezTo>
              </a:path>
              <a:path w="5630" h="1883" extrusionOk="0">
                <a:moveTo>
                  <a:pt x="2961" y="1169"/>
                </a:moveTo>
                <a:cubicBezTo>
                  <a:pt x="2960" y="1175"/>
                  <a:pt x="2959" y="1180"/>
                  <a:pt x="2958" y="1186"/>
                </a:cubicBezTo>
                <a:cubicBezTo>
                  <a:pt x="2940" y="1173"/>
                  <a:pt x="2943" y="1155"/>
                  <a:pt x="2939" y="1122"/>
                </a:cubicBezTo>
                <a:cubicBezTo>
                  <a:pt x="2932" y="1060"/>
                  <a:pt x="2930" y="998"/>
                  <a:pt x="2934" y="935"/>
                </a:cubicBezTo>
                <a:cubicBezTo>
                  <a:pt x="2937" y="881"/>
                  <a:pt x="2943" y="820"/>
                  <a:pt x="2974" y="774"/>
                </a:cubicBezTo>
                <a:cubicBezTo>
                  <a:pt x="2998" y="739"/>
                  <a:pt x="3030" y="722"/>
                  <a:pt x="3070" y="712"/>
                </a:cubicBezTo>
                <a:cubicBezTo>
                  <a:pt x="3100" y="706"/>
                  <a:pt x="3110" y="704"/>
                  <a:pt x="3131" y="703"/>
                </a:cubicBezTo>
              </a:path>
              <a:path w="5630" h="1883" extrusionOk="0">
                <a:moveTo>
                  <a:pt x="3223" y="852"/>
                </a:moveTo>
                <a:cubicBezTo>
                  <a:pt x="3183" y="880"/>
                  <a:pt x="3174" y="891"/>
                  <a:pt x="3168" y="941"/>
                </a:cubicBezTo>
                <a:cubicBezTo>
                  <a:pt x="3163" y="985"/>
                  <a:pt x="3173" y="1034"/>
                  <a:pt x="3202" y="1068"/>
                </a:cubicBezTo>
                <a:cubicBezTo>
                  <a:pt x="3230" y="1101"/>
                  <a:pt x="3274" y="1101"/>
                  <a:pt x="3310" y="1081"/>
                </a:cubicBezTo>
                <a:cubicBezTo>
                  <a:pt x="3358" y="1054"/>
                  <a:pt x="3394" y="1002"/>
                  <a:pt x="3419" y="954"/>
                </a:cubicBezTo>
                <a:cubicBezTo>
                  <a:pt x="3440" y="913"/>
                  <a:pt x="3455" y="868"/>
                  <a:pt x="3472" y="825"/>
                </a:cubicBezTo>
                <a:cubicBezTo>
                  <a:pt x="3487" y="874"/>
                  <a:pt x="3495" y="938"/>
                  <a:pt x="3500" y="998"/>
                </a:cubicBezTo>
                <a:cubicBezTo>
                  <a:pt x="3519" y="1242"/>
                  <a:pt x="3582" y="1531"/>
                  <a:pt x="3517" y="1772"/>
                </a:cubicBezTo>
                <a:cubicBezTo>
                  <a:pt x="3505" y="1818"/>
                  <a:pt x="3471" y="1889"/>
                  <a:pt x="3411" y="1882"/>
                </a:cubicBezTo>
                <a:cubicBezTo>
                  <a:pt x="3318" y="1871"/>
                  <a:pt x="3287" y="1747"/>
                  <a:pt x="3275" y="1674"/>
                </a:cubicBezTo>
                <a:cubicBezTo>
                  <a:pt x="3272" y="1646"/>
                  <a:pt x="3269" y="1618"/>
                  <a:pt x="3266" y="1590"/>
                </a:cubicBezTo>
              </a:path>
              <a:path w="5630" h="1883" extrusionOk="0">
                <a:moveTo>
                  <a:pt x="3636" y="125"/>
                </a:moveTo>
                <a:cubicBezTo>
                  <a:pt x="3638" y="120"/>
                  <a:pt x="3639" y="116"/>
                  <a:pt x="3641" y="111"/>
                </a:cubicBezTo>
                <a:cubicBezTo>
                  <a:pt x="3647" y="139"/>
                  <a:pt x="3645" y="169"/>
                  <a:pt x="3644" y="198"/>
                </a:cubicBezTo>
                <a:cubicBezTo>
                  <a:pt x="3643" y="233"/>
                  <a:pt x="3644" y="267"/>
                  <a:pt x="3645" y="302"/>
                </a:cubicBezTo>
                <a:cubicBezTo>
                  <a:pt x="3646" y="336"/>
                  <a:pt x="3685" y="306"/>
                  <a:pt x="3699" y="298"/>
                </a:cubicBezTo>
              </a:path>
              <a:path w="5630" h="1883" extrusionOk="0">
                <a:moveTo>
                  <a:pt x="3896" y="101"/>
                </a:moveTo>
                <a:cubicBezTo>
                  <a:pt x="3932" y="66"/>
                  <a:pt x="3967" y="41"/>
                  <a:pt x="4014" y="20"/>
                </a:cubicBezTo>
                <a:cubicBezTo>
                  <a:pt x="4048" y="5"/>
                  <a:pt x="4102" y="-17"/>
                  <a:pt x="4133" y="18"/>
                </a:cubicBezTo>
                <a:cubicBezTo>
                  <a:pt x="4177" y="68"/>
                  <a:pt x="4166" y="168"/>
                  <a:pt x="4167" y="228"/>
                </a:cubicBezTo>
                <a:cubicBezTo>
                  <a:pt x="4170" y="474"/>
                  <a:pt x="4183" y="721"/>
                  <a:pt x="4180" y="967"/>
                </a:cubicBezTo>
                <a:cubicBezTo>
                  <a:pt x="4179" y="1036"/>
                  <a:pt x="4177" y="1115"/>
                  <a:pt x="4128" y="1170"/>
                </a:cubicBezTo>
                <a:cubicBezTo>
                  <a:pt x="4078" y="1227"/>
                  <a:pt x="3980" y="1223"/>
                  <a:pt x="3923" y="1183"/>
                </a:cubicBezTo>
                <a:cubicBezTo>
                  <a:pt x="3880" y="1153"/>
                  <a:pt x="3885" y="1103"/>
                  <a:pt x="3901" y="1060"/>
                </a:cubicBezTo>
                <a:cubicBezTo>
                  <a:pt x="3909" y="1044"/>
                  <a:pt x="3916" y="1028"/>
                  <a:pt x="3924" y="1012"/>
                </a:cubicBezTo>
              </a:path>
              <a:path w="5630" h="1883" extrusionOk="0">
                <a:moveTo>
                  <a:pt x="4395" y="403"/>
                </a:moveTo>
                <a:cubicBezTo>
                  <a:pt x="4425" y="406"/>
                  <a:pt x="4453" y="417"/>
                  <a:pt x="4482" y="425"/>
                </a:cubicBezTo>
                <a:cubicBezTo>
                  <a:pt x="4524" y="437"/>
                  <a:pt x="4556" y="443"/>
                  <a:pt x="4600" y="434"/>
                </a:cubicBezTo>
                <a:cubicBezTo>
                  <a:pt x="4629" y="428"/>
                  <a:pt x="4651" y="414"/>
                  <a:pt x="4677" y="401"/>
                </a:cubicBezTo>
              </a:path>
              <a:path w="5630" h="1883" extrusionOk="0">
                <a:moveTo>
                  <a:pt x="4539" y="563"/>
                </a:moveTo>
                <a:cubicBezTo>
                  <a:pt x="4551" y="605"/>
                  <a:pt x="4561" y="640"/>
                  <a:pt x="4606" y="658"/>
                </a:cubicBezTo>
                <a:cubicBezTo>
                  <a:pt x="4644" y="673"/>
                  <a:pt x="4700" y="657"/>
                  <a:pt x="4735" y="641"/>
                </a:cubicBezTo>
                <a:cubicBezTo>
                  <a:pt x="4773" y="619"/>
                  <a:pt x="4787" y="611"/>
                  <a:pt x="4813" y="596"/>
                </a:cubicBezTo>
              </a:path>
              <a:path w="5630" h="1883" extrusionOk="0">
                <a:moveTo>
                  <a:pt x="5629" y="59"/>
                </a:moveTo>
                <a:cubicBezTo>
                  <a:pt x="5578" y="168"/>
                  <a:pt x="5555" y="279"/>
                  <a:pt x="5531" y="396"/>
                </a:cubicBezTo>
                <a:cubicBezTo>
                  <a:pt x="5504" y="528"/>
                  <a:pt x="5488" y="660"/>
                  <a:pt x="5480" y="795"/>
                </a:cubicBezTo>
                <a:cubicBezTo>
                  <a:pt x="5474" y="894"/>
                  <a:pt x="5488" y="991"/>
                  <a:pt x="5485" y="1089"/>
                </a:cubicBezTo>
                <a:cubicBezTo>
                  <a:pt x="5482" y="1161"/>
                  <a:pt x="5461" y="1182"/>
                  <a:pt x="5419" y="1236"/>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65" name="Ink 13"/>
          <p:cNvSpPr>
            <a:spLocks noRot="1" noChangeAspect="1" noEditPoints="1" noChangeArrowheads="1" noChangeShapeType="1" noTextEdit="1"/>
          </p:cNvSpPr>
          <p:nvPr/>
        </p:nvSpPr>
        <p:spPr bwMode="auto">
          <a:xfrm>
            <a:off x="1824038" y="4413250"/>
            <a:ext cx="6234112" cy="768350"/>
          </a:xfrm>
          <a:custGeom>
            <a:avLst/>
            <a:gdLst>
              <a:gd name="T0" fmla="*/ 2147483647 w 17318"/>
              <a:gd name="T1" fmla="*/ 2147483647 h 2135"/>
              <a:gd name="T2" fmla="*/ 2147483647 w 17318"/>
              <a:gd name="T3" fmla="*/ 2147483647 h 2135"/>
              <a:gd name="T4" fmla="*/ 2147483647 w 17318"/>
              <a:gd name="T5" fmla="*/ 2147483647 h 2135"/>
              <a:gd name="T6" fmla="*/ 2147483647 w 17318"/>
              <a:gd name="T7" fmla="*/ 2147483647 h 2135"/>
              <a:gd name="T8" fmla="*/ 2147483647 w 17318"/>
              <a:gd name="T9" fmla="*/ 2147483647 h 2135"/>
              <a:gd name="T10" fmla="*/ 2147483647 w 17318"/>
              <a:gd name="T11" fmla="*/ 2147483647 h 2135"/>
              <a:gd name="T12" fmla="*/ 2147483647 w 17318"/>
              <a:gd name="T13" fmla="*/ 2147483647 h 2135"/>
              <a:gd name="T14" fmla="*/ 2147483647 w 17318"/>
              <a:gd name="T15" fmla="*/ 2147483647 h 2135"/>
              <a:gd name="T16" fmla="*/ 2147483647 w 17318"/>
              <a:gd name="T17" fmla="*/ 2147483647 h 2135"/>
              <a:gd name="T18" fmla="*/ 2147483647 w 17318"/>
              <a:gd name="T19" fmla="*/ 2147483647 h 2135"/>
              <a:gd name="T20" fmla="*/ 2147483647 w 17318"/>
              <a:gd name="T21" fmla="*/ 2147483647 h 2135"/>
              <a:gd name="T22" fmla="*/ 2147483647 w 17318"/>
              <a:gd name="T23" fmla="*/ 2147483647 h 2135"/>
              <a:gd name="T24" fmla="*/ 2147483647 w 17318"/>
              <a:gd name="T25" fmla="*/ 2147483647 h 2135"/>
              <a:gd name="T26" fmla="*/ 2147483647 w 17318"/>
              <a:gd name="T27" fmla="*/ 2147483647 h 2135"/>
              <a:gd name="T28" fmla="*/ 2147483647 w 17318"/>
              <a:gd name="T29" fmla="*/ 2147483647 h 2135"/>
              <a:gd name="T30" fmla="*/ 2147483647 w 17318"/>
              <a:gd name="T31" fmla="*/ 2147483647 h 2135"/>
              <a:gd name="T32" fmla="*/ 2147483647 w 17318"/>
              <a:gd name="T33" fmla="*/ 2147483647 h 2135"/>
              <a:gd name="T34" fmla="*/ 2147483647 w 17318"/>
              <a:gd name="T35" fmla="*/ 2147483647 h 2135"/>
              <a:gd name="T36" fmla="*/ 2147483647 w 17318"/>
              <a:gd name="T37" fmla="*/ 2147483647 h 2135"/>
              <a:gd name="T38" fmla="*/ 2147483647 w 17318"/>
              <a:gd name="T39" fmla="*/ 2147483647 h 2135"/>
              <a:gd name="T40" fmla="*/ 2147483647 w 17318"/>
              <a:gd name="T41" fmla="*/ 2147483647 h 2135"/>
              <a:gd name="T42" fmla="*/ 2147483647 w 17318"/>
              <a:gd name="T43" fmla="*/ 2147483647 h 2135"/>
              <a:gd name="T44" fmla="*/ 2147483647 w 17318"/>
              <a:gd name="T45" fmla="*/ 2147483647 h 2135"/>
              <a:gd name="T46" fmla="*/ 2147483647 w 17318"/>
              <a:gd name="T47" fmla="*/ 2147483647 h 2135"/>
              <a:gd name="T48" fmla="*/ 2147483647 w 17318"/>
              <a:gd name="T49" fmla="*/ 2147483647 h 2135"/>
              <a:gd name="T50" fmla="*/ 2147483647 w 17318"/>
              <a:gd name="T51" fmla="*/ 2147483647 h 2135"/>
              <a:gd name="T52" fmla="*/ 2147483647 w 17318"/>
              <a:gd name="T53" fmla="*/ 2147483647 h 2135"/>
              <a:gd name="T54" fmla="*/ 2147483647 w 17318"/>
              <a:gd name="T55" fmla="*/ 2147483647 h 2135"/>
              <a:gd name="T56" fmla="*/ 2147483647 w 17318"/>
              <a:gd name="T57" fmla="*/ 2147483647 h 2135"/>
              <a:gd name="T58" fmla="*/ 2147483647 w 17318"/>
              <a:gd name="T59" fmla="*/ 2147483647 h 2135"/>
              <a:gd name="T60" fmla="*/ 2147483647 w 17318"/>
              <a:gd name="T61" fmla="*/ 2147483647 h 2135"/>
              <a:gd name="T62" fmla="*/ 2147483647 w 17318"/>
              <a:gd name="T63" fmla="*/ 2147483647 h 2135"/>
              <a:gd name="T64" fmla="*/ 2147483647 w 17318"/>
              <a:gd name="T65" fmla="*/ 2147483647 h 2135"/>
              <a:gd name="T66" fmla="*/ 2147483647 w 17318"/>
              <a:gd name="T67" fmla="*/ 2147483647 h 2135"/>
              <a:gd name="T68" fmla="*/ 2147483647 w 17318"/>
              <a:gd name="T69" fmla="*/ 2147483647 h 2135"/>
              <a:gd name="T70" fmla="*/ 2147483647 w 17318"/>
              <a:gd name="T71" fmla="*/ 2147483647 h 2135"/>
              <a:gd name="T72" fmla="*/ 2147483647 w 17318"/>
              <a:gd name="T73" fmla="*/ 2147483647 h 2135"/>
              <a:gd name="T74" fmla="*/ 2147483647 w 17318"/>
              <a:gd name="T75" fmla="*/ 2147483647 h 2135"/>
              <a:gd name="T76" fmla="*/ 2147483647 w 17318"/>
              <a:gd name="T77" fmla="*/ 2147483647 h 2135"/>
              <a:gd name="T78" fmla="*/ 2147483647 w 17318"/>
              <a:gd name="T79" fmla="*/ 2147483647 h 2135"/>
              <a:gd name="T80" fmla="*/ 2147483647 w 17318"/>
              <a:gd name="T81" fmla="*/ 2147483647 h 2135"/>
              <a:gd name="T82" fmla="*/ 2147483647 w 17318"/>
              <a:gd name="T83" fmla="*/ 2147483647 h 2135"/>
              <a:gd name="T84" fmla="*/ 2147483647 w 17318"/>
              <a:gd name="T85" fmla="*/ 2147483647 h 2135"/>
              <a:gd name="T86" fmla="*/ 2147483647 w 17318"/>
              <a:gd name="T87" fmla="*/ 2147483647 h 2135"/>
              <a:gd name="T88" fmla="*/ 2147483647 w 17318"/>
              <a:gd name="T89" fmla="*/ 2147483647 h 213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318"/>
              <a:gd name="T136" fmla="*/ 0 h 2135"/>
              <a:gd name="T137" fmla="*/ 17318 w 17318"/>
              <a:gd name="T138" fmla="*/ 2135 h 213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318" h="2135" extrusionOk="0">
                <a:moveTo>
                  <a:pt x="172" y="1904"/>
                </a:moveTo>
                <a:cubicBezTo>
                  <a:pt x="160" y="1902"/>
                  <a:pt x="149" y="1900"/>
                  <a:pt x="137" y="1898"/>
                </a:cubicBezTo>
                <a:cubicBezTo>
                  <a:pt x="152" y="1899"/>
                  <a:pt x="126" y="1877"/>
                  <a:pt x="141" y="1880"/>
                </a:cubicBezTo>
                <a:cubicBezTo>
                  <a:pt x="652" y="1990"/>
                  <a:pt x="1148" y="2110"/>
                  <a:pt x="1675" y="2129"/>
                </a:cubicBezTo>
                <a:cubicBezTo>
                  <a:pt x="2332" y="2153"/>
                  <a:pt x="3022" y="2125"/>
                  <a:pt x="3666" y="1986"/>
                </a:cubicBezTo>
                <a:cubicBezTo>
                  <a:pt x="3942" y="1926"/>
                  <a:pt x="4322" y="1813"/>
                  <a:pt x="4433" y="1518"/>
                </a:cubicBezTo>
                <a:cubicBezTo>
                  <a:pt x="4518" y="1293"/>
                  <a:pt x="4374" y="1017"/>
                  <a:pt x="4235" y="846"/>
                </a:cubicBezTo>
                <a:cubicBezTo>
                  <a:pt x="3976" y="527"/>
                  <a:pt x="3551" y="462"/>
                  <a:pt x="3165" y="433"/>
                </a:cubicBezTo>
                <a:cubicBezTo>
                  <a:pt x="2522" y="384"/>
                  <a:pt x="1837" y="443"/>
                  <a:pt x="1208" y="583"/>
                </a:cubicBezTo>
                <a:cubicBezTo>
                  <a:pt x="802" y="673"/>
                  <a:pt x="305" y="840"/>
                  <a:pt x="82" y="1221"/>
                </a:cubicBezTo>
                <a:cubicBezTo>
                  <a:pt x="38" y="1296"/>
                  <a:pt x="-1" y="1389"/>
                  <a:pt x="0" y="1477"/>
                </a:cubicBezTo>
                <a:cubicBezTo>
                  <a:pt x="1" y="1556"/>
                  <a:pt x="40" y="1560"/>
                  <a:pt x="70" y="1619"/>
                </a:cubicBezTo>
              </a:path>
              <a:path w="17318" h="2135" extrusionOk="0">
                <a:moveTo>
                  <a:pt x="4397" y="1421"/>
                </a:moveTo>
                <a:cubicBezTo>
                  <a:pt x="4454" y="1388"/>
                  <a:pt x="4511" y="1355"/>
                  <a:pt x="4570" y="1323"/>
                </a:cubicBezTo>
                <a:cubicBezTo>
                  <a:pt x="4676" y="1265"/>
                  <a:pt x="4786" y="1223"/>
                  <a:pt x="4900" y="1184"/>
                </a:cubicBezTo>
                <a:cubicBezTo>
                  <a:pt x="5522" y="969"/>
                  <a:pt x="6237" y="862"/>
                  <a:pt x="6893" y="933"/>
                </a:cubicBezTo>
                <a:cubicBezTo>
                  <a:pt x="7535" y="1003"/>
                  <a:pt x="8145" y="1347"/>
                  <a:pt x="8801" y="1293"/>
                </a:cubicBezTo>
                <a:cubicBezTo>
                  <a:pt x="8886" y="1286"/>
                  <a:pt x="8958" y="1263"/>
                  <a:pt x="9040" y="1243"/>
                </a:cubicBezTo>
              </a:path>
              <a:path w="17318" h="2135" extrusionOk="0">
                <a:moveTo>
                  <a:pt x="9015" y="963"/>
                </a:moveTo>
                <a:cubicBezTo>
                  <a:pt x="9001" y="968"/>
                  <a:pt x="8940" y="985"/>
                  <a:pt x="8952" y="1015"/>
                </a:cubicBezTo>
                <a:cubicBezTo>
                  <a:pt x="8966" y="1050"/>
                  <a:pt x="9037" y="1080"/>
                  <a:pt x="9066" y="1099"/>
                </a:cubicBezTo>
                <a:cubicBezTo>
                  <a:pt x="9118" y="1132"/>
                  <a:pt x="9179" y="1168"/>
                  <a:pt x="9209" y="1224"/>
                </a:cubicBezTo>
                <a:cubicBezTo>
                  <a:pt x="9241" y="1284"/>
                  <a:pt x="9209" y="1343"/>
                  <a:pt x="9173" y="1392"/>
                </a:cubicBezTo>
                <a:cubicBezTo>
                  <a:pt x="9133" y="1447"/>
                  <a:pt x="9082" y="1483"/>
                  <a:pt x="9033" y="1527"/>
                </a:cubicBezTo>
                <a:cubicBezTo>
                  <a:pt x="9017" y="1542"/>
                  <a:pt x="9008" y="1546"/>
                  <a:pt x="9029" y="1551"/>
                </a:cubicBezTo>
              </a:path>
              <a:path w="17318" h="2135" extrusionOk="0">
                <a:moveTo>
                  <a:pt x="10844" y="269"/>
                </a:moveTo>
                <a:cubicBezTo>
                  <a:pt x="10832" y="253"/>
                  <a:pt x="10821" y="241"/>
                  <a:pt x="10808" y="227"/>
                </a:cubicBezTo>
                <a:cubicBezTo>
                  <a:pt x="10807" y="242"/>
                  <a:pt x="10804" y="285"/>
                  <a:pt x="10808" y="313"/>
                </a:cubicBezTo>
                <a:cubicBezTo>
                  <a:pt x="10821" y="410"/>
                  <a:pt x="10833" y="506"/>
                  <a:pt x="10840" y="604"/>
                </a:cubicBezTo>
                <a:cubicBezTo>
                  <a:pt x="10857" y="839"/>
                  <a:pt x="10855" y="1078"/>
                  <a:pt x="10820" y="1312"/>
                </a:cubicBezTo>
                <a:cubicBezTo>
                  <a:pt x="10813" y="1357"/>
                  <a:pt x="10803" y="1402"/>
                  <a:pt x="10793" y="1446"/>
                </a:cubicBezTo>
                <a:cubicBezTo>
                  <a:pt x="10779" y="1400"/>
                  <a:pt x="10769" y="1352"/>
                  <a:pt x="10756" y="1304"/>
                </a:cubicBezTo>
                <a:cubicBezTo>
                  <a:pt x="10731" y="1211"/>
                  <a:pt x="10684" y="1107"/>
                  <a:pt x="10600" y="1052"/>
                </a:cubicBezTo>
                <a:cubicBezTo>
                  <a:pt x="10490" y="980"/>
                  <a:pt x="10355" y="1031"/>
                  <a:pt x="10274" y="1120"/>
                </a:cubicBezTo>
                <a:cubicBezTo>
                  <a:pt x="10194" y="1208"/>
                  <a:pt x="10147" y="1349"/>
                  <a:pt x="10217" y="1457"/>
                </a:cubicBezTo>
                <a:cubicBezTo>
                  <a:pt x="10299" y="1583"/>
                  <a:pt x="10497" y="1590"/>
                  <a:pt x="10617" y="1524"/>
                </a:cubicBezTo>
                <a:cubicBezTo>
                  <a:pt x="10633" y="1513"/>
                  <a:pt x="10648" y="1503"/>
                  <a:pt x="10664" y="1492"/>
                </a:cubicBezTo>
              </a:path>
              <a:path w="17318" h="2135" extrusionOk="0">
                <a:moveTo>
                  <a:pt x="11527" y="385"/>
                </a:moveTo>
                <a:cubicBezTo>
                  <a:pt x="11557" y="383"/>
                  <a:pt x="11576" y="381"/>
                  <a:pt x="11605" y="374"/>
                </a:cubicBezTo>
                <a:cubicBezTo>
                  <a:pt x="11589" y="355"/>
                  <a:pt x="11585" y="340"/>
                  <a:pt x="11559" y="322"/>
                </a:cubicBezTo>
                <a:cubicBezTo>
                  <a:pt x="11529" y="302"/>
                  <a:pt x="11444" y="251"/>
                  <a:pt x="11407" y="269"/>
                </a:cubicBezTo>
                <a:cubicBezTo>
                  <a:pt x="11372" y="286"/>
                  <a:pt x="11368" y="360"/>
                  <a:pt x="11362" y="390"/>
                </a:cubicBezTo>
                <a:cubicBezTo>
                  <a:pt x="11333" y="535"/>
                  <a:pt x="11295" y="677"/>
                  <a:pt x="11253" y="819"/>
                </a:cubicBezTo>
                <a:cubicBezTo>
                  <a:pt x="11190" y="1031"/>
                  <a:pt x="11062" y="1284"/>
                  <a:pt x="11122" y="1511"/>
                </a:cubicBezTo>
                <a:cubicBezTo>
                  <a:pt x="11147" y="1605"/>
                  <a:pt x="11234" y="1687"/>
                  <a:pt x="11333" y="1664"/>
                </a:cubicBezTo>
                <a:cubicBezTo>
                  <a:pt x="11371" y="1655"/>
                  <a:pt x="11394" y="1611"/>
                  <a:pt x="11414" y="1583"/>
                </a:cubicBezTo>
              </a:path>
              <a:path w="17318" h="2135" extrusionOk="0">
                <a:moveTo>
                  <a:pt x="11893" y="392"/>
                </a:moveTo>
                <a:cubicBezTo>
                  <a:pt x="11902" y="427"/>
                  <a:pt x="11903" y="460"/>
                  <a:pt x="11899" y="497"/>
                </a:cubicBezTo>
                <a:cubicBezTo>
                  <a:pt x="11896" y="529"/>
                  <a:pt x="11885" y="572"/>
                  <a:pt x="11889" y="604"/>
                </a:cubicBezTo>
                <a:cubicBezTo>
                  <a:pt x="11892" y="630"/>
                  <a:pt x="11907" y="635"/>
                  <a:pt x="11928" y="637"/>
                </a:cubicBezTo>
              </a:path>
              <a:path w="17318" h="2135" extrusionOk="0">
                <a:moveTo>
                  <a:pt x="12352" y="352"/>
                </a:moveTo>
                <a:cubicBezTo>
                  <a:pt x="12380" y="427"/>
                  <a:pt x="12367" y="504"/>
                  <a:pt x="12359" y="583"/>
                </a:cubicBezTo>
                <a:cubicBezTo>
                  <a:pt x="12348" y="694"/>
                  <a:pt x="12327" y="804"/>
                  <a:pt x="12307" y="914"/>
                </a:cubicBezTo>
                <a:cubicBezTo>
                  <a:pt x="12291" y="1003"/>
                  <a:pt x="12267" y="1094"/>
                  <a:pt x="12258" y="1184"/>
                </a:cubicBezTo>
                <a:cubicBezTo>
                  <a:pt x="12254" y="1226"/>
                  <a:pt x="12252" y="1259"/>
                  <a:pt x="12295" y="1244"/>
                </a:cubicBezTo>
              </a:path>
              <a:path w="17318" h="2135" extrusionOk="0">
                <a:moveTo>
                  <a:pt x="12903" y="429"/>
                </a:moveTo>
                <a:cubicBezTo>
                  <a:pt x="12920" y="514"/>
                  <a:pt x="12921" y="599"/>
                  <a:pt x="12917" y="686"/>
                </a:cubicBezTo>
                <a:cubicBezTo>
                  <a:pt x="12912" y="805"/>
                  <a:pt x="12895" y="922"/>
                  <a:pt x="12885" y="1040"/>
                </a:cubicBezTo>
                <a:cubicBezTo>
                  <a:pt x="12880" y="1097"/>
                  <a:pt x="12877" y="1154"/>
                  <a:pt x="12872" y="1211"/>
                </a:cubicBezTo>
              </a:path>
              <a:path w="17318" h="2135" extrusionOk="0">
                <a:moveTo>
                  <a:pt x="12687" y="862"/>
                </a:moveTo>
                <a:cubicBezTo>
                  <a:pt x="12667" y="846"/>
                  <a:pt x="12663" y="841"/>
                  <a:pt x="12648" y="835"/>
                </a:cubicBezTo>
                <a:cubicBezTo>
                  <a:pt x="12678" y="842"/>
                  <a:pt x="12704" y="844"/>
                  <a:pt x="12740" y="840"/>
                </a:cubicBezTo>
                <a:cubicBezTo>
                  <a:pt x="12801" y="834"/>
                  <a:pt x="12855" y="810"/>
                  <a:pt x="12914" y="793"/>
                </a:cubicBezTo>
                <a:cubicBezTo>
                  <a:pt x="12966" y="778"/>
                  <a:pt x="13020" y="766"/>
                  <a:pt x="13073" y="777"/>
                </a:cubicBezTo>
                <a:cubicBezTo>
                  <a:pt x="13121" y="787"/>
                  <a:pt x="13153" y="826"/>
                  <a:pt x="13180" y="864"/>
                </a:cubicBezTo>
                <a:cubicBezTo>
                  <a:pt x="13226" y="929"/>
                  <a:pt x="13255" y="1005"/>
                  <a:pt x="13309" y="1063"/>
                </a:cubicBezTo>
                <a:cubicBezTo>
                  <a:pt x="13316" y="1040"/>
                  <a:pt x="13325" y="1037"/>
                  <a:pt x="13316" y="1004"/>
                </a:cubicBezTo>
                <a:cubicBezTo>
                  <a:pt x="13307" y="972"/>
                  <a:pt x="13274" y="917"/>
                  <a:pt x="13234" y="943"/>
                </a:cubicBezTo>
                <a:cubicBezTo>
                  <a:pt x="13193" y="970"/>
                  <a:pt x="13198" y="1039"/>
                  <a:pt x="13206" y="1079"/>
                </a:cubicBezTo>
                <a:cubicBezTo>
                  <a:pt x="13218" y="1138"/>
                  <a:pt x="13255" y="1216"/>
                  <a:pt x="13311" y="1245"/>
                </a:cubicBezTo>
                <a:cubicBezTo>
                  <a:pt x="13334" y="1257"/>
                  <a:pt x="13358" y="1257"/>
                  <a:pt x="13378" y="1239"/>
                </a:cubicBezTo>
                <a:cubicBezTo>
                  <a:pt x="13415" y="1206"/>
                  <a:pt x="13399" y="1130"/>
                  <a:pt x="13392" y="1089"/>
                </a:cubicBezTo>
                <a:cubicBezTo>
                  <a:pt x="13377" y="999"/>
                  <a:pt x="13337" y="886"/>
                  <a:pt x="13387" y="800"/>
                </a:cubicBezTo>
                <a:cubicBezTo>
                  <a:pt x="13413" y="755"/>
                  <a:pt x="13471" y="732"/>
                  <a:pt x="13519" y="720"/>
                </a:cubicBezTo>
                <a:cubicBezTo>
                  <a:pt x="13563" y="709"/>
                  <a:pt x="13609" y="707"/>
                  <a:pt x="13654" y="703"/>
                </a:cubicBezTo>
              </a:path>
              <a:path w="17318" h="2135" extrusionOk="0">
                <a:moveTo>
                  <a:pt x="13744" y="1070"/>
                </a:moveTo>
                <a:cubicBezTo>
                  <a:pt x="13737" y="1115"/>
                  <a:pt x="13767" y="1017"/>
                  <a:pt x="13771" y="1008"/>
                </a:cubicBezTo>
                <a:cubicBezTo>
                  <a:pt x="13808" y="927"/>
                  <a:pt x="13851" y="845"/>
                  <a:pt x="13897" y="769"/>
                </a:cubicBezTo>
                <a:cubicBezTo>
                  <a:pt x="13928" y="717"/>
                  <a:pt x="13967" y="674"/>
                  <a:pt x="14012" y="634"/>
                </a:cubicBezTo>
              </a:path>
              <a:path w="17318" h="2135" extrusionOk="0">
                <a:moveTo>
                  <a:pt x="14069" y="942"/>
                </a:moveTo>
                <a:cubicBezTo>
                  <a:pt x="14064" y="971"/>
                  <a:pt x="14055" y="996"/>
                  <a:pt x="14049" y="1024"/>
                </a:cubicBezTo>
                <a:cubicBezTo>
                  <a:pt x="14053" y="1007"/>
                  <a:pt x="14056" y="994"/>
                  <a:pt x="14062" y="977"/>
                </a:cubicBezTo>
                <a:cubicBezTo>
                  <a:pt x="14071" y="954"/>
                  <a:pt x="14077" y="943"/>
                  <a:pt x="14095" y="924"/>
                </a:cubicBezTo>
                <a:cubicBezTo>
                  <a:pt x="14114" y="903"/>
                  <a:pt x="14136" y="888"/>
                  <a:pt x="14160" y="873"/>
                </a:cubicBezTo>
                <a:cubicBezTo>
                  <a:pt x="14179" y="861"/>
                  <a:pt x="14198" y="853"/>
                  <a:pt x="14218" y="843"/>
                </a:cubicBezTo>
                <a:cubicBezTo>
                  <a:pt x="14221" y="867"/>
                  <a:pt x="14223" y="883"/>
                  <a:pt x="14216" y="915"/>
                </a:cubicBezTo>
                <a:cubicBezTo>
                  <a:pt x="14208" y="955"/>
                  <a:pt x="14202" y="996"/>
                  <a:pt x="14203" y="1037"/>
                </a:cubicBezTo>
                <a:cubicBezTo>
                  <a:pt x="14204" y="1078"/>
                  <a:pt x="14212" y="1088"/>
                  <a:pt x="14248" y="1099"/>
                </a:cubicBezTo>
                <a:cubicBezTo>
                  <a:pt x="14310" y="1118"/>
                  <a:pt x="14405" y="1011"/>
                  <a:pt x="14437" y="973"/>
                </a:cubicBezTo>
                <a:cubicBezTo>
                  <a:pt x="14477" y="926"/>
                  <a:pt x="14503" y="871"/>
                  <a:pt x="14529" y="816"/>
                </a:cubicBezTo>
                <a:cubicBezTo>
                  <a:pt x="14539" y="796"/>
                  <a:pt x="14549" y="782"/>
                  <a:pt x="14559" y="768"/>
                </a:cubicBezTo>
                <a:cubicBezTo>
                  <a:pt x="14572" y="825"/>
                  <a:pt x="14579" y="881"/>
                  <a:pt x="14586" y="939"/>
                </a:cubicBezTo>
                <a:cubicBezTo>
                  <a:pt x="14601" y="1066"/>
                  <a:pt x="14618" y="1193"/>
                  <a:pt x="14629" y="1321"/>
                </a:cubicBezTo>
                <a:cubicBezTo>
                  <a:pt x="14638" y="1430"/>
                  <a:pt x="14663" y="1583"/>
                  <a:pt x="14594" y="1679"/>
                </a:cubicBezTo>
                <a:cubicBezTo>
                  <a:pt x="14554" y="1735"/>
                  <a:pt x="14477" y="1729"/>
                  <a:pt x="14420" y="1707"/>
                </a:cubicBezTo>
                <a:cubicBezTo>
                  <a:pt x="14320" y="1668"/>
                  <a:pt x="14239" y="1586"/>
                  <a:pt x="14213" y="1481"/>
                </a:cubicBezTo>
                <a:cubicBezTo>
                  <a:pt x="14210" y="1459"/>
                  <a:pt x="14208" y="1438"/>
                  <a:pt x="14205" y="1416"/>
                </a:cubicBezTo>
              </a:path>
              <a:path w="17318" h="2135" extrusionOk="0">
                <a:moveTo>
                  <a:pt x="14733" y="219"/>
                </a:moveTo>
                <a:cubicBezTo>
                  <a:pt x="14761" y="223"/>
                  <a:pt x="14765" y="241"/>
                  <a:pt x="14775" y="267"/>
                </a:cubicBezTo>
                <a:cubicBezTo>
                  <a:pt x="14790" y="307"/>
                  <a:pt x="14800" y="349"/>
                  <a:pt x="14808" y="391"/>
                </a:cubicBezTo>
                <a:cubicBezTo>
                  <a:pt x="14812" y="410"/>
                  <a:pt x="14814" y="454"/>
                  <a:pt x="14843" y="453"/>
                </a:cubicBezTo>
                <a:cubicBezTo>
                  <a:pt x="14862" y="448"/>
                  <a:pt x="14869" y="446"/>
                  <a:pt x="14879" y="435"/>
                </a:cubicBezTo>
              </a:path>
              <a:path w="17318" h="2135" extrusionOk="0">
                <a:moveTo>
                  <a:pt x="15157" y="147"/>
                </a:moveTo>
                <a:cubicBezTo>
                  <a:pt x="15150" y="106"/>
                  <a:pt x="15144" y="77"/>
                  <a:pt x="15168" y="39"/>
                </a:cubicBezTo>
                <a:cubicBezTo>
                  <a:pt x="15185" y="12"/>
                  <a:pt x="15209" y="-11"/>
                  <a:pt x="15242" y="7"/>
                </a:cubicBezTo>
                <a:cubicBezTo>
                  <a:pt x="15292" y="33"/>
                  <a:pt x="15302" y="131"/>
                  <a:pt x="15308" y="177"/>
                </a:cubicBezTo>
                <a:cubicBezTo>
                  <a:pt x="15345" y="463"/>
                  <a:pt x="15316" y="757"/>
                  <a:pt x="15331" y="1045"/>
                </a:cubicBezTo>
                <a:cubicBezTo>
                  <a:pt x="15334" y="1109"/>
                  <a:pt x="15347" y="1181"/>
                  <a:pt x="15336" y="1245"/>
                </a:cubicBezTo>
                <a:cubicBezTo>
                  <a:pt x="15330" y="1265"/>
                  <a:pt x="15330" y="1271"/>
                  <a:pt x="15315" y="1274"/>
                </a:cubicBezTo>
                <a:cubicBezTo>
                  <a:pt x="15279" y="1254"/>
                  <a:pt x="15251" y="1239"/>
                  <a:pt x="15222" y="1207"/>
                </a:cubicBezTo>
                <a:cubicBezTo>
                  <a:pt x="15187" y="1168"/>
                  <a:pt x="15155" y="1122"/>
                  <a:pt x="15143" y="1070"/>
                </a:cubicBezTo>
                <a:cubicBezTo>
                  <a:pt x="15139" y="1036"/>
                  <a:pt x="15138" y="1025"/>
                  <a:pt x="15146" y="1003"/>
                </a:cubicBezTo>
              </a:path>
              <a:path w="17318" h="2135" extrusionOk="0">
                <a:moveTo>
                  <a:pt x="15881" y="202"/>
                </a:moveTo>
                <a:cubicBezTo>
                  <a:pt x="15882" y="234"/>
                  <a:pt x="15881" y="263"/>
                  <a:pt x="15879" y="295"/>
                </a:cubicBezTo>
                <a:cubicBezTo>
                  <a:pt x="15876" y="356"/>
                  <a:pt x="15875" y="416"/>
                  <a:pt x="15875" y="477"/>
                </a:cubicBezTo>
                <a:cubicBezTo>
                  <a:pt x="15875" y="526"/>
                  <a:pt x="15875" y="575"/>
                  <a:pt x="15882" y="623"/>
                </a:cubicBezTo>
                <a:cubicBezTo>
                  <a:pt x="15883" y="628"/>
                  <a:pt x="15883" y="633"/>
                  <a:pt x="15884" y="638"/>
                </a:cubicBezTo>
              </a:path>
              <a:path w="17318" h="2135" extrusionOk="0">
                <a:moveTo>
                  <a:pt x="15805" y="459"/>
                </a:moveTo>
                <a:cubicBezTo>
                  <a:pt x="15806" y="440"/>
                  <a:pt x="15838" y="459"/>
                  <a:pt x="15860" y="463"/>
                </a:cubicBezTo>
                <a:cubicBezTo>
                  <a:pt x="15906" y="471"/>
                  <a:pt x="15957" y="473"/>
                  <a:pt x="16004" y="467"/>
                </a:cubicBezTo>
                <a:cubicBezTo>
                  <a:pt x="16057" y="460"/>
                  <a:pt x="16104" y="432"/>
                  <a:pt x="16150" y="408"/>
                </a:cubicBezTo>
              </a:path>
              <a:path w="17318" h="2135" extrusionOk="0">
                <a:moveTo>
                  <a:pt x="16403" y="346"/>
                </a:moveTo>
                <a:cubicBezTo>
                  <a:pt x="16438" y="359"/>
                  <a:pt x="16464" y="366"/>
                  <a:pt x="16502" y="361"/>
                </a:cubicBezTo>
                <a:cubicBezTo>
                  <a:pt x="16547" y="355"/>
                  <a:pt x="16589" y="345"/>
                  <a:pt x="16632" y="333"/>
                </a:cubicBezTo>
                <a:cubicBezTo>
                  <a:pt x="16658" y="326"/>
                  <a:pt x="16680" y="314"/>
                  <a:pt x="16704" y="303"/>
                </a:cubicBezTo>
              </a:path>
              <a:path w="17318" h="2135" extrusionOk="0">
                <a:moveTo>
                  <a:pt x="16440" y="463"/>
                </a:moveTo>
                <a:cubicBezTo>
                  <a:pt x="16453" y="493"/>
                  <a:pt x="16470" y="504"/>
                  <a:pt x="16505" y="506"/>
                </a:cubicBezTo>
                <a:cubicBezTo>
                  <a:pt x="16549" y="509"/>
                  <a:pt x="16601" y="503"/>
                  <a:pt x="16643" y="488"/>
                </a:cubicBezTo>
                <a:cubicBezTo>
                  <a:pt x="16690" y="471"/>
                  <a:pt x="16735" y="448"/>
                  <a:pt x="16779" y="426"/>
                </a:cubicBezTo>
                <a:cubicBezTo>
                  <a:pt x="16790" y="421"/>
                  <a:pt x="16802" y="415"/>
                  <a:pt x="16813" y="410"/>
                </a:cubicBezTo>
              </a:path>
              <a:path w="17318" h="2135" extrusionOk="0">
                <a:moveTo>
                  <a:pt x="17274" y="112"/>
                </a:moveTo>
                <a:cubicBezTo>
                  <a:pt x="17316" y="119"/>
                  <a:pt x="17312" y="133"/>
                  <a:pt x="17314" y="173"/>
                </a:cubicBezTo>
                <a:cubicBezTo>
                  <a:pt x="17318" y="255"/>
                  <a:pt x="17305" y="335"/>
                  <a:pt x="17296" y="417"/>
                </a:cubicBezTo>
                <a:cubicBezTo>
                  <a:pt x="17283" y="527"/>
                  <a:pt x="17265" y="637"/>
                  <a:pt x="17251" y="747"/>
                </a:cubicBezTo>
                <a:cubicBezTo>
                  <a:pt x="17241" y="822"/>
                  <a:pt x="17229" y="901"/>
                  <a:pt x="17229" y="976"/>
                </a:cubicBezTo>
                <a:cubicBezTo>
                  <a:pt x="17231" y="1005"/>
                  <a:pt x="17231" y="1013"/>
                  <a:pt x="17238" y="1030"/>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66" name="Ink 14"/>
          <p:cNvSpPr>
            <a:spLocks noRot="1" noChangeAspect="1" noEditPoints="1" noChangeArrowheads="1" noChangeShapeType="1" noTextEdit="1"/>
          </p:cNvSpPr>
          <p:nvPr/>
        </p:nvSpPr>
        <p:spPr bwMode="auto">
          <a:xfrm>
            <a:off x="5562600" y="4930775"/>
            <a:ext cx="2632075" cy="512763"/>
          </a:xfrm>
          <a:custGeom>
            <a:avLst/>
            <a:gdLst>
              <a:gd name="T0" fmla="*/ 2147483647 w 7310"/>
              <a:gd name="T1" fmla="*/ 2147483647 h 1426"/>
              <a:gd name="T2" fmla="*/ 2147483647 w 7310"/>
              <a:gd name="T3" fmla="*/ 2147483647 h 1426"/>
              <a:gd name="T4" fmla="*/ 2147483647 w 7310"/>
              <a:gd name="T5" fmla="*/ 2147483647 h 1426"/>
              <a:gd name="T6" fmla="*/ 2147483647 w 7310"/>
              <a:gd name="T7" fmla="*/ 2147483647 h 1426"/>
              <a:gd name="T8" fmla="*/ 2147483647 w 7310"/>
              <a:gd name="T9" fmla="*/ 2147483647 h 1426"/>
              <a:gd name="T10" fmla="*/ 2147483647 w 7310"/>
              <a:gd name="T11" fmla="*/ 2147483647 h 1426"/>
              <a:gd name="T12" fmla="*/ 2147483647 w 7310"/>
              <a:gd name="T13" fmla="*/ 2147483647 h 1426"/>
              <a:gd name="T14" fmla="*/ 2147483647 w 7310"/>
              <a:gd name="T15" fmla="*/ 2147483647 h 1426"/>
              <a:gd name="T16" fmla="*/ 2147483647 w 7310"/>
              <a:gd name="T17" fmla="*/ 2147483647 h 1426"/>
              <a:gd name="T18" fmla="*/ 2147483647 w 7310"/>
              <a:gd name="T19" fmla="*/ 2147483647 h 1426"/>
              <a:gd name="T20" fmla="*/ 2147483647 w 7310"/>
              <a:gd name="T21" fmla="*/ 2147483647 h 1426"/>
              <a:gd name="T22" fmla="*/ 2147483647 w 7310"/>
              <a:gd name="T23" fmla="*/ 2147483647 h 1426"/>
              <a:gd name="T24" fmla="*/ 2147483647 w 7310"/>
              <a:gd name="T25" fmla="*/ 2147483647 h 1426"/>
              <a:gd name="T26" fmla="*/ 2147483647 w 7310"/>
              <a:gd name="T27" fmla="*/ 2147483647 h 1426"/>
              <a:gd name="T28" fmla="*/ 2147483647 w 7310"/>
              <a:gd name="T29" fmla="*/ 2147483647 h 1426"/>
              <a:gd name="T30" fmla="*/ 2147483647 w 7310"/>
              <a:gd name="T31" fmla="*/ 2147483647 h 1426"/>
              <a:gd name="T32" fmla="*/ 2147483647 w 7310"/>
              <a:gd name="T33" fmla="*/ 2147483647 h 1426"/>
              <a:gd name="T34" fmla="*/ 2147483647 w 7310"/>
              <a:gd name="T35" fmla="*/ 2147483647 h 1426"/>
              <a:gd name="T36" fmla="*/ 2147483647 w 7310"/>
              <a:gd name="T37" fmla="*/ 2147483647 h 1426"/>
              <a:gd name="T38" fmla="*/ 2147483647 w 7310"/>
              <a:gd name="T39" fmla="*/ 2147483647 h 1426"/>
              <a:gd name="T40" fmla="*/ 2147483647 w 7310"/>
              <a:gd name="T41" fmla="*/ 2147483647 h 1426"/>
              <a:gd name="T42" fmla="*/ 2147483647 w 7310"/>
              <a:gd name="T43" fmla="*/ 2147483647 h 1426"/>
              <a:gd name="T44" fmla="*/ 2147483647 w 7310"/>
              <a:gd name="T45" fmla="*/ 2147483647 h 1426"/>
              <a:gd name="T46" fmla="*/ 2147483647 w 7310"/>
              <a:gd name="T47" fmla="*/ 2147483647 h 1426"/>
              <a:gd name="T48" fmla="*/ 2147483647 w 7310"/>
              <a:gd name="T49" fmla="*/ 2147483647 h 1426"/>
              <a:gd name="T50" fmla="*/ 2147483647 w 7310"/>
              <a:gd name="T51" fmla="*/ 2147483647 h 1426"/>
              <a:gd name="T52" fmla="*/ 2147483647 w 7310"/>
              <a:gd name="T53" fmla="*/ 2147483647 h 1426"/>
              <a:gd name="T54" fmla="*/ 2147483647 w 7310"/>
              <a:gd name="T55" fmla="*/ 2147483647 h 1426"/>
              <a:gd name="T56" fmla="*/ 2147483647 w 7310"/>
              <a:gd name="T57" fmla="*/ 2147483647 h 1426"/>
              <a:gd name="T58" fmla="*/ 2147483647 w 7310"/>
              <a:gd name="T59" fmla="*/ 2147483647 h 1426"/>
              <a:gd name="T60" fmla="*/ 2147483647 w 7310"/>
              <a:gd name="T61" fmla="*/ 2147483647 h 1426"/>
              <a:gd name="T62" fmla="*/ 2147483647 w 7310"/>
              <a:gd name="T63" fmla="*/ 2147483647 h 1426"/>
              <a:gd name="T64" fmla="*/ 2147483647 w 7310"/>
              <a:gd name="T65" fmla="*/ 2147483647 h 1426"/>
              <a:gd name="T66" fmla="*/ 2147483647 w 7310"/>
              <a:gd name="T67" fmla="*/ 2147483647 h 1426"/>
              <a:gd name="T68" fmla="*/ 2147483647 w 7310"/>
              <a:gd name="T69" fmla="*/ 2147483647 h 1426"/>
              <a:gd name="T70" fmla="*/ 2147483647 w 7310"/>
              <a:gd name="T71" fmla="*/ 2147483647 h 14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310"/>
              <a:gd name="T109" fmla="*/ 0 h 1426"/>
              <a:gd name="T110" fmla="*/ 7310 w 7310"/>
              <a:gd name="T111" fmla="*/ 1426 h 14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310" h="1426" extrusionOk="0">
                <a:moveTo>
                  <a:pt x="5627" y="30"/>
                </a:moveTo>
                <a:cubicBezTo>
                  <a:pt x="5599" y="22"/>
                  <a:pt x="5577" y="14"/>
                  <a:pt x="5551" y="2"/>
                </a:cubicBezTo>
                <a:cubicBezTo>
                  <a:pt x="5597" y="5"/>
                  <a:pt x="5641" y="6"/>
                  <a:pt x="5687" y="5"/>
                </a:cubicBezTo>
                <a:cubicBezTo>
                  <a:pt x="5806" y="3"/>
                  <a:pt x="5947" y="-23"/>
                  <a:pt x="6060" y="25"/>
                </a:cubicBezTo>
                <a:cubicBezTo>
                  <a:pt x="6094" y="40"/>
                  <a:pt x="6122" y="63"/>
                  <a:pt x="6158" y="74"/>
                </a:cubicBezTo>
                <a:cubicBezTo>
                  <a:pt x="6335" y="128"/>
                  <a:pt x="6537" y="119"/>
                  <a:pt x="6719" y="156"/>
                </a:cubicBezTo>
                <a:cubicBezTo>
                  <a:pt x="6859" y="184"/>
                  <a:pt x="7037" y="256"/>
                  <a:pt x="7179" y="213"/>
                </a:cubicBezTo>
                <a:cubicBezTo>
                  <a:pt x="7226" y="199"/>
                  <a:pt x="7267" y="172"/>
                  <a:pt x="7309" y="148"/>
                </a:cubicBezTo>
              </a:path>
              <a:path w="7310" h="1426" extrusionOk="0">
                <a:moveTo>
                  <a:pt x="8" y="181"/>
                </a:moveTo>
                <a:cubicBezTo>
                  <a:pt x="8" y="198"/>
                  <a:pt x="7" y="221"/>
                  <a:pt x="8" y="241"/>
                </a:cubicBezTo>
                <a:cubicBezTo>
                  <a:pt x="21" y="453"/>
                  <a:pt x="74" y="674"/>
                  <a:pt x="310" y="731"/>
                </a:cubicBezTo>
                <a:cubicBezTo>
                  <a:pt x="602" y="801"/>
                  <a:pt x="928" y="633"/>
                  <a:pt x="1197" y="546"/>
                </a:cubicBezTo>
                <a:cubicBezTo>
                  <a:pt x="1486" y="452"/>
                  <a:pt x="1875" y="324"/>
                  <a:pt x="2169" y="473"/>
                </a:cubicBezTo>
                <a:cubicBezTo>
                  <a:pt x="2249" y="513"/>
                  <a:pt x="2275" y="572"/>
                  <a:pt x="2318" y="640"/>
                </a:cubicBezTo>
                <a:cubicBezTo>
                  <a:pt x="2440" y="517"/>
                  <a:pt x="2514" y="494"/>
                  <a:pt x="2700" y="518"/>
                </a:cubicBezTo>
                <a:cubicBezTo>
                  <a:pt x="3019" y="559"/>
                  <a:pt x="3307" y="601"/>
                  <a:pt x="3631" y="568"/>
                </a:cubicBezTo>
                <a:cubicBezTo>
                  <a:pt x="3972" y="533"/>
                  <a:pt x="4333" y="506"/>
                  <a:pt x="4666" y="423"/>
                </a:cubicBezTo>
                <a:cubicBezTo>
                  <a:pt x="4688" y="418"/>
                  <a:pt x="4759" y="407"/>
                  <a:pt x="4757" y="380"/>
                </a:cubicBezTo>
                <a:cubicBezTo>
                  <a:pt x="4756" y="363"/>
                  <a:pt x="4676" y="372"/>
                  <a:pt x="4673" y="371"/>
                </a:cubicBezTo>
              </a:path>
              <a:path w="7310" h="1426" extrusionOk="0">
                <a:moveTo>
                  <a:pt x="2080" y="994"/>
                </a:moveTo>
                <a:cubicBezTo>
                  <a:pt x="2084" y="975"/>
                  <a:pt x="2086" y="980"/>
                  <a:pt x="2099" y="967"/>
                </a:cubicBezTo>
                <a:cubicBezTo>
                  <a:pt x="2118" y="948"/>
                  <a:pt x="2136" y="931"/>
                  <a:pt x="2159" y="917"/>
                </a:cubicBezTo>
                <a:cubicBezTo>
                  <a:pt x="2185" y="901"/>
                  <a:pt x="2213" y="888"/>
                  <a:pt x="2243" y="882"/>
                </a:cubicBezTo>
                <a:cubicBezTo>
                  <a:pt x="2276" y="875"/>
                  <a:pt x="2313" y="871"/>
                  <a:pt x="2346" y="879"/>
                </a:cubicBezTo>
                <a:cubicBezTo>
                  <a:pt x="2368" y="884"/>
                  <a:pt x="2392" y="895"/>
                  <a:pt x="2408" y="912"/>
                </a:cubicBezTo>
                <a:cubicBezTo>
                  <a:pt x="2441" y="947"/>
                  <a:pt x="2447" y="1003"/>
                  <a:pt x="2440" y="1048"/>
                </a:cubicBezTo>
                <a:cubicBezTo>
                  <a:pt x="2427" y="1133"/>
                  <a:pt x="2373" y="1213"/>
                  <a:pt x="2315" y="1274"/>
                </a:cubicBezTo>
                <a:cubicBezTo>
                  <a:pt x="2254" y="1338"/>
                  <a:pt x="2185" y="1386"/>
                  <a:pt x="2097" y="1404"/>
                </a:cubicBezTo>
                <a:cubicBezTo>
                  <a:pt x="2039" y="1416"/>
                  <a:pt x="1941" y="1422"/>
                  <a:pt x="1889" y="1385"/>
                </a:cubicBezTo>
                <a:cubicBezTo>
                  <a:pt x="1852" y="1359"/>
                  <a:pt x="1852" y="1334"/>
                  <a:pt x="1874" y="1295"/>
                </a:cubicBezTo>
                <a:cubicBezTo>
                  <a:pt x="1908" y="1235"/>
                  <a:pt x="1986" y="1191"/>
                  <a:pt x="2054" y="1189"/>
                </a:cubicBezTo>
                <a:cubicBezTo>
                  <a:pt x="2119" y="1187"/>
                  <a:pt x="2179" y="1229"/>
                  <a:pt x="2233" y="1259"/>
                </a:cubicBezTo>
                <a:cubicBezTo>
                  <a:pt x="2319" y="1307"/>
                  <a:pt x="2404" y="1356"/>
                  <a:pt x="2494" y="1396"/>
                </a:cubicBezTo>
                <a:cubicBezTo>
                  <a:pt x="2533" y="1413"/>
                  <a:pt x="2579" y="1427"/>
                  <a:pt x="2621" y="1422"/>
                </a:cubicBezTo>
                <a:cubicBezTo>
                  <a:pt x="2658" y="1417"/>
                  <a:pt x="2670" y="1404"/>
                  <a:pt x="2687" y="1376"/>
                </a:cubicBezTo>
                <a:cubicBezTo>
                  <a:pt x="2700" y="1355"/>
                  <a:pt x="2702" y="1334"/>
                  <a:pt x="2709" y="1311"/>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67" name="Ink 15"/>
          <p:cNvSpPr>
            <a:spLocks noRot="1" noChangeAspect="1" noEditPoints="1" noChangeArrowheads="1" noChangeShapeType="1" noTextEdit="1"/>
          </p:cNvSpPr>
          <p:nvPr/>
        </p:nvSpPr>
        <p:spPr bwMode="auto">
          <a:xfrm>
            <a:off x="1565275" y="3894138"/>
            <a:ext cx="1744663" cy="455612"/>
          </a:xfrm>
          <a:custGeom>
            <a:avLst/>
            <a:gdLst>
              <a:gd name="T0" fmla="*/ 2147483647 w 4847"/>
              <a:gd name="T1" fmla="*/ 2147483647 h 1263"/>
              <a:gd name="T2" fmla="*/ 2147483647 w 4847"/>
              <a:gd name="T3" fmla="*/ 2147483647 h 1263"/>
              <a:gd name="T4" fmla="*/ 2147483647 w 4847"/>
              <a:gd name="T5" fmla="*/ 2147483647 h 1263"/>
              <a:gd name="T6" fmla="*/ 2147483647 w 4847"/>
              <a:gd name="T7" fmla="*/ 2147483647 h 1263"/>
              <a:gd name="T8" fmla="*/ 2147483647 w 4847"/>
              <a:gd name="T9" fmla="*/ 2147483647 h 1263"/>
              <a:gd name="T10" fmla="*/ 2147483647 w 4847"/>
              <a:gd name="T11" fmla="*/ 2147483647 h 1263"/>
              <a:gd name="T12" fmla="*/ 2147483647 w 4847"/>
              <a:gd name="T13" fmla="*/ 2147483647 h 1263"/>
              <a:gd name="T14" fmla="*/ 2147483647 w 4847"/>
              <a:gd name="T15" fmla="*/ 2147483647 h 1263"/>
              <a:gd name="T16" fmla="*/ 2147483647 w 4847"/>
              <a:gd name="T17" fmla="*/ 2147483647 h 1263"/>
              <a:gd name="T18" fmla="*/ 2147483647 w 4847"/>
              <a:gd name="T19" fmla="*/ 2147483647 h 1263"/>
              <a:gd name="T20" fmla="*/ 2147483647 w 4847"/>
              <a:gd name="T21" fmla="*/ 2147483647 h 12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47"/>
              <a:gd name="T34" fmla="*/ 0 h 1263"/>
              <a:gd name="T35" fmla="*/ 4847 w 4847"/>
              <a:gd name="T36" fmla="*/ 1263 h 12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47" h="1263" extrusionOk="0">
                <a:moveTo>
                  <a:pt x="4846" y="354"/>
                </a:moveTo>
                <a:cubicBezTo>
                  <a:pt x="4720" y="349"/>
                  <a:pt x="4603" y="342"/>
                  <a:pt x="4479" y="319"/>
                </a:cubicBezTo>
                <a:cubicBezTo>
                  <a:pt x="3915" y="216"/>
                  <a:pt x="3372" y="85"/>
                  <a:pt x="2798" y="37"/>
                </a:cubicBezTo>
                <a:cubicBezTo>
                  <a:pt x="2059" y="-24"/>
                  <a:pt x="1310" y="-32"/>
                  <a:pt x="604" y="229"/>
                </a:cubicBezTo>
                <a:cubicBezTo>
                  <a:pt x="391" y="308"/>
                  <a:pt x="103" y="424"/>
                  <a:pt x="15" y="655"/>
                </a:cubicBezTo>
                <a:cubicBezTo>
                  <a:pt x="-60" y="851"/>
                  <a:pt x="97" y="993"/>
                  <a:pt x="245" y="1084"/>
                </a:cubicBezTo>
                <a:cubicBezTo>
                  <a:pt x="625" y="1318"/>
                  <a:pt x="1252" y="1264"/>
                  <a:pt x="1675" y="1261"/>
                </a:cubicBezTo>
                <a:cubicBezTo>
                  <a:pt x="2307" y="1256"/>
                  <a:pt x="2945" y="1260"/>
                  <a:pt x="3576" y="1228"/>
                </a:cubicBezTo>
                <a:cubicBezTo>
                  <a:pt x="3919" y="1211"/>
                  <a:pt x="4325" y="1185"/>
                  <a:pt x="4623" y="994"/>
                </a:cubicBezTo>
                <a:cubicBezTo>
                  <a:pt x="4789" y="888"/>
                  <a:pt x="4855" y="725"/>
                  <a:pt x="4806" y="536"/>
                </a:cubicBezTo>
                <a:cubicBezTo>
                  <a:pt x="4771" y="399"/>
                  <a:pt x="4672" y="312"/>
                  <a:pt x="4573" y="223"/>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68" name="Ink 16"/>
          <p:cNvSpPr>
            <a:spLocks noRot="1" noChangeAspect="1" noEditPoints="1" noChangeArrowheads="1" noChangeShapeType="1" noTextEdit="1"/>
          </p:cNvSpPr>
          <p:nvPr/>
        </p:nvSpPr>
        <p:spPr bwMode="auto">
          <a:xfrm>
            <a:off x="5549900" y="2044700"/>
            <a:ext cx="3028950" cy="1392238"/>
          </a:xfrm>
          <a:custGeom>
            <a:avLst/>
            <a:gdLst>
              <a:gd name="T0" fmla="*/ 2147483647 w 8411"/>
              <a:gd name="T1" fmla="*/ 2147483647 h 3868"/>
              <a:gd name="T2" fmla="*/ 2147483647 w 8411"/>
              <a:gd name="T3" fmla="*/ 2147483647 h 3868"/>
              <a:gd name="T4" fmla="*/ 2147483647 w 8411"/>
              <a:gd name="T5" fmla="*/ 2147483647 h 3868"/>
              <a:gd name="T6" fmla="*/ 2147483647 w 8411"/>
              <a:gd name="T7" fmla="*/ 2147483647 h 3868"/>
              <a:gd name="T8" fmla="*/ 2147483647 w 8411"/>
              <a:gd name="T9" fmla="*/ 2147483647 h 3868"/>
              <a:gd name="T10" fmla="*/ 2147483647 w 8411"/>
              <a:gd name="T11" fmla="*/ 2147483647 h 3868"/>
              <a:gd name="T12" fmla="*/ 2147483647 w 8411"/>
              <a:gd name="T13" fmla="*/ 2147483647 h 3868"/>
              <a:gd name="T14" fmla="*/ 2147483647 w 8411"/>
              <a:gd name="T15" fmla="*/ 2147483647 h 3868"/>
              <a:gd name="T16" fmla="*/ 2147483647 w 8411"/>
              <a:gd name="T17" fmla="*/ 2147483647 h 38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11"/>
              <a:gd name="T28" fmla="*/ 0 h 3868"/>
              <a:gd name="T29" fmla="*/ 8411 w 8411"/>
              <a:gd name="T30" fmla="*/ 3868 h 38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11" h="3868" extrusionOk="0">
                <a:moveTo>
                  <a:pt x="7494" y="1386"/>
                </a:moveTo>
                <a:cubicBezTo>
                  <a:pt x="7237" y="1009"/>
                  <a:pt x="6911" y="742"/>
                  <a:pt x="6503" y="520"/>
                </a:cubicBezTo>
                <a:cubicBezTo>
                  <a:pt x="5514" y="-18"/>
                  <a:pt x="4309" y="-73"/>
                  <a:pt x="3211" y="52"/>
                </a:cubicBezTo>
                <a:cubicBezTo>
                  <a:pt x="2194" y="168"/>
                  <a:pt x="1030" y="513"/>
                  <a:pt x="353" y="1333"/>
                </a:cubicBezTo>
                <a:cubicBezTo>
                  <a:pt x="-67" y="1843"/>
                  <a:pt x="-151" y="2554"/>
                  <a:pt x="371" y="3027"/>
                </a:cubicBezTo>
                <a:cubicBezTo>
                  <a:pt x="1012" y="3608"/>
                  <a:pt x="2052" y="3711"/>
                  <a:pt x="2869" y="3794"/>
                </a:cubicBezTo>
                <a:cubicBezTo>
                  <a:pt x="4372" y="3946"/>
                  <a:pt x="6072" y="3967"/>
                  <a:pt x="7438" y="3228"/>
                </a:cubicBezTo>
                <a:cubicBezTo>
                  <a:pt x="7965" y="2943"/>
                  <a:pt x="8569" y="2395"/>
                  <a:pt x="8374" y="1725"/>
                </a:cubicBezTo>
                <a:cubicBezTo>
                  <a:pt x="8176" y="1043"/>
                  <a:pt x="7452" y="1045"/>
                  <a:pt x="6894" y="1156"/>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Group 2"/>
          <p:cNvGrpSpPr>
            <a:grpSpLocks/>
          </p:cNvGrpSpPr>
          <p:nvPr/>
        </p:nvGrpSpPr>
        <p:grpSpPr bwMode="auto">
          <a:xfrm>
            <a:off x="549275" y="990600"/>
            <a:ext cx="8043863" cy="180975"/>
            <a:chOff x="295" y="1311"/>
            <a:chExt cx="5177" cy="114"/>
          </a:xfrm>
        </p:grpSpPr>
        <p:sp>
          <p:nvSpPr>
            <p:cNvPr id="5019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5019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50179" name="Text Box 8"/>
          <p:cNvSpPr txBox="1">
            <a:spLocks noChangeArrowheads="1"/>
          </p:cNvSpPr>
          <p:nvPr/>
        </p:nvSpPr>
        <p:spPr bwMode="auto">
          <a:xfrm>
            <a:off x="2209800" y="171450"/>
            <a:ext cx="491966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t>Another challenge?</a:t>
            </a:r>
          </a:p>
        </p:txBody>
      </p:sp>
      <p:pic>
        <p:nvPicPr>
          <p:cNvPr id="50180" name="Picture 14" descr="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1219200"/>
            <a:ext cx="9086850" cy="558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Ink 7"/>
          <p:cNvSpPr>
            <a:spLocks noRot="1" noChangeAspect="1" noEditPoints="1" noChangeArrowheads="1" noChangeShapeType="1" noTextEdit="1"/>
          </p:cNvSpPr>
          <p:nvPr/>
        </p:nvSpPr>
        <p:spPr bwMode="auto">
          <a:xfrm>
            <a:off x="700088" y="290513"/>
            <a:ext cx="966787" cy="631825"/>
          </a:xfrm>
          <a:custGeom>
            <a:avLst/>
            <a:gdLst>
              <a:gd name="T0" fmla="*/ 2147483647 w 2684"/>
              <a:gd name="T1" fmla="*/ 2147483647 h 1753"/>
              <a:gd name="T2" fmla="*/ 2147483647 w 2684"/>
              <a:gd name="T3" fmla="*/ 2147483647 h 1753"/>
              <a:gd name="T4" fmla="*/ 2147483647 w 2684"/>
              <a:gd name="T5" fmla="*/ 2147483647 h 1753"/>
              <a:gd name="T6" fmla="*/ 2147483647 w 2684"/>
              <a:gd name="T7" fmla="*/ 2147483647 h 1753"/>
              <a:gd name="T8" fmla="*/ 2147483647 w 2684"/>
              <a:gd name="T9" fmla="*/ 2147483647 h 1753"/>
              <a:gd name="T10" fmla="*/ 2147483647 w 2684"/>
              <a:gd name="T11" fmla="*/ 2147483647 h 1753"/>
              <a:gd name="T12" fmla="*/ 2147483647 w 2684"/>
              <a:gd name="T13" fmla="*/ 2147483647 h 1753"/>
              <a:gd name="T14" fmla="*/ 2147483647 w 2684"/>
              <a:gd name="T15" fmla="*/ 2147483647 h 1753"/>
              <a:gd name="T16" fmla="*/ 2147483647 w 2684"/>
              <a:gd name="T17" fmla="*/ 2147483647 h 1753"/>
              <a:gd name="T18" fmla="*/ 2147483647 w 2684"/>
              <a:gd name="T19" fmla="*/ 2147483647 h 1753"/>
              <a:gd name="T20" fmla="*/ 2147483647 w 2684"/>
              <a:gd name="T21" fmla="*/ 2147483647 h 1753"/>
              <a:gd name="T22" fmla="*/ 2147483647 w 2684"/>
              <a:gd name="T23" fmla="*/ 2147483647 h 1753"/>
              <a:gd name="T24" fmla="*/ 2147483647 w 2684"/>
              <a:gd name="T25" fmla="*/ 2147483647 h 1753"/>
              <a:gd name="T26" fmla="*/ 2147483647 w 2684"/>
              <a:gd name="T27" fmla="*/ 2147483647 h 1753"/>
              <a:gd name="T28" fmla="*/ 2147483647 w 2684"/>
              <a:gd name="T29" fmla="*/ 2147483647 h 1753"/>
              <a:gd name="T30" fmla="*/ 2147483647 w 2684"/>
              <a:gd name="T31" fmla="*/ 2147483647 h 1753"/>
              <a:gd name="T32" fmla="*/ 2147483647 w 2684"/>
              <a:gd name="T33" fmla="*/ 2147483647 h 1753"/>
              <a:gd name="T34" fmla="*/ 2147483647 w 2684"/>
              <a:gd name="T35" fmla="*/ 2147483647 h 1753"/>
              <a:gd name="T36" fmla="*/ 2147483647 w 2684"/>
              <a:gd name="T37" fmla="*/ 2147483647 h 1753"/>
              <a:gd name="T38" fmla="*/ 2147483647 w 2684"/>
              <a:gd name="T39" fmla="*/ 2147483647 h 1753"/>
              <a:gd name="T40" fmla="*/ 2147483647 w 2684"/>
              <a:gd name="T41" fmla="*/ 2147483647 h 1753"/>
              <a:gd name="T42" fmla="*/ 2147483647 w 2684"/>
              <a:gd name="T43" fmla="*/ 2147483647 h 1753"/>
              <a:gd name="T44" fmla="*/ 2147483647 w 2684"/>
              <a:gd name="T45" fmla="*/ 2147483647 h 1753"/>
              <a:gd name="T46" fmla="*/ 2147483647 w 2684"/>
              <a:gd name="T47" fmla="*/ 2147483647 h 1753"/>
              <a:gd name="T48" fmla="*/ 2147483647 w 2684"/>
              <a:gd name="T49" fmla="*/ 2147483647 h 1753"/>
              <a:gd name="T50" fmla="*/ 2147483647 w 2684"/>
              <a:gd name="T51" fmla="*/ 2147483647 h 1753"/>
              <a:gd name="T52" fmla="*/ 2147483647 w 2684"/>
              <a:gd name="T53" fmla="*/ 2147483647 h 1753"/>
              <a:gd name="T54" fmla="*/ 2147483647 w 2684"/>
              <a:gd name="T55" fmla="*/ 2147483647 h 1753"/>
              <a:gd name="T56" fmla="*/ 2147483647 w 2684"/>
              <a:gd name="T57" fmla="*/ 2147483647 h 1753"/>
              <a:gd name="T58" fmla="*/ 2147483647 w 2684"/>
              <a:gd name="T59" fmla="*/ 2147483647 h 1753"/>
              <a:gd name="T60" fmla="*/ 2147483647 w 2684"/>
              <a:gd name="T61" fmla="*/ 2147483647 h 1753"/>
              <a:gd name="T62" fmla="*/ 2147483647 w 2684"/>
              <a:gd name="T63" fmla="*/ 2147483647 h 1753"/>
              <a:gd name="T64" fmla="*/ 2147483647 w 2684"/>
              <a:gd name="T65" fmla="*/ 2147483647 h 1753"/>
              <a:gd name="T66" fmla="*/ 2147483647 w 2684"/>
              <a:gd name="T67" fmla="*/ 2147483647 h 1753"/>
              <a:gd name="T68" fmla="*/ 2147483647 w 2684"/>
              <a:gd name="T69" fmla="*/ 2147483647 h 1753"/>
              <a:gd name="T70" fmla="*/ 2147483647 w 2684"/>
              <a:gd name="T71" fmla="*/ 2147483647 h 17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684"/>
              <a:gd name="T109" fmla="*/ 0 h 1753"/>
              <a:gd name="T110" fmla="*/ 2684 w 2684"/>
              <a:gd name="T111" fmla="*/ 1753 h 175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684" h="1753" extrusionOk="0">
                <a:moveTo>
                  <a:pt x="825" y="578"/>
                </a:moveTo>
                <a:cubicBezTo>
                  <a:pt x="815" y="544"/>
                  <a:pt x="816" y="537"/>
                  <a:pt x="802" y="522"/>
                </a:cubicBezTo>
                <a:cubicBezTo>
                  <a:pt x="798" y="548"/>
                  <a:pt x="787" y="581"/>
                  <a:pt x="797" y="625"/>
                </a:cubicBezTo>
                <a:cubicBezTo>
                  <a:pt x="830" y="767"/>
                  <a:pt x="906" y="910"/>
                  <a:pt x="978" y="1036"/>
                </a:cubicBezTo>
                <a:cubicBezTo>
                  <a:pt x="1063" y="1186"/>
                  <a:pt x="1232" y="1360"/>
                  <a:pt x="1222" y="1546"/>
                </a:cubicBezTo>
                <a:cubicBezTo>
                  <a:pt x="1218" y="1625"/>
                  <a:pt x="1164" y="1685"/>
                  <a:pt x="1095" y="1717"/>
                </a:cubicBezTo>
                <a:cubicBezTo>
                  <a:pt x="1001" y="1761"/>
                  <a:pt x="891" y="1758"/>
                  <a:pt x="791" y="1741"/>
                </a:cubicBezTo>
                <a:cubicBezTo>
                  <a:pt x="516" y="1694"/>
                  <a:pt x="285" y="1474"/>
                  <a:pt x="134" y="1250"/>
                </a:cubicBezTo>
                <a:cubicBezTo>
                  <a:pt x="77" y="1165"/>
                  <a:pt x="6" y="1054"/>
                  <a:pt x="0" y="948"/>
                </a:cubicBezTo>
                <a:cubicBezTo>
                  <a:pt x="-8" y="806"/>
                  <a:pt x="137" y="702"/>
                  <a:pt x="236" y="628"/>
                </a:cubicBezTo>
                <a:cubicBezTo>
                  <a:pt x="546" y="394"/>
                  <a:pt x="907" y="192"/>
                  <a:pt x="1257" y="24"/>
                </a:cubicBezTo>
                <a:cubicBezTo>
                  <a:pt x="1275" y="16"/>
                  <a:pt x="1292" y="8"/>
                  <a:pt x="1310" y="0"/>
                </a:cubicBezTo>
              </a:path>
              <a:path w="2684" h="1753" extrusionOk="0">
                <a:moveTo>
                  <a:pt x="1332" y="1217"/>
                </a:moveTo>
                <a:cubicBezTo>
                  <a:pt x="1340" y="1189"/>
                  <a:pt x="1343" y="1182"/>
                  <a:pt x="1337" y="1155"/>
                </a:cubicBezTo>
                <a:cubicBezTo>
                  <a:pt x="1300" y="1159"/>
                  <a:pt x="1291" y="1195"/>
                  <a:pt x="1279" y="1231"/>
                </a:cubicBezTo>
                <a:cubicBezTo>
                  <a:pt x="1257" y="1297"/>
                  <a:pt x="1240" y="1393"/>
                  <a:pt x="1289" y="1451"/>
                </a:cubicBezTo>
                <a:cubicBezTo>
                  <a:pt x="1322" y="1490"/>
                  <a:pt x="1382" y="1489"/>
                  <a:pt x="1426" y="1474"/>
                </a:cubicBezTo>
                <a:cubicBezTo>
                  <a:pt x="1458" y="1464"/>
                  <a:pt x="1505" y="1433"/>
                  <a:pt x="1503" y="1394"/>
                </a:cubicBezTo>
                <a:cubicBezTo>
                  <a:pt x="1501" y="1363"/>
                  <a:pt x="1443" y="1367"/>
                  <a:pt x="1424" y="1367"/>
                </a:cubicBezTo>
                <a:cubicBezTo>
                  <a:pt x="1398" y="1368"/>
                  <a:pt x="1351" y="1388"/>
                  <a:pt x="1327" y="1374"/>
                </a:cubicBezTo>
                <a:cubicBezTo>
                  <a:pt x="1306" y="1362"/>
                  <a:pt x="1336" y="1317"/>
                  <a:pt x="1339" y="1308"/>
                </a:cubicBezTo>
              </a:path>
              <a:path w="2684" h="1753" extrusionOk="0">
                <a:moveTo>
                  <a:pt x="1661" y="268"/>
                </a:moveTo>
                <a:cubicBezTo>
                  <a:pt x="1700" y="345"/>
                  <a:pt x="1715" y="438"/>
                  <a:pt x="1734" y="524"/>
                </a:cubicBezTo>
                <a:cubicBezTo>
                  <a:pt x="1764" y="663"/>
                  <a:pt x="1799" y="800"/>
                  <a:pt x="1835" y="938"/>
                </a:cubicBezTo>
                <a:cubicBezTo>
                  <a:pt x="1857" y="1021"/>
                  <a:pt x="1878" y="1102"/>
                  <a:pt x="1913" y="1180"/>
                </a:cubicBezTo>
              </a:path>
              <a:path w="2684" h="1753" extrusionOk="0">
                <a:moveTo>
                  <a:pt x="1435" y="441"/>
                </a:moveTo>
                <a:cubicBezTo>
                  <a:pt x="1396" y="370"/>
                  <a:pt x="1335" y="297"/>
                  <a:pt x="1401" y="222"/>
                </a:cubicBezTo>
                <a:cubicBezTo>
                  <a:pt x="1469" y="145"/>
                  <a:pt x="1599" y="118"/>
                  <a:pt x="1694" y="97"/>
                </a:cubicBezTo>
                <a:cubicBezTo>
                  <a:pt x="1808" y="72"/>
                  <a:pt x="1942" y="46"/>
                  <a:pt x="2058" y="71"/>
                </a:cubicBezTo>
                <a:cubicBezTo>
                  <a:pt x="2174" y="96"/>
                  <a:pt x="2185" y="188"/>
                  <a:pt x="2159" y="283"/>
                </a:cubicBezTo>
                <a:cubicBezTo>
                  <a:pt x="2107" y="470"/>
                  <a:pt x="1930" y="684"/>
                  <a:pt x="1995" y="888"/>
                </a:cubicBezTo>
                <a:cubicBezTo>
                  <a:pt x="2026" y="986"/>
                  <a:pt x="2133" y="1037"/>
                  <a:pt x="2230" y="1026"/>
                </a:cubicBezTo>
                <a:cubicBezTo>
                  <a:pt x="2289" y="1019"/>
                  <a:pt x="2333" y="989"/>
                  <a:pt x="2378" y="954"/>
                </a:cubicBezTo>
                <a:cubicBezTo>
                  <a:pt x="2398" y="939"/>
                  <a:pt x="2417" y="923"/>
                  <a:pt x="2437" y="908"/>
                </a:cubicBezTo>
              </a:path>
              <a:path w="2684" h="1753" extrusionOk="0">
                <a:moveTo>
                  <a:pt x="2608" y="1079"/>
                </a:moveTo>
                <a:cubicBezTo>
                  <a:pt x="2614" y="1091"/>
                  <a:pt x="2617" y="1094"/>
                  <a:pt x="2613" y="1102"/>
                </a:cubicBezTo>
                <a:cubicBezTo>
                  <a:pt x="2602" y="1091"/>
                  <a:pt x="2596" y="1082"/>
                  <a:pt x="2588" y="1068"/>
                </a:cubicBezTo>
              </a:path>
              <a:path w="2684" h="1753" extrusionOk="0">
                <a:moveTo>
                  <a:pt x="1210" y="422"/>
                </a:moveTo>
                <a:cubicBezTo>
                  <a:pt x="1190" y="469"/>
                  <a:pt x="1201" y="508"/>
                  <a:pt x="1210" y="561"/>
                </a:cubicBezTo>
                <a:cubicBezTo>
                  <a:pt x="1227" y="661"/>
                  <a:pt x="1249" y="760"/>
                  <a:pt x="1274" y="859"/>
                </a:cubicBezTo>
                <a:cubicBezTo>
                  <a:pt x="1300" y="962"/>
                  <a:pt x="1331" y="1064"/>
                  <a:pt x="1362" y="1166"/>
                </a:cubicBezTo>
                <a:cubicBezTo>
                  <a:pt x="1380" y="1226"/>
                  <a:pt x="1397" y="1287"/>
                  <a:pt x="1418" y="1346"/>
                </a:cubicBezTo>
                <a:cubicBezTo>
                  <a:pt x="1435" y="1393"/>
                  <a:pt x="1423" y="1376"/>
                  <a:pt x="1437" y="1346"/>
                </a:cubicBezTo>
              </a:path>
              <a:path w="2684" h="1753" extrusionOk="0">
                <a:moveTo>
                  <a:pt x="1448" y="445"/>
                </a:moveTo>
                <a:cubicBezTo>
                  <a:pt x="1459" y="443"/>
                  <a:pt x="1470" y="440"/>
                  <a:pt x="1481" y="438"/>
                </a:cubicBezTo>
                <a:cubicBezTo>
                  <a:pt x="1477" y="486"/>
                  <a:pt x="1477" y="535"/>
                  <a:pt x="1466" y="583"/>
                </a:cubicBezTo>
                <a:cubicBezTo>
                  <a:pt x="1447" y="664"/>
                  <a:pt x="1423" y="744"/>
                  <a:pt x="1398" y="823"/>
                </a:cubicBezTo>
                <a:cubicBezTo>
                  <a:pt x="1381" y="876"/>
                  <a:pt x="1358" y="930"/>
                  <a:pt x="1358" y="986"/>
                </a:cubicBezTo>
                <a:cubicBezTo>
                  <a:pt x="1358" y="1016"/>
                  <a:pt x="1372" y="1037"/>
                  <a:pt x="1398" y="1051"/>
                </a:cubicBezTo>
                <a:cubicBezTo>
                  <a:pt x="1419" y="1063"/>
                  <a:pt x="1445" y="1066"/>
                  <a:pt x="1469" y="1064"/>
                </a:cubicBezTo>
                <a:cubicBezTo>
                  <a:pt x="1490" y="1063"/>
                  <a:pt x="1509" y="1048"/>
                  <a:pt x="1527" y="1039"/>
                </a:cubicBezTo>
                <a:cubicBezTo>
                  <a:pt x="1539" y="1034"/>
                  <a:pt x="1543" y="1032"/>
                  <a:pt x="1551" y="1031"/>
                </a:cubicBezTo>
              </a:path>
              <a:path w="2684" h="1753" extrusionOk="0">
                <a:moveTo>
                  <a:pt x="1731" y="1368"/>
                </a:moveTo>
                <a:cubicBezTo>
                  <a:pt x="1735" y="1354"/>
                  <a:pt x="1740" y="1341"/>
                  <a:pt x="1745" y="1328"/>
                </a:cubicBezTo>
                <a:cubicBezTo>
                  <a:pt x="1754" y="1352"/>
                  <a:pt x="1766" y="1349"/>
                  <a:pt x="1792" y="1342"/>
                </a:cubicBezTo>
                <a:cubicBezTo>
                  <a:pt x="1817" y="1335"/>
                  <a:pt x="1845" y="1322"/>
                  <a:pt x="1867" y="1308"/>
                </a:cubicBezTo>
                <a:cubicBezTo>
                  <a:pt x="1871" y="1305"/>
                  <a:pt x="1874" y="1302"/>
                  <a:pt x="1878" y="1299"/>
                </a:cubicBezTo>
                <a:cubicBezTo>
                  <a:pt x="1849" y="1324"/>
                  <a:pt x="1821" y="1349"/>
                  <a:pt x="1793" y="1374"/>
                </a:cubicBezTo>
                <a:cubicBezTo>
                  <a:pt x="1778" y="1387"/>
                  <a:pt x="1763" y="1400"/>
                  <a:pt x="1748" y="1414"/>
                </a:cubicBezTo>
                <a:cubicBezTo>
                  <a:pt x="1765" y="1376"/>
                  <a:pt x="1795" y="1347"/>
                  <a:pt x="1823" y="1315"/>
                </a:cubicBezTo>
              </a:path>
              <a:path w="2684" h="1753" extrusionOk="0">
                <a:moveTo>
                  <a:pt x="2553" y="1096"/>
                </a:moveTo>
                <a:cubicBezTo>
                  <a:pt x="2563" y="1088"/>
                  <a:pt x="2566" y="1086"/>
                  <a:pt x="2562" y="1077"/>
                </a:cubicBezTo>
                <a:cubicBezTo>
                  <a:pt x="2558" y="1089"/>
                  <a:pt x="2552" y="1106"/>
                  <a:pt x="2564" y="1117"/>
                </a:cubicBezTo>
                <a:cubicBezTo>
                  <a:pt x="2586" y="1137"/>
                  <a:pt x="2604" y="1133"/>
                  <a:pt x="2629" y="1122"/>
                </a:cubicBezTo>
                <a:cubicBezTo>
                  <a:pt x="2648" y="1114"/>
                  <a:pt x="2663" y="1104"/>
                  <a:pt x="2676" y="1088"/>
                </a:cubicBezTo>
                <a:cubicBezTo>
                  <a:pt x="2654" y="1098"/>
                  <a:pt x="2632" y="1110"/>
                  <a:pt x="2615" y="1127"/>
                </a:cubicBezTo>
                <a:cubicBezTo>
                  <a:pt x="2612" y="1130"/>
                  <a:pt x="2610" y="1133"/>
                  <a:pt x="2607" y="1136"/>
                </a:cubicBezTo>
                <a:cubicBezTo>
                  <a:pt x="2628" y="1118"/>
                  <a:pt x="2648" y="1100"/>
                  <a:pt x="2666" y="1079"/>
                </a:cubicBezTo>
                <a:cubicBezTo>
                  <a:pt x="2676" y="1067"/>
                  <a:pt x="2680" y="1063"/>
                  <a:pt x="2683" y="1053"/>
                </a:cubicBezTo>
                <a:cubicBezTo>
                  <a:pt x="2653" y="1061"/>
                  <a:pt x="2625" y="1085"/>
                  <a:pt x="2603" y="1108"/>
                </a:cubicBezTo>
                <a:cubicBezTo>
                  <a:pt x="2572" y="1141"/>
                  <a:pt x="2539" y="1171"/>
                  <a:pt x="2514" y="1209"/>
                </a:cubicBezTo>
                <a:cubicBezTo>
                  <a:pt x="2511" y="1213"/>
                  <a:pt x="2509" y="1218"/>
                  <a:pt x="2506" y="1222"/>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82" name="Ink 8"/>
          <p:cNvSpPr>
            <a:spLocks noRot="1" noChangeAspect="1" noEditPoints="1" noChangeArrowheads="1" noChangeShapeType="1" noTextEdit="1"/>
          </p:cNvSpPr>
          <p:nvPr/>
        </p:nvSpPr>
        <p:spPr bwMode="auto">
          <a:xfrm>
            <a:off x="2035175" y="4475163"/>
            <a:ext cx="735013" cy="307975"/>
          </a:xfrm>
          <a:custGeom>
            <a:avLst/>
            <a:gdLst>
              <a:gd name="T0" fmla="*/ 2147483647 w 2044"/>
              <a:gd name="T1" fmla="*/ 2147483647 h 854"/>
              <a:gd name="T2" fmla="*/ 2147483647 w 2044"/>
              <a:gd name="T3" fmla="*/ 2147483647 h 854"/>
              <a:gd name="T4" fmla="*/ 2147483647 w 2044"/>
              <a:gd name="T5" fmla="*/ 2147483647 h 854"/>
              <a:gd name="T6" fmla="*/ 2147483647 w 2044"/>
              <a:gd name="T7" fmla="*/ 2147483647 h 854"/>
              <a:gd name="T8" fmla="*/ 2147483647 w 2044"/>
              <a:gd name="T9" fmla="*/ 2147483647 h 854"/>
              <a:gd name="T10" fmla="*/ 2147483647 w 2044"/>
              <a:gd name="T11" fmla="*/ 2147483647 h 854"/>
              <a:gd name="T12" fmla="*/ 2147483647 w 2044"/>
              <a:gd name="T13" fmla="*/ 2147483647 h 854"/>
              <a:gd name="T14" fmla="*/ 2147483647 w 2044"/>
              <a:gd name="T15" fmla="*/ 2147483647 h 854"/>
              <a:gd name="T16" fmla="*/ 2147483647 w 2044"/>
              <a:gd name="T17" fmla="*/ 2147483647 h 854"/>
              <a:gd name="T18" fmla="*/ 2147483647 w 2044"/>
              <a:gd name="T19" fmla="*/ 2147483647 h 854"/>
              <a:gd name="T20" fmla="*/ 2147483647 w 2044"/>
              <a:gd name="T21" fmla="*/ 2147483647 h 854"/>
              <a:gd name="T22" fmla="*/ 2147483647 w 2044"/>
              <a:gd name="T23" fmla="*/ 2147483647 h 854"/>
              <a:gd name="T24" fmla="*/ 2147483647 w 2044"/>
              <a:gd name="T25" fmla="*/ 2147483647 h 854"/>
              <a:gd name="T26" fmla="*/ 2147483647 w 2044"/>
              <a:gd name="T27" fmla="*/ 2147483647 h 854"/>
              <a:gd name="T28" fmla="*/ 2147483647 w 2044"/>
              <a:gd name="T29" fmla="*/ 2147483647 h 854"/>
              <a:gd name="T30" fmla="*/ 2147483647 w 2044"/>
              <a:gd name="T31" fmla="*/ 2147483647 h 854"/>
              <a:gd name="T32" fmla="*/ 2147483647 w 2044"/>
              <a:gd name="T33" fmla="*/ 2147483647 h 854"/>
              <a:gd name="T34" fmla="*/ 2147483647 w 2044"/>
              <a:gd name="T35" fmla="*/ 2147483647 h 854"/>
              <a:gd name="T36" fmla="*/ 2147483647 w 2044"/>
              <a:gd name="T37" fmla="*/ 2147483647 h 854"/>
              <a:gd name="T38" fmla="*/ 2147483647 w 2044"/>
              <a:gd name="T39" fmla="*/ 2147483647 h 854"/>
              <a:gd name="T40" fmla="*/ 2147483647 w 2044"/>
              <a:gd name="T41" fmla="*/ 2147483647 h 854"/>
              <a:gd name="T42" fmla="*/ 2147483647 w 2044"/>
              <a:gd name="T43" fmla="*/ 2147483647 h 854"/>
              <a:gd name="T44" fmla="*/ 2147483647 w 2044"/>
              <a:gd name="T45" fmla="*/ 2147483647 h 854"/>
              <a:gd name="T46" fmla="*/ 2147483647 w 2044"/>
              <a:gd name="T47" fmla="*/ 2147483647 h 854"/>
              <a:gd name="T48" fmla="*/ 2147483647 w 2044"/>
              <a:gd name="T49" fmla="*/ 2147483647 h 854"/>
              <a:gd name="T50" fmla="*/ 2147483647 w 2044"/>
              <a:gd name="T51" fmla="*/ 2147483647 h 854"/>
              <a:gd name="T52" fmla="*/ 2147483647 w 2044"/>
              <a:gd name="T53" fmla="*/ 2147483647 h 854"/>
              <a:gd name="T54" fmla="*/ 2147483647 w 2044"/>
              <a:gd name="T55" fmla="*/ 2147483647 h 854"/>
              <a:gd name="T56" fmla="*/ 2147483647 w 2044"/>
              <a:gd name="T57" fmla="*/ 2147483647 h 854"/>
              <a:gd name="T58" fmla="*/ 2147483647 w 2044"/>
              <a:gd name="T59" fmla="*/ 2147483647 h 854"/>
              <a:gd name="T60" fmla="*/ 2147483647 w 2044"/>
              <a:gd name="T61" fmla="*/ 2147483647 h 854"/>
              <a:gd name="T62" fmla="*/ 2147483647 w 2044"/>
              <a:gd name="T63" fmla="*/ 2147483647 h 854"/>
              <a:gd name="T64" fmla="*/ 2147483647 w 2044"/>
              <a:gd name="T65" fmla="*/ 2147483647 h 854"/>
              <a:gd name="T66" fmla="*/ 2147483647 w 2044"/>
              <a:gd name="T67" fmla="*/ 2147483647 h 854"/>
              <a:gd name="T68" fmla="*/ 2147483647 w 2044"/>
              <a:gd name="T69" fmla="*/ 2147483647 h 854"/>
              <a:gd name="T70" fmla="*/ 2147483647 w 2044"/>
              <a:gd name="T71" fmla="*/ 2147483647 h 854"/>
              <a:gd name="T72" fmla="*/ 2147483647 w 2044"/>
              <a:gd name="T73" fmla="*/ 2147483647 h 854"/>
              <a:gd name="T74" fmla="*/ 2147483647 w 2044"/>
              <a:gd name="T75" fmla="*/ 2147483647 h 854"/>
              <a:gd name="T76" fmla="*/ 2147483647 w 2044"/>
              <a:gd name="T77" fmla="*/ 2147483647 h 854"/>
              <a:gd name="T78" fmla="*/ 2147483647 w 2044"/>
              <a:gd name="T79" fmla="*/ 2147483647 h 854"/>
              <a:gd name="T80" fmla="*/ 2147483647 w 2044"/>
              <a:gd name="T81" fmla="*/ 2147483647 h 85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44"/>
              <a:gd name="T124" fmla="*/ 0 h 854"/>
              <a:gd name="T125" fmla="*/ 2044 w 2044"/>
              <a:gd name="T126" fmla="*/ 854 h 85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44" h="854" extrusionOk="0">
                <a:moveTo>
                  <a:pt x="67" y="135"/>
                </a:moveTo>
                <a:cubicBezTo>
                  <a:pt x="59" y="115"/>
                  <a:pt x="56" y="111"/>
                  <a:pt x="45" y="92"/>
                </a:cubicBezTo>
                <a:cubicBezTo>
                  <a:pt x="36" y="128"/>
                  <a:pt x="28" y="162"/>
                  <a:pt x="24" y="199"/>
                </a:cubicBezTo>
                <a:cubicBezTo>
                  <a:pt x="6" y="350"/>
                  <a:pt x="-35" y="556"/>
                  <a:pt x="9" y="705"/>
                </a:cubicBezTo>
                <a:cubicBezTo>
                  <a:pt x="20" y="742"/>
                  <a:pt x="23" y="723"/>
                  <a:pt x="40" y="744"/>
                </a:cubicBezTo>
                <a:cubicBezTo>
                  <a:pt x="79" y="713"/>
                  <a:pt x="107" y="688"/>
                  <a:pt x="135" y="644"/>
                </a:cubicBezTo>
                <a:cubicBezTo>
                  <a:pt x="176" y="580"/>
                  <a:pt x="210" y="510"/>
                  <a:pt x="242" y="441"/>
                </a:cubicBezTo>
                <a:cubicBezTo>
                  <a:pt x="256" y="411"/>
                  <a:pt x="269" y="393"/>
                  <a:pt x="285" y="372"/>
                </a:cubicBezTo>
                <a:cubicBezTo>
                  <a:pt x="303" y="422"/>
                  <a:pt x="314" y="474"/>
                  <a:pt x="327" y="527"/>
                </a:cubicBezTo>
                <a:cubicBezTo>
                  <a:pt x="355" y="638"/>
                  <a:pt x="395" y="797"/>
                  <a:pt x="515" y="844"/>
                </a:cubicBezTo>
                <a:cubicBezTo>
                  <a:pt x="587" y="872"/>
                  <a:pt x="658" y="831"/>
                  <a:pt x="705" y="779"/>
                </a:cubicBezTo>
                <a:cubicBezTo>
                  <a:pt x="777" y="699"/>
                  <a:pt x="794" y="587"/>
                  <a:pt x="798" y="483"/>
                </a:cubicBezTo>
                <a:cubicBezTo>
                  <a:pt x="804" y="340"/>
                  <a:pt x="778" y="171"/>
                  <a:pt x="695" y="50"/>
                </a:cubicBezTo>
                <a:cubicBezTo>
                  <a:pt x="681" y="30"/>
                  <a:pt x="641" y="-17"/>
                  <a:pt x="616" y="11"/>
                </a:cubicBezTo>
                <a:cubicBezTo>
                  <a:pt x="601" y="28"/>
                  <a:pt x="623" y="64"/>
                  <a:pt x="627" y="79"/>
                </a:cubicBezTo>
              </a:path>
              <a:path w="2044" h="854" extrusionOk="0">
                <a:moveTo>
                  <a:pt x="838" y="712"/>
                </a:moveTo>
                <a:cubicBezTo>
                  <a:pt x="834" y="693"/>
                  <a:pt x="843" y="697"/>
                  <a:pt x="863" y="692"/>
                </a:cubicBezTo>
                <a:cubicBezTo>
                  <a:pt x="890" y="685"/>
                  <a:pt x="915" y="673"/>
                  <a:pt x="942" y="665"/>
                </a:cubicBezTo>
                <a:cubicBezTo>
                  <a:pt x="963" y="659"/>
                  <a:pt x="968" y="659"/>
                  <a:pt x="986" y="666"/>
                </a:cubicBezTo>
                <a:cubicBezTo>
                  <a:pt x="986" y="695"/>
                  <a:pt x="976" y="717"/>
                  <a:pt x="962" y="743"/>
                </a:cubicBezTo>
                <a:cubicBezTo>
                  <a:pt x="951" y="762"/>
                  <a:pt x="940" y="780"/>
                  <a:pt x="927" y="798"/>
                </a:cubicBezTo>
                <a:cubicBezTo>
                  <a:pt x="944" y="766"/>
                  <a:pt x="975" y="741"/>
                  <a:pt x="1002" y="715"/>
                </a:cubicBezTo>
                <a:cubicBezTo>
                  <a:pt x="1013" y="704"/>
                  <a:pt x="1024" y="694"/>
                  <a:pt x="1035" y="683"/>
                </a:cubicBezTo>
              </a:path>
              <a:path w="2044" h="854" extrusionOk="0">
                <a:moveTo>
                  <a:pt x="1615" y="246"/>
                </a:moveTo>
                <a:cubicBezTo>
                  <a:pt x="1640" y="207"/>
                  <a:pt x="1672" y="160"/>
                  <a:pt x="1670" y="111"/>
                </a:cubicBezTo>
                <a:cubicBezTo>
                  <a:pt x="1668" y="60"/>
                  <a:pt x="1632" y="23"/>
                  <a:pt x="1585" y="10"/>
                </a:cubicBezTo>
                <a:cubicBezTo>
                  <a:pt x="1518" y="-8"/>
                  <a:pt x="1435" y="11"/>
                  <a:pt x="1381" y="53"/>
                </a:cubicBezTo>
                <a:cubicBezTo>
                  <a:pt x="1334" y="90"/>
                  <a:pt x="1321" y="141"/>
                  <a:pt x="1342" y="196"/>
                </a:cubicBezTo>
                <a:cubicBezTo>
                  <a:pt x="1371" y="272"/>
                  <a:pt x="1439" y="335"/>
                  <a:pt x="1498" y="387"/>
                </a:cubicBezTo>
                <a:cubicBezTo>
                  <a:pt x="1560" y="442"/>
                  <a:pt x="1628" y="489"/>
                  <a:pt x="1684" y="550"/>
                </a:cubicBezTo>
                <a:cubicBezTo>
                  <a:pt x="1709" y="578"/>
                  <a:pt x="1738" y="619"/>
                  <a:pt x="1703" y="652"/>
                </a:cubicBezTo>
                <a:cubicBezTo>
                  <a:pt x="1668" y="685"/>
                  <a:pt x="1604" y="684"/>
                  <a:pt x="1561" y="681"/>
                </a:cubicBezTo>
                <a:cubicBezTo>
                  <a:pt x="1541" y="679"/>
                  <a:pt x="1297" y="614"/>
                  <a:pt x="1316" y="575"/>
                </a:cubicBezTo>
                <a:cubicBezTo>
                  <a:pt x="1329" y="548"/>
                  <a:pt x="1384" y="559"/>
                  <a:pt x="1408" y="559"/>
                </a:cubicBezTo>
              </a:path>
              <a:path w="2044" h="854" extrusionOk="0">
                <a:moveTo>
                  <a:pt x="1924" y="697"/>
                </a:moveTo>
                <a:cubicBezTo>
                  <a:pt x="1949" y="693"/>
                  <a:pt x="1956" y="682"/>
                  <a:pt x="1972" y="674"/>
                </a:cubicBezTo>
                <a:cubicBezTo>
                  <a:pt x="1976" y="674"/>
                  <a:pt x="1980" y="674"/>
                  <a:pt x="1984" y="674"/>
                </a:cubicBezTo>
                <a:cubicBezTo>
                  <a:pt x="1981" y="693"/>
                  <a:pt x="1972" y="709"/>
                  <a:pt x="1998" y="707"/>
                </a:cubicBezTo>
                <a:cubicBezTo>
                  <a:pt x="2015" y="706"/>
                  <a:pt x="2026" y="703"/>
                  <a:pt x="2043" y="706"/>
                </a:cubicBezTo>
                <a:cubicBezTo>
                  <a:pt x="2032" y="728"/>
                  <a:pt x="2019" y="751"/>
                  <a:pt x="2001" y="768"/>
                </a:cubicBezTo>
                <a:cubicBezTo>
                  <a:pt x="1983" y="785"/>
                  <a:pt x="1987" y="800"/>
                  <a:pt x="1983" y="770"/>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83" name="Ink 9"/>
          <p:cNvSpPr>
            <a:spLocks noRot="1" noChangeAspect="1" noEditPoints="1" noChangeArrowheads="1" noChangeShapeType="1" noTextEdit="1"/>
          </p:cNvSpPr>
          <p:nvPr/>
        </p:nvSpPr>
        <p:spPr bwMode="auto">
          <a:xfrm>
            <a:off x="7316788" y="368300"/>
            <a:ext cx="1495425" cy="250825"/>
          </a:xfrm>
          <a:custGeom>
            <a:avLst/>
            <a:gdLst>
              <a:gd name="T0" fmla="*/ 0 w 4152"/>
              <a:gd name="T1" fmla="*/ 2147483647 h 696"/>
              <a:gd name="T2" fmla="*/ 0 w 4152"/>
              <a:gd name="T3" fmla="*/ 2147483647 h 696"/>
              <a:gd name="T4" fmla="*/ 0 w 4152"/>
              <a:gd name="T5" fmla="*/ 2147483647 h 696"/>
              <a:gd name="T6" fmla="*/ 0 w 4152"/>
              <a:gd name="T7" fmla="*/ 2147483647 h 696"/>
              <a:gd name="T8" fmla="*/ 0 w 4152"/>
              <a:gd name="T9" fmla="*/ 2147483647 h 696"/>
              <a:gd name="T10" fmla="*/ 0 w 4152"/>
              <a:gd name="T11" fmla="*/ 2147483647 h 696"/>
              <a:gd name="T12" fmla="*/ 0 w 4152"/>
              <a:gd name="T13" fmla="*/ 2147483647 h 696"/>
              <a:gd name="T14" fmla="*/ 0 w 4152"/>
              <a:gd name="T15" fmla="*/ 2147483647 h 696"/>
              <a:gd name="T16" fmla="*/ 0 w 4152"/>
              <a:gd name="T17" fmla="*/ 2147483647 h 696"/>
              <a:gd name="T18" fmla="*/ 0 w 4152"/>
              <a:gd name="T19" fmla="*/ 2147483647 h 696"/>
              <a:gd name="T20" fmla="*/ 0 w 4152"/>
              <a:gd name="T21" fmla="*/ 2147483647 h 696"/>
              <a:gd name="T22" fmla="*/ 0 w 4152"/>
              <a:gd name="T23" fmla="*/ 2147483647 h 696"/>
              <a:gd name="T24" fmla="*/ 0 w 4152"/>
              <a:gd name="T25" fmla="*/ 2147483647 h 696"/>
              <a:gd name="T26" fmla="*/ 0 w 4152"/>
              <a:gd name="T27" fmla="*/ 2147483647 h 696"/>
              <a:gd name="T28" fmla="*/ 0 w 4152"/>
              <a:gd name="T29" fmla="*/ 2147483647 h 696"/>
              <a:gd name="T30" fmla="*/ 0 w 4152"/>
              <a:gd name="T31" fmla="*/ 2147483647 h 696"/>
              <a:gd name="T32" fmla="*/ 0 w 4152"/>
              <a:gd name="T33" fmla="*/ 2147483647 h 696"/>
              <a:gd name="T34" fmla="*/ 0 w 4152"/>
              <a:gd name="T35" fmla="*/ 2147483647 h 696"/>
              <a:gd name="T36" fmla="*/ 0 w 4152"/>
              <a:gd name="T37" fmla="*/ 2147483647 h 696"/>
              <a:gd name="T38" fmla="*/ 0 w 4152"/>
              <a:gd name="T39" fmla="*/ 2147483647 h 696"/>
              <a:gd name="T40" fmla="*/ 0 w 4152"/>
              <a:gd name="T41" fmla="*/ 2147483647 h 696"/>
              <a:gd name="T42" fmla="*/ 0 w 4152"/>
              <a:gd name="T43" fmla="*/ 2147483647 h 696"/>
              <a:gd name="T44" fmla="*/ 0 w 4152"/>
              <a:gd name="T45" fmla="*/ 2147483647 h 696"/>
              <a:gd name="T46" fmla="*/ 2147483647 w 4152"/>
              <a:gd name="T47" fmla="*/ 2147483647 h 696"/>
              <a:gd name="T48" fmla="*/ 2147483647 w 4152"/>
              <a:gd name="T49" fmla="*/ 2147483647 h 696"/>
              <a:gd name="T50" fmla="*/ 2147483647 w 4152"/>
              <a:gd name="T51" fmla="*/ 2147483647 h 696"/>
              <a:gd name="T52" fmla="*/ 2147483647 w 4152"/>
              <a:gd name="T53" fmla="*/ 2147483647 h 696"/>
              <a:gd name="T54" fmla="*/ 2147483647 w 4152"/>
              <a:gd name="T55" fmla="*/ 2147483647 h 696"/>
              <a:gd name="T56" fmla="*/ 2147483647 w 4152"/>
              <a:gd name="T57" fmla="*/ 2147483647 h 6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52"/>
              <a:gd name="T88" fmla="*/ 0 h 696"/>
              <a:gd name="T89" fmla="*/ 4152 w 4152"/>
              <a:gd name="T90" fmla="*/ 696 h 6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52" h="696" extrusionOk="0">
                <a:moveTo>
                  <a:pt x="0" y="193"/>
                </a:moveTo>
                <a:lnTo>
                  <a:pt x="0" y="193"/>
                </a:lnTo>
              </a:path>
              <a:path w="4152" h="696" extrusionOk="0">
                <a:moveTo>
                  <a:pt x="738" y="0"/>
                </a:moveTo>
                <a:cubicBezTo>
                  <a:pt x="852" y="57"/>
                  <a:pt x="893" y="49"/>
                  <a:pt x="1015" y="7"/>
                </a:cubicBezTo>
              </a:path>
              <a:path w="4152" h="696" extrusionOk="0">
                <a:moveTo>
                  <a:pt x="1530" y="181"/>
                </a:moveTo>
                <a:cubicBezTo>
                  <a:pt x="1542" y="229"/>
                  <a:pt x="1549" y="238"/>
                  <a:pt x="1572" y="171"/>
                </a:cubicBezTo>
              </a:path>
              <a:path w="4152" h="696" extrusionOk="0">
                <a:moveTo>
                  <a:pt x="4111" y="596"/>
                </a:moveTo>
                <a:cubicBezTo>
                  <a:pt x="4138" y="643"/>
                  <a:pt x="4147" y="658"/>
                  <a:pt x="4151" y="695"/>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84" name="Ink 10"/>
          <p:cNvSpPr>
            <a:spLocks noRot="1" noChangeAspect="1" noEditPoints="1" noChangeArrowheads="1" noChangeShapeType="1" noTextEdit="1"/>
          </p:cNvSpPr>
          <p:nvPr/>
        </p:nvSpPr>
        <p:spPr bwMode="auto">
          <a:xfrm>
            <a:off x="7086600" y="279400"/>
            <a:ext cx="406400" cy="217488"/>
          </a:xfrm>
          <a:custGeom>
            <a:avLst/>
            <a:gdLst>
              <a:gd name="T0" fmla="*/ 2147483647 w 1128"/>
              <a:gd name="T1" fmla="*/ 2147483647 h 602"/>
              <a:gd name="T2" fmla="*/ 2147483647 w 1128"/>
              <a:gd name="T3" fmla="*/ 2147483647 h 602"/>
              <a:gd name="T4" fmla="*/ 2147483647 w 1128"/>
              <a:gd name="T5" fmla="*/ 2147483647 h 602"/>
              <a:gd name="T6" fmla="*/ 2147483647 w 1128"/>
              <a:gd name="T7" fmla="*/ 2147483647 h 602"/>
              <a:gd name="T8" fmla="*/ 2147483647 w 1128"/>
              <a:gd name="T9" fmla="*/ 2147483647 h 602"/>
              <a:gd name="T10" fmla="*/ 2147483647 w 1128"/>
              <a:gd name="T11" fmla="*/ 2147483647 h 602"/>
              <a:gd name="T12" fmla="*/ 0 w 1128"/>
              <a:gd name="T13" fmla="*/ 2147483647 h 602"/>
              <a:gd name="T14" fmla="*/ 2147483647 w 1128"/>
              <a:gd name="T15" fmla="*/ 2147483647 h 602"/>
              <a:gd name="T16" fmla="*/ 2147483647 w 1128"/>
              <a:gd name="T17" fmla="*/ 2147483647 h 602"/>
              <a:gd name="T18" fmla="*/ 2147483647 w 1128"/>
              <a:gd name="T19" fmla="*/ 2147483647 h 602"/>
              <a:gd name="T20" fmla="*/ 2147483647 w 1128"/>
              <a:gd name="T21" fmla="*/ 2147483647 h 602"/>
              <a:gd name="T22" fmla="*/ 2147483647 w 1128"/>
              <a:gd name="T23" fmla="*/ 2147483647 h 602"/>
              <a:gd name="T24" fmla="*/ 2147483647 w 1128"/>
              <a:gd name="T25" fmla="*/ 2147483647 h 602"/>
              <a:gd name="T26" fmla="*/ 2147483647 w 1128"/>
              <a:gd name="T27" fmla="*/ 2147483647 h 602"/>
              <a:gd name="T28" fmla="*/ 2147483647 w 1128"/>
              <a:gd name="T29" fmla="*/ 2147483647 h 602"/>
              <a:gd name="T30" fmla="*/ 2147483647 w 1128"/>
              <a:gd name="T31" fmla="*/ 2147483647 h 6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28"/>
              <a:gd name="T49" fmla="*/ 0 h 602"/>
              <a:gd name="T50" fmla="*/ 1128 w 1128"/>
              <a:gd name="T51" fmla="*/ 602 h 60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28" h="602" extrusionOk="0">
                <a:moveTo>
                  <a:pt x="436" y="134"/>
                </a:moveTo>
                <a:cubicBezTo>
                  <a:pt x="461" y="229"/>
                  <a:pt x="487" y="325"/>
                  <a:pt x="487" y="424"/>
                </a:cubicBezTo>
                <a:cubicBezTo>
                  <a:pt x="487" y="464"/>
                  <a:pt x="470" y="503"/>
                  <a:pt x="440" y="529"/>
                </a:cubicBezTo>
                <a:cubicBezTo>
                  <a:pt x="406" y="558"/>
                  <a:pt x="356" y="576"/>
                  <a:pt x="314" y="588"/>
                </a:cubicBezTo>
                <a:cubicBezTo>
                  <a:pt x="256" y="605"/>
                  <a:pt x="190" y="608"/>
                  <a:pt x="135" y="576"/>
                </a:cubicBezTo>
                <a:cubicBezTo>
                  <a:pt x="119" y="562"/>
                  <a:pt x="103" y="548"/>
                  <a:pt x="87" y="534"/>
                </a:cubicBezTo>
              </a:path>
              <a:path w="1128" h="602" extrusionOk="0">
                <a:moveTo>
                  <a:pt x="0" y="120"/>
                </a:moveTo>
                <a:cubicBezTo>
                  <a:pt x="74" y="118"/>
                  <a:pt x="147" y="119"/>
                  <a:pt x="221" y="111"/>
                </a:cubicBezTo>
                <a:cubicBezTo>
                  <a:pt x="297" y="102"/>
                  <a:pt x="369" y="81"/>
                  <a:pt x="442" y="61"/>
                </a:cubicBezTo>
                <a:cubicBezTo>
                  <a:pt x="506" y="44"/>
                  <a:pt x="567" y="21"/>
                  <a:pt x="630" y="0"/>
                </a:cubicBezTo>
              </a:path>
              <a:path w="1128" h="602" extrusionOk="0">
                <a:moveTo>
                  <a:pt x="978" y="45"/>
                </a:moveTo>
                <a:cubicBezTo>
                  <a:pt x="989" y="31"/>
                  <a:pt x="1000" y="16"/>
                  <a:pt x="1011" y="2"/>
                </a:cubicBezTo>
                <a:cubicBezTo>
                  <a:pt x="977" y="77"/>
                  <a:pt x="943" y="151"/>
                  <a:pt x="911" y="227"/>
                </a:cubicBezTo>
                <a:cubicBezTo>
                  <a:pt x="889" y="279"/>
                  <a:pt x="834" y="376"/>
                  <a:pt x="865" y="432"/>
                </a:cubicBezTo>
                <a:cubicBezTo>
                  <a:pt x="899" y="493"/>
                  <a:pt x="1017" y="512"/>
                  <a:pt x="1079" y="493"/>
                </a:cubicBezTo>
                <a:cubicBezTo>
                  <a:pt x="1095" y="484"/>
                  <a:pt x="1111" y="476"/>
                  <a:pt x="1127" y="467"/>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85" name="Ink 11"/>
          <p:cNvSpPr>
            <a:spLocks noRot="1" noChangeAspect="1" noEditPoints="1" noChangeArrowheads="1" noChangeShapeType="1" noTextEdit="1"/>
          </p:cNvSpPr>
          <p:nvPr/>
        </p:nvSpPr>
        <p:spPr bwMode="auto">
          <a:xfrm>
            <a:off x="7632700" y="342900"/>
            <a:ext cx="19050" cy="63500"/>
          </a:xfrm>
          <a:custGeom>
            <a:avLst/>
            <a:gdLst>
              <a:gd name="T0" fmla="*/ 0 w 50"/>
              <a:gd name="T1" fmla="*/ 2147483647 h 174"/>
              <a:gd name="T2" fmla="*/ 2147483647 w 50"/>
              <a:gd name="T3" fmla="*/ 2147483647 h 174"/>
              <a:gd name="T4" fmla="*/ 0 60000 65536"/>
              <a:gd name="T5" fmla="*/ 0 60000 65536"/>
              <a:gd name="T6" fmla="*/ 0 w 50"/>
              <a:gd name="T7" fmla="*/ 0 h 174"/>
              <a:gd name="T8" fmla="*/ 50 w 50"/>
              <a:gd name="T9" fmla="*/ 174 h 174"/>
            </a:gdLst>
            <a:ahLst/>
            <a:cxnLst>
              <a:cxn ang="T4">
                <a:pos x="T0" y="T1"/>
              </a:cxn>
              <a:cxn ang="T5">
                <a:pos x="T2" y="T3"/>
              </a:cxn>
            </a:cxnLst>
            <a:rect l="T6" t="T7" r="T8" b="T9"/>
            <a:pathLst>
              <a:path w="50" h="174" extrusionOk="0">
                <a:moveTo>
                  <a:pt x="0" y="0"/>
                </a:moveTo>
                <a:cubicBezTo>
                  <a:pt x="50" y="53"/>
                  <a:pt x="40" y="93"/>
                  <a:pt x="49" y="173"/>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86" name="Ink 12"/>
          <p:cNvSpPr>
            <a:spLocks noRot="1" noChangeAspect="1" noEditPoints="1" noChangeArrowheads="1" noChangeShapeType="1" noTextEdit="1"/>
          </p:cNvSpPr>
          <p:nvPr/>
        </p:nvSpPr>
        <p:spPr bwMode="auto">
          <a:xfrm>
            <a:off x="7791450" y="252413"/>
            <a:ext cx="325438" cy="223837"/>
          </a:xfrm>
          <a:custGeom>
            <a:avLst/>
            <a:gdLst>
              <a:gd name="T0" fmla="*/ 2147483647 w 903"/>
              <a:gd name="T1" fmla="*/ 2147483647 h 621"/>
              <a:gd name="T2" fmla="*/ 0 w 903"/>
              <a:gd name="T3" fmla="*/ 2147483647 h 621"/>
              <a:gd name="T4" fmla="*/ 2147483647 w 903"/>
              <a:gd name="T5" fmla="*/ 2147483647 h 621"/>
              <a:gd name="T6" fmla="*/ 2147483647 w 903"/>
              <a:gd name="T7" fmla="*/ 2147483647 h 621"/>
              <a:gd name="T8" fmla="*/ 2147483647 w 903"/>
              <a:gd name="T9" fmla="*/ 2147483647 h 621"/>
              <a:gd name="T10" fmla="*/ 2147483647 w 903"/>
              <a:gd name="T11" fmla="*/ 2147483647 h 621"/>
              <a:gd name="T12" fmla="*/ 2147483647 w 903"/>
              <a:gd name="T13" fmla="*/ 2147483647 h 621"/>
              <a:gd name="T14" fmla="*/ 2147483647 w 903"/>
              <a:gd name="T15" fmla="*/ 2147483647 h 621"/>
              <a:gd name="T16" fmla="*/ 2147483647 w 903"/>
              <a:gd name="T17" fmla="*/ 2147483647 h 621"/>
              <a:gd name="T18" fmla="*/ 2147483647 w 903"/>
              <a:gd name="T19" fmla="*/ 2147483647 h 621"/>
              <a:gd name="T20" fmla="*/ 2147483647 w 903"/>
              <a:gd name="T21" fmla="*/ 2147483647 h 621"/>
              <a:gd name="T22" fmla="*/ 2147483647 w 903"/>
              <a:gd name="T23" fmla="*/ 2147483647 h 621"/>
              <a:gd name="T24" fmla="*/ 2147483647 w 903"/>
              <a:gd name="T25" fmla="*/ 2147483647 h 621"/>
              <a:gd name="T26" fmla="*/ 2147483647 w 903"/>
              <a:gd name="T27" fmla="*/ 2147483647 h 6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3"/>
              <a:gd name="T43" fmla="*/ 0 h 621"/>
              <a:gd name="T44" fmla="*/ 903 w 903"/>
              <a:gd name="T45" fmla="*/ 621 h 6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3" h="621" extrusionOk="0">
                <a:moveTo>
                  <a:pt x="62" y="620"/>
                </a:moveTo>
                <a:cubicBezTo>
                  <a:pt x="25" y="533"/>
                  <a:pt x="4" y="454"/>
                  <a:pt x="0" y="358"/>
                </a:cubicBezTo>
                <a:cubicBezTo>
                  <a:pt x="-4" y="273"/>
                  <a:pt x="-11" y="153"/>
                  <a:pt x="29" y="74"/>
                </a:cubicBezTo>
                <a:cubicBezTo>
                  <a:pt x="73" y="-11"/>
                  <a:pt x="168" y="-26"/>
                  <a:pt x="235" y="49"/>
                </a:cubicBezTo>
                <a:cubicBezTo>
                  <a:pt x="243" y="65"/>
                  <a:pt x="251" y="82"/>
                  <a:pt x="259" y="98"/>
                </a:cubicBezTo>
                <a:cubicBezTo>
                  <a:pt x="209" y="184"/>
                  <a:pt x="157" y="206"/>
                  <a:pt x="52" y="213"/>
                </a:cubicBezTo>
                <a:cubicBezTo>
                  <a:pt x="36" y="212"/>
                  <a:pt x="21" y="212"/>
                  <a:pt x="5" y="211"/>
                </a:cubicBezTo>
              </a:path>
              <a:path w="903" h="621" extrusionOk="0">
                <a:moveTo>
                  <a:pt x="483" y="596"/>
                </a:moveTo>
                <a:cubicBezTo>
                  <a:pt x="509" y="520"/>
                  <a:pt x="536" y="444"/>
                  <a:pt x="563" y="369"/>
                </a:cubicBezTo>
                <a:cubicBezTo>
                  <a:pt x="591" y="291"/>
                  <a:pt x="621" y="213"/>
                  <a:pt x="651" y="135"/>
                </a:cubicBezTo>
                <a:cubicBezTo>
                  <a:pt x="676" y="216"/>
                  <a:pt x="684" y="302"/>
                  <a:pt x="788" y="246"/>
                </a:cubicBezTo>
                <a:cubicBezTo>
                  <a:pt x="838" y="207"/>
                  <a:pt x="855" y="194"/>
                  <a:pt x="889" y="169"/>
                </a:cubicBezTo>
                <a:cubicBezTo>
                  <a:pt x="900" y="243"/>
                  <a:pt x="896" y="309"/>
                  <a:pt x="884" y="383"/>
                </a:cubicBezTo>
                <a:cubicBezTo>
                  <a:pt x="874" y="442"/>
                  <a:pt x="860" y="501"/>
                  <a:pt x="848" y="560"/>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87" name="Ink 13"/>
          <p:cNvSpPr>
            <a:spLocks noRot="1" noChangeAspect="1" noEditPoints="1" noChangeArrowheads="1" noChangeShapeType="1" noTextEdit="1"/>
          </p:cNvSpPr>
          <p:nvPr/>
        </p:nvSpPr>
        <p:spPr bwMode="auto">
          <a:xfrm>
            <a:off x="8334375" y="320675"/>
            <a:ext cx="425450" cy="271463"/>
          </a:xfrm>
          <a:custGeom>
            <a:avLst/>
            <a:gdLst>
              <a:gd name="T0" fmla="*/ 2147483647 w 1181"/>
              <a:gd name="T1" fmla="*/ 2147483647 h 752"/>
              <a:gd name="T2" fmla="*/ 2147483647 w 1181"/>
              <a:gd name="T3" fmla="*/ 2147483647 h 752"/>
              <a:gd name="T4" fmla="*/ 2147483647 w 1181"/>
              <a:gd name="T5" fmla="*/ 2147483647 h 752"/>
              <a:gd name="T6" fmla="*/ 0 w 1181"/>
              <a:gd name="T7" fmla="*/ 2147483647 h 752"/>
              <a:gd name="T8" fmla="*/ 2147483647 w 1181"/>
              <a:gd name="T9" fmla="*/ 2147483647 h 752"/>
              <a:gd name="T10" fmla="*/ 2147483647 w 1181"/>
              <a:gd name="T11" fmla="*/ 2147483647 h 752"/>
              <a:gd name="T12" fmla="*/ 2147483647 w 1181"/>
              <a:gd name="T13" fmla="*/ 2147483647 h 752"/>
              <a:gd name="T14" fmla="*/ 2147483647 w 1181"/>
              <a:gd name="T15" fmla="*/ 2147483647 h 752"/>
              <a:gd name="T16" fmla="*/ 2147483647 w 1181"/>
              <a:gd name="T17" fmla="*/ 2147483647 h 752"/>
              <a:gd name="T18" fmla="*/ 2147483647 w 1181"/>
              <a:gd name="T19" fmla="*/ 2147483647 h 752"/>
              <a:gd name="T20" fmla="*/ 2147483647 w 1181"/>
              <a:gd name="T21" fmla="*/ 2147483647 h 752"/>
              <a:gd name="T22" fmla="*/ 2147483647 w 1181"/>
              <a:gd name="T23" fmla="*/ 2147483647 h 752"/>
              <a:gd name="T24" fmla="*/ 2147483647 w 1181"/>
              <a:gd name="T25" fmla="*/ 2147483647 h 752"/>
              <a:gd name="T26" fmla="*/ 2147483647 w 1181"/>
              <a:gd name="T27" fmla="*/ 2147483647 h 752"/>
              <a:gd name="T28" fmla="*/ 2147483647 w 1181"/>
              <a:gd name="T29" fmla="*/ 2147483647 h 752"/>
              <a:gd name="T30" fmla="*/ 2147483647 w 1181"/>
              <a:gd name="T31" fmla="*/ 2147483647 h 752"/>
              <a:gd name="T32" fmla="*/ 2147483647 w 1181"/>
              <a:gd name="T33" fmla="*/ 2147483647 h 752"/>
              <a:gd name="T34" fmla="*/ 2147483647 w 1181"/>
              <a:gd name="T35" fmla="*/ 2147483647 h 752"/>
              <a:gd name="T36" fmla="*/ 2147483647 w 1181"/>
              <a:gd name="T37" fmla="*/ 2147483647 h 752"/>
              <a:gd name="T38" fmla="*/ 2147483647 w 1181"/>
              <a:gd name="T39" fmla="*/ 2147483647 h 752"/>
              <a:gd name="T40" fmla="*/ 2147483647 w 1181"/>
              <a:gd name="T41" fmla="*/ 2147483647 h 752"/>
              <a:gd name="T42" fmla="*/ 2147483647 w 1181"/>
              <a:gd name="T43" fmla="*/ 2147483647 h 752"/>
              <a:gd name="T44" fmla="*/ 2147483647 w 1181"/>
              <a:gd name="T45" fmla="*/ 2147483647 h 752"/>
              <a:gd name="T46" fmla="*/ 2147483647 w 1181"/>
              <a:gd name="T47" fmla="*/ 2147483647 h 752"/>
              <a:gd name="T48" fmla="*/ 2147483647 w 1181"/>
              <a:gd name="T49" fmla="*/ 2147483647 h 752"/>
              <a:gd name="T50" fmla="*/ 2147483647 w 1181"/>
              <a:gd name="T51" fmla="*/ 2147483647 h 752"/>
              <a:gd name="T52" fmla="*/ 2147483647 w 1181"/>
              <a:gd name="T53" fmla="*/ 2147483647 h 752"/>
              <a:gd name="T54" fmla="*/ 2147483647 w 1181"/>
              <a:gd name="T55" fmla="*/ 2147483647 h 752"/>
              <a:gd name="T56" fmla="*/ 2147483647 w 1181"/>
              <a:gd name="T57" fmla="*/ 2147483647 h 7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81"/>
              <a:gd name="T88" fmla="*/ 0 h 752"/>
              <a:gd name="T89" fmla="*/ 1181 w 1181"/>
              <a:gd name="T90" fmla="*/ 752 h 7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81" h="752" extrusionOk="0">
                <a:moveTo>
                  <a:pt x="132" y="51"/>
                </a:moveTo>
                <a:cubicBezTo>
                  <a:pt x="174" y="137"/>
                  <a:pt x="168" y="162"/>
                  <a:pt x="158" y="256"/>
                </a:cubicBezTo>
                <a:cubicBezTo>
                  <a:pt x="152" y="306"/>
                  <a:pt x="147" y="340"/>
                  <a:pt x="129" y="386"/>
                </a:cubicBezTo>
              </a:path>
              <a:path w="1181" h="752" extrusionOk="0">
                <a:moveTo>
                  <a:pt x="0" y="241"/>
                </a:moveTo>
                <a:cubicBezTo>
                  <a:pt x="91" y="202"/>
                  <a:pt x="154" y="242"/>
                  <a:pt x="257" y="236"/>
                </a:cubicBezTo>
                <a:cubicBezTo>
                  <a:pt x="275" y="233"/>
                  <a:pt x="294" y="229"/>
                  <a:pt x="312" y="226"/>
                </a:cubicBezTo>
              </a:path>
              <a:path w="1181" h="752" extrusionOk="0">
                <a:moveTo>
                  <a:pt x="381" y="679"/>
                </a:moveTo>
                <a:cubicBezTo>
                  <a:pt x="368" y="639"/>
                  <a:pt x="361" y="595"/>
                  <a:pt x="360" y="552"/>
                </a:cubicBezTo>
                <a:cubicBezTo>
                  <a:pt x="358" y="480"/>
                  <a:pt x="359" y="405"/>
                  <a:pt x="366" y="333"/>
                </a:cubicBezTo>
                <a:cubicBezTo>
                  <a:pt x="374" y="249"/>
                  <a:pt x="395" y="135"/>
                  <a:pt x="452" y="69"/>
                </a:cubicBezTo>
                <a:cubicBezTo>
                  <a:pt x="516" y="-5"/>
                  <a:pt x="611" y="-28"/>
                  <a:pt x="680" y="57"/>
                </a:cubicBezTo>
                <a:cubicBezTo>
                  <a:pt x="743" y="135"/>
                  <a:pt x="693" y="221"/>
                  <a:pt x="623" y="268"/>
                </a:cubicBezTo>
                <a:cubicBezTo>
                  <a:pt x="582" y="296"/>
                  <a:pt x="533" y="301"/>
                  <a:pt x="486" y="311"/>
                </a:cubicBezTo>
                <a:cubicBezTo>
                  <a:pt x="516" y="355"/>
                  <a:pt x="539" y="396"/>
                  <a:pt x="562" y="444"/>
                </a:cubicBezTo>
                <a:cubicBezTo>
                  <a:pt x="587" y="497"/>
                  <a:pt x="608" y="550"/>
                  <a:pt x="629" y="604"/>
                </a:cubicBezTo>
                <a:cubicBezTo>
                  <a:pt x="643" y="640"/>
                  <a:pt x="656" y="675"/>
                  <a:pt x="669" y="711"/>
                </a:cubicBezTo>
                <a:cubicBezTo>
                  <a:pt x="681" y="745"/>
                  <a:pt x="674" y="729"/>
                  <a:pt x="674" y="702"/>
                </a:cubicBezTo>
              </a:path>
              <a:path w="1181" h="752" extrusionOk="0">
                <a:moveTo>
                  <a:pt x="846" y="729"/>
                </a:moveTo>
                <a:cubicBezTo>
                  <a:pt x="848" y="739"/>
                  <a:pt x="849" y="743"/>
                  <a:pt x="852" y="750"/>
                </a:cubicBezTo>
                <a:cubicBezTo>
                  <a:pt x="847" y="731"/>
                  <a:pt x="846" y="719"/>
                  <a:pt x="848" y="700"/>
                </a:cubicBezTo>
              </a:path>
              <a:path w="1181" h="752" extrusionOk="0">
                <a:moveTo>
                  <a:pt x="1166" y="273"/>
                </a:moveTo>
                <a:cubicBezTo>
                  <a:pt x="1178" y="160"/>
                  <a:pt x="1160" y="128"/>
                  <a:pt x="1047" y="85"/>
                </a:cubicBezTo>
                <a:cubicBezTo>
                  <a:pt x="904" y="30"/>
                  <a:pt x="941" y="141"/>
                  <a:pt x="974" y="231"/>
                </a:cubicBezTo>
                <a:cubicBezTo>
                  <a:pt x="1001" y="304"/>
                  <a:pt x="1039" y="373"/>
                  <a:pt x="1068" y="445"/>
                </a:cubicBezTo>
                <a:cubicBezTo>
                  <a:pt x="1093" y="508"/>
                  <a:pt x="1120" y="576"/>
                  <a:pt x="1118" y="645"/>
                </a:cubicBezTo>
                <a:cubicBezTo>
                  <a:pt x="1117" y="691"/>
                  <a:pt x="1101" y="726"/>
                  <a:pt x="1058" y="744"/>
                </a:cubicBezTo>
                <a:cubicBezTo>
                  <a:pt x="1029" y="756"/>
                  <a:pt x="986" y="753"/>
                  <a:pt x="963" y="730"/>
                </a:cubicBezTo>
                <a:cubicBezTo>
                  <a:pt x="941" y="709"/>
                  <a:pt x="936" y="675"/>
                  <a:pt x="942" y="647"/>
                </a:cubicBezTo>
                <a:cubicBezTo>
                  <a:pt x="944" y="640"/>
                  <a:pt x="946" y="634"/>
                  <a:pt x="948" y="627"/>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88" name="Ink 14"/>
          <p:cNvSpPr>
            <a:spLocks noRot="1" noChangeAspect="1" noEditPoints="1" noChangeArrowheads="1" noChangeShapeType="1" noTextEdit="1"/>
          </p:cNvSpPr>
          <p:nvPr/>
        </p:nvSpPr>
        <p:spPr bwMode="auto">
          <a:xfrm>
            <a:off x="7854950" y="633413"/>
            <a:ext cx="911225" cy="822325"/>
          </a:xfrm>
          <a:custGeom>
            <a:avLst/>
            <a:gdLst>
              <a:gd name="T0" fmla="*/ 2147483647 w 2534"/>
              <a:gd name="T1" fmla="*/ 2147483647 h 2284"/>
              <a:gd name="T2" fmla="*/ 2147483647 w 2534"/>
              <a:gd name="T3" fmla="*/ 2147483647 h 2284"/>
              <a:gd name="T4" fmla="*/ 2147483647 w 2534"/>
              <a:gd name="T5" fmla="*/ 2147483647 h 2284"/>
              <a:gd name="T6" fmla="*/ 2147483647 w 2534"/>
              <a:gd name="T7" fmla="*/ 2147483647 h 2284"/>
              <a:gd name="T8" fmla="*/ 2147483647 w 2534"/>
              <a:gd name="T9" fmla="*/ 2147483647 h 2284"/>
              <a:gd name="T10" fmla="*/ 2147483647 w 2534"/>
              <a:gd name="T11" fmla="*/ 2147483647 h 2284"/>
              <a:gd name="T12" fmla="*/ 2147483647 w 2534"/>
              <a:gd name="T13" fmla="*/ 2147483647 h 2284"/>
              <a:gd name="T14" fmla="*/ 2147483647 w 2534"/>
              <a:gd name="T15" fmla="*/ 2147483647 h 2284"/>
              <a:gd name="T16" fmla="*/ 2147483647 w 2534"/>
              <a:gd name="T17" fmla="*/ 2147483647 h 2284"/>
              <a:gd name="T18" fmla="*/ 2147483647 w 2534"/>
              <a:gd name="T19" fmla="*/ 2147483647 h 2284"/>
              <a:gd name="T20" fmla="*/ 2147483647 w 2534"/>
              <a:gd name="T21" fmla="*/ 2147483647 h 2284"/>
              <a:gd name="T22" fmla="*/ 2147483647 w 2534"/>
              <a:gd name="T23" fmla="*/ 2147483647 h 2284"/>
              <a:gd name="T24" fmla="*/ 2147483647 w 2534"/>
              <a:gd name="T25" fmla="*/ 2147483647 h 2284"/>
              <a:gd name="T26" fmla="*/ 2147483647 w 2534"/>
              <a:gd name="T27" fmla="*/ 2147483647 h 2284"/>
              <a:gd name="T28" fmla="*/ 2147483647 w 2534"/>
              <a:gd name="T29" fmla="*/ 2147483647 h 2284"/>
              <a:gd name="T30" fmla="*/ 2147483647 w 2534"/>
              <a:gd name="T31" fmla="*/ 2147483647 h 2284"/>
              <a:gd name="T32" fmla="*/ 2147483647 w 2534"/>
              <a:gd name="T33" fmla="*/ 2147483647 h 2284"/>
              <a:gd name="T34" fmla="*/ 2147483647 w 2534"/>
              <a:gd name="T35" fmla="*/ 2147483647 h 2284"/>
              <a:gd name="T36" fmla="*/ 2147483647 w 2534"/>
              <a:gd name="T37" fmla="*/ 2147483647 h 2284"/>
              <a:gd name="T38" fmla="*/ 2147483647 w 2534"/>
              <a:gd name="T39" fmla="*/ 2147483647 h 2284"/>
              <a:gd name="T40" fmla="*/ 2147483647 w 2534"/>
              <a:gd name="T41" fmla="*/ 2147483647 h 2284"/>
              <a:gd name="T42" fmla="*/ 2147483647 w 2534"/>
              <a:gd name="T43" fmla="*/ 2147483647 h 2284"/>
              <a:gd name="T44" fmla="*/ 2147483647 w 2534"/>
              <a:gd name="T45" fmla="*/ 2147483647 h 2284"/>
              <a:gd name="T46" fmla="*/ 2147483647 w 2534"/>
              <a:gd name="T47" fmla="*/ 2147483647 h 2284"/>
              <a:gd name="T48" fmla="*/ 2147483647 w 2534"/>
              <a:gd name="T49" fmla="*/ 2147483647 h 2284"/>
              <a:gd name="T50" fmla="*/ 2147483647 w 2534"/>
              <a:gd name="T51" fmla="*/ 2147483647 h 2284"/>
              <a:gd name="T52" fmla="*/ 2147483647 w 2534"/>
              <a:gd name="T53" fmla="*/ 2147483647 h 2284"/>
              <a:gd name="T54" fmla="*/ 2147483647 w 2534"/>
              <a:gd name="T55" fmla="*/ 2147483647 h 2284"/>
              <a:gd name="T56" fmla="*/ 2147483647 w 2534"/>
              <a:gd name="T57" fmla="*/ 2147483647 h 2284"/>
              <a:gd name="T58" fmla="*/ 2147483647 w 2534"/>
              <a:gd name="T59" fmla="*/ 2147483647 h 2284"/>
              <a:gd name="T60" fmla="*/ 2147483647 w 2534"/>
              <a:gd name="T61" fmla="*/ 2147483647 h 2284"/>
              <a:gd name="T62" fmla="*/ 2147483647 w 2534"/>
              <a:gd name="T63" fmla="*/ 2147483647 h 2284"/>
              <a:gd name="T64" fmla="*/ 2147483647 w 2534"/>
              <a:gd name="T65" fmla="*/ 2147483647 h 2284"/>
              <a:gd name="T66" fmla="*/ 2147483647 w 2534"/>
              <a:gd name="T67" fmla="*/ 2147483647 h 2284"/>
              <a:gd name="T68" fmla="*/ 2147483647 w 2534"/>
              <a:gd name="T69" fmla="*/ 2147483647 h 2284"/>
              <a:gd name="T70" fmla="*/ 2147483647 w 2534"/>
              <a:gd name="T71" fmla="*/ 2147483647 h 2284"/>
              <a:gd name="T72" fmla="*/ 2147483647 w 2534"/>
              <a:gd name="T73" fmla="*/ 2147483647 h 2284"/>
              <a:gd name="T74" fmla="*/ 2147483647 w 2534"/>
              <a:gd name="T75" fmla="*/ 2147483647 h 2284"/>
              <a:gd name="T76" fmla="*/ 2147483647 w 2534"/>
              <a:gd name="T77" fmla="*/ 2147483647 h 2284"/>
              <a:gd name="T78" fmla="*/ 2147483647 w 2534"/>
              <a:gd name="T79" fmla="*/ 2147483647 h 2284"/>
              <a:gd name="T80" fmla="*/ 2147483647 w 2534"/>
              <a:gd name="T81" fmla="*/ 2147483647 h 2284"/>
              <a:gd name="T82" fmla="*/ 2147483647 w 2534"/>
              <a:gd name="T83" fmla="*/ 2147483647 h 2284"/>
              <a:gd name="T84" fmla="*/ 2147483647 w 2534"/>
              <a:gd name="T85" fmla="*/ 2147483647 h 2284"/>
              <a:gd name="T86" fmla="*/ 2147483647 w 2534"/>
              <a:gd name="T87" fmla="*/ 2147483647 h 2284"/>
              <a:gd name="T88" fmla="*/ 2147483647 w 2534"/>
              <a:gd name="T89" fmla="*/ 2147483647 h 2284"/>
              <a:gd name="T90" fmla="*/ 2147483647 w 2534"/>
              <a:gd name="T91" fmla="*/ 2147483647 h 2284"/>
              <a:gd name="T92" fmla="*/ 2147483647 w 2534"/>
              <a:gd name="T93" fmla="*/ 2147483647 h 2284"/>
              <a:gd name="T94" fmla="*/ 2147483647 w 2534"/>
              <a:gd name="T95" fmla="*/ 2147483647 h 2284"/>
              <a:gd name="T96" fmla="*/ 2147483647 w 2534"/>
              <a:gd name="T97" fmla="*/ 2147483647 h 2284"/>
              <a:gd name="T98" fmla="*/ 2147483647 w 2534"/>
              <a:gd name="T99" fmla="*/ 2147483647 h 2284"/>
              <a:gd name="T100" fmla="*/ 2147483647 w 2534"/>
              <a:gd name="T101" fmla="*/ 2147483647 h 2284"/>
              <a:gd name="T102" fmla="*/ 2147483647 w 2534"/>
              <a:gd name="T103" fmla="*/ 2147483647 h 2284"/>
              <a:gd name="T104" fmla="*/ 2147483647 w 2534"/>
              <a:gd name="T105" fmla="*/ 2147483647 h 2284"/>
              <a:gd name="T106" fmla="*/ 2147483647 w 2534"/>
              <a:gd name="T107" fmla="*/ 2147483647 h 2284"/>
              <a:gd name="T108" fmla="*/ 2147483647 w 2534"/>
              <a:gd name="T109" fmla="*/ 2147483647 h 2284"/>
              <a:gd name="T110" fmla="*/ 2147483647 w 2534"/>
              <a:gd name="T111" fmla="*/ 2147483647 h 2284"/>
              <a:gd name="T112" fmla="*/ 2147483647 w 2534"/>
              <a:gd name="T113" fmla="*/ 2147483647 h 2284"/>
              <a:gd name="T114" fmla="*/ 2147483647 w 2534"/>
              <a:gd name="T115" fmla="*/ 2147483647 h 2284"/>
              <a:gd name="T116" fmla="*/ 2147483647 w 2534"/>
              <a:gd name="T117" fmla="*/ 2147483647 h 2284"/>
              <a:gd name="T118" fmla="*/ 2147483647 w 2534"/>
              <a:gd name="T119" fmla="*/ 2147483647 h 2284"/>
              <a:gd name="T120" fmla="*/ 2147483647 w 2534"/>
              <a:gd name="T121" fmla="*/ 2147483647 h 2284"/>
              <a:gd name="T122" fmla="*/ 2147483647 w 2534"/>
              <a:gd name="T123" fmla="*/ 2147483647 h 2284"/>
              <a:gd name="T124" fmla="*/ 2147483647 w 2534"/>
              <a:gd name="T125" fmla="*/ 2147483647 h 228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34"/>
              <a:gd name="T190" fmla="*/ 0 h 2284"/>
              <a:gd name="T191" fmla="*/ 2534 w 2534"/>
              <a:gd name="T192" fmla="*/ 2284 h 228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34" h="2284" extrusionOk="0">
                <a:moveTo>
                  <a:pt x="248" y="60"/>
                </a:moveTo>
                <a:cubicBezTo>
                  <a:pt x="248" y="88"/>
                  <a:pt x="240" y="109"/>
                  <a:pt x="234" y="136"/>
                </a:cubicBezTo>
                <a:cubicBezTo>
                  <a:pt x="225" y="181"/>
                  <a:pt x="218" y="226"/>
                  <a:pt x="206" y="270"/>
                </a:cubicBezTo>
                <a:cubicBezTo>
                  <a:pt x="199" y="295"/>
                  <a:pt x="195" y="312"/>
                  <a:pt x="181" y="332"/>
                </a:cubicBezTo>
                <a:cubicBezTo>
                  <a:pt x="146" y="319"/>
                  <a:pt x="131" y="297"/>
                  <a:pt x="103" y="270"/>
                </a:cubicBezTo>
                <a:cubicBezTo>
                  <a:pt x="76" y="245"/>
                  <a:pt x="44" y="209"/>
                  <a:pt x="11" y="192"/>
                </a:cubicBezTo>
                <a:cubicBezTo>
                  <a:pt x="7" y="192"/>
                  <a:pt x="4" y="191"/>
                  <a:pt x="0" y="191"/>
                </a:cubicBezTo>
                <a:cubicBezTo>
                  <a:pt x="41" y="214"/>
                  <a:pt x="81" y="219"/>
                  <a:pt x="128" y="224"/>
                </a:cubicBezTo>
                <a:cubicBezTo>
                  <a:pt x="196" y="231"/>
                  <a:pt x="260" y="225"/>
                  <a:pt x="327" y="211"/>
                </a:cubicBezTo>
                <a:cubicBezTo>
                  <a:pt x="373" y="201"/>
                  <a:pt x="418" y="190"/>
                  <a:pt x="464" y="179"/>
                </a:cubicBezTo>
              </a:path>
              <a:path w="2534" h="2284" extrusionOk="0">
                <a:moveTo>
                  <a:pt x="689" y="313"/>
                </a:moveTo>
                <a:cubicBezTo>
                  <a:pt x="673" y="372"/>
                  <a:pt x="645" y="433"/>
                  <a:pt x="611" y="486"/>
                </a:cubicBezTo>
                <a:cubicBezTo>
                  <a:pt x="577" y="539"/>
                  <a:pt x="541" y="585"/>
                  <a:pt x="525" y="647"/>
                </a:cubicBezTo>
                <a:cubicBezTo>
                  <a:pt x="514" y="689"/>
                  <a:pt x="541" y="710"/>
                  <a:pt x="583" y="700"/>
                </a:cubicBezTo>
                <a:cubicBezTo>
                  <a:pt x="635" y="688"/>
                  <a:pt x="686" y="647"/>
                  <a:pt x="720" y="608"/>
                </a:cubicBezTo>
                <a:cubicBezTo>
                  <a:pt x="754" y="569"/>
                  <a:pt x="775" y="523"/>
                  <a:pt x="763" y="471"/>
                </a:cubicBezTo>
                <a:cubicBezTo>
                  <a:pt x="749" y="412"/>
                  <a:pt x="669" y="374"/>
                  <a:pt x="695" y="312"/>
                </a:cubicBezTo>
                <a:cubicBezTo>
                  <a:pt x="717" y="259"/>
                  <a:pt x="779" y="226"/>
                  <a:pt x="822" y="192"/>
                </a:cubicBezTo>
                <a:cubicBezTo>
                  <a:pt x="881" y="145"/>
                  <a:pt x="940" y="99"/>
                  <a:pt x="1000" y="54"/>
                </a:cubicBezTo>
                <a:cubicBezTo>
                  <a:pt x="1024" y="36"/>
                  <a:pt x="1047" y="17"/>
                  <a:pt x="1072" y="0"/>
                </a:cubicBezTo>
                <a:cubicBezTo>
                  <a:pt x="1073" y="38"/>
                  <a:pt x="1070" y="82"/>
                  <a:pt x="1066" y="125"/>
                </a:cubicBezTo>
                <a:cubicBezTo>
                  <a:pt x="1060" y="201"/>
                  <a:pt x="1055" y="278"/>
                  <a:pt x="1049" y="354"/>
                </a:cubicBezTo>
                <a:cubicBezTo>
                  <a:pt x="1047" y="378"/>
                  <a:pt x="1060" y="459"/>
                  <a:pt x="1026" y="469"/>
                </a:cubicBezTo>
                <a:cubicBezTo>
                  <a:pt x="1013" y="468"/>
                  <a:pt x="1007" y="464"/>
                  <a:pt x="1001" y="453"/>
                </a:cubicBezTo>
              </a:path>
              <a:path w="2534" h="2284" extrusionOk="0">
                <a:moveTo>
                  <a:pt x="893" y="226"/>
                </a:moveTo>
                <a:cubicBezTo>
                  <a:pt x="886" y="189"/>
                  <a:pt x="871" y="131"/>
                  <a:pt x="905" y="98"/>
                </a:cubicBezTo>
                <a:cubicBezTo>
                  <a:pt x="932" y="72"/>
                  <a:pt x="994" y="83"/>
                  <a:pt x="1023" y="98"/>
                </a:cubicBezTo>
                <a:cubicBezTo>
                  <a:pt x="1097" y="136"/>
                  <a:pt x="1119" y="232"/>
                  <a:pt x="1133" y="306"/>
                </a:cubicBezTo>
                <a:cubicBezTo>
                  <a:pt x="1141" y="350"/>
                  <a:pt x="1142" y="402"/>
                  <a:pt x="1167" y="441"/>
                </a:cubicBezTo>
                <a:cubicBezTo>
                  <a:pt x="1192" y="479"/>
                  <a:pt x="1227" y="473"/>
                  <a:pt x="1266" y="464"/>
                </a:cubicBezTo>
                <a:cubicBezTo>
                  <a:pt x="1318" y="453"/>
                  <a:pt x="1347" y="430"/>
                  <a:pt x="1397" y="461"/>
                </a:cubicBezTo>
                <a:cubicBezTo>
                  <a:pt x="1449" y="493"/>
                  <a:pt x="1478" y="561"/>
                  <a:pt x="1548" y="559"/>
                </a:cubicBezTo>
                <a:cubicBezTo>
                  <a:pt x="1630" y="557"/>
                  <a:pt x="1643" y="472"/>
                  <a:pt x="1633" y="413"/>
                </a:cubicBezTo>
                <a:cubicBezTo>
                  <a:pt x="1608" y="430"/>
                  <a:pt x="1595" y="418"/>
                  <a:pt x="1578" y="463"/>
                </a:cubicBezTo>
                <a:cubicBezTo>
                  <a:pt x="1545" y="552"/>
                  <a:pt x="1550" y="710"/>
                  <a:pt x="1630" y="776"/>
                </a:cubicBezTo>
                <a:cubicBezTo>
                  <a:pt x="1645" y="785"/>
                  <a:pt x="1650" y="788"/>
                  <a:pt x="1662" y="785"/>
                </a:cubicBezTo>
                <a:cubicBezTo>
                  <a:pt x="1674" y="751"/>
                  <a:pt x="1677" y="731"/>
                  <a:pt x="1673" y="691"/>
                </a:cubicBezTo>
                <a:cubicBezTo>
                  <a:pt x="1668" y="649"/>
                  <a:pt x="1636" y="561"/>
                  <a:pt x="1665" y="523"/>
                </a:cubicBezTo>
                <a:cubicBezTo>
                  <a:pt x="1683" y="500"/>
                  <a:pt x="1735" y="500"/>
                  <a:pt x="1760" y="495"/>
                </a:cubicBezTo>
                <a:cubicBezTo>
                  <a:pt x="1840" y="481"/>
                  <a:pt x="1921" y="466"/>
                  <a:pt x="1999" y="444"/>
                </a:cubicBezTo>
                <a:cubicBezTo>
                  <a:pt x="2024" y="437"/>
                  <a:pt x="2048" y="429"/>
                  <a:pt x="2073" y="422"/>
                </a:cubicBezTo>
              </a:path>
              <a:path w="2534" h="2284" extrusionOk="0">
                <a:moveTo>
                  <a:pt x="343" y="1298"/>
                </a:moveTo>
                <a:cubicBezTo>
                  <a:pt x="317" y="1365"/>
                  <a:pt x="289" y="1436"/>
                  <a:pt x="255" y="1499"/>
                </a:cubicBezTo>
                <a:cubicBezTo>
                  <a:pt x="234" y="1538"/>
                  <a:pt x="212" y="1574"/>
                  <a:pt x="189" y="1611"/>
                </a:cubicBezTo>
                <a:cubicBezTo>
                  <a:pt x="171" y="1581"/>
                  <a:pt x="165" y="1566"/>
                  <a:pt x="173" y="1512"/>
                </a:cubicBezTo>
                <a:cubicBezTo>
                  <a:pt x="188" y="1419"/>
                  <a:pt x="208" y="1324"/>
                  <a:pt x="240" y="1235"/>
                </a:cubicBezTo>
                <a:cubicBezTo>
                  <a:pt x="282" y="1117"/>
                  <a:pt x="352" y="964"/>
                  <a:pt x="463" y="894"/>
                </a:cubicBezTo>
                <a:cubicBezTo>
                  <a:pt x="488" y="884"/>
                  <a:pt x="494" y="880"/>
                  <a:pt x="511" y="888"/>
                </a:cubicBezTo>
                <a:cubicBezTo>
                  <a:pt x="507" y="931"/>
                  <a:pt x="500" y="952"/>
                  <a:pt x="471" y="996"/>
                </a:cubicBezTo>
                <a:cubicBezTo>
                  <a:pt x="435" y="1052"/>
                  <a:pt x="373" y="1126"/>
                  <a:pt x="387" y="1198"/>
                </a:cubicBezTo>
                <a:cubicBezTo>
                  <a:pt x="400" y="1268"/>
                  <a:pt x="468" y="1322"/>
                  <a:pt x="517" y="1367"/>
                </a:cubicBezTo>
                <a:cubicBezTo>
                  <a:pt x="568" y="1414"/>
                  <a:pt x="629" y="1455"/>
                  <a:pt x="667" y="1514"/>
                </a:cubicBezTo>
                <a:cubicBezTo>
                  <a:pt x="679" y="1537"/>
                  <a:pt x="683" y="1543"/>
                  <a:pt x="677" y="1560"/>
                </a:cubicBezTo>
                <a:cubicBezTo>
                  <a:pt x="641" y="1581"/>
                  <a:pt x="620" y="1593"/>
                  <a:pt x="574" y="1596"/>
                </a:cubicBezTo>
                <a:cubicBezTo>
                  <a:pt x="533" y="1598"/>
                  <a:pt x="493" y="1592"/>
                  <a:pt x="452" y="1588"/>
                </a:cubicBezTo>
                <a:cubicBezTo>
                  <a:pt x="491" y="1582"/>
                  <a:pt x="528" y="1576"/>
                  <a:pt x="566" y="1565"/>
                </a:cubicBezTo>
                <a:cubicBezTo>
                  <a:pt x="625" y="1548"/>
                  <a:pt x="674" y="1521"/>
                  <a:pt x="720" y="1480"/>
                </a:cubicBezTo>
                <a:cubicBezTo>
                  <a:pt x="762" y="1442"/>
                  <a:pt x="806" y="1380"/>
                  <a:pt x="803" y="1320"/>
                </a:cubicBezTo>
                <a:cubicBezTo>
                  <a:pt x="802" y="1299"/>
                  <a:pt x="803" y="1293"/>
                  <a:pt x="797" y="1281"/>
                </a:cubicBezTo>
                <a:cubicBezTo>
                  <a:pt x="769" y="1295"/>
                  <a:pt x="761" y="1290"/>
                  <a:pt x="741" y="1328"/>
                </a:cubicBezTo>
                <a:cubicBezTo>
                  <a:pt x="718" y="1373"/>
                  <a:pt x="707" y="1432"/>
                  <a:pt x="706" y="1482"/>
                </a:cubicBezTo>
                <a:cubicBezTo>
                  <a:pt x="705" y="1539"/>
                  <a:pt x="721" y="1573"/>
                  <a:pt x="770" y="1597"/>
                </a:cubicBezTo>
                <a:cubicBezTo>
                  <a:pt x="803" y="1613"/>
                  <a:pt x="865" y="1581"/>
                  <a:pt x="894" y="1567"/>
                </a:cubicBezTo>
                <a:cubicBezTo>
                  <a:pt x="939" y="1546"/>
                  <a:pt x="981" y="1519"/>
                  <a:pt x="1029" y="1503"/>
                </a:cubicBezTo>
                <a:cubicBezTo>
                  <a:pt x="1088" y="1483"/>
                  <a:pt x="1126" y="1503"/>
                  <a:pt x="1149" y="1559"/>
                </a:cubicBezTo>
                <a:cubicBezTo>
                  <a:pt x="1177" y="1626"/>
                  <a:pt x="1063" y="1756"/>
                  <a:pt x="997" y="1706"/>
                </a:cubicBezTo>
                <a:cubicBezTo>
                  <a:pt x="965" y="1682"/>
                  <a:pt x="982" y="1609"/>
                  <a:pt x="984" y="1579"/>
                </a:cubicBezTo>
              </a:path>
              <a:path w="2534" h="2284" extrusionOk="0">
                <a:moveTo>
                  <a:pt x="1280" y="804"/>
                </a:moveTo>
                <a:cubicBezTo>
                  <a:pt x="1309" y="870"/>
                  <a:pt x="1316" y="944"/>
                  <a:pt x="1317" y="1017"/>
                </a:cubicBezTo>
                <a:cubicBezTo>
                  <a:pt x="1318" y="1133"/>
                  <a:pt x="1318" y="1249"/>
                  <a:pt x="1314" y="1365"/>
                </a:cubicBezTo>
                <a:cubicBezTo>
                  <a:pt x="1312" y="1436"/>
                  <a:pt x="1311" y="1507"/>
                  <a:pt x="1303" y="1577"/>
                </a:cubicBezTo>
                <a:cubicBezTo>
                  <a:pt x="1288" y="1556"/>
                  <a:pt x="1271" y="1537"/>
                  <a:pt x="1258" y="1509"/>
                </a:cubicBezTo>
                <a:cubicBezTo>
                  <a:pt x="1244" y="1478"/>
                  <a:pt x="1212" y="1420"/>
                  <a:pt x="1226" y="1384"/>
                </a:cubicBezTo>
                <a:cubicBezTo>
                  <a:pt x="1243" y="1338"/>
                  <a:pt x="1278" y="1324"/>
                  <a:pt x="1321" y="1304"/>
                </a:cubicBezTo>
                <a:cubicBezTo>
                  <a:pt x="1388" y="1273"/>
                  <a:pt x="1449" y="1239"/>
                  <a:pt x="1508" y="1194"/>
                </a:cubicBezTo>
                <a:cubicBezTo>
                  <a:pt x="1563" y="1151"/>
                  <a:pt x="1607" y="1100"/>
                  <a:pt x="1635" y="1036"/>
                </a:cubicBezTo>
                <a:cubicBezTo>
                  <a:pt x="1648" y="1006"/>
                  <a:pt x="1645" y="989"/>
                  <a:pt x="1648" y="960"/>
                </a:cubicBezTo>
                <a:cubicBezTo>
                  <a:pt x="1616" y="1006"/>
                  <a:pt x="1598" y="1040"/>
                  <a:pt x="1584" y="1101"/>
                </a:cubicBezTo>
                <a:cubicBezTo>
                  <a:pt x="1564" y="1186"/>
                  <a:pt x="1547" y="1272"/>
                  <a:pt x="1544" y="1360"/>
                </a:cubicBezTo>
                <a:cubicBezTo>
                  <a:pt x="1543" y="1400"/>
                  <a:pt x="1538" y="1484"/>
                  <a:pt x="1575" y="1513"/>
                </a:cubicBezTo>
                <a:cubicBezTo>
                  <a:pt x="1607" y="1538"/>
                  <a:pt x="1657" y="1505"/>
                  <a:pt x="1683" y="1487"/>
                </a:cubicBezTo>
                <a:cubicBezTo>
                  <a:pt x="1736" y="1451"/>
                  <a:pt x="1781" y="1401"/>
                  <a:pt x="1829" y="1358"/>
                </a:cubicBezTo>
                <a:cubicBezTo>
                  <a:pt x="1864" y="1327"/>
                  <a:pt x="1890" y="1314"/>
                  <a:pt x="1930" y="1300"/>
                </a:cubicBezTo>
                <a:cubicBezTo>
                  <a:pt x="1944" y="1331"/>
                  <a:pt x="1954" y="1336"/>
                  <a:pt x="1949" y="1377"/>
                </a:cubicBezTo>
                <a:cubicBezTo>
                  <a:pt x="1945" y="1411"/>
                  <a:pt x="1928" y="1446"/>
                  <a:pt x="1910" y="1475"/>
                </a:cubicBezTo>
                <a:cubicBezTo>
                  <a:pt x="1902" y="1488"/>
                  <a:pt x="1889" y="1499"/>
                  <a:pt x="1880" y="1511"/>
                </a:cubicBezTo>
                <a:cubicBezTo>
                  <a:pt x="1909" y="1486"/>
                  <a:pt x="1931" y="1467"/>
                  <a:pt x="1949" y="1430"/>
                </a:cubicBezTo>
                <a:cubicBezTo>
                  <a:pt x="1971" y="1384"/>
                  <a:pt x="1985" y="1334"/>
                  <a:pt x="1993" y="1284"/>
                </a:cubicBezTo>
                <a:cubicBezTo>
                  <a:pt x="2000" y="1237"/>
                  <a:pt x="2006" y="1184"/>
                  <a:pt x="1991" y="1138"/>
                </a:cubicBezTo>
                <a:cubicBezTo>
                  <a:pt x="1983" y="1111"/>
                  <a:pt x="1975" y="1108"/>
                  <a:pt x="1962" y="1087"/>
                </a:cubicBezTo>
                <a:cubicBezTo>
                  <a:pt x="1930" y="1098"/>
                  <a:pt x="1919" y="1094"/>
                  <a:pt x="1893" y="1126"/>
                </a:cubicBezTo>
                <a:cubicBezTo>
                  <a:pt x="1825" y="1209"/>
                  <a:pt x="1780" y="1375"/>
                  <a:pt x="1839" y="1472"/>
                </a:cubicBezTo>
                <a:cubicBezTo>
                  <a:pt x="1875" y="1530"/>
                  <a:pt x="1958" y="1531"/>
                  <a:pt x="2015" y="1507"/>
                </a:cubicBezTo>
                <a:cubicBezTo>
                  <a:pt x="2060" y="1488"/>
                  <a:pt x="2099" y="1454"/>
                  <a:pt x="2138" y="1425"/>
                </a:cubicBezTo>
                <a:cubicBezTo>
                  <a:pt x="2153" y="1414"/>
                  <a:pt x="2166" y="1408"/>
                  <a:pt x="2181" y="1399"/>
                </a:cubicBezTo>
                <a:cubicBezTo>
                  <a:pt x="2199" y="1432"/>
                  <a:pt x="2213" y="1450"/>
                  <a:pt x="2211" y="1495"/>
                </a:cubicBezTo>
                <a:cubicBezTo>
                  <a:pt x="2209" y="1524"/>
                  <a:pt x="2203" y="1553"/>
                  <a:pt x="2187" y="1577"/>
                </a:cubicBezTo>
                <a:cubicBezTo>
                  <a:pt x="2167" y="1608"/>
                  <a:pt x="2124" y="1618"/>
                  <a:pt x="2092" y="1596"/>
                </a:cubicBezTo>
                <a:cubicBezTo>
                  <a:pt x="2079" y="1584"/>
                  <a:pt x="2076" y="1581"/>
                  <a:pt x="2070" y="1572"/>
                </a:cubicBezTo>
                <a:cubicBezTo>
                  <a:pt x="2095" y="1570"/>
                  <a:pt x="2107" y="1570"/>
                  <a:pt x="2135" y="1576"/>
                </a:cubicBezTo>
                <a:cubicBezTo>
                  <a:pt x="2155" y="1580"/>
                  <a:pt x="2175" y="1585"/>
                  <a:pt x="2195" y="1591"/>
                </a:cubicBezTo>
                <a:cubicBezTo>
                  <a:pt x="2208" y="1596"/>
                  <a:pt x="2212" y="1597"/>
                  <a:pt x="2221" y="1599"/>
                </a:cubicBezTo>
              </a:path>
              <a:path w="2534" h="2284" extrusionOk="0">
                <a:moveTo>
                  <a:pt x="1767" y="1947"/>
                </a:moveTo>
                <a:cubicBezTo>
                  <a:pt x="1780" y="1924"/>
                  <a:pt x="1793" y="1904"/>
                  <a:pt x="1800" y="1880"/>
                </a:cubicBezTo>
                <a:cubicBezTo>
                  <a:pt x="1804" y="1868"/>
                  <a:pt x="1805" y="1864"/>
                  <a:pt x="1797" y="1858"/>
                </a:cubicBezTo>
                <a:cubicBezTo>
                  <a:pt x="1768" y="1855"/>
                  <a:pt x="1753" y="1858"/>
                  <a:pt x="1728" y="1875"/>
                </a:cubicBezTo>
                <a:cubicBezTo>
                  <a:pt x="1672" y="1912"/>
                  <a:pt x="1599" y="2021"/>
                  <a:pt x="1651" y="2088"/>
                </a:cubicBezTo>
                <a:cubicBezTo>
                  <a:pt x="1678" y="2123"/>
                  <a:pt x="1734" y="2134"/>
                  <a:pt x="1775" y="2138"/>
                </a:cubicBezTo>
                <a:cubicBezTo>
                  <a:pt x="1835" y="2144"/>
                  <a:pt x="1894" y="2131"/>
                  <a:pt x="1954" y="2128"/>
                </a:cubicBezTo>
                <a:cubicBezTo>
                  <a:pt x="1960" y="2154"/>
                  <a:pt x="1945" y="2168"/>
                  <a:pt x="1930" y="2191"/>
                </a:cubicBezTo>
                <a:cubicBezTo>
                  <a:pt x="1916" y="2212"/>
                  <a:pt x="1887" y="2245"/>
                  <a:pt x="1883" y="2270"/>
                </a:cubicBezTo>
                <a:cubicBezTo>
                  <a:pt x="1884" y="2274"/>
                  <a:pt x="1885" y="2279"/>
                  <a:pt x="1886" y="2283"/>
                </a:cubicBezTo>
                <a:cubicBezTo>
                  <a:pt x="1911" y="2260"/>
                  <a:pt x="1938" y="2240"/>
                  <a:pt x="1963" y="2217"/>
                </a:cubicBezTo>
                <a:cubicBezTo>
                  <a:pt x="1973" y="2208"/>
                  <a:pt x="1983" y="2200"/>
                  <a:pt x="1993" y="2191"/>
                </a:cubicBezTo>
              </a:path>
              <a:path w="2534" h="2284" extrusionOk="0">
                <a:moveTo>
                  <a:pt x="2164" y="2051"/>
                </a:moveTo>
                <a:cubicBezTo>
                  <a:pt x="2178" y="2063"/>
                  <a:pt x="2176" y="2060"/>
                  <a:pt x="2167" y="2077"/>
                </a:cubicBezTo>
                <a:cubicBezTo>
                  <a:pt x="2190" y="2049"/>
                  <a:pt x="2208" y="2018"/>
                  <a:pt x="2228" y="1987"/>
                </a:cubicBezTo>
              </a:path>
              <a:path w="2534" h="2284" extrusionOk="0">
                <a:moveTo>
                  <a:pt x="2386" y="1777"/>
                </a:moveTo>
                <a:cubicBezTo>
                  <a:pt x="2385" y="1826"/>
                  <a:pt x="2379" y="1876"/>
                  <a:pt x="2370" y="1924"/>
                </a:cubicBezTo>
                <a:cubicBezTo>
                  <a:pt x="2358" y="1991"/>
                  <a:pt x="2349" y="2055"/>
                  <a:pt x="2350" y="2124"/>
                </a:cubicBezTo>
                <a:cubicBezTo>
                  <a:pt x="2351" y="2167"/>
                  <a:pt x="2350" y="2215"/>
                  <a:pt x="2369" y="2255"/>
                </a:cubicBezTo>
                <a:cubicBezTo>
                  <a:pt x="2372" y="2260"/>
                  <a:pt x="2376" y="2266"/>
                  <a:pt x="2379" y="2271"/>
                </a:cubicBezTo>
                <a:cubicBezTo>
                  <a:pt x="2405" y="2267"/>
                  <a:pt x="2401" y="2235"/>
                  <a:pt x="2405" y="2210"/>
                </a:cubicBezTo>
              </a:path>
              <a:path w="2534" h="2284" extrusionOk="0">
                <a:moveTo>
                  <a:pt x="2497" y="1750"/>
                </a:moveTo>
                <a:cubicBezTo>
                  <a:pt x="2534" y="1846"/>
                  <a:pt x="2526" y="1895"/>
                  <a:pt x="2516" y="1999"/>
                </a:cubicBezTo>
                <a:cubicBezTo>
                  <a:pt x="2509" y="2075"/>
                  <a:pt x="2504" y="2150"/>
                  <a:pt x="2504" y="2227"/>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89" name="Ink 15"/>
          <p:cNvSpPr>
            <a:spLocks noRot="1" noChangeAspect="1" noEditPoints="1" noChangeArrowheads="1" noChangeShapeType="1" noTextEdit="1"/>
          </p:cNvSpPr>
          <p:nvPr/>
        </p:nvSpPr>
        <p:spPr bwMode="auto">
          <a:xfrm>
            <a:off x="8756650" y="1371600"/>
            <a:ext cx="68263" cy="69850"/>
          </a:xfrm>
          <a:custGeom>
            <a:avLst/>
            <a:gdLst>
              <a:gd name="T0" fmla="*/ 0 w 192"/>
              <a:gd name="T1" fmla="*/ 2147483647 h 198"/>
              <a:gd name="T2" fmla="*/ 2147483647 w 192"/>
              <a:gd name="T3" fmla="*/ 2147483647 h 198"/>
              <a:gd name="T4" fmla="*/ 2147483647 w 192"/>
              <a:gd name="T5" fmla="*/ 2147483647 h 198"/>
              <a:gd name="T6" fmla="*/ 0 60000 65536"/>
              <a:gd name="T7" fmla="*/ 0 60000 65536"/>
              <a:gd name="T8" fmla="*/ 0 60000 65536"/>
              <a:gd name="T9" fmla="*/ 0 w 192"/>
              <a:gd name="T10" fmla="*/ 0 h 198"/>
              <a:gd name="T11" fmla="*/ 192 w 192"/>
              <a:gd name="T12" fmla="*/ 198 h 198"/>
            </a:gdLst>
            <a:ahLst/>
            <a:cxnLst>
              <a:cxn ang="T6">
                <a:pos x="T0" y="T1"/>
              </a:cxn>
              <a:cxn ang="T7">
                <a:pos x="T2" y="T3"/>
              </a:cxn>
              <a:cxn ang="T8">
                <a:pos x="T4" y="T5"/>
              </a:cxn>
            </a:cxnLst>
            <a:rect l="T9" t="T10" r="T11" b="T12"/>
            <a:pathLst>
              <a:path w="192" h="198" extrusionOk="0">
                <a:moveTo>
                  <a:pt x="0" y="0"/>
                </a:moveTo>
                <a:cubicBezTo>
                  <a:pt x="79" y="23"/>
                  <a:pt x="133" y="71"/>
                  <a:pt x="174" y="149"/>
                </a:cubicBezTo>
                <a:cubicBezTo>
                  <a:pt x="180" y="165"/>
                  <a:pt x="185" y="181"/>
                  <a:pt x="191" y="197"/>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90" name="Ink 16"/>
          <p:cNvSpPr>
            <a:spLocks noRot="1" noChangeAspect="1" noEditPoints="1" noChangeArrowheads="1" noChangeShapeType="1" noTextEdit="1"/>
          </p:cNvSpPr>
          <p:nvPr/>
        </p:nvSpPr>
        <p:spPr bwMode="auto">
          <a:xfrm>
            <a:off x="5570538" y="4125913"/>
            <a:ext cx="2003425" cy="644525"/>
          </a:xfrm>
          <a:custGeom>
            <a:avLst/>
            <a:gdLst>
              <a:gd name="T0" fmla="*/ 2147483647 w 5565"/>
              <a:gd name="T1" fmla="*/ 2147483647 h 1792"/>
              <a:gd name="T2" fmla="*/ 2147483647 w 5565"/>
              <a:gd name="T3" fmla="*/ 2147483647 h 1792"/>
              <a:gd name="T4" fmla="*/ 2147483647 w 5565"/>
              <a:gd name="T5" fmla="*/ 2147483647 h 1792"/>
              <a:gd name="T6" fmla="*/ 2147483647 w 5565"/>
              <a:gd name="T7" fmla="*/ 2147483647 h 1792"/>
              <a:gd name="T8" fmla="*/ 2147483647 w 5565"/>
              <a:gd name="T9" fmla="*/ 2147483647 h 1792"/>
              <a:gd name="T10" fmla="*/ 2147483647 w 5565"/>
              <a:gd name="T11" fmla="*/ 2147483647 h 1792"/>
              <a:gd name="T12" fmla="*/ 2147483647 w 5565"/>
              <a:gd name="T13" fmla="*/ 2147483647 h 1792"/>
              <a:gd name="T14" fmla="*/ 2147483647 w 5565"/>
              <a:gd name="T15" fmla="*/ 2147483647 h 1792"/>
              <a:gd name="T16" fmla="*/ 2147483647 w 5565"/>
              <a:gd name="T17" fmla="*/ 2147483647 h 1792"/>
              <a:gd name="T18" fmla="*/ 2147483647 w 5565"/>
              <a:gd name="T19" fmla="*/ 2147483647 h 1792"/>
              <a:gd name="T20" fmla="*/ 2147483647 w 5565"/>
              <a:gd name="T21" fmla="*/ 2147483647 h 1792"/>
              <a:gd name="T22" fmla="*/ 2147483647 w 5565"/>
              <a:gd name="T23" fmla="*/ 2147483647 h 1792"/>
              <a:gd name="T24" fmla="*/ 2147483647 w 5565"/>
              <a:gd name="T25" fmla="*/ 2147483647 h 1792"/>
              <a:gd name="T26" fmla="*/ 2147483647 w 5565"/>
              <a:gd name="T27" fmla="*/ 2147483647 h 1792"/>
              <a:gd name="T28" fmla="*/ 2147483647 w 5565"/>
              <a:gd name="T29" fmla="*/ 2147483647 h 1792"/>
              <a:gd name="T30" fmla="*/ 2147483647 w 5565"/>
              <a:gd name="T31" fmla="*/ 2147483647 h 1792"/>
              <a:gd name="T32" fmla="*/ 2147483647 w 5565"/>
              <a:gd name="T33" fmla="*/ 2147483647 h 1792"/>
              <a:gd name="T34" fmla="*/ 2147483647 w 5565"/>
              <a:gd name="T35" fmla="*/ 2147483647 h 1792"/>
              <a:gd name="T36" fmla="*/ 2147483647 w 5565"/>
              <a:gd name="T37" fmla="*/ 2147483647 h 1792"/>
              <a:gd name="T38" fmla="*/ 2147483647 w 5565"/>
              <a:gd name="T39" fmla="*/ 2147483647 h 1792"/>
              <a:gd name="T40" fmla="*/ 2147483647 w 5565"/>
              <a:gd name="T41" fmla="*/ 2147483647 h 1792"/>
              <a:gd name="T42" fmla="*/ 2147483647 w 5565"/>
              <a:gd name="T43" fmla="*/ 2147483647 h 1792"/>
              <a:gd name="T44" fmla="*/ 2147483647 w 5565"/>
              <a:gd name="T45" fmla="*/ 2147483647 h 1792"/>
              <a:gd name="T46" fmla="*/ 2147483647 w 5565"/>
              <a:gd name="T47" fmla="*/ 2147483647 h 1792"/>
              <a:gd name="T48" fmla="*/ 2147483647 w 5565"/>
              <a:gd name="T49" fmla="*/ 2147483647 h 1792"/>
              <a:gd name="T50" fmla="*/ 2147483647 w 5565"/>
              <a:gd name="T51" fmla="*/ 2147483647 h 1792"/>
              <a:gd name="T52" fmla="*/ 2147483647 w 5565"/>
              <a:gd name="T53" fmla="*/ 2147483647 h 1792"/>
              <a:gd name="T54" fmla="*/ 2147483647 w 5565"/>
              <a:gd name="T55" fmla="*/ 2147483647 h 1792"/>
              <a:gd name="T56" fmla="*/ 2147483647 w 5565"/>
              <a:gd name="T57" fmla="*/ 2147483647 h 1792"/>
              <a:gd name="T58" fmla="*/ 2147483647 w 5565"/>
              <a:gd name="T59" fmla="*/ 2147483647 h 1792"/>
              <a:gd name="T60" fmla="*/ 2147483647 w 5565"/>
              <a:gd name="T61" fmla="*/ 2147483647 h 1792"/>
              <a:gd name="T62" fmla="*/ 2147483647 w 5565"/>
              <a:gd name="T63" fmla="*/ 2147483647 h 1792"/>
              <a:gd name="T64" fmla="*/ 2147483647 w 5565"/>
              <a:gd name="T65" fmla="*/ 2147483647 h 1792"/>
              <a:gd name="T66" fmla="*/ 2147483647 w 5565"/>
              <a:gd name="T67" fmla="*/ 2147483647 h 1792"/>
              <a:gd name="T68" fmla="*/ 2147483647 w 5565"/>
              <a:gd name="T69" fmla="*/ 2147483647 h 1792"/>
              <a:gd name="T70" fmla="*/ 2147483647 w 5565"/>
              <a:gd name="T71" fmla="*/ 2147483647 h 1792"/>
              <a:gd name="T72" fmla="*/ 2147483647 w 5565"/>
              <a:gd name="T73" fmla="*/ 2147483647 h 1792"/>
              <a:gd name="T74" fmla="*/ 2147483647 w 5565"/>
              <a:gd name="T75" fmla="*/ 2147483647 h 1792"/>
              <a:gd name="T76" fmla="*/ 2147483647 w 5565"/>
              <a:gd name="T77" fmla="*/ 2147483647 h 1792"/>
              <a:gd name="T78" fmla="*/ 2147483647 w 5565"/>
              <a:gd name="T79" fmla="*/ 2147483647 h 179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565"/>
              <a:gd name="T121" fmla="*/ 0 h 1792"/>
              <a:gd name="T122" fmla="*/ 5565 w 5565"/>
              <a:gd name="T123" fmla="*/ 1792 h 179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565" h="1792" extrusionOk="0">
                <a:moveTo>
                  <a:pt x="820" y="636"/>
                </a:moveTo>
                <a:cubicBezTo>
                  <a:pt x="861" y="457"/>
                  <a:pt x="905" y="180"/>
                  <a:pt x="741" y="43"/>
                </a:cubicBezTo>
                <a:cubicBezTo>
                  <a:pt x="641" y="-41"/>
                  <a:pt x="510" y="11"/>
                  <a:pt x="419" y="80"/>
                </a:cubicBezTo>
                <a:cubicBezTo>
                  <a:pt x="259" y="202"/>
                  <a:pt x="155" y="403"/>
                  <a:pt x="88" y="588"/>
                </a:cubicBezTo>
                <a:cubicBezTo>
                  <a:pt x="-17" y="877"/>
                  <a:pt x="-52" y="1241"/>
                  <a:pt x="89" y="1525"/>
                </a:cubicBezTo>
                <a:cubicBezTo>
                  <a:pt x="166" y="1681"/>
                  <a:pt x="315" y="1799"/>
                  <a:pt x="494" y="1791"/>
                </a:cubicBezTo>
                <a:cubicBezTo>
                  <a:pt x="626" y="1785"/>
                  <a:pt x="755" y="1711"/>
                  <a:pt x="846" y="1619"/>
                </a:cubicBezTo>
                <a:cubicBezTo>
                  <a:pt x="920" y="1543"/>
                  <a:pt x="1017" y="1421"/>
                  <a:pt x="1044" y="1315"/>
                </a:cubicBezTo>
                <a:cubicBezTo>
                  <a:pt x="1053" y="1281"/>
                  <a:pt x="1039" y="1244"/>
                  <a:pt x="1040" y="1232"/>
                </a:cubicBezTo>
                <a:cubicBezTo>
                  <a:pt x="988" y="1289"/>
                  <a:pt x="945" y="1336"/>
                  <a:pt x="913" y="1415"/>
                </a:cubicBezTo>
                <a:cubicBezTo>
                  <a:pt x="882" y="1491"/>
                  <a:pt x="844" y="1639"/>
                  <a:pt x="933" y="1696"/>
                </a:cubicBezTo>
                <a:cubicBezTo>
                  <a:pt x="1034" y="1761"/>
                  <a:pt x="1165" y="1670"/>
                  <a:pt x="1219" y="1586"/>
                </a:cubicBezTo>
                <a:cubicBezTo>
                  <a:pt x="1304" y="1455"/>
                  <a:pt x="1276" y="1282"/>
                  <a:pt x="1246" y="1138"/>
                </a:cubicBezTo>
                <a:cubicBezTo>
                  <a:pt x="1242" y="1125"/>
                  <a:pt x="1239" y="1113"/>
                  <a:pt x="1235" y="1100"/>
                </a:cubicBezTo>
                <a:cubicBezTo>
                  <a:pt x="1242" y="1156"/>
                  <a:pt x="1244" y="1183"/>
                  <a:pt x="1255" y="1239"/>
                </a:cubicBezTo>
                <a:cubicBezTo>
                  <a:pt x="1276" y="1348"/>
                  <a:pt x="1297" y="1548"/>
                  <a:pt x="1397" y="1620"/>
                </a:cubicBezTo>
                <a:cubicBezTo>
                  <a:pt x="1476" y="1677"/>
                  <a:pt x="1565" y="1608"/>
                  <a:pt x="1625" y="1556"/>
                </a:cubicBezTo>
                <a:cubicBezTo>
                  <a:pt x="1709" y="1484"/>
                  <a:pt x="1779" y="1374"/>
                  <a:pt x="1853" y="1302"/>
                </a:cubicBezTo>
                <a:cubicBezTo>
                  <a:pt x="1869" y="1343"/>
                  <a:pt x="1889" y="1384"/>
                  <a:pt x="1902" y="1430"/>
                </a:cubicBezTo>
                <a:cubicBezTo>
                  <a:pt x="1919" y="1490"/>
                  <a:pt x="1934" y="1619"/>
                  <a:pt x="2024" y="1608"/>
                </a:cubicBezTo>
                <a:cubicBezTo>
                  <a:pt x="2069" y="1595"/>
                  <a:pt x="2085" y="1589"/>
                  <a:pt x="2111" y="1568"/>
                </a:cubicBezTo>
              </a:path>
              <a:path w="5565" h="1792" extrusionOk="0">
                <a:moveTo>
                  <a:pt x="2463" y="1114"/>
                </a:moveTo>
                <a:cubicBezTo>
                  <a:pt x="2472" y="1079"/>
                  <a:pt x="2514" y="983"/>
                  <a:pt x="2441" y="976"/>
                </a:cubicBezTo>
                <a:cubicBezTo>
                  <a:pt x="2393" y="972"/>
                  <a:pt x="2350" y="1033"/>
                  <a:pt x="2340" y="1072"/>
                </a:cubicBezTo>
                <a:cubicBezTo>
                  <a:pt x="2320" y="1149"/>
                  <a:pt x="2379" y="1200"/>
                  <a:pt x="2430" y="1246"/>
                </a:cubicBezTo>
                <a:cubicBezTo>
                  <a:pt x="2489" y="1299"/>
                  <a:pt x="2621" y="1356"/>
                  <a:pt x="2633" y="1445"/>
                </a:cubicBezTo>
                <a:cubicBezTo>
                  <a:pt x="2643" y="1518"/>
                  <a:pt x="2541" y="1558"/>
                  <a:pt x="2490" y="1577"/>
                </a:cubicBezTo>
                <a:cubicBezTo>
                  <a:pt x="2410" y="1608"/>
                  <a:pt x="2304" y="1618"/>
                  <a:pt x="2226" y="1572"/>
                </a:cubicBezTo>
                <a:cubicBezTo>
                  <a:pt x="2184" y="1534"/>
                  <a:pt x="2170" y="1520"/>
                  <a:pt x="2158" y="1482"/>
                </a:cubicBezTo>
              </a:path>
              <a:path w="5565" h="1792" extrusionOk="0">
                <a:moveTo>
                  <a:pt x="2613" y="300"/>
                </a:moveTo>
                <a:cubicBezTo>
                  <a:pt x="2681" y="355"/>
                  <a:pt x="2690" y="430"/>
                  <a:pt x="2712" y="514"/>
                </a:cubicBezTo>
                <a:cubicBezTo>
                  <a:pt x="2753" y="672"/>
                  <a:pt x="2782" y="833"/>
                  <a:pt x="2819" y="992"/>
                </a:cubicBezTo>
                <a:cubicBezTo>
                  <a:pt x="2849" y="1120"/>
                  <a:pt x="2885" y="1246"/>
                  <a:pt x="2913" y="1374"/>
                </a:cubicBezTo>
                <a:cubicBezTo>
                  <a:pt x="2923" y="1420"/>
                  <a:pt x="2920" y="1443"/>
                  <a:pt x="2919" y="1483"/>
                </a:cubicBezTo>
                <a:cubicBezTo>
                  <a:pt x="2877" y="1464"/>
                  <a:pt x="2856" y="1453"/>
                  <a:pt x="2828" y="1402"/>
                </a:cubicBezTo>
                <a:cubicBezTo>
                  <a:pt x="2794" y="1342"/>
                  <a:pt x="2771" y="1273"/>
                  <a:pt x="2795" y="1205"/>
                </a:cubicBezTo>
                <a:cubicBezTo>
                  <a:pt x="2819" y="1137"/>
                  <a:pt x="2888" y="1132"/>
                  <a:pt x="2949" y="1143"/>
                </a:cubicBezTo>
                <a:cubicBezTo>
                  <a:pt x="3064" y="1164"/>
                  <a:pt x="3170" y="1250"/>
                  <a:pt x="3242" y="1339"/>
                </a:cubicBezTo>
                <a:cubicBezTo>
                  <a:pt x="3269" y="1373"/>
                  <a:pt x="3250" y="1360"/>
                  <a:pt x="3270" y="1334"/>
                </a:cubicBezTo>
              </a:path>
              <a:path w="5565" h="1792" extrusionOk="0">
                <a:moveTo>
                  <a:pt x="3257" y="618"/>
                </a:moveTo>
                <a:cubicBezTo>
                  <a:pt x="3253" y="585"/>
                  <a:pt x="3251" y="551"/>
                  <a:pt x="3239" y="520"/>
                </a:cubicBezTo>
              </a:path>
              <a:path w="5565" h="1792" extrusionOk="0">
                <a:moveTo>
                  <a:pt x="3392" y="117"/>
                </a:moveTo>
                <a:cubicBezTo>
                  <a:pt x="3395" y="180"/>
                  <a:pt x="3397" y="243"/>
                  <a:pt x="3400" y="306"/>
                </a:cubicBezTo>
                <a:cubicBezTo>
                  <a:pt x="3407" y="462"/>
                  <a:pt x="3415" y="618"/>
                  <a:pt x="3424" y="774"/>
                </a:cubicBezTo>
                <a:cubicBezTo>
                  <a:pt x="3435" y="967"/>
                  <a:pt x="3455" y="1159"/>
                  <a:pt x="3473" y="1352"/>
                </a:cubicBezTo>
                <a:cubicBezTo>
                  <a:pt x="3476" y="1388"/>
                  <a:pt x="3478" y="1426"/>
                  <a:pt x="3480" y="1462"/>
                </a:cubicBezTo>
                <a:cubicBezTo>
                  <a:pt x="3447" y="1405"/>
                  <a:pt x="3426" y="1340"/>
                  <a:pt x="3410" y="1275"/>
                </a:cubicBezTo>
                <a:cubicBezTo>
                  <a:pt x="3391" y="1197"/>
                  <a:pt x="3359" y="1082"/>
                  <a:pt x="3432" y="1025"/>
                </a:cubicBezTo>
                <a:cubicBezTo>
                  <a:pt x="3490" y="979"/>
                  <a:pt x="3572" y="1046"/>
                  <a:pt x="3616" y="1082"/>
                </a:cubicBezTo>
                <a:cubicBezTo>
                  <a:pt x="3734" y="1177"/>
                  <a:pt x="3794" y="1338"/>
                  <a:pt x="3916" y="1424"/>
                </a:cubicBezTo>
                <a:cubicBezTo>
                  <a:pt x="3959" y="1454"/>
                  <a:pt x="4003" y="1445"/>
                  <a:pt x="4032" y="1402"/>
                </a:cubicBezTo>
                <a:cubicBezTo>
                  <a:pt x="4092" y="1313"/>
                  <a:pt x="4071" y="1180"/>
                  <a:pt x="4072" y="1081"/>
                </a:cubicBezTo>
                <a:cubicBezTo>
                  <a:pt x="4073" y="968"/>
                  <a:pt x="4067" y="855"/>
                  <a:pt x="4074" y="742"/>
                </a:cubicBezTo>
                <a:cubicBezTo>
                  <a:pt x="4077" y="715"/>
                  <a:pt x="4079" y="689"/>
                  <a:pt x="4082" y="662"/>
                </a:cubicBezTo>
              </a:path>
              <a:path w="5565" h="1792" extrusionOk="0">
                <a:moveTo>
                  <a:pt x="4341" y="318"/>
                </a:moveTo>
                <a:cubicBezTo>
                  <a:pt x="4381" y="438"/>
                  <a:pt x="4393" y="543"/>
                  <a:pt x="4402" y="669"/>
                </a:cubicBezTo>
                <a:cubicBezTo>
                  <a:pt x="4413" y="826"/>
                  <a:pt x="4421" y="982"/>
                  <a:pt x="4416" y="1139"/>
                </a:cubicBezTo>
                <a:cubicBezTo>
                  <a:pt x="4414" y="1213"/>
                  <a:pt x="4428" y="1387"/>
                  <a:pt x="4358" y="1440"/>
                </a:cubicBezTo>
                <a:cubicBezTo>
                  <a:pt x="4350" y="1442"/>
                  <a:pt x="4343" y="1445"/>
                  <a:pt x="4335" y="1447"/>
                </a:cubicBezTo>
                <a:cubicBezTo>
                  <a:pt x="4273" y="1419"/>
                  <a:pt x="4238" y="1381"/>
                  <a:pt x="4206" y="1319"/>
                </a:cubicBezTo>
                <a:cubicBezTo>
                  <a:pt x="4162" y="1235"/>
                  <a:pt x="4127" y="1106"/>
                  <a:pt x="4191" y="1022"/>
                </a:cubicBezTo>
                <a:cubicBezTo>
                  <a:pt x="4246" y="950"/>
                  <a:pt x="4343" y="967"/>
                  <a:pt x="4415" y="997"/>
                </a:cubicBezTo>
                <a:cubicBezTo>
                  <a:pt x="4593" y="1072"/>
                  <a:pt x="4679" y="1247"/>
                  <a:pt x="4676" y="1431"/>
                </a:cubicBezTo>
                <a:cubicBezTo>
                  <a:pt x="4675" y="1478"/>
                  <a:pt x="4670" y="1495"/>
                  <a:pt x="4647" y="1524"/>
                </a:cubicBezTo>
              </a:path>
              <a:path w="5565" h="1792" extrusionOk="0">
                <a:moveTo>
                  <a:pt x="4914" y="1105"/>
                </a:moveTo>
                <a:cubicBezTo>
                  <a:pt x="4897" y="1184"/>
                  <a:pt x="4872" y="1256"/>
                  <a:pt x="4848" y="1333"/>
                </a:cubicBezTo>
                <a:cubicBezTo>
                  <a:pt x="4830" y="1390"/>
                  <a:pt x="4814" y="1445"/>
                  <a:pt x="4810" y="1504"/>
                </a:cubicBezTo>
                <a:cubicBezTo>
                  <a:pt x="4850" y="1502"/>
                  <a:pt x="4861" y="1497"/>
                  <a:pt x="4900" y="1456"/>
                </a:cubicBezTo>
                <a:cubicBezTo>
                  <a:pt x="4959" y="1395"/>
                  <a:pt x="5001" y="1322"/>
                  <a:pt x="5043" y="1249"/>
                </a:cubicBezTo>
                <a:cubicBezTo>
                  <a:pt x="5068" y="1205"/>
                  <a:pt x="5090" y="1135"/>
                  <a:pt x="5129" y="1101"/>
                </a:cubicBezTo>
                <a:cubicBezTo>
                  <a:pt x="5132" y="1100"/>
                  <a:pt x="5136" y="1100"/>
                  <a:pt x="5139" y="1099"/>
                </a:cubicBezTo>
                <a:cubicBezTo>
                  <a:pt x="5143" y="1140"/>
                  <a:pt x="5143" y="1182"/>
                  <a:pt x="5149" y="1223"/>
                </a:cubicBezTo>
                <a:cubicBezTo>
                  <a:pt x="5157" y="1274"/>
                  <a:pt x="5173" y="1331"/>
                  <a:pt x="5220" y="1360"/>
                </a:cubicBezTo>
                <a:cubicBezTo>
                  <a:pt x="5264" y="1387"/>
                  <a:pt x="5320" y="1385"/>
                  <a:pt x="5369" y="1389"/>
                </a:cubicBezTo>
                <a:cubicBezTo>
                  <a:pt x="5409" y="1392"/>
                  <a:pt x="5449" y="1394"/>
                  <a:pt x="5488" y="1404"/>
                </a:cubicBezTo>
                <a:cubicBezTo>
                  <a:pt x="5514" y="1411"/>
                  <a:pt x="5523" y="1413"/>
                  <a:pt x="5541" y="1394"/>
                </a:cubicBezTo>
                <a:cubicBezTo>
                  <a:pt x="5557" y="1377"/>
                  <a:pt x="5560" y="1321"/>
                  <a:pt x="5564" y="1301"/>
                </a:cubicBezTo>
              </a:path>
              <a:path w="5565" h="1792" extrusionOk="0">
                <a:moveTo>
                  <a:pt x="5413" y="673"/>
                </a:moveTo>
                <a:cubicBezTo>
                  <a:pt x="5363" y="619"/>
                  <a:pt x="5320" y="566"/>
                  <a:pt x="5245" y="546"/>
                </a:cubicBezTo>
                <a:cubicBezTo>
                  <a:pt x="5213" y="538"/>
                  <a:pt x="5189" y="549"/>
                  <a:pt x="5170" y="524"/>
                </a:cubicBezTo>
                <a:cubicBezTo>
                  <a:pt x="5197" y="488"/>
                  <a:pt x="5233" y="463"/>
                  <a:pt x="5268" y="434"/>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91" name="Ink 17"/>
          <p:cNvSpPr>
            <a:spLocks noRot="1" noChangeAspect="1" noEditPoints="1" noChangeArrowheads="1" noChangeShapeType="1" noTextEdit="1"/>
          </p:cNvSpPr>
          <p:nvPr/>
        </p:nvSpPr>
        <p:spPr bwMode="auto">
          <a:xfrm>
            <a:off x="7813675" y="4162425"/>
            <a:ext cx="539750" cy="623888"/>
          </a:xfrm>
          <a:custGeom>
            <a:avLst/>
            <a:gdLst>
              <a:gd name="T0" fmla="*/ 0 w 1499"/>
              <a:gd name="T1" fmla="*/ 2147483647 h 1732"/>
              <a:gd name="T2" fmla="*/ 2147483647 w 1499"/>
              <a:gd name="T3" fmla="*/ 2147483647 h 1732"/>
              <a:gd name="T4" fmla="*/ 2147483647 w 1499"/>
              <a:gd name="T5" fmla="*/ 2147483647 h 1732"/>
              <a:gd name="T6" fmla="*/ 2147483647 w 1499"/>
              <a:gd name="T7" fmla="*/ 2147483647 h 1732"/>
              <a:gd name="T8" fmla="*/ 2147483647 w 1499"/>
              <a:gd name="T9" fmla="*/ 2147483647 h 1732"/>
              <a:gd name="T10" fmla="*/ 2147483647 w 1499"/>
              <a:gd name="T11" fmla="*/ 2147483647 h 1732"/>
              <a:gd name="T12" fmla="*/ 2147483647 w 1499"/>
              <a:gd name="T13" fmla="*/ 2147483647 h 1732"/>
              <a:gd name="T14" fmla="*/ 2147483647 w 1499"/>
              <a:gd name="T15" fmla="*/ 2147483647 h 1732"/>
              <a:gd name="T16" fmla="*/ 2147483647 w 1499"/>
              <a:gd name="T17" fmla="*/ 2147483647 h 1732"/>
              <a:gd name="T18" fmla="*/ 2147483647 w 1499"/>
              <a:gd name="T19" fmla="*/ 2147483647 h 1732"/>
              <a:gd name="T20" fmla="*/ 2147483647 w 1499"/>
              <a:gd name="T21" fmla="*/ 2147483647 h 1732"/>
              <a:gd name="T22" fmla="*/ 2147483647 w 1499"/>
              <a:gd name="T23" fmla="*/ 2147483647 h 1732"/>
              <a:gd name="T24" fmla="*/ 2147483647 w 1499"/>
              <a:gd name="T25" fmla="*/ 2147483647 h 1732"/>
              <a:gd name="T26" fmla="*/ 2147483647 w 1499"/>
              <a:gd name="T27" fmla="*/ 2147483647 h 1732"/>
              <a:gd name="T28" fmla="*/ 2147483647 w 1499"/>
              <a:gd name="T29" fmla="*/ 2147483647 h 1732"/>
              <a:gd name="T30" fmla="*/ 2147483647 w 1499"/>
              <a:gd name="T31" fmla="*/ 2147483647 h 1732"/>
              <a:gd name="T32" fmla="*/ 2147483647 w 1499"/>
              <a:gd name="T33" fmla="*/ 2147483647 h 17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99"/>
              <a:gd name="T52" fmla="*/ 0 h 1732"/>
              <a:gd name="T53" fmla="*/ 1499 w 1499"/>
              <a:gd name="T54" fmla="*/ 1732 h 17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99" h="1732" extrusionOk="0">
                <a:moveTo>
                  <a:pt x="0" y="0"/>
                </a:moveTo>
                <a:cubicBezTo>
                  <a:pt x="174" y="7"/>
                  <a:pt x="347" y="17"/>
                  <a:pt x="520" y="30"/>
                </a:cubicBezTo>
                <a:cubicBezTo>
                  <a:pt x="728" y="45"/>
                  <a:pt x="974" y="49"/>
                  <a:pt x="1162" y="152"/>
                </a:cubicBezTo>
                <a:cubicBezTo>
                  <a:pt x="1253" y="201"/>
                  <a:pt x="1306" y="291"/>
                  <a:pt x="1306" y="395"/>
                </a:cubicBezTo>
                <a:cubicBezTo>
                  <a:pt x="1307" y="647"/>
                  <a:pt x="1121" y="903"/>
                  <a:pt x="980" y="1096"/>
                </a:cubicBezTo>
                <a:cubicBezTo>
                  <a:pt x="912" y="1189"/>
                  <a:pt x="840" y="1286"/>
                  <a:pt x="760" y="1370"/>
                </a:cubicBezTo>
                <a:cubicBezTo>
                  <a:pt x="735" y="1397"/>
                  <a:pt x="707" y="1443"/>
                  <a:pt x="675" y="1411"/>
                </a:cubicBezTo>
                <a:cubicBezTo>
                  <a:pt x="664" y="1378"/>
                  <a:pt x="660" y="1365"/>
                  <a:pt x="654" y="1341"/>
                </a:cubicBezTo>
              </a:path>
              <a:path w="1499" h="1732" extrusionOk="0">
                <a:moveTo>
                  <a:pt x="112" y="1007"/>
                </a:moveTo>
                <a:cubicBezTo>
                  <a:pt x="111" y="1105"/>
                  <a:pt x="134" y="1168"/>
                  <a:pt x="176" y="1257"/>
                </a:cubicBezTo>
                <a:cubicBezTo>
                  <a:pt x="240" y="1394"/>
                  <a:pt x="293" y="1589"/>
                  <a:pt x="404" y="1697"/>
                </a:cubicBezTo>
                <a:cubicBezTo>
                  <a:pt x="457" y="1749"/>
                  <a:pt x="514" y="1729"/>
                  <a:pt x="575" y="1703"/>
                </a:cubicBezTo>
                <a:cubicBezTo>
                  <a:pt x="716" y="1642"/>
                  <a:pt x="842" y="1543"/>
                  <a:pt x="970" y="1461"/>
                </a:cubicBezTo>
                <a:cubicBezTo>
                  <a:pt x="1111" y="1370"/>
                  <a:pt x="1259" y="1281"/>
                  <a:pt x="1420" y="1230"/>
                </a:cubicBezTo>
                <a:cubicBezTo>
                  <a:pt x="1455" y="1219"/>
                  <a:pt x="1463" y="1226"/>
                  <a:pt x="1493" y="1228"/>
                </a:cubicBezTo>
                <a:cubicBezTo>
                  <a:pt x="1493" y="1263"/>
                  <a:pt x="1495" y="1277"/>
                  <a:pt x="1485" y="1313"/>
                </a:cubicBezTo>
                <a:cubicBezTo>
                  <a:pt x="1470" y="1350"/>
                  <a:pt x="1464" y="1364"/>
                  <a:pt x="1448" y="1387"/>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92" name="Ink 18"/>
          <p:cNvSpPr>
            <a:spLocks noRot="1" noChangeAspect="1" noEditPoints="1" noChangeArrowheads="1" noChangeShapeType="1" noTextEdit="1"/>
          </p:cNvSpPr>
          <p:nvPr/>
        </p:nvSpPr>
        <p:spPr bwMode="auto">
          <a:xfrm>
            <a:off x="177800" y="893763"/>
            <a:ext cx="3783013" cy="2822575"/>
          </a:xfrm>
          <a:custGeom>
            <a:avLst/>
            <a:gdLst>
              <a:gd name="T0" fmla="*/ 2147483647 w 10511"/>
              <a:gd name="T1" fmla="*/ 2147483647 h 7839"/>
              <a:gd name="T2" fmla="*/ 2147483647 w 10511"/>
              <a:gd name="T3" fmla="*/ 2147483647 h 7839"/>
              <a:gd name="T4" fmla="*/ 2147483647 w 10511"/>
              <a:gd name="T5" fmla="*/ 2147483647 h 7839"/>
              <a:gd name="T6" fmla="*/ 2147483647 w 10511"/>
              <a:gd name="T7" fmla="*/ 2147483647 h 7839"/>
              <a:gd name="T8" fmla="*/ 0 w 10511"/>
              <a:gd name="T9" fmla="*/ 2147483647 h 7839"/>
              <a:gd name="T10" fmla="*/ 2147483647 w 10511"/>
              <a:gd name="T11" fmla="*/ 2147483647 h 7839"/>
              <a:gd name="T12" fmla="*/ 2147483647 w 10511"/>
              <a:gd name="T13" fmla="*/ 2147483647 h 7839"/>
              <a:gd name="T14" fmla="*/ 2147483647 w 10511"/>
              <a:gd name="T15" fmla="*/ 2147483647 h 7839"/>
              <a:gd name="T16" fmla="*/ 2147483647 w 10511"/>
              <a:gd name="T17" fmla="*/ 2147483647 h 7839"/>
              <a:gd name="T18" fmla="*/ 2147483647 w 10511"/>
              <a:gd name="T19" fmla="*/ 2147483647 h 7839"/>
              <a:gd name="T20" fmla="*/ 2147483647 w 10511"/>
              <a:gd name="T21" fmla="*/ 2147483647 h 78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511"/>
              <a:gd name="T34" fmla="*/ 0 h 7839"/>
              <a:gd name="T35" fmla="*/ 10511 w 10511"/>
              <a:gd name="T36" fmla="*/ 7839 h 78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511" h="7839" extrusionOk="0">
                <a:moveTo>
                  <a:pt x="8140" y="1071"/>
                </a:moveTo>
                <a:cubicBezTo>
                  <a:pt x="7893" y="905"/>
                  <a:pt x="7652" y="706"/>
                  <a:pt x="7391" y="557"/>
                </a:cubicBezTo>
                <a:cubicBezTo>
                  <a:pt x="6498" y="45"/>
                  <a:pt x="5264" y="-63"/>
                  <a:pt x="4262" y="19"/>
                </a:cubicBezTo>
                <a:cubicBezTo>
                  <a:pt x="3153" y="110"/>
                  <a:pt x="1874" y="543"/>
                  <a:pt x="976" y="1211"/>
                </a:cubicBezTo>
                <a:cubicBezTo>
                  <a:pt x="166" y="1814"/>
                  <a:pt x="9" y="2830"/>
                  <a:pt x="0" y="3780"/>
                </a:cubicBezTo>
                <a:cubicBezTo>
                  <a:pt x="-9" y="4731"/>
                  <a:pt x="118" y="5931"/>
                  <a:pt x="858" y="6616"/>
                </a:cubicBezTo>
                <a:cubicBezTo>
                  <a:pt x="1495" y="7205"/>
                  <a:pt x="2484" y="7484"/>
                  <a:pt x="3310" y="7664"/>
                </a:cubicBezTo>
                <a:cubicBezTo>
                  <a:pt x="5006" y="8034"/>
                  <a:pt x="6983" y="7874"/>
                  <a:pt x="8519" y="7030"/>
                </a:cubicBezTo>
                <a:cubicBezTo>
                  <a:pt x="9582" y="6446"/>
                  <a:pt x="10391" y="5486"/>
                  <a:pt x="10500" y="4249"/>
                </a:cubicBezTo>
                <a:cubicBezTo>
                  <a:pt x="10618" y="2912"/>
                  <a:pt x="9825" y="1287"/>
                  <a:pt x="8607" y="663"/>
                </a:cubicBezTo>
                <a:cubicBezTo>
                  <a:pt x="8132" y="419"/>
                  <a:pt x="7642" y="504"/>
                  <a:pt x="7134" y="545"/>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93" name="Ink 19"/>
          <p:cNvSpPr>
            <a:spLocks noRot="1" noChangeAspect="1" noEditPoints="1" noChangeArrowheads="1" noChangeShapeType="1" noTextEdit="1"/>
          </p:cNvSpPr>
          <p:nvPr/>
        </p:nvSpPr>
        <p:spPr bwMode="auto">
          <a:xfrm>
            <a:off x="498475" y="4264025"/>
            <a:ext cx="4021138" cy="2511425"/>
          </a:xfrm>
          <a:custGeom>
            <a:avLst/>
            <a:gdLst>
              <a:gd name="T0" fmla="*/ 2147483647 w 11169"/>
              <a:gd name="T1" fmla="*/ 2147483647 h 6974"/>
              <a:gd name="T2" fmla="*/ 2147483647 w 11169"/>
              <a:gd name="T3" fmla="*/ 2147483647 h 6974"/>
              <a:gd name="T4" fmla="*/ 2147483647 w 11169"/>
              <a:gd name="T5" fmla="*/ 2147483647 h 6974"/>
              <a:gd name="T6" fmla="*/ 2147483647 w 11169"/>
              <a:gd name="T7" fmla="*/ 2147483647 h 6974"/>
              <a:gd name="T8" fmla="*/ 2147483647 w 11169"/>
              <a:gd name="T9" fmla="*/ 2147483647 h 6974"/>
              <a:gd name="T10" fmla="*/ 2147483647 w 11169"/>
              <a:gd name="T11" fmla="*/ 2147483647 h 6974"/>
              <a:gd name="T12" fmla="*/ 2147483647 w 11169"/>
              <a:gd name="T13" fmla="*/ 2147483647 h 6974"/>
              <a:gd name="T14" fmla="*/ 2147483647 w 11169"/>
              <a:gd name="T15" fmla="*/ 2147483647 h 6974"/>
              <a:gd name="T16" fmla="*/ 2147483647 w 11169"/>
              <a:gd name="T17" fmla="*/ 2147483647 h 6974"/>
              <a:gd name="T18" fmla="*/ 2147483647 w 11169"/>
              <a:gd name="T19" fmla="*/ 2147483647 h 69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169"/>
              <a:gd name="T31" fmla="*/ 0 h 6974"/>
              <a:gd name="T32" fmla="*/ 11169 w 11169"/>
              <a:gd name="T33" fmla="*/ 6974 h 69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169" h="6974" extrusionOk="0">
                <a:moveTo>
                  <a:pt x="7497" y="694"/>
                </a:moveTo>
                <a:cubicBezTo>
                  <a:pt x="6543" y="245"/>
                  <a:pt x="5518" y="12"/>
                  <a:pt x="4460" y="0"/>
                </a:cubicBezTo>
                <a:cubicBezTo>
                  <a:pt x="3107" y="-15"/>
                  <a:pt x="1344" y="239"/>
                  <a:pt x="461" y="1399"/>
                </a:cubicBezTo>
                <a:cubicBezTo>
                  <a:pt x="-157" y="2212"/>
                  <a:pt x="-46" y="3298"/>
                  <a:pt x="207" y="4221"/>
                </a:cubicBezTo>
                <a:cubicBezTo>
                  <a:pt x="509" y="5322"/>
                  <a:pt x="1124" y="6193"/>
                  <a:pt x="2210" y="6630"/>
                </a:cubicBezTo>
                <a:cubicBezTo>
                  <a:pt x="3419" y="7116"/>
                  <a:pt x="4919" y="7038"/>
                  <a:pt x="6190" y="6905"/>
                </a:cubicBezTo>
                <a:cubicBezTo>
                  <a:pt x="7400" y="6778"/>
                  <a:pt x="8673" y="6466"/>
                  <a:pt x="9787" y="5970"/>
                </a:cubicBezTo>
                <a:cubicBezTo>
                  <a:pt x="10473" y="5665"/>
                  <a:pt x="11172" y="5152"/>
                  <a:pt x="11168" y="4326"/>
                </a:cubicBezTo>
                <a:cubicBezTo>
                  <a:pt x="11164" y="3466"/>
                  <a:pt x="10388" y="2716"/>
                  <a:pt x="9708" y="2302"/>
                </a:cubicBezTo>
                <a:cubicBezTo>
                  <a:pt x="9069" y="1913"/>
                  <a:pt x="8319" y="1750"/>
                  <a:pt x="7628" y="1482"/>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94" name="Ink 20"/>
          <p:cNvSpPr>
            <a:spLocks noRot="1" noChangeAspect="1" noEditPoints="1" noChangeArrowheads="1" noChangeShapeType="1" noTextEdit="1"/>
          </p:cNvSpPr>
          <p:nvPr/>
        </p:nvSpPr>
        <p:spPr bwMode="auto">
          <a:xfrm>
            <a:off x="4497388" y="600075"/>
            <a:ext cx="3917950" cy="3032125"/>
          </a:xfrm>
          <a:custGeom>
            <a:avLst/>
            <a:gdLst>
              <a:gd name="T0" fmla="*/ 2147483647 w 10881"/>
              <a:gd name="T1" fmla="*/ 2147483647 h 8421"/>
              <a:gd name="T2" fmla="*/ 2147483647 w 10881"/>
              <a:gd name="T3" fmla="*/ 2147483647 h 8421"/>
              <a:gd name="T4" fmla="*/ 2147483647 w 10881"/>
              <a:gd name="T5" fmla="*/ 2147483647 h 8421"/>
              <a:gd name="T6" fmla="*/ 2147483647 w 10881"/>
              <a:gd name="T7" fmla="*/ 2147483647 h 8421"/>
              <a:gd name="T8" fmla="*/ 2147483647 w 10881"/>
              <a:gd name="T9" fmla="*/ 2147483647 h 8421"/>
              <a:gd name="T10" fmla="*/ 2147483647 w 10881"/>
              <a:gd name="T11" fmla="*/ 2147483647 h 8421"/>
              <a:gd name="T12" fmla="*/ 2147483647 w 10881"/>
              <a:gd name="T13" fmla="*/ 2147483647 h 8421"/>
              <a:gd name="T14" fmla="*/ 2147483647 w 10881"/>
              <a:gd name="T15" fmla="*/ 2147483647 h 8421"/>
              <a:gd name="T16" fmla="*/ 2147483647 w 10881"/>
              <a:gd name="T17" fmla="*/ 2147483647 h 84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81"/>
              <a:gd name="T28" fmla="*/ 0 h 8421"/>
              <a:gd name="T29" fmla="*/ 10881 w 10881"/>
              <a:gd name="T30" fmla="*/ 8421 h 84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81" h="8421" extrusionOk="0">
                <a:moveTo>
                  <a:pt x="10502" y="1469"/>
                </a:moveTo>
                <a:cubicBezTo>
                  <a:pt x="9073" y="343"/>
                  <a:pt x="7341" y="20"/>
                  <a:pt x="5542" y="0"/>
                </a:cubicBezTo>
                <a:cubicBezTo>
                  <a:pt x="4093" y="-16"/>
                  <a:pt x="2670" y="311"/>
                  <a:pt x="1554" y="1280"/>
                </a:cubicBezTo>
                <a:cubicBezTo>
                  <a:pt x="520" y="2178"/>
                  <a:pt x="-111" y="3483"/>
                  <a:pt x="19" y="4865"/>
                </a:cubicBezTo>
                <a:cubicBezTo>
                  <a:pt x="180" y="6571"/>
                  <a:pt x="1332" y="7885"/>
                  <a:pt x="2993" y="8269"/>
                </a:cubicBezTo>
                <a:cubicBezTo>
                  <a:pt x="4651" y="8652"/>
                  <a:pt x="6567" y="8361"/>
                  <a:pt x="8104" y="7665"/>
                </a:cubicBezTo>
                <a:cubicBezTo>
                  <a:pt x="9418" y="7070"/>
                  <a:pt x="10715" y="5976"/>
                  <a:pt x="10871" y="4455"/>
                </a:cubicBezTo>
                <a:cubicBezTo>
                  <a:pt x="11016" y="3044"/>
                  <a:pt x="10154" y="1905"/>
                  <a:pt x="8980" y="1256"/>
                </a:cubicBezTo>
                <a:cubicBezTo>
                  <a:pt x="8705" y="1104"/>
                  <a:pt x="8431" y="963"/>
                  <a:pt x="8162" y="801"/>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5"/>
          <p:cNvSpPr txBox="1">
            <a:spLocks noChangeArrowheads="1"/>
          </p:cNvSpPr>
          <p:nvPr/>
        </p:nvSpPr>
        <p:spPr bwMode="auto">
          <a:xfrm>
            <a:off x="274638" y="293688"/>
            <a:ext cx="2203450" cy="1322387"/>
          </a:xfrm>
          <a:prstGeom prst="rect">
            <a:avLst/>
          </a:prstGeom>
          <a:noFill/>
          <a:ln w="19050">
            <a:solidFill>
              <a:srgbClr val="1608F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i="1"/>
              <a:t>Markov</a:t>
            </a:r>
            <a:r>
              <a:rPr lang="en-US" sz="4000" b="1"/>
              <a:t> </a:t>
            </a:r>
            <a:r>
              <a:rPr lang="en-US" sz="4000"/>
              <a:t>Models</a:t>
            </a:r>
          </a:p>
        </p:txBody>
      </p:sp>
      <p:sp>
        <p:nvSpPr>
          <p:cNvPr id="51203" name="Text Box 6"/>
          <p:cNvSpPr txBox="1">
            <a:spLocks noChangeArrowheads="1"/>
          </p:cNvSpPr>
          <p:nvPr/>
        </p:nvSpPr>
        <p:spPr bwMode="auto">
          <a:xfrm>
            <a:off x="287338" y="2433638"/>
            <a:ext cx="1863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t>The text file:</a:t>
            </a:r>
          </a:p>
        </p:txBody>
      </p:sp>
      <p:sp>
        <p:nvSpPr>
          <p:cNvPr id="51204" name="Rectangle 7"/>
          <p:cNvSpPr>
            <a:spLocks noChangeArrowheads="1"/>
          </p:cNvSpPr>
          <p:nvPr/>
        </p:nvSpPr>
        <p:spPr bwMode="auto">
          <a:xfrm>
            <a:off x="2439988" y="2076450"/>
            <a:ext cx="5207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latin typeface="Calibri" pitchFamily="34" charset="0"/>
              </a:rPr>
              <a:t>I like poptarts and 42 and spam.</a:t>
            </a:r>
          </a:p>
          <a:p>
            <a:pPr algn="l"/>
            <a:r>
              <a:rPr lang="en-US">
                <a:latin typeface="Calibri" pitchFamily="34" charset="0"/>
              </a:rPr>
              <a:t>Will I get spam and poptarts for</a:t>
            </a:r>
          </a:p>
          <a:p>
            <a:pPr algn="l"/>
            <a:r>
              <a:rPr lang="en-US">
                <a:latin typeface="Calibri" pitchFamily="34" charset="0"/>
              </a:rPr>
              <a:t>the holidays? I like spam poptarts!</a:t>
            </a:r>
          </a:p>
        </p:txBody>
      </p:sp>
      <p:sp>
        <p:nvSpPr>
          <p:cNvPr id="51205" name="Text Box 8"/>
          <p:cNvSpPr txBox="1">
            <a:spLocks noChangeArrowheads="1"/>
          </p:cNvSpPr>
          <p:nvPr/>
        </p:nvSpPr>
        <p:spPr bwMode="auto">
          <a:xfrm>
            <a:off x="2524125" y="381000"/>
            <a:ext cx="64770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100">
                <a:solidFill>
                  <a:srgbClr val="000000"/>
                </a:solidFill>
                <a:latin typeface="Calibri" pitchFamily="34" charset="0"/>
              </a:rPr>
              <a:t>Techniques for modeling </a:t>
            </a:r>
            <a:r>
              <a:rPr lang="en-US" sz="2100" i="1">
                <a:solidFill>
                  <a:srgbClr val="000000"/>
                </a:solidFill>
                <a:latin typeface="Calibri" pitchFamily="34" charset="0"/>
              </a:rPr>
              <a:t>any </a:t>
            </a:r>
            <a:r>
              <a:rPr lang="en-US" sz="2100">
                <a:solidFill>
                  <a:srgbClr val="000000"/>
                </a:solidFill>
                <a:latin typeface="Calibri" pitchFamily="34" charset="0"/>
              </a:rPr>
              <a:t>sequence of natural data  </a:t>
            </a:r>
          </a:p>
        </p:txBody>
      </p:sp>
      <p:sp>
        <p:nvSpPr>
          <p:cNvPr id="51206" name="Text Box 9"/>
          <p:cNvSpPr txBox="1">
            <a:spLocks noChangeArrowheads="1"/>
          </p:cNvSpPr>
          <p:nvPr/>
        </p:nvSpPr>
        <p:spPr bwMode="auto">
          <a:xfrm>
            <a:off x="2514600" y="1143000"/>
            <a:ext cx="6470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rgbClr val="1608F6"/>
                </a:solidFill>
                <a:latin typeface="Calibri" pitchFamily="34" charset="0"/>
              </a:rPr>
              <a:t>Each item depends</a:t>
            </a:r>
            <a:r>
              <a:rPr lang="en-US" sz="1800" b="1" i="1">
                <a:solidFill>
                  <a:srgbClr val="1608F6"/>
                </a:solidFill>
                <a:latin typeface="Calibri" pitchFamily="34" charset="0"/>
              </a:rPr>
              <a:t> only on the item immediately before it . </a:t>
            </a:r>
            <a:endParaRPr lang="en-US" sz="1800">
              <a:solidFill>
                <a:srgbClr val="1608F6"/>
              </a:solidFill>
              <a:latin typeface="Calibri" pitchFamily="34" charset="0"/>
            </a:endParaRPr>
          </a:p>
        </p:txBody>
      </p:sp>
      <p:sp>
        <p:nvSpPr>
          <p:cNvPr id="51207" name="Text Box 10"/>
          <p:cNvSpPr txBox="1">
            <a:spLocks noChangeArrowheads="1"/>
          </p:cNvSpPr>
          <p:nvPr/>
        </p:nvSpPr>
        <p:spPr bwMode="auto">
          <a:xfrm>
            <a:off x="261938" y="4876800"/>
            <a:ext cx="191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t>The model:</a:t>
            </a:r>
          </a:p>
        </p:txBody>
      </p:sp>
      <p:sp>
        <p:nvSpPr>
          <p:cNvPr id="51208" name="Rectangle 11"/>
          <p:cNvSpPr>
            <a:spLocks noChangeArrowheads="1"/>
          </p:cNvSpPr>
          <p:nvPr/>
        </p:nvSpPr>
        <p:spPr bwMode="auto">
          <a:xfrm>
            <a:off x="7786688" y="1757363"/>
            <a:ext cx="11620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i="1">
                <a:latin typeface="Comic Sans MS" pitchFamily="66" charset="0"/>
              </a:rPr>
              <a:t>1st-order</a:t>
            </a:r>
            <a:r>
              <a:rPr lang="en-US" sz="1200">
                <a:latin typeface="Comic Sans MS" pitchFamily="66" charset="0"/>
              </a:rPr>
              <a:t> Markov Model</a:t>
            </a:r>
          </a:p>
        </p:txBody>
      </p:sp>
      <p:sp>
        <p:nvSpPr>
          <p:cNvPr id="51209" name="Line 12"/>
          <p:cNvSpPr>
            <a:spLocks noChangeShapeType="1"/>
          </p:cNvSpPr>
          <p:nvPr/>
        </p:nvSpPr>
        <p:spPr bwMode="auto">
          <a:xfrm flipH="1" flipV="1">
            <a:off x="7216775" y="1471613"/>
            <a:ext cx="709613" cy="3762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210" name="Rectangle 12"/>
          <p:cNvSpPr>
            <a:spLocks noChangeArrowheads="1"/>
          </p:cNvSpPr>
          <p:nvPr/>
        </p:nvSpPr>
        <p:spPr bwMode="auto">
          <a:xfrm>
            <a:off x="4010025" y="746125"/>
            <a:ext cx="3160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0000"/>
                </a:solidFill>
                <a:latin typeface="Comic Sans MS" pitchFamily="66" charset="0"/>
              </a:rPr>
              <a:t>speech, text, sensor-data in time series...</a:t>
            </a:r>
          </a:p>
        </p:txBody>
      </p:sp>
      <p:sp>
        <p:nvSpPr>
          <p:cNvPr id="51211" name="Rectangle 6"/>
          <p:cNvSpPr>
            <a:spLocks noChangeArrowheads="1"/>
          </p:cNvSpPr>
          <p:nvPr/>
        </p:nvSpPr>
        <p:spPr bwMode="auto">
          <a:xfrm>
            <a:off x="2133600" y="3768725"/>
            <a:ext cx="6858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a:latin typeface="Courier New" pitchFamily="49" charset="0"/>
              </a:rPr>
              <a:t>{ </a:t>
            </a:r>
            <a:r>
              <a:rPr lang="en-US" b="1">
                <a:solidFill>
                  <a:srgbClr val="008000"/>
                </a:solidFill>
                <a:latin typeface="Courier New" pitchFamily="49" charset="0"/>
              </a:rPr>
              <a:t>'like'    </a:t>
            </a:r>
            <a:r>
              <a:rPr lang="en-US" b="1">
                <a:latin typeface="Courier New" pitchFamily="49" charset="0"/>
              </a:rPr>
              <a:t>: ['poptarts'], </a:t>
            </a:r>
          </a:p>
          <a:p>
            <a:pPr algn="l"/>
            <a:r>
              <a:rPr lang="en-US" b="1">
                <a:latin typeface="Courier New" pitchFamily="49" charset="0"/>
              </a:rPr>
              <a:t>  </a:t>
            </a:r>
            <a:r>
              <a:rPr lang="en-US" b="1">
                <a:solidFill>
                  <a:srgbClr val="008000"/>
                </a:solidFill>
                <a:latin typeface="Courier New" pitchFamily="49" charset="0"/>
              </a:rPr>
              <a:t>'and'</a:t>
            </a:r>
            <a:r>
              <a:rPr lang="en-US" b="1">
                <a:solidFill>
                  <a:srgbClr val="0FA10C"/>
                </a:solidFill>
                <a:latin typeface="Courier New" pitchFamily="49" charset="0"/>
              </a:rPr>
              <a:t>     </a:t>
            </a:r>
            <a:r>
              <a:rPr lang="en-US" b="1">
                <a:latin typeface="Courier New" pitchFamily="49" charset="0"/>
              </a:rPr>
              <a:t>: </a:t>
            </a:r>
            <a:r>
              <a:rPr lang="en-US" b="1">
                <a:solidFill>
                  <a:srgbClr val="000000"/>
                </a:solidFill>
                <a:latin typeface="Courier New" pitchFamily="49" charset="0"/>
              </a:rPr>
              <a:t>[</a:t>
            </a:r>
            <a:r>
              <a:rPr lang="en-US" sz="1800" b="1">
                <a:latin typeface="Courier New" pitchFamily="49" charset="0"/>
              </a:rPr>
              <a:t>'42', 'spam.', 'poptarts'</a:t>
            </a:r>
            <a:r>
              <a:rPr lang="en-US" b="1">
                <a:solidFill>
                  <a:srgbClr val="000000"/>
                </a:solidFill>
                <a:latin typeface="Courier New" pitchFamily="49" charset="0"/>
              </a:rPr>
              <a:t>],</a:t>
            </a:r>
            <a:endParaRPr lang="en-US" sz="1800" b="1">
              <a:latin typeface="Courier New" pitchFamily="49" charset="0"/>
            </a:endParaRPr>
          </a:p>
          <a:p>
            <a:pPr algn="l"/>
            <a:r>
              <a:rPr lang="en-US" b="1">
                <a:latin typeface="Courier New" pitchFamily="49" charset="0"/>
              </a:rPr>
              <a:t>  </a:t>
            </a:r>
            <a:r>
              <a:rPr lang="en-US" b="1">
                <a:solidFill>
                  <a:srgbClr val="008000"/>
                </a:solidFill>
                <a:latin typeface="Courier New" pitchFamily="49" charset="0"/>
              </a:rPr>
              <a:t>'get' </a:t>
            </a:r>
            <a:r>
              <a:rPr lang="en-US" b="1">
                <a:solidFill>
                  <a:srgbClr val="0FA10C"/>
                </a:solidFill>
                <a:latin typeface="Courier New" pitchFamily="49" charset="0"/>
              </a:rPr>
              <a:t>    </a:t>
            </a:r>
            <a:r>
              <a:rPr lang="en-US" b="1">
                <a:latin typeface="Courier New" pitchFamily="49" charset="0"/>
              </a:rPr>
              <a:t>: ['spam'], …</a:t>
            </a:r>
          </a:p>
          <a:p>
            <a:pPr algn="l"/>
            <a:r>
              <a:rPr lang="en-US" b="1">
                <a:solidFill>
                  <a:srgbClr val="0FA10C"/>
                </a:solidFill>
                <a:latin typeface="Courier New" pitchFamily="49" charset="0"/>
              </a:rPr>
              <a:t>  </a:t>
            </a:r>
            <a:r>
              <a:rPr lang="en-US" b="1">
                <a:solidFill>
                  <a:srgbClr val="008000"/>
                </a:solidFill>
                <a:latin typeface="Courier New" pitchFamily="49" charset="0"/>
              </a:rPr>
              <a:t>'poptarts'</a:t>
            </a:r>
            <a:r>
              <a:rPr lang="en-US" b="1">
                <a:latin typeface="Courier New" pitchFamily="49" charset="0"/>
              </a:rPr>
              <a:t>:</a:t>
            </a:r>
          </a:p>
          <a:p>
            <a:pPr algn="l"/>
            <a:r>
              <a:rPr lang="en-US" b="1">
                <a:latin typeface="Courier New" pitchFamily="49" charset="0"/>
              </a:rPr>
              <a:t>  </a:t>
            </a:r>
            <a:r>
              <a:rPr lang="en-US" b="1">
                <a:solidFill>
                  <a:srgbClr val="008000"/>
                </a:solidFill>
                <a:latin typeface="Courier New" pitchFamily="49" charset="0"/>
              </a:rPr>
              <a:t>'I'       </a:t>
            </a:r>
            <a:r>
              <a:rPr lang="en-US" b="1">
                <a:latin typeface="Courier New" pitchFamily="49" charset="0"/>
              </a:rPr>
              <a:t>:</a:t>
            </a:r>
          </a:p>
          <a:p>
            <a:pPr algn="l"/>
            <a:r>
              <a:rPr lang="en-US" b="1">
                <a:latin typeface="Courier New" pitchFamily="49" charset="0"/>
              </a:rPr>
              <a:t>  </a:t>
            </a:r>
            <a:r>
              <a:rPr lang="en-US" b="1">
                <a:solidFill>
                  <a:srgbClr val="008000"/>
                </a:solidFill>
                <a:latin typeface="Courier New" pitchFamily="49" charset="0"/>
              </a:rPr>
              <a:t>'Will'    </a:t>
            </a:r>
            <a:r>
              <a:rPr lang="en-US" b="1">
                <a:latin typeface="Courier New" pitchFamily="49" charset="0"/>
              </a:rPr>
              <a:t>:</a:t>
            </a:r>
          </a:p>
        </p:txBody>
      </p:sp>
      <p:sp>
        <p:nvSpPr>
          <p:cNvPr id="51212" name="Text Box 13"/>
          <p:cNvSpPr txBox="1">
            <a:spLocks noChangeArrowheads="1"/>
          </p:cNvSpPr>
          <p:nvPr/>
        </p:nvSpPr>
        <p:spPr bwMode="auto">
          <a:xfrm>
            <a:off x="138113" y="6402388"/>
            <a:ext cx="19542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600">
                <a:solidFill>
                  <a:srgbClr val="E00F0F"/>
                </a:solidFill>
              </a:rPr>
              <a:t>How to get</a:t>
            </a:r>
            <a:r>
              <a:rPr lang="en-US" sz="1600" b="1" i="1">
                <a:solidFill>
                  <a:srgbClr val="E00F0F"/>
                </a:solidFill>
              </a:rPr>
              <a:t> </a:t>
            </a:r>
            <a:r>
              <a:rPr lang="en-US" altLang="ja-JP" sz="1600" b="1" i="1">
                <a:solidFill>
                  <a:srgbClr val="E00F0F"/>
                </a:solidFill>
              </a:rPr>
              <a:t>to</a:t>
            </a:r>
            <a:r>
              <a:rPr lang="en-US" altLang="ja-JP" sz="1600" b="1">
                <a:solidFill>
                  <a:srgbClr val="E00F0F"/>
                </a:solidFill>
              </a:rPr>
              <a:t> </a:t>
            </a:r>
            <a:r>
              <a:rPr lang="en-US" altLang="ja-JP" sz="1600">
                <a:solidFill>
                  <a:srgbClr val="E00F0F"/>
                </a:solidFill>
              </a:rPr>
              <a:t>Will</a:t>
            </a:r>
            <a:r>
              <a:rPr lang="en-US" sz="1600">
                <a:solidFill>
                  <a:srgbClr val="E00F0F"/>
                </a:solidFill>
              </a:rPr>
              <a:t>?</a:t>
            </a:r>
          </a:p>
        </p:txBody>
      </p:sp>
      <p:sp>
        <p:nvSpPr>
          <p:cNvPr id="51213" name="Ink 13"/>
          <p:cNvSpPr>
            <a:spLocks noRot="1" noChangeAspect="1" noEditPoints="1" noChangeArrowheads="1" noChangeShapeType="1" noTextEdit="1"/>
          </p:cNvSpPr>
          <p:nvPr/>
        </p:nvSpPr>
        <p:spPr bwMode="auto">
          <a:xfrm>
            <a:off x="5849938" y="3678238"/>
            <a:ext cx="271462" cy="184150"/>
          </a:xfrm>
          <a:custGeom>
            <a:avLst/>
            <a:gdLst>
              <a:gd name="T0" fmla="*/ 2147483647 w 756"/>
              <a:gd name="T1" fmla="*/ 2147483647 h 509"/>
              <a:gd name="T2" fmla="*/ 2147483647 w 756"/>
              <a:gd name="T3" fmla="*/ 2147483647 h 509"/>
              <a:gd name="T4" fmla="*/ 0 w 756"/>
              <a:gd name="T5" fmla="*/ 2147483647 h 509"/>
              <a:gd name="T6" fmla="*/ 2147483647 w 756"/>
              <a:gd name="T7" fmla="*/ 2147483647 h 509"/>
              <a:gd name="T8" fmla="*/ 2147483647 w 756"/>
              <a:gd name="T9" fmla="*/ 2147483647 h 509"/>
              <a:gd name="T10" fmla="*/ 2147483647 w 756"/>
              <a:gd name="T11" fmla="*/ 2147483647 h 509"/>
              <a:gd name="T12" fmla="*/ 0 60000 65536"/>
              <a:gd name="T13" fmla="*/ 0 60000 65536"/>
              <a:gd name="T14" fmla="*/ 0 60000 65536"/>
              <a:gd name="T15" fmla="*/ 0 60000 65536"/>
              <a:gd name="T16" fmla="*/ 0 60000 65536"/>
              <a:gd name="T17" fmla="*/ 0 60000 65536"/>
              <a:gd name="T18" fmla="*/ 0 w 756"/>
              <a:gd name="T19" fmla="*/ 0 h 509"/>
              <a:gd name="T20" fmla="*/ 756 w 756"/>
              <a:gd name="T21" fmla="*/ 509 h 509"/>
            </a:gdLst>
            <a:ahLst/>
            <a:cxnLst>
              <a:cxn ang="T12">
                <a:pos x="T0" y="T1"/>
              </a:cxn>
              <a:cxn ang="T13">
                <a:pos x="T2" y="T3"/>
              </a:cxn>
              <a:cxn ang="T14">
                <a:pos x="T4" y="T5"/>
              </a:cxn>
              <a:cxn ang="T15">
                <a:pos x="T6" y="T7"/>
              </a:cxn>
              <a:cxn ang="T16">
                <a:pos x="T8" y="T9"/>
              </a:cxn>
              <a:cxn ang="T17">
                <a:pos x="T10" y="T11"/>
              </a:cxn>
            </a:cxnLst>
            <a:rect l="T18" t="T19" r="T20" b="T21"/>
            <a:pathLst>
              <a:path w="756" h="509" extrusionOk="0">
                <a:moveTo>
                  <a:pt x="27" y="387"/>
                </a:moveTo>
                <a:cubicBezTo>
                  <a:pt x="16" y="409"/>
                  <a:pt x="5" y="430"/>
                  <a:pt x="1" y="455"/>
                </a:cubicBezTo>
                <a:cubicBezTo>
                  <a:pt x="0" y="476"/>
                  <a:pt x="0" y="482"/>
                  <a:pt x="0" y="495"/>
                </a:cubicBezTo>
                <a:cubicBezTo>
                  <a:pt x="48" y="507"/>
                  <a:pt x="56" y="504"/>
                  <a:pt x="109" y="473"/>
                </a:cubicBezTo>
                <a:cubicBezTo>
                  <a:pt x="233" y="401"/>
                  <a:pt x="343" y="310"/>
                  <a:pt x="456" y="222"/>
                </a:cubicBezTo>
                <a:cubicBezTo>
                  <a:pt x="599" y="111"/>
                  <a:pt x="652" y="70"/>
                  <a:pt x="755" y="0"/>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14" name="Ink 14"/>
          <p:cNvSpPr>
            <a:spLocks noRot="1" noChangeAspect="1" noEditPoints="1" noChangeArrowheads="1" noChangeShapeType="1" noTextEdit="1"/>
          </p:cNvSpPr>
          <p:nvPr/>
        </p:nvSpPr>
        <p:spPr bwMode="auto">
          <a:xfrm>
            <a:off x="6767513" y="3354388"/>
            <a:ext cx="863600" cy="587375"/>
          </a:xfrm>
          <a:custGeom>
            <a:avLst/>
            <a:gdLst>
              <a:gd name="T0" fmla="*/ 2147483647 w 2396"/>
              <a:gd name="T1" fmla="*/ 2147483647 h 1634"/>
              <a:gd name="T2" fmla="*/ 2147483647 w 2396"/>
              <a:gd name="T3" fmla="*/ 2147483647 h 1634"/>
              <a:gd name="T4" fmla="*/ 2147483647 w 2396"/>
              <a:gd name="T5" fmla="*/ 2147483647 h 1634"/>
              <a:gd name="T6" fmla="*/ 2147483647 w 2396"/>
              <a:gd name="T7" fmla="*/ 2147483647 h 1634"/>
              <a:gd name="T8" fmla="*/ 2147483647 w 2396"/>
              <a:gd name="T9" fmla="*/ 2147483647 h 1634"/>
              <a:gd name="T10" fmla="*/ 2147483647 w 2396"/>
              <a:gd name="T11" fmla="*/ 2147483647 h 1634"/>
              <a:gd name="T12" fmla="*/ 2147483647 w 2396"/>
              <a:gd name="T13" fmla="*/ 2147483647 h 1634"/>
              <a:gd name="T14" fmla="*/ 2147483647 w 2396"/>
              <a:gd name="T15" fmla="*/ 2147483647 h 1634"/>
              <a:gd name="T16" fmla="*/ 2147483647 w 2396"/>
              <a:gd name="T17" fmla="*/ 2147483647 h 1634"/>
              <a:gd name="T18" fmla="*/ 2147483647 w 2396"/>
              <a:gd name="T19" fmla="*/ 2147483647 h 1634"/>
              <a:gd name="T20" fmla="*/ 2147483647 w 2396"/>
              <a:gd name="T21" fmla="*/ 2147483647 h 1634"/>
              <a:gd name="T22" fmla="*/ 2147483647 w 2396"/>
              <a:gd name="T23" fmla="*/ 2147483647 h 1634"/>
              <a:gd name="T24" fmla="*/ 2147483647 w 2396"/>
              <a:gd name="T25" fmla="*/ 2147483647 h 1634"/>
              <a:gd name="T26" fmla="*/ 2147483647 w 2396"/>
              <a:gd name="T27" fmla="*/ 2147483647 h 1634"/>
              <a:gd name="T28" fmla="*/ 2147483647 w 2396"/>
              <a:gd name="T29" fmla="*/ 2147483647 h 1634"/>
              <a:gd name="T30" fmla="*/ 2147483647 w 2396"/>
              <a:gd name="T31" fmla="*/ 2147483647 h 1634"/>
              <a:gd name="T32" fmla="*/ 2147483647 w 2396"/>
              <a:gd name="T33" fmla="*/ 2147483647 h 1634"/>
              <a:gd name="T34" fmla="*/ 2147483647 w 2396"/>
              <a:gd name="T35" fmla="*/ 2147483647 h 1634"/>
              <a:gd name="T36" fmla="*/ 2147483647 w 2396"/>
              <a:gd name="T37" fmla="*/ 2147483647 h 1634"/>
              <a:gd name="T38" fmla="*/ 2147483647 w 2396"/>
              <a:gd name="T39" fmla="*/ 2147483647 h 1634"/>
              <a:gd name="T40" fmla="*/ 2147483647 w 2396"/>
              <a:gd name="T41" fmla="*/ 2147483647 h 1634"/>
              <a:gd name="T42" fmla="*/ 2147483647 w 2396"/>
              <a:gd name="T43" fmla="*/ 2147483647 h 1634"/>
              <a:gd name="T44" fmla="*/ 2147483647 w 2396"/>
              <a:gd name="T45" fmla="*/ 2147483647 h 1634"/>
              <a:gd name="T46" fmla="*/ 2147483647 w 2396"/>
              <a:gd name="T47" fmla="*/ 2147483647 h 1634"/>
              <a:gd name="T48" fmla="*/ 2147483647 w 2396"/>
              <a:gd name="T49" fmla="*/ 2147483647 h 1634"/>
              <a:gd name="T50" fmla="*/ 2147483647 w 2396"/>
              <a:gd name="T51" fmla="*/ 2147483647 h 1634"/>
              <a:gd name="T52" fmla="*/ 2147483647 w 2396"/>
              <a:gd name="T53" fmla="*/ 2147483647 h 1634"/>
              <a:gd name="T54" fmla="*/ 2147483647 w 2396"/>
              <a:gd name="T55" fmla="*/ 2147483647 h 1634"/>
              <a:gd name="T56" fmla="*/ 2147483647 w 2396"/>
              <a:gd name="T57" fmla="*/ 2147483647 h 1634"/>
              <a:gd name="T58" fmla="*/ 2147483647 w 2396"/>
              <a:gd name="T59" fmla="*/ 2147483647 h 1634"/>
              <a:gd name="T60" fmla="*/ 2147483647 w 2396"/>
              <a:gd name="T61" fmla="*/ 2147483647 h 1634"/>
              <a:gd name="T62" fmla="*/ 2147483647 w 2396"/>
              <a:gd name="T63" fmla="*/ 2147483647 h 1634"/>
              <a:gd name="T64" fmla="*/ 2147483647 w 2396"/>
              <a:gd name="T65" fmla="*/ 2147483647 h 1634"/>
              <a:gd name="T66" fmla="*/ 2147483647 w 2396"/>
              <a:gd name="T67" fmla="*/ 2147483647 h 1634"/>
              <a:gd name="T68" fmla="*/ 2147483647 w 2396"/>
              <a:gd name="T69" fmla="*/ 2147483647 h 16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96"/>
              <a:gd name="T106" fmla="*/ 0 h 1634"/>
              <a:gd name="T107" fmla="*/ 2396 w 2396"/>
              <a:gd name="T108" fmla="*/ 1634 h 163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96" h="1634" extrusionOk="0">
                <a:moveTo>
                  <a:pt x="181" y="591"/>
                </a:moveTo>
                <a:cubicBezTo>
                  <a:pt x="176" y="578"/>
                  <a:pt x="170" y="566"/>
                  <a:pt x="163" y="554"/>
                </a:cubicBezTo>
                <a:cubicBezTo>
                  <a:pt x="154" y="582"/>
                  <a:pt x="164" y="607"/>
                  <a:pt x="172" y="636"/>
                </a:cubicBezTo>
                <a:cubicBezTo>
                  <a:pt x="186" y="686"/>
                  <a:pt x="202" y="737"/>
                  <a:pt x="219" y="786"/>
                </a:cubicBezTo>
                <a:cubicBezTo>
                  <a:pt x="230" y="817"/>
                  <a:pt x="244" y="863"/>
                  <a:pt x="280" y="875"/>
                </a:cubicBezTo>
                <a:cubicBezTo>
                  <a:pt x="300" y="876"/>
                  <a:pt x="307" y="876"/>
                  <a:pt x="320" y="869"/>
                </a:cubicBezTo>
              </a:path>
              <a:path w="2396" h="1634" extrusionOk="0">
                <a:moveTo>
                  <a:pt x="661" y="532"/>
                </a:moveTo>
                <a:cubicBezTo>
                  <a:pt x="645" y="548"/>
                  <a:pt x="630" y="562"/>
                  <a:pt x="608" y="574"/>
                </a:cubicBezTo>
                <a:cubicBezTo>
                  <a:pt x="583" y="588"/>
                  <a:pt x="565" y="593"/>
                  <a:pt x="558" y="620"/>
                </a:cubicBezTo>
                <a:cubicBezTo>
                  <a:pt x="588" y="651"/>
                  <a:pt x="624" y="667"/>
                  <a:pt x="660" y="690"/>
                </a:cubicBezTo>
                <a:cubicBezTo>
                  <a:pt x="716" y="725"/>
                  <a:pt x="798" y="773"/>
                  <a:pt x="808" y="846"/>
                </a:cubicBezTo>
                <a:cubicBezTo>
                  <a:pt x="815" y="897"/>
                  <a:pt x="779" y="944"/>
                  <a:pt x="743" y="975"/>
                </a:cubicBezTo>
                <a:cubicBezTo>
                  <a:pt x="706" y="1007"/>
                  <a:pt x="660" y="1022"/>
                  <a:pt x="613" y="1010"/>
                </a:cubicBezTo>
                <a:cubicBezTo>
                  <a:pt x="568" y="998"/>
                  <a:pt x="561" y="951"/>
                  <a:pt x="563" y="911"/>
                </a:cubicBezTo>
                <a:cubicBezTo>
                  <a:pt x="565" y="898"/>
                  <a:pt x="567" y="884"/>
                  <a:pt x="569" y="871"/>
                </a:cubicBezTo>
              </a:path>
              <a:path w="2396" h="1634" extrusionOk="0">
                <a:moveTo>
                  <a:pt x="1015" y="1178"/>
                </a:moveTo>
                <a:cubicBezTo>
                  <a:pt x="1039" y="1234"/>
                  <a:pt x="1062" y="1290"/>
                  <a:pt x="1084" y="1346"/>
                </a:cubicBezTo>
                <a:cubicBezTo>
                  <a:pt x="1086" y="1360"/>
                  <a:pt x="1087" y="1365"/>
                  <a:pt x="1093" y="1372"/>
                </a:cubicBezTo>
                <a:cubicBezTo>
                  <a:pt x="1083" y="1341"/>
                  <a:pt x="1079" y="1310"/>
                  <a:pt x="1073" y="1277"/>
                </a:cubicBezTo>
                <a:cubicBezTo>
                  <a:pt x="1055" y="1173"/>
                  <a:pt x="1044" y="1070"/>
                  <a:pt x="1035" y="965"/>
                </a:cubicBezTo>
                <a:cubicBezTo>
                  <a:pt x="1023" y="820"/>
                  <a:pt x="1006" y="666"/>
                  <a:pt x="1024" y="521"/>
                </a:cubicBezTo>
                <a:cubicBezTo>
                  <a:pt x="1033" y="449"/>
                  <a:pt x="1041" y="481"/>
                  <a:pt x="1072" y="455"/>
                </a:cubicBezTo>
                <a:cubicBezTo>
                  <a:pt x="1117" y="504"/>
                  <a:pt x="1145" y="550"/>
                  <a:pt x="1164" y="615"/>
                </a:cubicBezTo>
                <a:cubicBezTo>
                  <a:pt x="1189" y="700"/>
                  <a:pt x="1194" y="797"/>
                  <a:pt x="1176" y="884"/>
                </a:cubicBezTo>
                <a:cubicBezTo>
                  <a:pt x="1170" y="911"/>
                  <a:pt x="1159" y="921"/>
                  <a:pt x="1147" y="940"/>
                </a:cubicBezTo>
                <a:cubicBezTo>
                  <a:pt x="1151" y="919"/>
                  <a:pt x="1152" y="901"/>
                  <a:pt x="1162" y="880"/>
                </a:cubicBezTo>
                <a:cubicBezTo>
                  <a:pt x="1180" y="844"/>
                  <a:pt x="1199" y="836"/>
                  <a:pt x="1233" y="820"/>
                </a:cubicBezTo>
                <a:cubicBezTo>
                  <a:pt x="1282" y="796"/>
                  <a:pt x="1328" y="775"/>
                  <a:pt x="1368" y="736"/>
                </a:cubicBezTo>
                <a:cubicBezTo>
                  <a:pt x="1401" y="704"/>
                  <a:pt x="1429" y="667"/>
                  <a:pt x="1460" y="633"/>
                </a:cubicBezTo>
                <a:cubicBezTo>
                  <a:pt x="1477" y="614"/>
                  <a:pt x="1498" y="589"/>
                  <a:pt x="1527" y="600"/>
                </a:cubicBezTo>
                <a:cubicBezTo>
                  <a:pt x="1554" y="610"/>
                  <a:pt x="1581" y="653"/>
                  <a:pt x="1596" y="675"/>
                </a:cubicBezTo>
                <a:cubicBezTo>
                  <a:pt x="1617" y="705"/>
                  <a:pt x="1640" y="744"/>
                  <a:pt x="1630" y="782"/>
                </a:cubicBezTo>
                <a:cubicBezTo>
                  <a:pt x="1618" y="827"/>
                  <a:pt x="1565" y="851"/>
                  <a:pt x="1526" y="864"/>
                </a:cubicBezTo>
                <a:cubicBezTo>
                  <a:pt x="1466" y="885"/>
                  <a:pt x="1411" y="878"/>
                  <a:pt x="1352" y="858"/>
                </a:cubicBezTo>
                <a:cubicBezTo>
                  <a:pt x="1325" y="849"/>
                  <a:pt x="1273" y="823"/>
                  <a:pt x="1290" y="784"/>
                </a:cubicBezTo>
                <a:cubicBezTo>
                  <a:pt x="1303" y="766"/>
                  <a:pt x="1307" y="760"/>
                  <a:pt x="1323" y="756"/>
                </a:cubicBezTo>
              </a:path>
              <a:path w="2396" h="1634" extrusionOk="0">
                <a:moveTo>
                  <a:pt x="1593" y="817"/>
                </a:moveTo>
                <a:cubicBezTo>
                  <a:pt x="1610" y="824"/>
                  <a:pt x="1640" y="840"/>
                  <a:pt x="1658" y="823"/>
                </a:cubicBezTo>
                <a:cubicBezTo>
                  <a:pt x="1679" y="803"/>
                  <a:pt x="1691" y="737"/>
                  <a:pt x="1697" y="710"/>
                </a:cubicBezTo>
                <a:cubicBezTo>
                  <a:pt x="1710" y="650"/>
                  <a:pt x="1721" y="589"/>
                  <a:pt x="1733" y="528"/>
                </a:cubicBezTo>
                <a:cubicBezTo>
                  <a:pt x="1739" y="496"/>
                  <a:pt x="1747" y="486"/>
                  <a:pt x="1760" y="461"/>
                </a:cubicBezTo>
                <a:cubicBezTo>
                  <a:pt x="1799" y="474"/>
                  <a:pt x="1823" y="504"/>
                  <a:pt x="1854" y="532"/>
                </a:cubicBezTo>
                <a:cubicBezTo>
                  <a:pt x="1914" y="585"/>
                  <a:pt x="1976" y="634"/>
                  <a:pt x="2051" y="657"/>
                </a:cubicBezTo>
                <a:cubicBezTo>
                  <a:pt x="2056" y="611"/>
                  <a:pt x="2041" y="572"/>
                  <a:pt x="2028" y="526"/>
                </a:cubicBezTo>
                <a:cubicBezTo>
                  <a:pt x="2008" y="455"/>
                  <a:pt x="1991" y="384"/>
                  <a:pt x="1989" y="310"/>
                </a:cubicBezTo>
                <a:cubicBezTo>
                  <a:pt x="1988" y="262"/>
                  <a:pt x="1997" y="223"/>
                  <a:pt x="2009" y="178"/>
                </a:cubicBezTo>
              </a:path>
              <a:path w="2396" h="1634" extrusionOk="0">
                <a:moveTo>
                  <a:pt x="2281" y="0"/>
                </a:moveTo>
                <a:cubicBezTo>
                  <a:pt x="2304" y="16"/>
                  <a:pt x="2310" y="35"/>
                  <a:pt x="2316" y="64"/>
                </a:cubicBezTo>
                <a:cubicBezTo>
                  <a:pt x="2324" y="105"/>
                  <a:pt x="2330" y="147"/>
                  <a:pt x="2338" y="189"/>
                </a:cubicBezTo>
                <a:cubicBezTo>
                  <a:pt x="2344" y="219"/>
                  <a:pt x="2345" y="252"/>
                  <a:pt x="2371" y="273"/>
                </a:cubicBezTo>
                <a:cubicBezTo>
                  <a:pt x="2382" y="278"/>
                  <a:pt x="2386" y="280"/>
                  <a:pt x="2395" y="278"/>
                </a:cubicBezTo>
              </a:path>
              <a:path w="2396" h="1634" extrusionOk="0">
                <a:moveTo>
                  <a:pt x="2156" y="461"/>
                </a:moveTo>
                <a:cubicBezTo>
                  <a:pt x="2156" y="451"/>
                  <a:pt x="2150" y="420"/>
                  <a:pt x="2154" y="414"/>
                </a:cubicBezTo>
                <a:cubicBezTo>
                  <a:pt x="2169" y="392"/>
                  <a:pt x="2185" y="390"/>
                  <a:pt x="2204" y="406"/>
                </a:cubicBezTo>
                <a:cubicBezTo>
                  <a:pt x="2229" y="427"/>
                  <a:pt x="2250" y="457"/>
                  <a:pt x="2271" y="482"/>
                </a:cubicBezTo>
                <a:cubicBezTo>
                  <a:pt x="2296" y="512"/>
                  <a:pt x="2321" y="542"/>
                  <a:pt x="2346" y="572"/>
                </a:cubicBezTo>
                <a:cubicBezTo>
                  <a:pt x="2351" y="578"/>
                  <a:pt x="2392" y="612"/>
                  <a:pt x="2374" y="597"/>
                </a:cubicBezTo>
                <a:cubicBezTo>
                  <a:pt x="2370" y="595"/>
                  <a:pt x="2365" y="592"/>
                  <a:pt x="2361" y="590"/>
                </a:cubicBezTo>
              </a:path>
              <a:path w="2396" h="1634" extrusionOk="0">
                <a:moveTo>
                  <a:pt x="310" y="1199"/>
                </a:moveTo>
                <a:cubicBezTo>
                  <a:pt x="293" y="1205"/>
                  <a:pt x="276" y="1211"/>
                  <a:pt x="261" y="1221"/>
                </a:cubicBezTo>
                <a:cubicBezTo>
                  <a:pt x="235" y="1238"/>
                  <a:pt x="211" y="1259"/>
                  <a:pt x="187" y="1279"/>
                </a:cubicBezTo>
                <a:cubicBezTo>
                  <a:pt x="166" y="1296"/>
                  <a:pt x="150" y="1319"/>
                  <a:pt x="130" y="1336"/>
                </a:cubicBezTo>
                <a:cubicBezTo>
                  <a:pt x="117" y="1347"/>
                  <a:pt x="110" y="1353"/>
                  <a:pt x="92" y="1356"/>
                </a:cubicBezTo>
                <a:cubicBezTo>
                  <a:pt x="82" y="1357"/>
                  <a:pt x="78" y="1357"/>
                  <a:pt x="71" y="1354"/>
                </a:cubicBezTo>
              </a:path>
              <a:path w="2396" h="1634" extrusionOk="0">
                <a:moveTo>
                  <a:pt x="43" y="1226"/>
                </a:moveTo>
                <a:cubicBezTo>
                  <a:pt x="49" y="1257"/>
                  <a:pt x="48" y="1290"/>
                  <a:pt x="42" y="1321"/>
                </a:cubicBezTo>
                <a:cubicBezTo>
                  <a:pt x="32" y="1378"/>
                  <a:pt x="21" y="1434"/>
                  <a:pt x="11" y="1491"/>
                </a:cubicBezTo>
                <a:cubicBezTo>
                  <a:pt x="5" y="1529"/>
                  <a:pt x="-8" y="1579"/>
                  <a:pt x="4" y="1617"/>
                </a:cubicBezTo>
                <a:cubicBezTo>
                  <a:pt x="14" y="1647"/>
                  <a:pt x="53" y="1628"/>
                  <a:pt x="69" y="1617"/>
                </a:cubicBezTo>
                <a:cubicBezTo>
                  <a:pt x="112" y="1588"/>
                  <a:pt x="152" y="1553"/>
                  <a:pt x="193" y="1520"/>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15" name="Ink 15"/>
          <p:cNvSpPr>
            <a:spLocks noRot="1" noChangeAspect="1" noEditPoints="1" noChangeArrowheads="1" noChangeShapeType="1" noTextEdit="1"/>
          </p:cNvSpPr>
          <p:nvPr/>
        </p:nvSpPr>
        <p:spPr bwMode="auto">
          <a:xfrm>
            <a:off x="7675563" y="4144963"/>
            <a:ext cx="342900" cy="115887"/>
          </a:xfrm>
          <a:custGeom>
            <a:avLst/>
            <a:gdLst>
              <a:gd name="T0" fmla="*/ 0 w 956"/>
              <a:gd name="T1" fmla="*/ 2147483647 h 322"/>
              <a:gd name="T2" fmla="*/ 2147483647 w 956"/>
              <a:gd name="T3" fmla="*/ 2147483647 h 322"/>
              <a:gd name="T4" fmla="*/ 2147483647 w 956"/>
              <a:gd name="T5" fmla="*/ 2147483647 h 322"/>
              <a:gd name="T6" fmla="*/ 2147483647 w 956"/>
              <a:gd name="T7" fmla="*/ 2147483647 h 322"/>
              <a:gd name="T8" fmla="*/ 2147483647 w 956"/>
              <a:gd name="T9" fmla="*/ 2147483647 h 322"/>
              <a:gd name="T10" fmla="*/ 2147483647 w 956"/>
              <a:gd name="T11" fmla="*/ 2147483647 h 322"/>
              <a:gd name="T12" fmla="*/ 0 60000 65536"/>
              <a:gd name="T13" fmla="*/ 0 60000 65536"/>
              <a:gd name="T14" fmla="*/ 0 60000 65536"/>
              <a:gd name="T15" fmla="*/ 0 60000 65536"/>
              <a:gd name="T16" fmla="*/ 0 60000 65536"/>
              <a:gd name="T17" fmla="*/ 0 60000 65536"/>
              <a:gd name="T18" fmla="*/ 0 w 956"/>
              <a:gd name="T19" fmla="*/ 0 h 322"/>
              <a:gd name="T20" fmla="*/ 956 w 956"/>
              <a:gd name="T21" fmla="*/ 322 h 322"/>
            </a:gdLst>
            <a:ahLst/>
            <a:cxnLst>
              <a:cxn ang="T12">
                <a:pos x="T0" y="T1"/>
              </a:cxn>
              <a:cxn ang="T13">
                <a:pos x="T2" y="T3"/>
              </a:cxn>
              <a:cxn ang="T14">
                <a:pos x="T4" y="T5"/>
              </a:cxn>
              <a:cxn ang="T15">
                <a:pos x="T6" y="T7"/>
              </a:cxn>
              <a:cxn ang="T16">
                <a:pos x="T8" y="T9"/>
              </a:cxn>
              <a:cxn ang="T17">
                <a:pos x="T10" y="T11"/>
              </a:cxn>
            </a:cxnLst>
            <a:rect l="T18" t="T19" r="T20" b="T21"/>
            <a:pathLst>
              <a:path w="956" h="322" extrusionOk="0">
                <a:moveTo>
                  <a:pt x="0" y="144"/>
                </a:moveTo>
                <a:cubicBezTo>
                  <a:pt x="14" y="169"/>
                  <a:pt x="24" y="193"/>
                  <a:pt x="35" y="219"/>
                </a:cubicBezTo>
                <a:cubicBezTo>
                  <a:pt x="54" y="262"/>
                  <a:pt x="77" y="313"/>
                  <a:pt x="129" y="321"/>
                </a:cubicBezTo>
                <a:cubicBezTo>
                  <a:pt x="209" y="334"/>
                  <a:pt x="305" y="290"/>
                  <a:pt x="377" y="262"/>
                </a:cubicBezTo>
                <a:cubicBezTo>
                  <a:pt x="501" y="214"/>
                  <a:pt x="625" y="159"/>
                  <a:pt x="746" y="103"/>
                </a:cubicBezTo>
                <a:cubicBezTo>
                  <a:pt x="816" y="70"/>
                  <a:pt x="885" y="34"/>
                  <a:pt x="955" y="0"/>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16" name="Ink 16"/>
          <p:cNvSpPr>
            <a:spLocks noRot="1" noChangeAspect="1" noEditPoints="1" noChangeArrowheads="1" noChangeShapeType="1" noTextEdit="1"/>
          </p:cNvSpPr>
          <p:nvPr/>
        </p:nvSpPr>
        <p:spPr bwMode="auto">
          <a:xfrm>
            <a:off x="2228850" y="5006975"/>
            <a:ext cx="244475" cy="160338"/>
          </a:xfrm>
          <a:custGeom>
            <a:avLst/>
            <a:gdLst>
              <a:gd name="T0" fmla="*/ 0 w 677"/>
              <a:gd name="T1" fmla="*/ 2147483647 h 446"/>
              <a:gd name="T2" fmla="*/ 2147483647 w 677"/>
              <a:gd name="T3" fmla="*/ 2147483647 h 446"/>
              <a:gd name="T4" fmla="*/ 2147483647 w 677"/>
              <a:gd name="T5" fmla="*/ 2147483647 h 446"/>
              <a:gd name="T6" fmla="*/ 2147483647 w 677"/>
              <a:gd name="T7" fmla="*/ 2147483647 h 446"/>
              <a:gd name="T8" fmla="*/ 2147483647 w 677"/>
              <a:gd name="T9" fmla="*/ 2147483647 h 446"/>
              <a:gd name="T10" fmla="*/ 2147483647 w 677"/>
              <a:gd name="T11" fmla="*/ 2147483647 h 446"/>
              <a:gd name="T12" fmla="*/ 2147483647 w 677"/>
              <a:gd name="T13" fmla="*/ 2147483647 h 446"/>
              <a:gd name="T14" fmla="*/ 2147483647 w 677"/>
              <a:gd name="T15" fmla="*/ 2147483647 h 446"/>
              <a:gd name="T16" fmla="*/ 2147483647 w 677"/>
              <a:gd name="T17" fmla="*/ 2147483647 h 446"/>
              <a:gd name="T18" fmla="*/ 2147483647 w 677"/>
              <a:gd name="T19" fmla="*/ 2147483647 h 446"/>
              <a:gd name="T20" fmla="*/ 2147483647 w 677"/>
              <a:gd name="T21" fmla="*/ 2147483647 h 446"/>
              <a:gd name="T22" fmla="*/ 2147483647 w 677"/>
              <a:gd name="T23" fmla="*/ 2147483647 h 446"/>
              <a:gd name="T24" fmla="*/ 2147483647 w 677"/>
              <a:gd name="T25" fmla="*/ 2147483647 h 446"/>
              <a:gd name="T26" fmla="*/ 2147483647 w 677"/>
              <a:gd name="T27" fmla="*/ 2147483647 h 446"/>
              <a:gd name="T28" fmla="*/ 2147483647 w 677"/>
              <a:gd name="T29" fmla="*/ 2147483647 h 4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7"/>
              <a:gd name="T46" fmla="*/ 0 h 446"/>
              <a:gd name="T47" fmla="*/ 677 w 677"/>
              <a:gd name="T48" fmla="*/ 446 h 4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7" h="446" extrusionOk="0">
                <a:moveTo>
                  <a:pt x="0" y="38"/>
                </a:moveTo>
                <a:cubicBezTo>
                  <a:pt x="16" y="47"/>
                  <a:pt x="31" y="54"/>
                  <a:pt x="47" y="64"/>
                </a:cubicBezTo>
                <a:cubicBezTo>
                  <a:pt x="94" y="95"/>
                  <a:pt x="142" y="115"/>
                  <a:pt x="195" y="133"/>
                </a:cubicBezTo>
                <a:cubicBezTo>
                  <a:pt x="248" y="152"/>
                  <a:pt x="303" y="164"/>
                  <a:pt x="359" y="175"/>
                </a:cubicBezTo>
                <a:cubicBezTo>
                  <a:pt x="393" y="181"/>
                  <a:pt x="427" y="185"/>
                  <a:pt x="461" y="193"/>
                </a:cubicBezTo>
                <a:cubicBezTo>
                  <a:pt x="473" y="195"/>
                  <a:pt x="478" y="196"/>
                  <a:pt x="486" y="199"/>
                </a:cubicBezTo>
                <a:cubicBezTo>
                  <a:pt x="488" y="180"/>
                  <a:pt x="491" y="164"/>
                  <a:pt x="490" y="145"/>
                </a:cubicBezTo>
                <a:cubicBezTo>
                  <a:pt x="488" y="90"/>
                  <a:pt x="465" y="39"/>
                  <a:pt x="418" y="9"/>
                </a:cubicBezTo>
                <a:cubicBezTo>
                  <a:pt x="408" y="4"/>
                  <a:pt x="405" y="2"/>
                  <a:pt x="397" y="0"/>
                </a:cubicBezTo>
                <a:cubicBezTo>
                  <a:pt x="415" y="17"/>
                  <a:pt x="431" y="28"/>
                  <a:pt x="455" y="42"/>
                </a:cubicBezTo>
                <a:cubicBezTo>
                  <a:pt x="519" y="78"/>
                  <a:pt x="608" y="105"/>
                  <a:pt x="657" y="162"/>
                </a:cubicBezTo>
                <a:cubicBezTo>
                  <a:pt x="678" y="186"/>
                  <a:pt x="681" y="210"/>
                  <a:pt x="667" y="238"/>
                </a:cubicBezTo>
                <a:cubicBezTo>
                  <a:pt x="651" y="272"/>
                  <a:pt x="619" y="305"/>
                  <a:pt x="591" y="329"/>
                </a:cubicBezTo>
                <a:cubicBezTo>
                  <a:pt x="561" y="355"/>
                  <a:pt x="533" y="379"/>
                  <a:pt x="507" y="409"/>
                </a:cubicBezTo>
                <a:cubicBezTo>
                  <a:pt x="483" y="437"/>
                  <a:pt x="497" y="422"/>
                  <a:pt x="496" y="445"/>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17" name="Ink 17"/>
          <p:cNvSpPr>
            <a:spLocks noRot="1" noChangeAspect="1" noEditPoints="1" noChangeArrowheads="1" noChangeShapeType="1" noTextEdit="1"/>
          </p:cNvSpPr>
          <p:nvPr/>
        </p:nvSpPr>
        <p:spPr bwMode="auto">
          <a:xfrm>
            <a:off x="4786313" y="4940300"/>
            <a:ext cx="806450" cy="282575"/>
          </a:xfrm>
          <a:custGeom>
            <a:avLst/>
            <a:gdLst>
              <a:gd name="T0" fmla="*/ 2147483647 w 2242"/>
              <a:gd name="T1" fmla="*/ 2147483647 h 783"/>
              <a:gd name="T2" fmla="*/ 2147483647 w 2242"/>
              <a:gd name="T3" fmla="*/ 2147483647 h 783"/>
              <a:gd name="T4" fmla="*/ 2147483647 w 2242"/>
              <a:gd name="T5" fmla="*/ 2147483647 h 783"/>
              <a:gd name="T6" fmla="*/ 2147483647 w 2242"/>
              <a:gd name="T7" fmla="*/ 2147483647 h 783"/>
              <a:gd name="T8" fmla="*/ 2147483647 w 2242"/>
              <a:gd name="T9" fmla="*/ 2147483647 h 783"/>
              <a:gd name="T10" fmla="*/ 2147483647 w 2242"/>
              <a:gd name="T11" fmla="*/ 2147483647 h 783"/>
              <a:gd name="T12" fmla="*/ 2147483647 w 2242"/>
              <a:gd name="T13" fmla="*/ 2147483647 h 783"/>
              <a:gd name="T14" fmla="*/ 2147483647 w 2242"/>
              <a:gd name="T15" fmla="*/ 2147483647 h 783"/>
              <a:gd name="T16" fmla="*/ 2147483647 w 2242"/>
              <a:gd name="T17" fmla="*/ 2147483647 h 783"/>
              <a:gd name="T18" fmla="*/ 2147483647 w 2242"/>
              <a:gd name="T19" fmla="*/ 2147483647 h 783"/>
              <a:gd name="T20" fmla="*/ 2147483647 w 2242"/>
              <a:gd name="T21" fmla="*/ 2147483647 h 783"/>
              <a:gd name="T22" fmla="*/ 2147483647 w 2242"/>
              <a:gd name="T23" fmla="*/ 2147483647 h 783"/>
              <a:gd name="T24" fmla="*/ 2147483647 w 2242"/>
              <a:gd name="T25" fmla="*/ 2147483647 h 783"/>
              <a:gd name="T26" fmla="*/ 2147483647 w 2242"/>
              <a:gd name="T27" fmla="*/ 2147483647 h 783"/>
              <a:gd name="T28" fmla="*/ 2147483647 w 2242"/>
              <a:gd name="T29" fmla="*/ 2147483647 h 783"/>
              <a:gd name="T30" fmla="*/ 2147483647 w 2242"/>
              <a:gd name="T31" fmla="*/ 2147483647 h 783"/>
              <a:gd name="T32" fmla="*/ 2147483647 w 2242"/>
              <a:gd name="T33" fmla="*/ 2147483647 h 783"/>
              <a:gd name="T34" fmla="*/ 2147483647 w 2242"/>
              <a:gd name="T35" fmla="*/ 2147483647 h 783"/>
              <a:gd name="T36" fmla="*/ 2147483647 w 2242"/>
              <a:gd name="T37" fmla="*/ 2147483647 h 783"/>
              <a:gd name="T38" fmla="*/ 2147483647 w 2242"/>
              <a:gd name="T39" fmla="*/ 2147483647 h 783"/>
              <a:gd name="T40" fmla="*/ 2147483647 w 2242"/>
              <a:gd name="T41" fmla="*/ 2147483647 h 783"/>
              <a:gd name="T42" fmla="*/ 2147483647 w 2242"/>
              <a:gd name="T43" fmla="*/ 2147483647 h 783"/>
              <a:gd name="T44" fmla="*/ 2147483647 w 2242"/>
              <a:gd name="T45" fmla="*/ 2147483647 h 783"/>
              <a:gd name="T46" fmla="*/ 2147483647 w 2242"/>
              <a:gd name="T47" fmla="*/ 2147483647 h 783"/>
              <a:gd name="T48" fmla="*/ 2147483647 w 2242"/>
              <a:gd name="T49" fmla="*/ 2147483647 h 783"/>
              <a:gd name="T50" fmla="*/ 2147483647 w 2242"/>
              <a:gd name="T51" fmla="*/ 2147483647 h 783"/>
              <a:gd name="T52" fmla="*/ 2147483647 w 2242"/>
              <a:gd name="T53" fmla="*/ 2147483647 h 783"/>
              <a:gd name="T54" fmla="*/ 2147483647 w 2242"/>
              <a:gd name="T55" fmla="*/ 2147483647 h 783"/>
              <a:gd name="T56" fmla="*/ 2147483647 w 2242"/>
              <a:gd name="T57" fmla="*/ 2147483647 h 783"/>
              <a:gd name="T58" fmla="*/ 2147483647 w 2242"/>
              <a:gd name="T59" fmla="*/ 2147483647 h 783"/>
              <a:gd name="T60" fmla="*/ 2147483647 w 2242"/>
              <a:gd name="T61" fmla="*/ 2147483647 h 783"/>
              <a:gd name="T62" fmla="*/ 2147483647 w 2242"/>
              <a:gd name="T63" fmla="*/ 2147483647 h 783"/>
              <a:gd name="T64" fmla="*/ 2147483647 w 2242"/>
              <a:gd name="T65" fmla="*/ 2147483647 h 783"/>
              <a:gd name="T66" fmla="*/ 2147483647 w 2242"/>
              <a:gd name="T67" fmla="*/ 2147483647 h 783"/>
              <a:gd name="T68" fmla="*/ 2147483647 w 2242"/>
              <a:gd name="T69" fmla="*/ 2147483647 h 783"/>
              <a:gd name="T70" fmla="*/ 2147483647 w 2242"/>
              <a:gd name="T71" fmla="*/ 2147483647 h 783"/>
              <a:gd name="T72" fmla="*/ 2147483647 w 2242"/>
              <a:gd name="T73" fmla="*/ 2147483647 h 783"/>
              <a:gd name="T74" fmla="*/ 2147483647 w 2242"/>
              <a:gd name="T75" fmla="*/ 2147483647 h 783"/>
              <a:gd name="T76" fmla="*/ 2147483647 w 2242"/>
              <a:gd name="T77" fmla="*/ 2147483647 h 783"/>
              <a:gd name="T78" fmla="*/ 2147483647 w 2242"/>
              <a:gd name="T79" fmla="*/ 2147483647 h 783"/>
              <a:gd name="T80" fmla="*/ 2147483647 w 2242"/>
              <a:gd name="T81" fmla="*/ 2147483647 h 783"/>
              <a:gd name="T82" fmla="*/ 2147483647 w 2242"/>
              <a:gd name="T83" fmla="*/ 2147483647 h 783"/>
              <a:gd name="T84" fmla="*/ 2147483647 w 2242"/>
              <a:gd name="T85" fmla="*/ 2147483647 h 783"/>
              <a:gd name="T86" fmla="*/ 2147483647 w 2242"/>
              <a:gd name="T87" fmla="*/ 2147483647 h 783"/>
              <a:gd name="T88" fmla="*/ 2147483647 w 2242"/>
              <a:gd name="T89" fmla="*/ 2147483647 h 783"/>
              <a:gd name="T90" fmla="*/ 2147483647 w 2242"/>
              <a:gd name="T91" fmla="*/ 2147483647 h 783"/>
              <a:gd name="T92" fmla="*/ 2147483647 w 2242"/>
              <a:gd name="T93" fmla="*/ 2147483647 h 783"/>
              <a:gd name="T94" fmla="*/ 2147483647 w 2242"/>
              <a:gd name="T95" fmla="*/ 2147483647 h 783"/>
              <a:gd name="T96" fmla="*/ 2147483647 w 2242"/>
              <a:gd name="T97" fmla="*/ 2147483647 h 783"/>
              <a:gd name="T98" fmla="*/ 2147483647 w 2242"/>
              <a:gd name="T99" fmla="*/ 2147483647 h 7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42"/>
              <a:gd name="T151" fmla="*/ 0 h 783"/>
              <a:gd name="T152" fmla="*/ 2242 w 2242"/>
              <a:gd name="T153" fmla="*/ 783 h 78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42" h="783" extrusionOk="0">
                <a:moveTo>
                  <a:pt x="342" y="39"/>
                </a:moveTo>
                <a:cubicBezTo>
                  <a:pt x="361" y="20"/>
                  <a:pt x="360" y="24"/>
                  <a:pt x="372" y="1"/>
                </a:cubicBezTo>
                <a:cubicBezTo>
                  <a:pt x="334" y="2"/>
                  <a:pt x="300" y="15"/>
                  <a:pt x="263" y="25"/>
                </a:cubicBezTo>
                <a:cubicBezTo>
                  <a:pt x="193" y="45"/>
                  <a:pt x="105" y="68"/>
                  <a:pt x="48" y="115"/>
                </a:cubicBezTo>
                <a:cubicBezTo>
                  <a:pt x="-16" y="168"/>
                  <a:pt x="-1" y="253"/>
                  <a:pt x="16" y="324"/>
                </a:cubicBezTo>
                <a:cubicBezTo>
                  <a:pt x="38" y="417"/>
                  <a:pt x="75" y="506"/>
                  <a:pt x="121" y="590"/>
                </a:cubicBezTo>
                <a:cubicBezTo>
                  <a:pt x="155" y="652"/>
                  <a:pt x="197" y="720"/>
                  <a:pt x="258" y="759"/>
                </a:cubicBezTo>
                <a:cubicBezTo>
                  <a:pt x="296" y="784"/>
                  <a:pt x="316" y="785"/>
                  <a:pt x="355" y="767"/>
                </a:cubicBezTo>
              </a:path>
              <a:path w="2242" h="783" extrusionOk="0">
                <a:moveTo>
                  <a:pt x="521" y="120"/>
                </a:moveTo>
                <a:cubicBezTo>
                  <a:pt x="530" y="149"/>
                  <a:pt x="525" y="168"/>
                  <a:pt x="522" y="198"/>
                </a:cubicBezTo>
                <a:cubicBezTo>
                  <a:pt x="519" y="229"/>
                  <a:pt x="512" y="263"/>
                  <a:pt x="512" y="294"/>
                </a:cubicBezTo>
                <a:cubicBezTo>
                  <a:pt x="512" y="315"/>
                  <a:pt x="511" y="333"/>
                  <a:pt x="534" y="341"/>
                </a:cubicBezTo>
                <a:cubicBezTo>
                  <a:pt x="552" y="344"/>
                  <a:pt x="559" y="345"/>
                  <a:pt x="572" y="344"/>
                </a:cubicBezTo>
              </a:path>
              <a:path w="2242" h="783" extrusionOk="0">
                <a:moveTo>
                  <a:pt x="873" y="315"/>
                </a:moveTo>
                <a:cubicBezTo>
                  <a:pt x="887" y="317"/>
                  <a:pt x="890" y="317"/>
                  <a:pt x="899" y="318"/>
                </a:cubicBezTo>
                <a:cubicBezTo>
                  <a:pt x="882" y="334"/>
                  <a:pt x="863" y="345"/>
                  <a:pt x="848" y="364"/>
                </a:cubicBezTo>
                <a:cubicBezTo>
                  <a:pt x="828" y="390"/>
                  <a:pt x="818" y="422"/>
                  <a:pt x="822" y="455"/>
                </a:cubicBezTo>
                <a:cubicBezTo>
                  <a:pt x="826" y="485"/>
                  <a:pt x="846" y="511"/>
                  <a:pt x="875" y="519"/>
                </a:cubicBezTo>
                <a:cubicBezTo>
                  <a:pt x="899" y="526"/>
                  <a:pt x="926" y="516"/>
                  <a:pt x="948" y="506"/>
                </a:cubicBezTo>
                <a:cubicBezTo>
                  <a:pt x="962" y="499"/>
                  <a:pt x="972" y="490"/>
                  <a:pt x="984" y="480"/>
                </a:cubicBezTo>
                <a:cubicBezTo>
                  <a:pt x="991" y="501"/>
                  <a:pt x="995" y="521"/>
                  <a:pt x="1000" y="542"/>
                </a:cubicBezTo>
                <a:cubicBezTo>
                  <a:pt x="1006" y="566"/>
                  <a:pt x="1011" y="592"/>
                  <a:pt x="1030" y="608"/>
                </a:cubicBezTo>
                <a:cubicBezTo>
                  <a:pt x="1042" y="618"/>
                  <a:pt x="1071" y="621"/>
                  <a:pt x="1084" y="612"/>
                </a:cubicBezTo>
                <a:cubicBezTo>
                  <a:pt x="1107" y="596"/>
                  <a:pt x="1126" y="573"/>
                  <a:pt x="1141" y="549"/>
                </a:cubicBezTo>
                <a:cubicBezTo>
                  <a:pt x="1145" y="542"/>
                  <a:pt x="1150" y="534"/>
                  <a:pt x="1154" y="527"/>
                </a:cubicBezTo>
              </a:path>
              <a:path w="2242" h="783" extrusionOk="0">
                <a:moveTo>
                  <a:pt x="1289" y="528"/>
                </a:moveTo>
                <a:cubicBezTo>
                  <a:pt x="1288" y="532"/>
                  <a:pt x="1288" y="537"/>
                  <a:pt x="1287" y="541"/>
                </a:cubicBezTo>
                <a:cubicBezTo>
                  <a:pt x="1293" y="522"/>
                  <a:pt x="1294" y="502"/>
                  <a:pt x="1299" y="482"/>
                </a:cubicBezTo>
                <a:cubicBezTo>
                  <a:pt x="1305" y="460"/>
                  <a:pt x="1308" y="443"/>
                  <a:pt x="1324" y="429"/>
                </a:cubicBezTo>
                <a:cubicBezTo>
                  <a:pt x="1341" y="441"/>
                  <a:pt x="1349" y="459"/>
                  <a:pt x="1365" y="474"/>
                </a:cubicBezTo>
                <a:cubicBezTo>
                  <a:pt x="1390" y="498"/>
                  <a:pt x="1418" y="514"/>
                  <a:pt x="1453" y="517"/>
                </a:cubicBezTo>
                <a:cubicBezTo>
                  <a:pt x="1494" y="521"/>
                  <a:pt x="1513" y="501"/>
                  <a:pt x="1539" y="474"/>
                </a:cubicBezTo>
                <a:cubicBezTo>
                  <a:pt x="1563" y="448"/>
                  <a:pt x="1566" y="417"/>
                  <a:pt x="1581" y="384"/>
                </a:cubicBezTo>
                <a:cubicBezTo>
                  <a:pt x="1584" y="377"/>
                  <a:pt x="1588" y="371"/>
                  <a:pt x="1591" y="364"/>
                </a:cubicBezTo>
              </a:path>
              <a:path w="2242" h="783" extrusionOk="0">
                <a:moveTo>
                  <a:pt x="1751" y="387"/>
                </a:moveTo>
                <a:cubicBezTo>
                  <a:pt x="1744" y="413"/>
                  <a:pt x="1730" y="425"/>
                  <a:pt x="1716" y="447"/>
                </a:cubicBezTo>
                <a:cubicBezTo>
                  <a:pt x="1697" y="476"/>
                  <a:pt x="1696" y="499"/>
                  <a:pt x="1736" y="511"/>
                </a:cubicBezTo>
                <a:cubicBezTo>
                  <a:pt x="1768" y="521"/>
                  <a:pt x="1829" y="497"/>
                  <a:pt x="1854" y="479"/>
                </a:cubicBezTo>
                <a:cubicBezTo>
                  <a:pt x="1893" y="452"/>
                  <a:pt x="1921" y="404"/>
                  <a:pt x="1931" y="359"/>
                </a:cubicBezTo>
                <a:cubicBezTo>
                  <a:pt x="1943" y="306"/>
                  <a:pt x="1934" y="248"/>
                  <a:pt x="1921" y="196"/>
                </a:cubicBezTo>
                <a:cubicBezTo>
                  <a:pt x="1910" y="152"/>
                  <a:pt x="1892" y="110"/>
                  <a:pt x="1881" y="67"/>
                </a:cubicBezTo>
                <a:cubicBezTo>
                  <a:pt x="1874" y="40"/>
                  <a:pt x="1887" y="41"/>
                  <a:pt x="1908" y="43"/>
                </a:cubicBezTo>
              </a:path>
              <a:path w="2242" h="783" extrusionOk="0">
                <a:moveTo>
                  <a:pt x="2169" y="480"/>
                </a:moveTo>
                <a:cubicBezTo>
                  <a:pt x="2177" y="532"/>
                  <a:pt x="2188" y="587"/>
                  <a:pt x="2185" y="640"/>
                </a:cubicBezTo>
                <a:cubicBezTo>
                  <a:pt x="2183" y="678"/>
                  <a:pt x="2171" y="720"/>
                  <a:pt x="2159" y="756"/>
                </a:cubicBezTo>
                <a:cubicBezTo>
                  <a:pt x="2157" y="761"/>
                  <a:pt x="2156" y="765"/>
                  <a:pt x="2154" y="770"/>
                </a:cubicBezTo>
              </a:path>
              <a:path w="2242" h="783" extrusionOk="0">
                <a:moveTo>
                  <a:pt x="2241" y="34"/>
                </a:moveTo>
                <a:cubicBezTo>
                  <a:pt x="2226" y="53"/>
                  <a:pt x="2213" y="73"/>
                  <a:pt x="2198" y="93"/>
                </a:cubicBezTo>
                <a:cubicBezTo>
                  <a:pt x="2189" y="105"/>
                  <a:pt x="2160" y="140"/>
                  <a:pt x="2162" y="156"/>
                </a:cubicBezTo>
                <a:cubicBezTo>
                  <a:pt x="2165" y="175"/>
                  <a:pt x="2195" y="167"/>
                  <a:pt x="2205" y="167"/>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18" name="Ink 18"/>
          <p:cNvSpPr>
            <a:spLocks noRot="1" noChangeAspect="1" noEditPoints="1" noChangeArrowheads="1" noChangeShapeType="1" noTextEdit="1"/>
          </p:cNvSpPr>
          <p:nvPr/>
        </p:nvSpPr>
        <p:spPr bwMode="auto">
          <a:xfrm>
            <a:off x="5778500" y="4895850"/>
            <a:ext cx="563563" cy="336550"/>
          </a:xfrm>
          <a:custGeom>
            <a:avLst/>
            <a:gdLst>
              <a:gd name="T0" fmla="*/ 2147483647 w 1564"/>
              <a:gd name="T1" fmla="*/ 2147483647 h 933"/>
              <a:gd name="T2" fmla="*/ 2147483647 w 1564"/>
              <a:gd name="T3" fmla="*/ 2147483647 h 933"/>
              <a:gd name="T4" fmla="*/ 2147483647 w 1564"/>
              <a:gd name="T5" fmla="*/ 2147483647 h 933"/>
              <a:gd name="T6" fmla="*/ 2147483647 w 1564"/>
              <a:gd name="T7" fmla="*/ 2147483647 h 933"/>
              <a:gd name="T8" fmla="*/ 2147483647 w 1564"/>
              <a:gd name="T9" fmla="*/ 2147483647 h 933"/>
              <a:gd name="T10" fmla="*/ 2147483647 w 1564"/>
              <a:gd name="T11" fmla="*/ 2147483647 h 933"/>
              <a:gd name="T12" fmla="*/ 2147483647 w 1564"/>
              <a:gd name="T13" fmla="*/ 2147483647 h 933"/>
              <a:gd name="T14" fmla="*/ 2147483647 w 1564"/>
              <a:gd name="T15" fmla="*/ 2147483647 h 933"/>
              <a:gd name="T16" fmla="*/ 2147483647 w 1564"/>
              <a:gd name="T17" fmla="*/ 2147483647 h 933"/>
              <a:gd name="T18" fmla="*/ 2147483647 w 1564"/>
              <a:gd name="T19" fmla="*/ 2147483647 h 933"/>
              <a:gd name="T20" fmla="*/ 2147483647 w 1564"/>
              <a:gd name="T21" fmla="*/ 2147483647 h 933"/>
              <a:gd name="T22" fmla="*/ 2147483647 w 1564"/>
              <a:gd name="T23" fmla="*/ 2147483647 h 933"/>
              <a:gd name="T24" fmla="*/ 2147483647 w 1564"/>
              <a:gd name="T25" fmla="*/ 2147483647 h 933"/>
              <a:gd name="T26" fmla="*/ 2147483647 w 1564"/>
              <a:gd name="T27" fmla="*/ 2147483647 h 933"/>
              <a:gd name="T28" fmla="*/ 2147483647 w 1564"/>
              <a:gd name="T29" fmla="*/ 2147483647 h 933"/>
              <a:gd name="T30" fmla="*/ 2147483647 w 1564"/>
              <a:gd name="T31" fmla="*/ 2147483647 h 933"/>
              <a:gd name="T32" fmla="*/ 2147483647 w 1564"/>
              <a:gd name="T33" fmla="*/ 2147483647 h 933"/>
              <a:gd name="T34" fmla="*/ 2147483647 w 1564"/>
              <a:gd name="T35" fmla="*/ 2147483647 h 933"/>
              <a:gd name="T36" fmla="*/ 2147483647 w 1564"/>
              <a:gd name="T37" fmla="*/ 2147483647 h 933"/>
              <a:gd name="T38" fmla="*/ 2147483647 w 1564"/>
              <a:gd name="T39" fmla="*/ 2147483647 h 933"/>
              <a:gd name="T40" fmla="*/ 2147483647 w 1564"/>
              <a:gd name="T41" fmla="*/ 2147483647 h 933"/>
              <a:gd name="T42" fmla="*/ 2147483647 w 1564"/>
              <a:gd name="T43" fmla="*/ 2147483647 h 933"/>
              <a:gd name="T44" fmla="*/ 2147483647 w 1564"/>
              <a:gd name="T45" fmla="*/ 2147483647 h 933"/>
              <a:gd name="T46" fmla="*/ 2147483647 w 1564"/>
              <a:gd name="T47" fmla="*/ 2147483647 h 933"/>
              <a:gd name="T48" fmla="*/ 2147483647 w 1564"/>
              <a:gd name="T49" fmla="*/ 2147483647 h 933"/>
              <a:gd name="T50" fmla="*/ 2147483647 w 1564"/>
              <a:gd name="T51" fmla="*/ 2147483647 h 933"/>
              <a:gd name="T52" fmla="*/ 2147483647 w 1564"/>
              <a:gd name="T53" fmla="*/ 2147483647 h 933"/>
              <a:gd name="T54" fmla="*/ 2147483647 w 1564"/>
              <a:gd name="T55" fmla="*/ 2147483647 h 933"/>
              <a:gd name="T56" fmla="*/ 2147483647 w 1564"/>
              <a:gd name="T57" fmla="*/ 2147483647 h 933"/>
              <a:gd name="T58" fmla="*/ 2147483647 w 1564"/>
              <a:gd name="T59" fmla="*/ 2147483647 h 933"/>
              <a:gd name="T60" fmla="*/ 2147483647 w 1564"/>
              <a:gd name="T61" fmla="*/ 2147483647 h 933"/>
              <a:gd name="T62" fmla="*/ 2147483647 w 1564"/>
              <a:gd name="T63" fmla="*/ 2147483647 h 9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64"/>
              <a:gd name="T97" fmla="*/ 0 h 933"/>
              <a:gd name="T98" fmla="*/ 1564 w 1564"/>
              <a:gd name="T99" fmla="*/ 933 h 9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64" h="933" extrusionOk="0">
                <a:moveTo>
                  <a:pt x="280" y="96"/>
                </a:moveTo>
                <a:cubicBezTo>
                  <a:pt x="317" y="80"/>
                  <a:pt x="313" y="79"/>
                  <a:pt x="320" y="55"/>
                </a:cubicBezTo>
                <a:cubicBezTo>
                  <a:pt x="284" y="42"/>
                  <a:pt x="258" y="48"/>
                  <a:pt x="225" y="73"/>
                </a:cubicBezTo>
                <a:cubicBezTo>
                  <a:pt x="168" y="117"/>
                  <a:pt x="144" y="185"/>
                  <a:pt x="133" y="254"/>
                </a:cubicBezTo>
                <a:cubicBezTo>
                  <a:pt x="106" y="433"/>
                  <a:pt x="162" y="609"/>
                  <a:pt x="198" y="782"/>
                </a:cubicBezTo>
                <a:cubicBezTo>
                  <a:pt x="210" y="843"/>
                  <a:pt x="222" y="896"/>
                  <a:pt x="198" y="930"/>
                </a:cubicBezTo>
              </a:path>
              <a:path w="1564" h="933" extrusionOk="0">
                <a:moveTo>
                  <a:pt x="102" y="505"/>
                </a:moveTo>
                <a:cubicBezTo>
                  <a:pt x="146" y="485"/>
                  <a:pt x="181" y="488"/>
                  <a:pt x="230" y="490"/>
                </a:cubicBezTo>
                <a:cubicBezTo>
                  <a:pt x="285" y="493"/>
                  <a:pt x="341" y="497"/>
                  <a:pt x="390" y="526"/>
                </a:cubicBezTo>
                <a:cubicBezTo>
                  <a:pt x="441" y="556"/>
                  <a:pt x="456" y="603"/>
                  <a:pt x="479" y="653"/>
                </a:cubicBezTo>
                <a:cubicBezTo>
                  <a:pt x="493" y="682"/>
                  <a:pt x="503" y="698"/>
                  <a:pt x="536" y="699"/>
                </a:cubicBezTo>
                <a:cubicBezTo>
                  <a:pt x="567" y="700"/>
                  <a:pt x="588" y="650"/>
                  <a:pt x="595" y="628"/>
                </a:cubicBezTo>
                <a:cubicBezTo>
                  <a:pt x="608" y="588"/>
                  <a:pt x="602" y="543"/>
                  <a:pt x="596" y="502"/>
                </a:cubicBezTo>
                <a:cubicBezTo>
                  <a:pt x="592" y="481"/>
                  <a:pt x="592" y="476"/>
                  <a:pt x="588" y="463"/>
                </a:cubicBezTo>
                <a:cubicBezTo>
                  <a:pt x="600" y="493"/>
                  <a:pt x="612" y="523"/>
                  <a:pt x="627" y="552"/>
                </a:cubicBezTo>
                <a:cubicBezTo>
                  <a:pt x="642" y="581"/>
                  <a:pt x="660" y="604"/>
                  <a:pt x="680" y="629"/>
                </a:cubicBezTo>
                <a:cubicBezTo>
                  <a:pt x="700" y="616"/>
                  <a:pt x="705" y="613"/>
                  <a:pt x="723" y="589"/>
                </a:cubicBezTo>
                <a:cubicBezTo>
                  <a:pt x="761" y="537"/>
                  <a:pt x="805" y="496"/>
                  <a:pt x="861" y="464"/>
                </a:cubicBezTo>
                <a:cubicBezTo>
                  <a:pt x="907" y="438"/>
                  <a:pt x="954" y="424"/>
                  <a:pt x="1001" y="404"/>
                </a:cubicBezTo>
                <a:cubicBezTo>
                  <a:pt x="1036" y="389"/>
                  <a:pt x="1015" y="393"/>
                  <a:pt x="1020" y="372"/>
                </a:cubicBezTo>
              </a:path>
              <a:path w="1564" h="933" extrusionOk="0">
                <a:moveTo>
                  <a:pt x="8" y="100"/>
                </a:moveTo>
                <a:cubicBezTo>
                  <a:pt x="15" y="123"/>
                  <a:pt x="18" y="136"/>
                  <a:pt x="13" y="159"/>
                </a:cubicBezTo>
                <a:cubicBezTo>
                  <a:pt x="8" y="184"/>
                  <a:pt x="-3" y="208"/>
                  <a:pt x="4" y="234"/>
                </a:cubicBezTo>
                <a:cubicBezTo>
                  <a:pt x="15" y="272"/>
                  <a:pt x="56" y="265"/>
                  <a:pt x="86" y="265"/>
                </a:cubicBezTo>
              </a:path>
              <a:path w="1564" h="933" extrusionOk="0">
                <a:moveTo>
                  <a:pt x="1204" y="0"/>
                </a:moveTo>
                <a:cubicBezTo>
                  <a:pt x="1238" y="40"/>
                  <a:pt x="1254" y="66"/>
                  <a:pt x="1257" y="120"/>
                </a:cubicBezTo>
                <a:cubicBezTo>
                  <a:pt x="1260" y="161"/>
                  <a:pt x="1256" y="205"/>
                  <a:pt x="1269" y="244"/>
                </a:cubicBezTo>
                <a:cubicBezTo>
                  <a:pt x="1277" y="269"/>
                  <a:pt x="1291" y="274"/>
                  <a:pt x="1312" y="286"/>
                </a:cubicBezTo>
              </a:path>
              <a:path w="1564" h="933" extrusionOk="0">
                <a:moveTo>
                  <a:pt x="1563" y="685"/>
                </a:moveTo>
                <a:cubicBezTo>
                  <a:pt x="1555" y="713"/>
                  <a:pt x="1546" y="739"/>
                  <a:pt x="1534" y="765"/>
                </a:cubicBezTo>
                <a:cubicBezTo>
                  <a:pt x="1516" y="804"/>
                  <a:pt x="1496" y="841"/>
                  <a:pt x="1481" y="881"/>
                </a:cubicBezTo>
                <a:cubicBezTo>
                  <a:pt x="1474" y="902"/>
                  <a:pt x="1472" y="906"/>
                  <a:pt x="1472" y="920"/>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19" name="Ink 19"/>
          <p:cNvSpPr>
            <a:spLocks noRot="1" noChangeAspect="1" noEditPoints="1" noChangeArrowheads="1" noChangeShapeType="1" noTextEdit="1"/>
          </p:cNvSpPr>
          <p:nvPr/>
        </p:nvSpPr>
        <p:spPr bwMode="auto">
          <a:xfrm>
            <a:off x="6550025" y="4905375"/>
            <a:ext cx="119063" cy="244475"/>
          </a:xfrm>
          <a:custGeom>
            <a:avLst/>
            <a:gdLst>
              <a:gd name="T0" fmla="*/ 2147483647 w 331"/>
              <a:gd name="T1" fmla="*/ 2147483647 h 677"/>
              <a:gd name="T2" fmla="*/ 2147483647 w 331"/>
              <a:gd name="T3" fmla="*/ 2147483647 h 677"/>
              <a:gd name="T4" fmla="*/ 2147483647 w 331"/>
              <a:gd name="T5" fmla="*/ 2147483647 h 677"/>
              <a:gd name="T6" fmla="*/ 2147483647 w 331"/>
              <a:gd name="T7" fmla="*/ 2147483647 h 677"/>
              <a:gd name="T8" fmla="*/ 2147483647 w 331"/>
              <a:gd name="T9" fmla="*/ 2147483647 h 677"/>
              <a:gd name="T10" fmla="*/ 2147483647 w 331"/>
              <a:gd name="T11" fmla="*/ 2147483647 h 677"/>
              <a:gd name="T12" fmla="*/ 2147483647 w 331"/>
              <a:gd name="T13" fmla="*/ 2147483647 h 677"/>
              <a:gd name="T14" fmla="*/ 2147483647 w 331"/>
              <a:gd name="T15" fmla="*/ 2147483647 h 677"/>
              <a:gd name="T16" fmla="*/ 2147483647 w 331"/>
              <a:gd name="T17" fmla="*/ 2147483647 h 677"/>
              <a:gd name="T18" fmla="*/ 2147483647 w 331"/>
              <a:gd name="T19" fmla="*/ 2147483647 h 677"/>
              <a:gd name="T20" fmla="*/ 2147483647 w 331"/>
              <a:gd name="T21" fmla="*/ 2147483647 h 677"/>
              <a:gd name="T22" fmla="*/ 2147483647 w 331"/>
              <a:gd name="T23" fmla="*/ 2147483647 h 677"/>
              <a:gd name="T24" fmla="*/ 2147483647 w 331"/>
              <a:gd name="T25" fmla="*/ 2147483647 h 677"/>
              <a:gd name="T26" fmla="*/ 0 w 331"/>
              <a:gd name="T27" fmla="*/ 2147483647 h 677"/>
              <a:gd name="T28" fmla="*/ 2147483647 w 331"/>
              <a:gd name="T29" fmla="*/ 2147483647 h 67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1"/>
              <a:gd name="T46" fmla="*/ 0 h 677"/>
              <a:gd name="T47" fmla="*/ 331 w 331"/>
              <a:gd name="T48" fmla="*/ 677 h 67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1" h="677" extrusionOk="0">
                <a:moveTo>
                  <a:pt x="33" y="22"/>
                </a:moveTo>
                <a:cubicBezTo>
                  <a:pt x="51" y="9"/>
                  <a:pt x="56" y="4"/>
                  <a:pt x="81" y="1"/>
                </a:cubicBezTo>
                <a:cubicBezTo>
                  <a:pt x="111" y="-2"/>
                  <a:pt x="143" y="3"/>
                  <a:pt x="173" y="8"/>
                </a:cubicBezTo>
                <a:cubicBezTo>
                  <a:pt x="202" y="13"/>
                  <a:pt x="230" y="17"/>
                  <a:pt x="259" y="19"/>
                </a:cubicBezTo>
                <a:cubicBezTo>
                  <a:pt x="277" y="21"/>
                  <a:pt x="296" y="21"/>
                  <a:pt x="314" y="20"/>
                </a:cubicBezTo>
                <a:cubicBezTo>
                  <a:pt x="318" y="19"/>
                  <a:pt x="323" y="19"/>
                  <a:pt x="327" y="18"/>
                </a:cubicBezTo>
                <a:cubicBezTo>
                  <a:pt x="327" y="41"/>
                  <a:pt x="327" y="63"/>
                  <a:pt x="326" y="86"/>
                </a:cubicBezTo>
                <a:cubicBezTo>
                  <a:pt x="324" y="152"/>
                  <a:pt x="325" y="217"/>
                  <a:pt x="324" y="283"/>
                </a:cubicBezTo>
                <a:cubicBezTo>
                  <a:pt x="323" y="345"/>
                  <a:pt x="321" y="407"/>
                  <a:pt x="321" y="469"/>
                </a:cubicBezTo>
                <a:cubicBezTo>
                  <a:pt x="321" y="513"/>
                  <a:pt x="320" y="557"/>
                  <a:pt x="321" y="601"/>
                </a:cubicBezTo>
                <a:cubicBezTo>
                  <a:pt x="322" y="626"/>
                  <a:pt x="325" y="648"/>
                  <a:pt x="330" y="672"/>
                </a:cubicBezTo>
                <a:cubicBezTo>
                  <a:pt x="303" y="674"/>
                  <a:pt x="278" y="669"/>
                  <a:pt x="251" y="666"/>
                </a:cubicBezTo>
                <a:cubicBezTo>
                  <a:pt x="181" y="658"/>
                  <a:pt x="110" y="658"/>
                  <a:pt x="41" y="668"/>
                </a:cubicBezTo>
                <a:cubicBezTo>
                  <a:pt x="25" y="670"/>
                  <a:pt x="8" y="682"/>
                  <a:pt x="0" y="667"/>
                </a:cubicBezTo>
                <a:cubicBezTo>
                  <a:pt x="2" y="662"/>
                  <a:pt x="4" y="658"/>
                  <a:pt x="6" y="653"/>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20" name="Ink 20"/>
          <p:cNvSpPr>
            <a:spLocks noRot="1" noChangeAspect="1" noEditPoints="1" noChangeArrowheads="1" noChangeShapeType="1" noTextEdit="1"/>
          </p:cNvSpPr>
          <p:nvPr/>
        </p:nvSpPr>
        <p:spPr bwMode="auto">
          <a:xfrm>
            <a:off x="4854575" y="5280025"/>
            <a:ext cx="866775" cy="368300"/>
          </a:xfrm>
          <a:custGeom>
            <a:avLst/>
            <a:gdLst>
              <a:gd name="T0" fmla="*/ 2147483647 w 2410"/>
              <a:gd name="T1" fmla="*/ 2147483647 h 1025"/>
              <a:gd name="T2" fmla="*/ 2147483647 w 2410"/>
              <a:gd name="T3" fmla="*/ 2147483647 h 1025"/>
              <a:gd name="T4" fmla="*/ 2147483647 w 2410"/>
              <a:gd name="T5" fmla="*/ 2147483647 h 1025"/>
              <a:gd name="T6" fmla="*/ 2147483647 w 2410"/>
              <a:gd name="T7" fmla="*/ 2147483647 h 1025"/>
              <a:gd name="T8" fmla="*/ 2147483647 w 2410"/>
              <a:gd name="T9" fmla="*/ 2147483647 h 1025"/>
              <a:gd name="T10" fmla="*/ 2147483647 w 2410"/>
              <a:gd name="T11" fmla="*/ 2147483647 h 1025"/>
              <a:gd name="T12" fmla="*/ 2147483647 w 2410"/>
              <a:gd name="T13" fmla="*/ 2147483647 h 1025"/>
              <a:gd name="T14" fmla="*/ 2147483647 w 2410"/>
              <a:gd name="T15" fmla="*/ 2147483647 h 1025"/>
              <a:gd name="T16" fmla="*/ 2147483647 w 2410"/>
              <a:gd name="T17" fmla="*/ 2147483647 h 1025"/>
              <a:gd name="T18" fmla="*/ 2147483647 w 2410"/>
              <a:gd name="T19" fmla="*/ 2147483647 h 1025"/>
              <a:gd name="T20" fmla="*/ 2147483647 w 2410"/>
              <a:gd name="T21" fmla="*/ 2147483647 h 1025"/>
              <a:gd name="T22" fmla="*/ 2147483647 w 2410"/>
              <a:gd name="T23" fmla="*/ 2147483647 h 1025"/>
              <a:gd name="T24" fmla="*/ 2147483647 w 2410"/>
              <a:gd name="T25" fmla="*/ 2147483647 h 1025"/>
              <a:gd name="T26" fmla="*/ 2147483647 w 2410"/>
              <a:gd name="T27" fmla="*/ 2147483647 h 1025"/>
              <a:gd name="T28" fmla="*/ 2147483647 w 2410"/>
              <a:gd name="T29" fmla="*/ 2147483647 h 1025"/>
              <a:gd name="T30" fmla="*/ 2147483647 w 2410"/>
              <a:gd name="T31" fmla="*/ 2147483647 h 1025"/>
              <a:gd name="T32" fmla="*/ 2147483647 w 2410"/>
              <a:gd name="T33" fmla="*/ 2147483647 h 1025"/>
              <a:gd name="T34" fmla="*/ 2147483647 w 2410"/>
              <a:gd name="T35" fmla="*/ 2147483647 h 1025"/>
              <a:gd name="T36" fmla="*/ 2147483647 w 2410"/>
              <a:gd name="T37" fmla="*/ 2147483647 h 1025"/>
              <a:gd name="T38" fmla="*/ 2147483647 w 2410"/>
              <a:gd name="T39" fmla="*/ 2147483647 h 1025"/>
              <a:gd name="T40" fmla="*/ 2147483647 w 2410"/>
              <a:gd name="T41" fmla="*/ 2147483647 h 1025"/>
              <a:gd name="T42" fmla="*/ 2147483647 w 2410"/>
              <a:gd name="T43" fmla="*/ 2147483647 h 1025"/>
              <a:gd name="T44" fmla="*/ 2147483647 w 2410"/>
              <a:gd name="T45" fmla="*/ 2147483647 h 1025"/>
              <a:gd name="T46" fmla="*/ 2147483647 w 2410"/>
              <a:gd name="T47" fmla="*/ 2147483647 h 1025"/>
              <a:gd name="T48" fmla="*/ 2147483647 w 2410"/>
              <a:gd name="T49" fmla="*/ 2147483647 h 1025"/>
              <a:gd name="T50" fmla="*/ 2147483647 w 2410"/>
              <a:gd name="T51" fmla="*/ 2147483647 h 1025"/>
              <a:gd name="T52" fmla="*/ 2147483647 w 2410"/>
              <a:gd name="T53" fmla="*/ 2147483647 h 1025"/>
              <a:gd name="T54" fmla="*/ 2147483647 w 2410"/>
              <a:gd name="T55" fmla="*/ 2147483647 h 1025"/>
              <a:gd name="T56" fmla="*/ 2147483647 w 2410"/>
              <a:gd name="T57" fmla="*/ 2147483647 h 1025"/>
              <a:gd name="T58" fmla="*/ 2147483647 w 2410"/>
              <a:gd name="T59" fmla="*/ 2147483647 h 1025"/>
              <a:gd name="T60" fmla="*/ 2147483647 w 2410"/>
              <a:gd name="T61" fmla="*/ 2147483647 h 1025"/>
              <a:gd name="T62" fmla="*/ 2147483647 w 2410"/>
              <a:gd name="T63" fmla="*/ 2147483647 h 1025"/>
              <a:gd name="T64" fmla="*/ 2147483647 w 2410"/>
              <a:gd name="T65" fmla="*/ 2147483647 h 1025"/>
              <a:gd name="T66" fmla="*/ 2147483647 w 2410"/>
              <a:gd name="T67" fmla="*/ 2147483647 h 1025"/>
              <a:gd name="T68" fmla="*/ 2147483647 w 2410"/>
              <a:gd name="T69" fmla="*/ 2147483647 h 1025"/>
              <a:gd name="T70" fmla="*/ 2147483647 w 2410"/>
              <a:gd name="T71" fmla="*/ 2147483647 h 1025"/>
              <a:gd name="T72" fmla="*/ 2147483647 w 2410"/>
              <a:gd name="T73" fmla="*/ 2147483647 h 1025"/>
              <a:gd name="T74" fmla="*/ 2147483647 w 2410"/>
              <a:gd name="T75" fmla="*/ 2147483647 h 1025"/>
              <a:gd name="T76" fmla="*/ 2147483647 w 2410"/>
              <a:gd name="T77" fmla="*/ 2147483647 h 1025"/>
              <a:gd name="T78" fmla="*/ 2147483647 w 2410"/>
              <a:gd name="T79" fmla="*/ 2147483647 h 102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10"/>
              <a:gd name="T121" fmla="*/ 0 h 1025"/>
              <a:gd name="T122" fmla="*/ 2410 w 2410"/>
              <a:gd name="T123" fmla="*/ 1025 h 102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10" h="1025" extrusionOk="0">
                <a:moveTo>
                  <a:pt x="343" y="77"/>
                </a:moveTo>
                <a:cubicBezTo>
                  <a:pt x="324" y="69"/>
                  <a:pt x="310" y="63"/>
                  <a:pt x="287" y="57"/>
                </a:cubicBezTo>
                <a:cubicBezTo>
                  <a:pt x="233" y="43"/>
                  <a:pt x="174" y="40"/>
                  <a:pt x="119" y="42"/>
                </a:cubicBezTo>
                <a:cubicBezTo>
                  <a:pt x="106" y="132"/>
                  <a:pt x="97" y="222"/>
                  <a:pt x="84" y="312"/>
                </a:cubicBezTo>
                <a:cubicBezTo>
                  <a:pt x="69" y="417"/>
                  <a:pt x="50" y="522"/>
                  <a:pt x="32" y="627"/>
                </a:cubicBezTo>
                <a:cubicBezTo>
                  <a:pt x="17" y="714"/>
                  <a:pt x="-10" y="815"/>
                  <a:pt x="2" y="904"/>
                </a:cubicBezTo>
                <a:cubicBezTo>
                  <a:pt x="8" y="946"/>
                  <a:pt x="29" y="970"/>
                  <a:pt x="69" y="983"/>
                </a:cubicBezTo>
                <a:cubicBezTo>
                  <a:pt x="135" y="1004"/>
                  <a:pt x="207" y="997"/>
                  <a:pt x="274" y="1008"/>
                </a:cubicBezTo>
                <a:cubicBezTo>
                  <a:pt x="299" y="1012"/>
                  <a:pt x="324" y="1019"/>
                  <a:pt x="349" y="1023"/>
                </a:cubicBezTo>
              </a:path>
              <a:path w="2410" h="1025" extrusionOk="0">
                <a:moveTo>
                  <a:pt x="745" y="228"/>
                </a:moveTo>
                <a:cubicBezTo>
                  <a:pt x="745" y="203"/>
                  <a:pt x="758" y="282"/>
                  <a:pt x="759" y="289"/>
                </a:cubicBezTo>
                <a:cubicBezTo>
                  <a:pt x="765" y="333"/>
                  <a:pt x="770" y="380"/>
                  <a:pt x="782" y="423"/>
                </a:cubicBezTo>
                <a:cubicBezTo>
                  <a:pt x="788" y="445"/>
                  <a:pt x="795" y="465"/>
                  <a:pt x="806" y="485"/>
                </a:cubicBezTo>
              </a:path>
              <a:path w="2410" h="1025" extrusionOk="0">
                <a:moveTo>
                  <a:pt x="1070" y="15"/>
                </a:moveTo>
                <a:cubicBezTo>
                  <a:pt x="1097" y="26"/>
                  <a:pt x="1097" y="33"/>
                  <a:pt x="1096" y="90"/>
                </a:cubicBezTo>
                <a:cubicBezTo>
                  <a:pt x="1094" y="191"/>
                  <a:pt x="1090" y="293"/>
                  <a:pt x="1085" y="394"/>
                </a:cubicBezTo>
                <a:cubicBezTo>
                  <a:pt x="1078" y="545"/>
                  <a:pt x="1056" y="698"/>
                  <a:pt x="1060" y="849"/>
                </a:cubicBezTo>
                <a:cubicBezTo>
                  <a:pt x="1062" y="920"/>
                  <a:pt x="1060" y="883"/>
                  <a:pt x="1078" y="884"/>
                </a:cubicBezTo>
              </a:path>
              <a:path w="2410" h="1025" extrusionOk="0">
                <a:moveTo>
                  <a:pt x="1264" y="645"/>
                </a:moveTo>
                <a:cubicBezTo>
                  <a:pt x="1280" y="693"/>
                  <a:pt x="1293" y="741"/>
                  <a:pt x="1292" y="792"/>
                </a:cubicBezTo>
                <a:cubicBezTo>
                  <a:pt x="1292" y="800"/>
                  <a:pt x="1271" y="895"/>
                  <a:pt x="1286" y="860"/>
                </a:cubicBezTo>
              </a:path>
              <a:path w="2410" h="1025" extrusionOk="0">
                <a:moveTo>
                  <a:pt x="1420" y="317"/>
                </a:moveTo>
                <a:cubicBezTo>
                  <a:pt x="1412" y="296"/>
                  <a:pt x="1418" y="284"/>
                  <a:pt x="1426" y="262"/>
                </a:cubicBezTo>
              </a:path>
              <a:path w="2410" h="1025" extrusionOk="0">
                <a:moveTo>
                  <a:pt x="1645" y="0"/>
                </a:moveTo>
                <a:cubicBezTo>
                  <a:pt x="1666" y="81"/>
                  <a:pt x="1668" y="157"/>
                  <a:pt x="1669" y="241"/>
                </a:cubicBezTo>
                <a:cubicBezTo>
                  <a:pt x="1671" y="366"/>
                  <a:pt x="1666" y="490"/>
                  <a:pt x="1656" y="615"/>
                </a:cubicBezTo>
                <a:cubicBezTo>
                  <a:pt x="1649" y="705"/>
                  <a:pt x="1637" y="794"/>
                  <a:pt x="1627" y="884"/>
                </a:cubicBezTo>
                <a:cubicBezTo>
                  <a:pt x="1623" y="915"/>
                  <a:pt x="1622" y="921"/>
                  <a:pt x="1619" y="940"/>
                </a:cubicBezTo>
              </a:path>
              <a:path w="2410" h="1025" extrusionOk="0">
                <a:moveTo>
                  <a:pt x="1940" y="572"/>
                </a:moveTo>
                <a:cubicBezTo>
                  <a:pt x="1902" y="627"/>
                  <a:pt x="1864" y="659"/>
                  <a:pt x="1811" y="699"/>
                </a:cubicBezTo>
                <a:cubicBezTo>
                  <a:pt x="1780" y="723"/>
                  <a:pt x="1716" y="763"/>
                  <a:pt x="1708" y="805"/>
                </a:cubicBezTo>
                <a:cubicBezTo>
                  <a:pt x="1698" y="854"/>
                  <a:pt x="1788" y="864"/>
                  <a:pt x="1815" y="868"/>
                </a:cubicBezTo>
                <a:cubicBezTo>
                  <a:pt x="1903" y="881"/>
                  <a:pt x="1997" y="875"/>
                  <a:pt x="2084" y="858"/>
                </a:cubicBezTo>
                <a:cubicBezTo>
                  <a:pt x="2174" y="840"/>
                  <a:pt x="2282" y="805"/>
                  <a:pt x="2343" y="731"/>
                </a:cubicBezTo>
                <a:cubicBezTo>
                  <a:pt x="2364" y="705"/>
                  <a:pt x="2384" y="654"/>
                  <a:pt x="2360" y="623"/>
                </a:cubicBezTo>
                <a:cubicBezTo>
                  <a:pt x="2355" y="620"/>
                  <a:pt x="2349" y="616"/>
                  <a:pt x="2344" y="613"/>
                </a:cubicBezTo>
                <a:cubicBezTo>
                  <a:pt x="2304" y="618"/>
                  <a:pt x="2290" y="635"/>
                  <a:pt x="2279" y="676"/>
                </a:cubicBezTo>
                <a:cubicBezTo>
                  <a:pt x="2264" y="729"/>
                  <a:pt x="2275" y="789"/>
                  <a:pt x="2290" y="841"/>
                </a:cubicBezTo>
                <a:cubicBezTo>
                  <a:pt x="2300" y="876"/>
                  <a:pt x="2320" y="928"/>
                  <a:pt x="2364" y="930"/>
                </a:cubicBezTo>
                <a:cubicBezTo>
                  <a:pt x="2388" y="924"/>
                  <a:pt x="2397" y="921"/>
                  <a:pt x="2409" y="907"/>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21" name="Ink 21"/>
          <p:cNvSpPr>
            <a:spLocks noRot="1" noChangeAspect="1" noEditPoints="1" noChangeArrowheads="1" noChangeShapeType="1" noTextEdit="1"/>
          </p:cNvSpPr>
          <p:nvPr/>
        </p:nvSpPr>
        <p:spPr bwMode="auto">
          <a:xfrm>
            <a:off x="5861050" y="5265738"/>
            <a:ext cx="85725" cy="484187"/>
          </a:xfrm>
          <a:custGeom>
            <a:avLst/>
            <a:gdLst>
              <a:gd name="T0" fmla="*/ 0 w 238"/>
              <a:gd name="T1" fmla="*/ 2147483647 h 1343"/>
              <a:gd name="T2" fmla="*/ 2147483647 w 238"/>
              <a:gd name="T3" fmla="*/ 2147483647 h 1343"/>
              <a:gd name="T4" fmla="*/ 2147483647 w 238"/>
              <a:gd name="T5" fmla="*/ 2147483647 h 1343"/>
              <a:gd name="T6" fmla="*/ 2147483647 w 238"/>
              <a:gd name="T7" fmla="*/ 2147483647 h 1343"/>
              <a:gd name="T8" fmla="*/ 2147483647 w 238"/>
              <a:gd name="T9" fmla="*/ 2147483647 h 1343"/>
              <a:gd name="T10" fmla="*/ 2147483647 w 238"/>
              <a:gd name="T11" fmla="*/ 2147483647 h 1343"/>
              <a:gd name="T12" fmla="*/ 0 60000 65536"/>
              <a:gd name="T13" fmla="*/ 0 60000 65536"/>
              <a:gd name="T14" fmla="*/ 0 60000 65536"/>
              <a:gd name="T15" fmla="*/ 0 60000 65536"/>
              <a:gd name="T16" fmla="*/ 0 60000 65536"/>
              <a:gd name="T17" fmla="*/ 0 60000 65536"/>
              <a:gd name="T18" fmla="*/ 0 w 238"/>
              <a:gd name="T19" fmla="*/ 0 h 1343"/>
              <a:gd name="T20" fmla="*/ 238 w 238"/>
              <a:gd name="T21" fmla="*/ 1343 h 1343"/>
            </a:gdLst>
            <a:ahLst/>
            <a:cxnLst>
              <a:cxn ang="T12">
                <a:pos x="T0" y="T1"/>
              </a:cxn>
              <a:cxn ang="T13">
                <a:pos x="T2" y="T3"/>
              </a:cxn>
              <a:cxn ang="T14">
                <a:pos x="T4" y="T5"/>
              </a:cxn>
              <a:cxn ang="T15">
                <a:pos x="T6" y="T7"/>
              </a:cxn>
              <a:cxn ang="T16">
                <a:pos x="T8" y="T9"/>
              </a:cxn>
              <a:cxn ang="T17">
                <a:pos x="T10" y="T11"/>
              </a:cxn>
            </a:cxnLst>
            <a:rect l="T18" t="T19" r="T20" b="T21"/>
            <a:pathLst>
              <a:path w="238" h="1343" extrusionOk="0">
                <a:moveTo>
                  <a:pt x="0" y="0"/>
                </a:moveTo>
                <a:cubicBezTo>
                  <a:pt x="28" y="19"/>
                  <a:pt x="28" y="38"/>
                  <a:pt x="29" y="73"/>
                </a:cubicBezTo>
                <a:cubicBezTo>
                  <a:pt x="30" y="115"/>
                  <a:pt x="19" y="154"/>
                  <a:pt x="27" y="196"/>
                </a:cubicBezTo>
                <a:cubicBezTo>
                  <a:pt x="29" y="204"/>
                  <a:pt x="32" y="212"/>
                  <a:pt x="34" y="220"/>
                </a:cubicBezTo>
              </a:path>
              <a:path w="238" h="1343" extrusionOk="0">
                <a:moveTo>
                  <a:pt x="237" y="1164"/>
                </a:moveTo>
                <a:cubicBezTo>
                  <a:pt x="224" y="1228"/>
                  <a:pt x="217" y="1288"/>
                  <a:pt x="181" y="1342"/>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22" name="Ink 22"/>
          <p:cNvSpPr>
            <a:spLocks noRot="1" noChangeAspect="1" noEditPoints="1" noChangeArrowheads="1" noChangeShapeType="1" noTextEdit="1"/>
          </p:cNvSpPr>
          <p:nvPr/>
        </p:nvSpPr>
        <p:spPr bwMode="auto">
          <a:xfrm>
            <a:off x="6202363" y="5291138"/>
            <a:ext cx="668337" cy="581025"/>
          </a:xfrm>
          <a:custGeom>
            <a:avLst/>
            <a:gdLst>
              <a:gd name="T0" fmla="*/ 2147483647 w 1855"/>
              <a:gd name="T1" fmla="*/ 2147483647 h 1613"/>
              <a:gd name="T2" fmla="*/ 2147483647 w 1855"/>
              <a:gd name="T3" fmla="*/ 2147483647 h 1613"/>
              <a:gd name="T4" fmla="*/ 2147483647 w 1855"/>
              <a:gd name="T5" fmla="*/ 2147483647 h 1613"/>
              <a:gd name="T6" fmla="*/ 2147483647 w 1855"/>
              <a:gd name="T7" fmla="*/ 2147483647 h 1613"/>
              <a:gd name="T8" fmla="*/ 2147483647 w 1855"/>
              <a:gd name="T9" fmla="*/ 2147483647 h 1613"/>
              <a:gd name="T10" fmla="*/ 2147483647 w 1855"/>
              <a:gd name="T11" fmla="*/ 2147483647 h 1613"/>
              <a:gd name="T12" fmla="*/ 2147483647 w 1855"/>
              <a:gd name="T13" fmla="*/ 2147483647 h 1613"/>
              <a:gd name="T14" fmla="*/ 2147483647 w 1855"/>
              <a:gd name="T15" fmla="*/ 2147483647 h 1613"/>
              <a:gd name="T16" fmla="*/ 2147483647 w 1855"/>
              <a:gd name="T17" fmla="*/ 2147483647 h 1613"/>
              <a:gd name="T18" fmla="*/ 2147483647 w 1855"/>
              <a:gd name="T19" fmla="*/ 2147483647 h 1613"/>
              <a:gd name="T20" fmla="*/ 2147483647 w 1855"/>
              <a:gd name="T21" fmla="*/ 2147483647 h 1613"/>
              <a:gd name="T22" fmla="*/ 2147483647 w 1855"/>
              <a:gd name="T23" fmla="*/ 2147483647 h 1613"/>
              <a:gd name="T24" fmla="*/ 2147483647 w 1855"/>
              <a:gd name="T25" fmla="*/ 2147483647 h 1613"/>
              <a:gd name="T26" fmla="*/ 2147483647 w 1855"/>
              <a:gd name="T27" fmla="*/ 2147483647 h 1613"/>
              <a:gd name="T28" fmla="*/ 2147483647 w 1855"/>
              <a:gd name="T29" fmla="*/ 2147483647 h 1613"/>
              <a:gd name="T30" fmla="*/ 2147483647 w 1855"/>
              <a:gd name="T31" fmla="*/ 2147483647 h 1613"/>
              <a:gd name="T32" fmla="*/ 2147483647 w 1855"/>
              <a:gd name="T33" fmla="*/ 2147483647 h 1613"/>
              <a:gd name="T34" fmla="*/ 2147483647 w 1855"/>
              <a:gd name="T35" fmla="*/ 2147483647 h 1613"/>
              <a:gd name="T36" fmla="*/ 2147483647 w 1855"/>
              <a:gd name="T37" fmla="*/ 2147483647 h 1613"/>
              <a:gd name="T38" fmla="*/ 2147483647 w 1855"/>
              <a:gd name="T39" fmla="*/ 2147483647 h 1613"/>
              <a:gd name="T40" fmla="*/ 2147483647 w 1855"/>
              <a:gd name="T41" fmla="*/ 2147483647 h 1613"/>
              <a:gd name="T42" fmla="*/ 2147483647 w 1855"/>
              <a:gd name="T43" fmla="*/ 2147483647 h 1613"/>
              <a:gd name="T44" fmla="*/ 2147483647 w 1855"/>
              <a:gd name="T45" fmla="*/ 2147483647 h 1613"/>
              <a:gd name="T46" fmla="*/ 2147483647 w 1855"/>
              <a:gd name="T47" fmla="*/ 2147483647 h 1613"/>
              <a:gd name="T48" fmla="*/ 2147483647 w 1855"/>
              <a:gd name="T49" fmla="*/ 2147483647 h 1613"/>
              <a:gd name="T50" fmla="*/ 2147483647 w 1855"/>
              <a:gd name="T51" fmla="*/ 2147483647 h 1613"/>
              <a:gd name="T52" fmla="*/ 2147483647 w 1855"/>
              <a:gd name="T53" fmla="*/ 2147483647 h 1613"/>
              <a:gd name="T54" fmla="*/ 2147483647 w 1855"/>
              <a:gd name="T55" fmla="*/ 2147483647 h 16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55"/>
              <a:gd name="T85" fmla="*/ 0 h 1613"/>
              <a:gd name="T86" fmla="*/ 1855 w 1855"/>
              <a:gd name="T87" fmla="*/ 1613 h 16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55" h="1613" extrusionOk="0">
                <a:moveTo>
                  <a:pt x="381" y="539"/>
                </a:moveTo>
                <a:cubicBezTo>
                  <a:pt x="356" y="490"/>
                  <a:pt x="343" y="465"/>
                  <a:pt x="280" y="460"/>
                </a:cubicBezTo>
                <a:cubicBezTo>
                  <a:pt x="171" y="451"/>
                  <a:pt x="46" y="558"/>
                  <a:pt x="7" y="653"/>
                </a:cubicBezTo>
                <a:cubicBezTo>
                  <a:pt x="-12" y="699"/>
                  <a:pt x="10" y="690"/>
                  <a:pt x="24" y="719"/>
                </a:cubicBezTo>
                <a:cubicBezTo>
                  <a:pt x="80" y="717"/>
                  <a:pt x="126" y="705"/>
                  <a:pt x="179" y="683"/>
                </a:cubicBezTo>
                <a:cubicBezTo>
                  <a:pt x="231" y="662"/>
                  <a:pt x="288" y="627"/>
                  <a:pt x="345" y="650"/>
                </a:cubicBezTo>
                <a:cubicBezTo>
                  <a:pt x="419" y="680"/>
                  <a:pt x="463" y="780"/>
                  <a:pt x="494" y="845"/>
                </a:cubicBezTo>
                <a:cubicBezTo>
                  <a:pt x="583" y="1029"/>
                  <a:pt x="665" y="1263"/>
                  <a:pt x="629" y="1471"/>
                </a:cubicBezTo>
                <a:cubicBezTo>
                  <a:pt x="617" y="1539"/>
                  <a:pt x="580" y="1611"/>
                  <a:pt x="504" y="1612"/>
                </a:cubicBezTo>
                <a:cubicBezTo>
                  <a:pt x="424" y="1613"/>
                  <a:pt x="379" y="1540"/>
                  <a:pt x="336" y="1486"/>
                </a:cubicBezTo>
              </a:path>
              <a:path w="1855" h="1613" extrusionOk="0">
                <a:moveTo>
                  <a:pt x="804" y="796"/>
                </a:moveTo>
                <a:cubicBezTo>
                  <a:pt x="889" y="752"/>
                  <a:pt x="968" y="715"/>
                  <a:pt x="1029" y="640"/>
                </a:cubicBezTo>
                <a:cubicBezTo>
                  <a:pt x="1065" y="595"/>
                  <a:pt x="1096" y="536"/>
                  <a:pt x="1080" y="477"/>
                </a:cubicBezTo>
                <a:cubicBezTo>
                  <a:pt x="1066" y="426"/>
                  <a:pt x="1012" y="439"/>
                  <a:pt x="979" y="462"/>
                </a:cubicBezTo>
                <a:cubicBezTo>
                  <a:pt x="919" y="504"/>
                  <a:pt x="882" y="577"/>
                  <a:pt x="865" y="646"/>
                </a:cubicBezTo>
                <a:cubicBezTo>
                  <a:pt x="842" y="737"/>
                  <a:pt x="863" y="833"/>
                  <a:pt x="947" y="884"/>
                </a:cubicBezTo>
                <a:cubicBezTo>
                  <a:pt x="1011" y="922"/>
                  <a:pt x="1085" y="917"/>
                  <a:pt x="1150" y="891"/>
                </a:cubicBezTo>
                <a:cubicBezTo>
                  <a:pt x="1236" y="857"/>
                  <a:pt x="1287" y="796"/>
                  <a:pt x="1345" y="728"/>
                </a:cubicBezTo>
              </a:path>
              <a:path w="1855" h="1613" extrusionOk="0">
                <a:moveTo>
                  <a:pt x="1525" y="69"/>
                </a:moveTo>
                <a:cubicBezTo>
                  <a:pt x="1526" y="45"/>
                  <a:pt x="1528" y="23"/>
                  <a:pt x="1531" y="0"/>
                </a:cubicBezTo>
                <a:cubicBezTo>
                  <a:pt x="1544" y="37"/>
                  <a:pt x="1551" y="75"/>
                  <a:pt x="1557" y="117"/>
                </a:cubicBezTo>
                <a:cubicBezTo>
                  <a:pt x="1575" y="250"/>
                  <a:pt x="1589" y="384"/>
                  <a:pt x="1603" y="518"/>
                </a:cubicBezTo>
                <a:cubicBezTo>
                  <a:pt x="1611" y="596"/>
                  <a:pt x="1618" y="673"/>
                  <a:pt x="1626" y="751"/>
                </a:cubicBezTo>
                <a:cubicBezTo>
                  <a:pt x="1627" y="758"/>
                  <a:pt x="1627" y="764"/>
                  <a:pt x="1628" y="771"/>
                </a:cubicBezTo>
              </a:path>
              <a:path w="1855" h="1613" extrusionOk="0">
                <a:moveTo>
                  <a:pt x="1420" y="379"/>
                </a:moveTo>
                <a:cubicBezTo>
                  <a:pt x="1408" y="361"/>
                  <a:pt x="1402" y="359"/>
                  <a:pt x="1407" y="346"/>
                </a:cubicBezTo>
                <a:cubicBezTo>
                  <a:pt x="1471" y="348"/>
                  <a:pt x="1532" y="365"/>
                  <a:pt x="1595" y="377"/>
                </a:cubicBezTo>
                <a:cubicBezTo>
                  <a:pt x="1693" y="395"/>
                  <a:pt x="1761" y="397"/>
                  <a:pt x="1854" y="363"/>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23" name="Ink 23"/>
          <p:cNvSpPr>
            <a:spLocks noRot="1" noChangeAspect="1" noEditPoints="1" noChangeArrowheads="1" noChangeShapeType="1" noTextEdit="1"/>
          </p:cNvSpPr>
          <p:nvPr/>
        </p:nvSpPr>
        <p:spPr bwMode="auto">
          <a:xfrm>
            <a:off x="7048500" y="5584825"/>
            <a:ext cx="14288" cy="161925"/>
          </a:xfrm>
          <a:custGeom>
            <a:avLst/>
            <a:gdLst>
              <a:gd name="T0" fmla="*/ 2147483647 w 38"/>
              <a:gd name="T1" fmla="*/ 2147483647 h 447"/>
              <a:gd name="T2" fmla="*/ 2147483647 w 38"/>
              <a:gd name="T3" fmla="*/ 2147483647 h 447"/>
              <a:gd name="T4" fmla="*/ 2147483647 w 38"/>
              <a:gd name="T5" fmla="*/ 2147483647 h 447"/>
              <a:gd name="T6" fmla="*/ 2147483647 w 38"/>
              <a:gd name="T7" fmla="*/ 2147483647 h 447"/>
              <a:gd name="T8" fmla="*/ 0 w 38"/>
              <a:gd name="T9" fmla="*/ 2147483647 h 447"/>
              <a:gd name="T10" fmla="*/ 0 60000 65536"/>
              <a:gd name="T11" fmla="*/ 0 60000 65536"/>
              <a:gd name="T12" fmla="*/ 0 60000 65536"/>
              <a:gd name="T13" fmla="*/ 0 60000 65536"/>
              <a:gd name="T14" fmla="*/ 0 60000 65536"/>
              <a:gd name="T15" fmla="*/ 0 w 38"/>
              <a:gd name="T16" fmla="*/ 0 h 447"/>
              <a:gd name="T17" fmla="*/ 38 w 38"/>
              <a:gd name="T18" fmla="*/ 447 h 447"/>
            </a:gdLst>
            <a:ahLst/>
            <a:cxnLst>
              <a:cxn ang="T10">
                <a:pos x="T0" y="T1"/>
              </a:cxn>
              <a:cxn ang="T11">
                <a:pos x="T2" y="T3"/>
              </a:cxn>
              <a:cxn ang="T12">
                <a:pos x="T4" y="T5"/>
              </a:cxn>
              <a:cxn ang="T13">
                <a:pos x="T6" y="T7"/>
              </a:cxn>
              <a:cxn ang="T14">
                <a:pos x="T8" y="T9"/>
              </a:cxn>
            </a:cxnLst>
            <a:rect l="T15" t="T16" r="T17" b="T18"/>
            <a:pathLst>
              <a:path w="38" h="447" extrusionOk="0">
                <a:moveTo>
                  <a:pt x="20" y="0"/>
                </a:moveTo>
                <a:cubicBezTo>
                  <a:pt x="29" y="29"/>
                  <a:pt x="36" y="60"/>
                  <a:pt x="37" y="91"/>
                </a:cubicBezTo>
                <a:cubicBezTo>
                  <a:pt x="39" y="149"/>
                  <a:pt x="34" y="208"/>
                  <a:pt x="29" y="266"/>
                </a:cubicBezTo>
                <a:cubicBezTo>
                  <a:pt x="24" y="320"/>
                  <a:pt x="17" y="375"/>
                  <a:pt x="5" y="428"/>
                </a:cubicBezTo>
                <a:cubicBezTo>
                  <a:pt x="3" y="434"/>
                  <a:pt x="2" y="440"/>
                  <a:pt x="0" y="446"/>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24" name="Ink 24"/>
          <p:cNvSpPr>
            <a:spLocks noRot="1" noChangeAspect="1" noEditPoints="1" noChangeArrowheads="1" noChangeShapeType="1" noTextEdit="1"/>
          </p:cNvSpPr>
          <p:nvPr/>
        </p:nvSpPr>
        <p:spPr bwMode="auto">
          <a:xfrm>
            <a:off x="7300913" y="5192713"/>
            <a:ext cx="850900" cy="466725"/>
          </a:xfrm>
          <a:custGeom>
            <a:avLst/>
            <a:gdLst>
              <a:gd name="T0" fmla="*/ 2147483647 w 2362"/>
              <a:gd name="T1" fmla="*/ 2147483647 h 1295"/>
              <a:gd name="T2" fmla="*/ 2147483647 w 2362"/>
              <a:gd name="T3" fmla="*/ 2147483647 h 1295"/>
              <a:gd name="T4" fmla="*/ 2147483647 w 2362"/>
              <a:gd name="T5" fmla="*/ 2147483647 h 1295"/>
              <a:gd name="T6" fmla="*/ 2147483647 w 2362"/>
              <a:gd name="T7" fmla="*/ 2147483647 h 1295"/>
              <a:gd name="T8" fmla="*/ 2147483647 w 2362"/>
              <a:gd name="T9" fmla="*/ 2147483647 h 1295"/>
              <a:gd name="T10" fmla="*/ 2147483647 w 2362"/>
              <a:gd name="T11" fmla="*/ 2147483647 h 1295"/>
              <a:gd name="T12" fmla="*/ 2147483647 w 2362"/>
              <a:gd name="T13" fmla="*/ 2147483647 h 1295"/>
              <a:gd name="T14" fmla="*/ 2147483647 w 2362"/>
              <a:gd name="T15" fmla="*/ 2147483647 h 1295"/>
              <a:gd name="T16" fmla="*/ 2147483647 w 2362"/>
              <a:gd name="T17" fmla="*/ 2147483647 h 1295"/>
              <a:gd name="T18" fmla="*/ 2147483647 w 2362"/>
              <a:gd name="T19" fmla="*/ 2147483647 h 1295"/>
              <a:gd name="T20" fmla="*/ 2147483647 w 2362"/>
              <a:gd name="T21" fmla="*/ 2147483647 h 1295"/>
              <a:gd name="T22" fmla="*/ 2147483647 w 2362"/>
              <a:gd name="T23" fmla="*/ 2147483647 h 1295"/>
              <a:gd name="T24" fmla="*/ 2147483647 w 2362"/>
              <a:gd name="T25" fmla="*/ 2147483647 h 1295"/>
              <a:gd name="T26" fmla="*/ 2147483647 w 2362"/>
              <a:gd name="T27" fmla="*/ 2147483647 h 1295"/>
              <a:gd name="T28" fmla="*/ 2147483647 w 2362"/>
              <a:gd name="T29" fmla="*/ 2147483647 h 1295"/>
              <a:gd name="T30" fmla="*/ 2147483647 w 2362"/>
              <a:gd name="T31" fmla="*/ 2147483647 h 1295"/>
              <a:gd name="T32" fmla="*/ 2147483647 w 2362"/>
              <a:gd name="T33" fmla="*/ 2147483647 h 1295"/>
              <a:gd name="T34" fmla="*/ 2147483647 w 2362"/>
              <a:gd name="T35" fmla="*/ 2147483647 h 1295"/>
              <a:gd name="T36" fmla="*/ 2147483647 w 2362"/>
              <a:gd name="T37" fmla="*/ 2147483647 h 1295"/>
              <a:gd name="T38" fmla="*/ 2147483647 w 2362"/>
              <a:gd name="T39" fmla="*/ 2147483647 h 1295"/>
              <a:gd name="T40" fmla="*/ 2147483647 w 2362"/>
              <a:gd name="T41" fmla="*/ 2147483647 h 1295"/>
              <a:gd name="T42" fmla="*/ 2147483647 w 2362"/>
              <a:gd name="T43" fmla="*/ 2147483647 h 1295"/>
              <a:gd name="T44" fmla="*/ 2147483647 w 2362"/>
              <a:gd name="T45" fmla="*/ 2147483647 h 1295"/>
              <a:gd name="T46" fmla="*/ 2147483647 w 2362"/>
              <a:gd name="T47" fmla="*/ 2147483647 h 1295"/>
              <a:gd name="T48" fmla="*/ 2147483647 w 2362"/>
              <a:gd name="T49" fmla="*/ 2147483647 h 1295"/>
              <a:gd name="T50" fmla="*/ 2147483647 w 2362"/>
              <a:gd name="T51" fmla="*/ 2147483647 h 1295"/>
              <a:gd name="T52" fmla="*/ 2147483647 w 2362"/>
              <a:gd name="T53" fmla="*/ 2147483647 h 1295"/>
              <a:gd name="T54" fmla="*/ 2147483647 w 2362"/>
              <a:gd name="T55" fmla="*/ 2147483647 h 1295"/>
              <a:gd name="T56" fmla="*/ 2147483647 w 2362"/>
              <a:gd name="T57" fmla="*/ 2147483647 h 1295"/>
              <a:gd name="T58" fmla="*/ 2147483647 w 2362"/>
              <a:gd name="T59" fmla="*/ 2147483647 h 1295"/>
              <a:gd name="T60" fmla="*/ 2147483647 w 2362"/>
              <a:gd name="T61" fmla="*/ 2147483647 h 1295"/>
              <a:gd name="T62" fmla="*/ 2147483647 w 2362"/>
              <a:gd name="T63" fmla="*/ 2147483647 h 1295"/>
              <a:gd name="T64" fmla="*/ 2147483647 w 2362"/>
              <a:gd name="T65" fmla="*/ 2147483647 h 1295"/>
              <a:gd name="T66" fmla="*/ 2147483647 w 2362"/>
              <a:gd name="T67" fmla="*/ 2147483647 h 1295"/>
              <a:gd name="T68" fmla="*/ 2147483647 w 2362"/>
              <a:gd name="T69" fmla="*/ 2147483647 h 1295"/>
              <a:gd name="T70" fmla="*/ 2147483647 w 2362"/>
              <a:gd name="T71" fmla="*/ 2147483647 h 1295"/>
              <a:gd name="T72" fmla="*/ 2147483647 w 2362"/>
              <a:gd name="T73" fmla="*/ 2147483647 h 1295"/>
              <a:gd name="T74" fmla="*/ 2147483647 w 2362"/>
              <a:gd name="T75" fmla="*/ 2147483647 h 1295"/>
              <a:gd name="T76" fmla="*/ 2147483647 w 2362"/>
              <a:gd name="T77" fmla="*/ 2147483647 h 1295"/>
              <a:gd name="T78" fmla="*/ 2147483647 w 2362"/>
              <a:gd name="T79" fmla="*/ 2147483647 h 1295"/>
              <a:gd name="T80" fmla="*/ 2147483647 w 2362"/>
              <a:gd name="T81" fmla="*/ 2147483647 h 1295"/>
              <a:gd name="T82" fmla="*/ 2147483647 w 2362"/>
              <a:gd name="T83" fmla="*/ 2147483647 h 1295"/>
              <a:gd name="T84" fmla="*/ 2147483647 w 2362"/>
              <a:gd name="T85" fmla="*/ 2147483647 h 1295"/>
              <a:gd name="T86" fmla="*/ 2147483647 w 2362"/>
              <a:gd name="T87" fmla="*/ 2147483647 h 1295"/>
              <a:gd name="T88" fmla="*/ 2147483647 w 2362"/>
              <a:gd name="T89" fmla="*/ 2147483647 h 1295"/>
              <a:gd name="T90" fmla="*/ 2147483647 w 2362"/>
              <a:gd name="T91" fmla="*/ 2147483647 h 1295"/>
              <a:gd name="T92" fmla="*/ 2147483647 w 2362"/>
              <a:gd name="T93" fmla="*/ 2147483647 h 1295"/>
              <a:gd name="T94" fmla="*/ 2147483647 w 2362"/>
              <a:gd name="T95" fmla="*/ 2147483647 h 1295"/>
              <a:gd name="T96" fmla="*/ 2147483647 w 2362"/>
              <a:gd name="T97" fmla="*/ 2147483647 h 1295"/>
              <a:gd name="T98" fmla="*/ 2147483647 w 2362"/>
              <a:gd name="T99" fmla="*/ 2147483647 h 1295"/>
              <a:gd name="T100" fmla="*/ 2147483647 w 2362"/>
              <a:gd name="T101" fmla="*/ 2147483647 h 1295"/>
              <a:gd name="T102" fmla="*/ 2147483647 w 2362"/>
              <a:gd name="T103" fmla="*/ 2147483647 h 1295"/>
              <a:gd name="T104" fmla="*/ 2147483647 w 2362"/>
              <a:gd name="T105" fmla="*/ 2147483647 h 1295"/>
              <a:gd name="T106" fmla="*/ 2147483647 w 2362"/>
              <a:gd name="T107" fmla="*/ 2147483647 h 1295"/>
              <a:gd name="T108" fmla="*/ 2147483647 w 2362"/>
              <a:gd name="T109" fmla="*/ 2147483647 h 1295"/>
              <a:gd name="T110" fmla="*/ 2147483647 w 2362"/>
              <a:gd name="T111" fmla="*/ 2147483647 h 1295"/>
              <a:gd name="T112" fmla="*/ 2147483647 w 2362"/>
              <a:gd name="T113" fmla="*/ 2147483647 h 1295"/>
              <a:gd name="T114" fmla="*/ 2147483647 w 2362"/>
              <a:gd name="T115" fmla="*/ 2147483647 h 1295"/>
              <a:gd name="T116" fmla="*/ 2147483647 w 2362"/>
              <a:gd name="T117" fmla="*/ 2147483647 h 129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62"/>
              <a:gd name="T178" fmla="*/ 0 h 1295"/>
              <a:gd name="T179" fmla="*/ 2362 w 2362"/>
              <a:gd name="T180" fmla="*/ 1295 h 129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62" h="1295" extrusionOk="0">
                <a:moveTo>
                  <a:pt x="102" y="135"/>
                </a:moveTo>
                <a:cubicBezTo>
                  <a:pt x="100" y="131"/>
                  <a:pt x="97" y="126"/>
                  <a:pt x="95" y="122"/>
                </a:cubicBezTo>
                <a:cubicBezTo>
                  <a:pt x="87" y="136"/>
                  <a:pt x="81" y="167"/>
                  <a:pt x="79" y="205"/>
                </a:cubicBezTo>
                <a:cubicBezTo>
                  <a:pt x="67" y="402"/>
                  <a:pt x="52" y="598"/>
                  <a:pt x="31" y="795"/>
                </a:cubicBezTo>
                <a:cubicBezTo>
                  <a:pt x="23" y="873"/>
                  <a:pt x="15" y="952"/>
                  <a:pt x="4" y="1029"/>
                </a:cubicBezTo>
                <a:cubicBezTo>
                  <a:pt x="-2" y="1070"/>
                  <a:pt x="20" y="1044"/>
                  <a:pt x="35" y="1026"/>
                </a:cubicBezTo>
                <a:cubicBezTo>
                  <a:pt x="41" y="1017"/>
                  <a:pt x="48" y="1007"/>
                  <a:pt x="54" y="998"/>
                </a:cubicBezTo>
              </a:path>
              <a:path w="2362" h="1295" extrusionOk="0">
                <a:moveTo>
                  <a:pt x="220" y="821"/>
                </a:moveTo>
                <a:cubicBezTo>
                  <a:pt x="266" y="821"/>
                  <a:pt x="287" y="837"/>
                  <a:pt x="306" y="884"/>
                </a:cubicBezTo>
                <a:cubicBezTo>
                  <a:pt x="325" y="929"/>
                  <a:pt x="333" y="984"/>
                  <a:pt x="341" y="1032"/>
                </a:cubicBezTo>
                <a:cubicBezTo>
                  <a:pt x="345" y="1054"/>
                  <a:pt x="346" y="1077"/>
                  <a:pt x="350" y="1099"/>
                </a:cubicBezTo>
                <a:cubicBezTo>
                  <a:pt x="351" y="1071"/>
                  <a:pt x="352" y="1044"/>
                  <a:pt x="354" y="1016"/>
                </a:cubicBezTo>
              </a:path>
              <a:path w="2362" h="1295" extrusionOk="0">
                <a:moveTo>
                  <a:pt x="380" y="422"/>
                </a:moveTo>
                <a:cubicBezTo>
                  <a:pt x="379" y="418"/>
                  <a:pt x="378" y="413"/>
                  <a:pt x="377" y="409"/>
                </a:cubicBezTo>
                <a:cubicBezTo>
                  <a:pt x="401" y="419"/>
                  <a:pt x="406" y="437"/>
                  <a:pt x="419" y="461"/>
                </a:cubicBezTo>
              </a:path>
              <a:path w="2362" h="1295" extrusionOk="0">
                <a:moveTo>
                  <a:pt x="561" y="904"/>
                </a:moveTo>
                <a:cubicBezTo>
                  <a:pt x="577" y="924"/>
                  <a:pt x="602" y="957"/>
                  <a:pt x="632" y="926"/>
                </a:cubicBezTo>
                <a:cubicBezTo>
                  <a:pt x="666" y="891"/>
                  <a:pt x="686" y="826"/>
                  <a:pt x="705" y="782"/>
                </a:cubicBezTo>
                <a:cubicBezTo>
                  <a:pt x="722" y="741"/>
                  <a:pt x="737" y="702"/>
                  <a:pt x="762" y="666"/>
                </a:cubicBezTo>
                <a:cubicBezTo>
                  <a:pt x="785" y="684"/>
                  <a:pt x="792" y="699"/>
                  <a:pt x="808" y="730"/>
                </a:cubicBezTo>
                <a:cubicBezTo>
                  <a:pt x="832" y="775"/>
                  <a:pt x="861" y="821"/>
                  <a:pt x="900" y="855"/>
                </a:cubicBezTo>
                <a:cubicBezTo>
                  <a:pt x="923" y="875"/>
                  <a:pt x="959" y="898"/>
                  <a:pt x="992" y="894"/>
                </a:cubicBezTo>
                <a:cubicBezTo>
                  <a:pt x="1019" y="891"/>
                  <a:pt x="1011" y="851"/>
                  <a:pt x="1009" y="834"/>
                </a:cubicBezTo>
                <a:cubicBezTo>
                  <a:pt x="1005" y="796"/>
                  <a:pt x="988" y="758"/>
                  <a:pt x="975" y="722"/>
                </a:cubicBezTo>
                <a:cubicBezTo>
                  <a:pt x="966" y="696"/>
                  <a:pt x="963" y="687"/>
                  <a:pt x="958" y="669"/>
                </a:cubicBezTo>
              </a:path>
              <a:path w="2362" h="1295" extrusionOk="0">
                <a:moveTo>
                  <a:pt x="792" y="119"/>
                </a:moveTo>
                <a:cubicBezTo>
                  <a:pt x="775" y="126"/>
                  <a:pt x="775" y="124"/>
                  <a:pt x="771" y="178"/>
                </a:cubicBezTo>
                <a:cubicBezTo>
                  <a:pt x="764" y="272"/>
                  <a:pt x="765" y="366"/>
                  <a:pt x="766" y="460"/>
                </a:cubicBezTo>
                <a:cubicBezTo>
                  <a:pt x="768" y="581"/>
                  <a:pt x="777" y="702"/>
                  <a:pt x="792" y="822"/>
                </a:cubicBezTo>
                <a:cubicBezTo>
                  <a:pt x="802" y="900"/>
                  <a:pt x="815" y="978"/>
                  <a:pt x="832" y="1055"/>
                </a:cubicBezTo>
                <a:cubicBezTo>
                  <a:pt x="833" y="1061"/>
                  <a:pt x="844" y="1136"/>
                  <a:pt x="847" y="1112"/>
                </a:cubicBezTo>
                <a:cubicBezTo>
                  <a:pt x="846" y="1106"/>
                  <a:pt x="846" y="1099"/>
                  <a:pt x="845" y="1093"/>
                </a:cubicBezTo>
              </a:path>
              <a:path w="2362" h="1295" extrusionOk="0">
                <a:moveTo>
                  <a:pt x="1085" y="365"/>
                </a:moveTo>
                <a:cubicBezTo>
                  <a:pt x="1129" y="362"/>
                  <a:pt x="1136" y="373"/>
                  <a:pt x="1138" y="418"/>
                </a:cubicBezTo>
                <a:cubicBezTo>
                  <a:pt x="1140" y="476"/>
                  <a:pt x="1115" y="530"/>
                  <a:pt x="1085" y="579"/>
                </a:cubicBezTo>
                <a:cubicBezTo>
                  <a:pt x="1052" y="633"/>
                  <a:pt x="1007" y="675"/>
                  <a:pt x="955" y="711"/>
                </a:cubicBezTo>
                <a:cubicBezTo>
                  <a:pt x="930" y="728"/>
                  <a:pt x="903" y="740"/>
                  <a:pt x="878" y="757"/>
                </a:cubicBezTo>
                <a:cubicBezTo>
                  <a:pt x="901" y="776"/>
                  <a:pt x="930" y="783"/>
                  <a:pt x="958" y="793"/>
                </a:cubicBezTo>
                <a:cubicBezTo>
                  <a:pt x="1022" y="815"/>
                  <a:pt x="1086" y="833"/>
                  <a:pt x="1151" y="851"/>
                </a:cubicBezTo>
                <a:cubicBezTo>
                  <a:pt x="1177" y="858"/>
                  <a:pt x="1193" y="860"/>
                  <a:pt x="1211" y="837"/>
                </a:cubicBezTo>
                <a:cubicBezTo>
                  <a:pt x="1213" y="833"/>
                  <a:pt x="1215" y="828"/>
                  <a:pt x="1217" y="824"/>
                </a:cubicBezTo>
              </a:path>
              <a:path w="2362" h="1295" extrusionOk="0">
                <a:moveTo>
                  <a:pt x="1363" y="671"/>
                </a:moveTo>
                <a:cubicBezTo>
                  <a:pt x="1392" y="668"/>
                  <a:pt x="1420" y="655"/>
                  <a:pt x="1442" y="635"/>
                </a:cubicBezTo>
                <a:cubicBezTo>
                  <a:pt x="1477" y="603"/>
                  <a:pt x="1513" y="556"/>
                  <a:pt x="1535" y="514"/>
                </a:cubicBezTo>
                <a:cubicBezTo>
                  <a:pt x="1550" y="486"/>
                  <a:pt x="1578" y="428"/>
                  <a:pt x="1550" y="398"/>
                </a:cubicBezTo>
                <a:cubicBezTo>
                  <a:pt x="1518" y="364"/>
                  <a:pt x="1444" y="412"/>
                  <a:pt x="1420" y="431"/>
                </a:cubicBezTo>
                <a:cubicBezTo>
                  <a:pt x="1353" y="484"/>
                  <a:pt x="1301" y="561"/>
                  <a:pt x="1275" y="643"/>
                </a:cubicBezTo>
                <a:cubicBezTo>
                  <a:pt x="1249" y="728"/>
                  <a:pt x="1254" y="834"/>
                  <a:pt x="1329" y="893"/>
                </a:cubicBezTo>
                <a:cubicBezTo>
                  <a:pt x="1377" y="931"/>
                  <a:pt x="1456" y="934"/>
                  <a:pt x="1514" y="920"/>
                </a:cubicBezTo>
                <a:cubicBezTo>
                  <a:pt x="1584" y="903"/>
                  <a:pt x="1643" y="853"/>
                  <a:pt x="1700" y="812"/>
                </a:cubicBezTo>
              </a:path>
              <a:path w="2362" h="1295" extrusionOk="0">
                <a:moveTo>
                  <a:pt x="1992" y="63"/>
                </a:moveTo>
                <a:cubicBezTo>
                  <a:pt x="1999" y="41"/>
                  <a:pt x="1993" y="27"/>
                  <a:pt x="2021" y="14"/>
                </a:cubicBezTo>
                <a:cubicBezTo>
                  <a:pt x="2057" y="-2"/>
                  <a:pt x="2126" y="-1"/>
                  <a:pt x="2165" y="0"/>
                </a:cubicBezTo>
                <a:cubicBezTo>
                  <a:pt x="2240" y="1"/>
                  <a:pt x="2308" y="17"/>
                  <a:pt x="2339" y="93"/>
                </a:cubicBezTo>
                <a:cubicBezTo>
                  <a:pt x="2377" y="189"/>
                  <a:pt x="2362" y="306"/>
                  <a:pt x="2354" y="405"/>
                </a:cubicBezTo>
                <a:cubicBezTo>
                  <a:pt x="2343" y="550"/>
                  <a:pt x="2325" y="694"/>
                  <a:pt x="2312" y="839"/>
                </a:cubicBezTo>
                <a:cubicBezTo>
                  <a:pt x="2303" y="944"/>
                  <a:pt x="2298" y="1051"/>
                  <a:pt x="2280" y="1155"/>
                </a:cubicBezTo>
                <a:cubicBezTo>
                  <a:pt x="2271" y="1207"/>
                  <a:pt x="2255" y="1281"/>
                  <a:pt x="2194" y="1294"/>
                </a:cubicBezTo>
                <a:cubicBezTo>
                  <a:pt x="2139" y="1306"/>
                  <a:pt x="2095" y="1262"/>
                  <a:pt x="2066" y="1223"/>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25" name="Ink 25"/>
          <p:cNvSpPr>
            <a:spLocks noRot="1" noChangeAspect="1" noEditPoints="1" noChangeArrowheads="1" noChangeShapeType="1" noTextEdit="1"/>
          </p:cNvSpPr>
          <p:nvPr/>
        </p:nvSpPr>
        <p:spPr bwMode="auto">
          <a:xfrm>
            <a:off x="4826000" y="5745163"/>
            <a:ext cx="995363" cy="431800"/>
          </a:xfrm>
          <a:custGeom>
            <a:avLst/>
            <a:gdLst>
              <a:gd name="T0" fmla="*/ 2147483647 w 2764"/>
              <a:gd name="T1" fmla="*/ 2147483647 h 1200"/>
              <a:gd name="T2" fmla="*/ 2147483647 w 2764"/>
              <a:gd name="T3" fmla="*/ 2147483647 h 1200"/>
              <a:gd name="T4" fmla="*/ 2147483647 w 2764"/>
              <a:gd name="T5" fmla="*/ 2147483647 h 1200"/>
              <a:gd name="T6" fmla="*/ 2147483647 w 2764"/>
              <a:gd name="T7" fmla="*/ 2147483647 h 1200"/>
              <a:gd name="T8" fmla="*/ 2147483647 w 2764"/>
              <a:gd name="T9" fmla="*/ 2147483647 h 1200"/>
              <a:gd name="T10" fmla="*/ 2147483647 w 2764"/>
              <a:gd name="T11" fmla="*/ 2147483647 h 1200"/>
              <a:gd name="T12" fmla="*/ 0 w 2764"/>
              <a:gd name="T13" fmla="*/ 2147483647 h 1200"/>
              <a:gd name="T14" fmla="*/ 2147483647 w 2764"/>
              <a:gd name="T15" fmla="*/ 2147483647 h 1200"/>
              <a:gd name="T16" fmla="*/ 2147483647 w 2764"/>
              <a:gd name="T17" fmla="*/ 2147483647 h 1200"/>
              <a:gd name="T18" fmla="*/ 2147483647 w 2764"/>
              <a:gd name="T19" fmla="*/ 2147483647 h 1200"/>
              <a:gd name="T20" fmla="*/ 2147483647 w 2764"/>
              <a:gd name="T21" fmla="*/ 2147483647 h 1200"/>
              <a:gd name="T22" fmla="*/ 2147483647 w 2764"/>
              <a:gd name="T23" fmla="*/ 2147483647 h 1200"/>
              <a:gd name="T24" fmla="*/ 2147483647 w 2764"/>
              <a:gd name="T25" fmla="*/ 2147483647 h 1200"/>
              <a:gd name="T26" fmla="*/ 2147483647 w 2764"/>
              <a:gd name="T27" fmla="*/ 2147483647 h 1200"/>
              <a:gd name="T28" fmla="*/ 2147483647 w 2764"/>
              <a:gd name="T29" fmla="*/ 2147483647 h 1200"/>
              <a:gd name="T30" fmla="*/ 2147483647 w 2764"/>
              <a:gd name="T31" fmla="*/ 2147483647 h 1200"/>
              <a:gd name="T32" fmla="*/ 2147483647 w 2764"/>
              <a:gd name="T33" fmla="*/ 2147483647 h 1200"/>
              <a:gd name="T34" fmla="*/ 2147483647 w 2764"/>
              <a:gd name="T35" fmla="*/ 2147483647 h 1200"/>
              <a:gd name="T36" fmla="*/ 2147483647 w 2764"/>
              <a:gd name="T37" fmla="*/ 2147483647 h 1200"/>
              <a:gd name="T38" fmla="*/ 2147483647 w 2764"/>
              <a:gd name="T39" fmla="*/ 2147483647 h 1200"/>
              <a:gd name="T40" fmla="*/ 2147483647 w 2764"/>
              <a:gd name="T41" fmla="*/ 2147483647 h 1200"/>
              <a:gd name="T42" fmla="*/ 2147483647 w 2764"/>
              <a:gd name="T43" fmla="*/ 2147483647 h 1200"/>
              <a:gd name="T44" fmla="*/ 2147483647 w 2764"/>
              <a:gd name="T45" fmla="*/ 2147483647 h 1200"/>
              <a:gd name="T46" fmla="*/ 2147483647 w 2764"/>
              <a:gd name="T47" fmla="*/ 2147483647 h 1200"/>
              <a:gd name="T48" fmla="*/ 2147483647 w 2764"/>
              <a:gd name="T49" fmla="*/ 2147483647 h 1200"/>
              <a:gd name="T50" fmla="*/ 2147483647 w 2764"/>
              <a:gd name="T51" fmla="*/ 2147483647 h 1200"/>
              <a:gd name="T52" fmla="*/ 2147483647 w 2764"/>
              <a:gd name="T53" fmla="*/ 2147483647 h 1200"/>
              <a:gd name="T54" fmla="*/ 2147483647 w 2764"/>
              <a:gd name="T55" fmla="*/ 2147483647 h 1200"/>
              <a:gd name="T56" fmla="*/ 2147483647 w 2764"/>
              <a:gd name="T57" fmla="*/ 2147483647 h 1200"/>
              <a:gd name="T58" fmla="*/ 2147483647 w 2764"/>
              <a:gd name="T59" fmla="*/ 2147483647 h 1200"/>
              <a:gd name="T60" fmla="*/ 2147483647 w 2764"/>
              <a:gd name="T61" fmla="*/ 2147483647 h 1200"/>
              <a:gd name="T62" fmla="*/ 2147483647 w 2764"/>
              <a:gd name="T63" fmla="*/ 2147483647 h 1200"/>
              <a:gd name="T64" fmla="*/ 2147483647 w 2764"/>
              <a:gd name="T65" fmla="*/ 2147483647 h 1200"/>
              <a:gd name="T66" fmla="*/ 2147483647 w 2764"/>
              <a:gd name="T67" fmla="*/ 2147483647 h 1200"/>
              <a:gd name="T68" fmla="*/ 2147483647 w 2764"/>
              <a:gd name="T69" fmla="*/ 2147483647 h 1200"/>
              <a:gd name="T70" fmla="*/ 2147483647 w 2764"/>
              <a:gd name="T71" fmla="*/ 2147483647 h 1200"/>
              <a:gd name="T72" fmla="*/ 2147483647 w 2764"/>
              <a:gd name="T73" fmla="*/ 2147483647 h 1200"/>
              <a:gd name="T74" fmla="*/ 2147483647 w 2764"/>
              <a:gd name="T75" fmla="*/ 2147483647 h 1200"/>
              <a:gd name="T76" fmla="*/ 2147483647 w 2764"/>
              <a:gd name="T77" fmla="*/ 2147483647 h 1200"/>
              <a:gd name="T78" fmla="*/ 2147483647 w 2764"/>
              <a:gd name="T79" fmla="*/ 2147483647 h 1200"/>
              <a:gd name="T80" fmla="*/ 2147483647 w 2764"/>
              <a:gd name="T81" fmla="*/ 2147483647 h 1200"/>
              <a:gd name="T82" fmla="*/ 2147483647 w 2764"/>
              <a:gd name="T83" fmla="*/ 2147483647 h 1200"/>
              <a:gd name="T84" fmla="*/ 2147483647 w 2764"/>
              <a:gd name="T85" fmla="*/ 2147483647 h 1200"/>
              <a:gd name="T86" fmla="*/ 2147483647 w 2764"/>
              <a:gd name="T87" fmla="*/ 2147483647 h 1200"/>
              <a:gd name="T88" fmla="*/ 2147483647 w 2764"/>
              <a:gd name="T89" fmla="*/ 2147483647 h 1200"/>
              <a:gd name="T90" fmla="*/ 2147483647 w 2764"/>
              <a:gd name="T91" fmla="*/ 2147483647 h 12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764"/>
              <a:gd name="T139" fmla="*/ 0 h 1200"/>
              <a:gd name="T140" fmla="*/ 2764 w 2764"/>
              <a:gd name="T141" fmla="*/ 1200 h 12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764" h="1200" extrusionOk="0">
                <a:moveTo>
                  <a:pt x="452" y="75"/>
                </a:moveTo>
                <a:cubicBezTo>
                  <a:pt x="435" y="71"/>
                  <a:pt x="416" y="66"/>
                  <a:pt x="396" y="60"/>
                </a:cubicBezTo>
                <a:cubicBezTo>
                  <a:pt x="348" y="46"/>
                  <a:pt x="299" y="37"/>
                  <a:pt x="249" y="35"/>
                </a:cubicBezTo>
                <a:cubicBezTo>
                  <a:pt x="213" y="33"/>
                  <a:pt x="165" y="32"/>
                  <a:pt x="132" y="51"/>
                </a:cubicBezTo>
                <a:cubicBezTo>
                  <a:pt x="97" y="72"/>
                  <a:pt x="85" y="118"/>
                  <a:pt x="78" y="155"/>
                </a:cubicBezTo>
                <a:cubicBezTo>
                  <a:pt x="63" y="239"/>
                  <a:pt x="62" y="326"/>
                  <a:pt x="51" y="411"/>
                </a:cubicBezTo>
                <a:cubicBezTo>
                  <a:pt x="32" y="562"/>
                  <a:pt x="-1" y="717"/>
                  <a:pt x="0" y="870"/>
                </a:cubicBezTo>
                <a:cubicBezTo>
                  <a:pt x="0" y="927"/>
                  <a:pt x="12" y="984"/>
                  <a:pt x="60" y="1020"/>
                </a:cubicBezTo>
                <a:cubicBezTo>
                  <a:pt x="104" y="1054"/>
                  <a:pt x="166" y="1061"/>
                  <a:pt x="219" y="1069"/>
                </a:cubicBezTo>
                <a:cubicBezTo>
                  <a:pt x="269" y="1077"/>
                  <a:pt x="320" y="1086"/>
                  <a:pt x="371" y="1086"/>
                </a:cubicBezTo>
                <a:cubicBezTo>
                  <a:pt x="394" y="1085"/>
                  <a:pt x="400" y="1086"/>
                  <a:pt x="413" y="1079"/>
                </a:cubicBezTo>
              </a:path>
              <a:path w="2764" h="1200" extrusionOk="0">
                <a:moveTo>
                  <a:pt x="647" y="119"/>
                </a:moveTo>
                <a:cubicBezTo>
                  <a:pt x="661" y="127"/>
                  <a:pt x="652" y="152"/>
                  <a:pt x="648" y="175"/>
                </a:cubicBezTo>
                <a:cubicBezTo>
                  <a:pt x="640" y="218"/>
                  <a:pt x="632" y="261"/>
                  <a:pt x="627" y="304"/>
                </a:cubicBezTo>
                <a:cubicBezTo>
                  <a:pt x="622" y="344"/>
                  <a:pt x="613" y="386"/>
                  <a:pt x="620" y="426"/>
                </a:cubicBezTo>
                <a:cubicBezTo>
                  <a:pt x="624" y="449"/>
                  <a:pt x="634" y="445"/>
                  <a:pt x="652" y="445"/>
                </a:cubicBezTo>
              </a:path>
              <a:path w="2764" h="1200" extrusionOk="0">
                <a:moveTo>
                  <a:pt x="1318" y="379"/>
                </a:moveTo>
                <a:cubicBezTo>
                  <a:pt x="1326" y="415"/>
                  <a:pt x="1320" y="445"/>
                  <a:pt x="1312" y="481"/>
                </a:cubicBezTo>
                <a:cubicBezTo>
                  <a:pt x="1298" y="540"/>
                  <a:pt x="1286" y="599"/>
                  <a:pt x="1274" y="659"/>
                </a:cubicBezTo>
                <a:cubicBezTo>
                  <a:pt x="1264" y="713"/>
                  <a:pt x="1255" y="766"/>
                  <a:pt x="1241" y="818"/>
                </a:cubicBezTo>
                <a:cubicBezTo>
                  <a:pt x="1237" y="838"/>
                  <a:pt x="1236" y="843"/>
                  <a:pt x="1231" y="854"/>
                </a:cubicBezTo>
              </a:path>
              <a:path w="2764" h="1200" extrusionOk="0">
                <a:moveTo>
                  <a:pt x="954" y="373"/>
                </a:moveTo>
                <a:cubicBezTo>
                  <a:pt x="949" y="337"/>
                  <a:pt x="956" y="309"/>
                  <a:pt x="994" y="289"/>
                </a:cubicBezTo>
                <a:cubicBezTo>
                  <a:pt x="1060" y="254"/>
                  <a:pt x="1145" y="239"/>
                  <a:pt x="1217" y="226"/>
                </a:cubicBezTo>
                <a:cubicBezTo>
                  <a:pt x="1304" y="210"/>
                  <a:pt x="1389" y="207"/>
                  <a:pt x="1476" y="202"/>
                </a:cubicBezTo>
                <a:cubicBezTo>
                  <a:pt x="1532" y="199"/>
                  <a:pt x="1591" y="200"/>
                  <a:pt x="1645" y="218"/>
                </a:cubicBezTo>
                <a:cubicBezTo>
                  <a:pt x="1652" y="221"/>
                  <a:pt x="1659" y="225"/>
                  <a:pt x="1666" y="228"/>
                </a:cubicBezTo>
              </a:path>
              <a:path w="2764" h="1200" extrusionOk="0">
                <a:moveTo>
                  <a:pt x="932" y="980"/>
                </a:moveTo>
                <a:cubicBezTo>
                  <a:pt x="953" y="1027"/>
                  <a:pt x="993" y="1025"/>
                  <a:pt x="1046" y="1026"/>
                </a:cubicBezTo>
                <a:cubicBezTo>
                  <a:pt x="1131" y="1027"/>
                  <a:pt x="1215" y="1014"/>
                  <a:pt x="1300" y="1005"/>
                </a:cubicBezTo>
                <a:cubicBezTo>
                  <a:pt x="1383" y="996"/>
                  <a:pt x="1459" y="977"/>
                  <a:pt x="1534" y="938"/>
                </a:cubicBezTo>
                <a:cubicBezTo>
                  <a:pt x="1550" y="928"/>
                  <a:pt x="1566" y="919"/>
                  <a:pt x="1582" y="909"/>
                </a:cubicBezTo>
              </a:path>
              <a:path w="2764" h="1200" extrusionOk="0">
                <a:moveTo>
                  <a:pt x="1867" y="249"/>
                </a:moveTo>
                <a:cubicBezTo>
                  <a:pt x="1888" y="285"/>
                  <a:pt x="1882" y="301"/>
                  <a:pt x="1871" y="341"/>
                </a:cubicBezTo>
                <a:cubicBezTo>
                  <a:pt x="1857" y="393"/>
                  <a:pt x="1843" y="447"/>
                  <a:pt x="1823" y="496"/>
                </a:cubicBezTo>
                <a:cubicBezTo>
                  <a:pt x="1810" y="528"/>
                  <a:pt x="1794" y="547"/>
                  <a:pt x="1827" y="566"/>
                </a:cubicBezTo>
              </a:path>
              <a:path w="2764" h="1200" extrusionOk="0">
                <a:moveTo>
                  <a:pt x="2162" y="70"/>
                </a:moveTo>
                <a:cubicBezTo>
                  <a:pt x="2190" y="43"/>
                  <a:pt x="2207" y="22"/>
                  <a:pt x="2246" y="9"/>
                </a:cubicBezTo>
                <a:cubicBezTo>
                  <a:pt x="2293" y="-6"/>
                  <a:pt x="2334" y="1"/>
                  <a:pt x="2375" y="28"/>
                </a:cubicBezTo>
                <a:cubicBezTo>
                  <a:pt x="2439" y="70"/>
                  <a:pt x="2486" y="140"/>
                  <a:pt x="2526" y="203"/>
                </a:cubicBezTo>
                <a:cubicBezTo>
                  <a:pt x="2581" y="289"/>
                  <a:pt x="2625" y="384"/>
                  <a:pt x="2660" y="480"/>
                </a:cubicBezTo>
                <a:cubicBezTo>
                  <a:pt x="2713" y="623"/>
                  <a:pt x="2779" y="805"/>
                  <a:pt x="2761" y="961"/>
                </a:cubicBezTo>
                <a:cubicBezTo>
                  <a:pt x="2755" y="1013"/>
                  <a:pt x="2733" y="1054"/>
                  <a:pt x="2691" y="1086"/>
                </a:cubicBezTo>
                <a:cubicBezTo>
                  <a:pt x="2642" y="1124"/>
                  <a:pt x="2577" y="1151"/>
                  <a:pt x="2517" y="1167"/>
                </a:cubicBezTo>
                <a:cubicBezTo>
                  <a:pt x="2460" y="1182"/>
                  <a:pt x="2397" y="1194"/>
                  <a:pt x="2339" y="1199"/>
                </a:cubicBezTo>
                <a:cubicBezTo>
                  <a:pt x="2286" y="1204"/>
                  <a:pt x="2295" y="1186"/>
                  <a:pt x="2273" y="1162"/>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5"/>
          <p:cNvSpPr txBox="1">
            <a:spLocks noChangeArrowheads="1"/>
          </p:cNvSpPr>
          <p:nvPr/>
        </p:nvSpPr>
        <p:spPr bwMode="auto">
          <a:xfrm>
            <a:off x="274638" y="293688"/>
            <a:ext cx="2203450" cy="1322387"/>
          </a:xfrm>
          <a:prstGeom prst="rect">
            <a:avLst/>
          </a:prstGeom>
          <a:noFill/>
          <a:ln w="19050">
            <a:solidFill>
              <a:srgbClr val="1608F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i="1"/>
              <a:t>Markov</a:t>
            </a:r>
            <a:r>
              <a:rPr lang="en-US" sz="4000" b="1"/>
              <a:t> </a:t>
            </a:r>
            <a:r>
              <a:rPr lang="en-US" sz="4000"/>
              <a:t>Models</a:t>
            </a:r>
          </a:p>
        </p:txBody>
      </p:sp>
      <p:sp>
        <p:nvSpPr>
          <p:cNvPr id="52227" name="Text Box 6"/>
          <p:cNvSpPr txBox="1">
            <a:spLocks noChangeArrowheads="1"/>
          </p:cNvSpPr>
          <p:nvPr/>
        </p:nvSpPr>
        <p:spPr bwMode="auto">
          <a:xfrm>
            <a:off x="287338" y="2433638"/>
            <a:ext cx="1863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t>The text file:</a:t>
            </a:r>
          </a:p>
        </p:txBody>
      </p:sp>
      <p:sp>
        <p:nvSpPr>
          <p:cNvPr id="52228" name="Rectangle 7"/>
          <p:cNvSpPr>
            <a:spLocks noChangeArrowheads="1"/>
          </p:cNvSpPr>
          <p:nvPr/>
        </p:nvSpPr>
        <p:spPr bwMode="auto">
          <a:xfrm>
            <a:off x="2439988" y="2076450"/>
            <a:ext cx="5207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latin typeface="Calibri" pitchFamily="34" charset="0"/>
              </a:rPr>
              <a:t>I like poptarts and 42 and spam.</a:t>
            </a:r>
          </a:p>
          <a:p>
            <a:pPr algn="l"/>
            <a:r>
              <a:rPr lang="en-US">
                <a:latin typeface="Calibri" pitchFamily="34" charset="0"/>
              </a:rPr>
              <a:t>Will I get spam and poptarts for</a:t>
            </a:r>
          </a:p>
          <a:p>
            <a:pPr algn="l"/>
            <a:r>
              <a:rPr lang="en-US">
                <a:latin typeface="Calibri" pitchFamily="34" charset="0"/>
              </a:rPr>
              <a:t>the holidays? I like spam poptarts!</a:t>
            </a:r>
          </a:p>
        </p:txBody>
      </p:sp>
      <p:sp>
        <p:nvSpPr>
          <p:cNvPr id="52229" name="Text Box 8"/>
          <p:cNvSpPr txBox="1">
            <a:spLocks noChangeArrowheads="1"/>
          </p:cNvSpPr>
          <p:nvPr/>
        </p:nvSpPr>
        <p:spPr bwMode="auto">
          <a:xfrm>
            <a:off x="2524125" y="381000"/>
            <a:ext cx="64770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100">
                <a:solidFill>
                  <a:srgbClr val="000000"/>
                </a:solidFill>
                <a:latin typeface="Calibri" pitchFamily="34" charset="0"/>
              </a:rPr>
              <a:t>Techniques for modeling </a:t>
            </a:r>
            <a:r>
              <a:rPr lang="en-US" sz="2100" i="1">
                <a:solidFill>
                  <a:srgbClr val="000000"/>
                </a:solidFill>
                <a:latin typeface="Calibri" pitchFamily="34" charset="0"/>
              </a:rPr>
              <a:t>any </a:t>
            </a:r>
            <a:r>
              <a:rPr lang="en-US" sz="2100">
                <a:solidFill>
                  <a:srgbClr val="000000"/>
                </a:solidFill>
                <a:latin typeface="Calibri" pitchFamily="34" charset="0"/>
              </a:rPr>
              <a:t>sequence of natural data  </a:t>
            </a:r>
          </a:p>
        </p:txBody>
      </p:sp>
      <p:sp>
        <p:nvSpPr>
          <p:cNvPr id="52230" name="Text Box 9"/>
          <p:cNvSpPr txBox="1">
            <a:spLocks noChangeArrowheads="1"/>
          </p:cNvSpPr>
          <p:nvPr/>
        </p:nvSpPr>
        <p:spPr bwMode="auto">
          <a:xfrm>
            <a:off x="2514600" y="1143000"/>
            <a:ext cx="6470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rgbClr val="1608F6"/>
                </a:solidFill>
                <a:latin typeface="Calibri" pitchFamily="34" charset="0"/>
              </a:rPr>
              <a:t>Each item depends</a:t>
            </a:r>
            <a:r>
              <a:rPr lang="en-US" sz="1800" b="1" i="1">
                <a:solidFill>
                  <a:srgbClr val="1608F6"/>
                </a:solidFill>
                <a:latin typeface="Calibri" pitchFamily="34" charset="0"/>
              </a:rPr>
              <a:t> only on the item immediately before it . </a:t>
            </a:r>
            <a:endParaRPr lang="en-US" sz="1800">
              <a:solidFill>
                <a:srgbClr val="1608F6"/>
              </a:solidFill>
              <a:latin typeface="Calibri" pitchFamily="34" charset="0"/>
            </a:endParaRPr>
          </a:p>
        </p:txBody>
      </p:sp>
      <p:sp>
        <p:nvSpPr>
          <p:cNvPr id="52231" name="Text Box 10"/>
          <p:cNvSpPr txBox="1">
            <a:spLocks noChangeArrowheads="1"/>
          </p:cNvSpPr>
          <p:nvPr/>
        </p:nvSpPr>
        <p:spPr bwMode="auto">
          <a:xfrm>
            <a:off x="261938" y="4876800"/>
            <a:ext cx="191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t>The model:</a:t>
            </a:r>
          </a:p>
        </p:txBody>
      </p:sp>
      <p:sp>
        <p:nvSpPr>
          <p:cNvPr id="52232" name="Rectangle 11"/>
          <p:cNvSpPr>
            <a:spLocks noChangeArrowheads="1"/>
          </p:cNvSpPr>
          <p:nvPr/>
        </p:nvSpPr>
        <p:spPr bwMode="auto">
          <a:xfrm>
            <a:off x="7786688" y="1757363"/>
            <a:ext cx="11620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i="1">
                <a:latin typeface="Comic Sans MS" pitchFamily="66" charset="0"/>
              </a:rPr>
              <a:t>1st-order</a:t>
            </a:r>
            <a:r>
              <a:rPr lang="en-US" sz="1200">
                <a:latin typeface="Comic Sans MS" pitchFamily="66" charset="0"/>
              </a:rPr>
              <a:t> Markov Model</a:t>
            </a:r>
          </a:p>
        </p:txBody>
      </p:sp>
      <p:sp>
        <p:nvSpPr>
          <p:cNvPr id="52233" name="Line 12"/>
          <p:cNvSpPr>
            <a:spLocks noChangeShapeType="1"/>
          </p:cNvSpPr>
          <p:nvPr/>
        </p:nvSpPr>
        <p:spPr bwMode="auto">
          <a:xfrm flipH="1" flipV="1">
            <a:off x="7216775" y="1471613"/>
            <a:ext cx="709613" cy="3762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2234" name="Rectangle 12"/>
          <p:cNvSpPr>
            <a:spLocks noChangeArrowheads="1"/>
          </p:cNvSpPr>
          <p:nvPr/>
        </p:nvSpPr>
        <p:spPr bwMode="auto">
          <a:xfrm>
            <a:off x="4010025" y="746125"/>
            <a:ext cx="3160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0000"/>
                </a:solidFill>
                <a:latin typeface="Comic Sans MS" pitchFamily="66" charset="0"/>
              </a:rPr>
              <a:t>speech, text, sensor-data in time series...</a:t>
            </a:r>
          </a:p>
        </p:txBody>
      </p:sp>
      <p:sp>
        <p:nvSpPr>
          <p:cNvPr id="52235" name="Rectangle 6"/>
          <p:cNvSpPr>
            <a:spLocks noChangeArrowheads="1"/>
          </p:cNvSpPr>
          <p:nvPr/>
        </p:nvSpPr>
        <p:spPr bwMode="auto">
          <a:xfrm>
            <a:off x="2133600" y="3768725"/>
            <a:ext cx="6858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a:latin typeface="Courier New" pitchFamily="49" charset="0"/>
              </a:rPr>
              <a:t>{ </a:t>
            </a:r>
            <a:r>
              <a:rPr lang="en-US" b="1">
                <a:solidFill>
                  <a:srgbClr val="008000"/>
                </a:solidFill>
                <a:latin typeface="Courier New" pitchFamily="49" charset="0"/>
              </a:rPr>
              <a:t>'like'    </a:t>
            </a:r>
            <a:r>
              <a:rPr lang="en-US" b="1">
                <a:latin typeface="Courier New" pitchFamily="49" charset="0"/>
              </a:rPr>
              <a:t>: ['poptarts'], </a:t>
            </a:r>
          </a:p>
          <a:p>
            <a:pPr algn="l"/>
            <a:r>
              <a:rPr lang="en-US" b="1">
                <a:latin typeface="Courier New" pitchFamily="49" charset="0"/>
              </a:rPr>
              <a:t>  </a:t>
            </a:r>
            <a:r>
              <a:rPr lang="en-US" b="1">
                <a:solidFill>
                  <a:srgbClr val="008000"/>
                </a:solidFill>
                <a:latin typeface="Courier New" pitchFamily="49" charset="0"/>
              </a:rPr>
              <a:t>'and'</a:t>
            </a:r>
            <a:r>
              <a:rPr lang="en-US" b="1">
                <a:solidFill>
                  <a:srgbClr val="0FA10C"/>
                </a:solidFill>
                <a:latin typeface="Courier New" pitchFamily="49" charset="0"/>
              </a:rPr>
              <a:t>     </a:t>
            </a:r>
            <a:r>
              <a:rPr lang="en-US" b="1">
                <a:latin typeface="Courier New" pitchFamily="49" charset="0"/>
              </a:rPr>
              <a:t>: </a:t>
            </a:r>
            <a:r>
              <a:rPr lang="en-US" b="1">
                <a:solidFill>
                  <a:srgbClr val="000000"/>
                </a:solidFill>
                <a:latin typeface="Courier New" pitchFamily="49" charset="0"/>
              </a:rPr>
              <a:t>[</a:t>
            </a:r>
            <a:r>
              <a:rPr lang="en-US" sz="1800" b="1">
                <a:latin typeface="Courier New" pitchFamily="49" charset="0"/>
              </a:rPr>
              <a:t>'42', 'spam.', 'poptarts'</a:t>
            </a:r>
            <a:r>
              <a:rPr lang="en-US" b="1">
                <a:solidFill>
                  <a:srgbClr val="000000"/>
                </a:solidFill>
                <a:latin typeface="Courier New" pitchFamily="49" charset="0"/>
              </a:rPr>
              <a:t>],</a:t>
            </a:r>
            <a:endParaRPr lang="en-US" sz="1800" b="1">
              <a:latin typeface="Courier New" pitchFamily="49" charset="0"/>
            </a:endParaRPr>
          </a:p>
          <a:p>
            <a:pPr algn="l"/>
            <a:r>
              <a:rPr lang="en-US" b="1">
                <a:latin typeface="Courier New" pitchFamily="49" charset="0"/>
              </a:rPr>
              <a:t>  </a:t>
            </a:r>
            <a:r>
              <a:rPr lang="en-US" b="1">
                <a:solidFill>
                  <a:srgbClr val="008000"/>
                </a:solidFill>
                <a:latin typeface="Courier New" pitchFamily="49" charset="0"/>
              </a:rPr>
              <a:t>'get' </a:t>
            </a:r>
            <a:r>
              <a:rPr lang="en-US" b="1">
                <a:solidFill>
                  <a:srgbClr val="0FA10C"/>
                </a:solidFill>
                <a:latin typeface="Courier New" pitchFamily="49" charset="0"/>
              </a:rPr>
              <a:t>    </a:t>
            </a:r>
            <a:r>
              <a:rPr lang="en-US" b="1">
                <a:latin typeface="Courier New" pitchFamily="49" charset="0"/>
              </a:rPr>
              <a:t>: ['spam'], </a:t>
            </a:r>
          </a:p>
          <a:p>
            <a:pPr algn="l"/>
            <a:r>
              <a:rPr lang="en-US" b="1">
                <a:solidFill>
                  <a:srgbClr val="0FA10C"/>
                </a:solidFill>
                <a:latin typeface="Courier New" pitchFamily="49" charset="0"/>
              </a:rPr>
              <a:t>  </a:t>
            </a:r>
            <a:r>
              <a:rPr lang="en-US" b="1">
                <a:solidFill>
                  <a:srgbClr val="008000"/>
                </a:solidFill>
                <a:latin typeface="Courier New" pitchFamily="49" charset="0"/>
              </a:rPr>
              <a:t>'poptarts'</a:t>
            </a:r>
            <a:r>
              <a:rPr lang="en-US" b="1">
                <a:latin typeface="Courier New" pitchFamily="49" charset="0"/>
              </a:rPr>
              <a:t>: ['and','for'],</a:t>
            </a:r>
          </a:p>
          <a:p>
            <a:pPr algn="l"/>
            <a:r>
              <a:rPr lang="en-US" b="1">
                <a:latin typeface="Courier New" pitchFamily="49" charset="0"/>
              </a:rPr>
              <a:t>  </a:t>
            </a:r>
            <a:r>
              <a:rPr lang="en-US" b="1">
                <a:solidFill>
                  <a:srgbClr val="008000"/>
                </a:solidFill>
                <a:latin typeface="Courier New" pitchFamily="49" charset="0"/>
              </a:rPr>
              <a:t>'I'       </a:t>
            </a:r>
            <a:r>
              <a:rPr lang="en-US" b="1">
                <a:latin typeface="Courier New" pitchFamily="49" charset="0"/>
              </a:rPr>
              <a:t>: ['like','get','like'],</a:t>
            </a:r>
          </a:p>
          <a:p>
            <a:pPr algn="l"/>
            <a:r>
              <a:rPr lang="en-US" b="1">
                <a:latin typeface="Courier New" pitchFamily="49" charset="0"/>
              </a:rPr>
              <a:t>  </a:t>
            </a:r>
            <a:r>
              <a:rPr lang="en-US" b="1">
                <a:solidFill>
                  <a:srgbClr val="008000"/>
                </a:solidFill>
                <a:latin typeface="Courier New" pitchFamily="49" charset="0"/>
              </a:rPr>
              <a:t>'Will'    </a:t>
            </a:r>
            <a:r>
              <a:rPr lang="en-US" b="1">
                <a:latin typeface="Courier New" pitchFamily="49" charset="0"/>
              </a:rPr>
              <a:t>: ['I'],</a:t>
            </a:r>
          </a:p>
          <a:p>
            <a:pPr algn="l"/>
            <a:r>
              <a:rPr lang="en-US" b="1">
                <a:solidFill>
                  <a:srgbClr val="008000"/>
                </a:solidFill>
                <a:latin typeface="Courier New" pitchFamily="49" charset="0"/>
              </a:rPr>
              <a:t>  '$'       </a:t>
            </a:r>
            <a:r>
              <a:rPr lang="en-US" b="1">
                <a:latin typeface="Courier New" pitchFamily="49" charset="0"/>
              </a:rPr>
              <a:t>: ['I', 'Will', 'I'] …</a:t>
            </a:r>
          </a:p>
        </p:txBody>
      </p:sp>
      <p:sp>
        <p:nvSpPr>
          <p:cNvPr id="52236" name="Text Box 13"/>
          <p:cNvSpPr txBox="1">
            <a:spLocks noChangeArrowheads="1"/>
          </p:cNvSpPr>
          <p:nvPr/>
        </p:nvSpPr>
        <p:spPr bwMode="auto">
          <a:xfrm>
            <a:off x="85725" y="6172200"/>
            <a:ext cx="2305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600">
                <a:solidFill>
                  <a:srgbClr val="E00F0F"/>
                </a:solidFill>
              </a:rPr>
              <a:t>We'll use  '$' as the </a:t>
            </a:r>
            <a:r>
              <a:rPr lang="en-US" sz="1600" b="1" i="1">
                <a:solidFill>
                  <a:srgbClr val="E00F0F"/>
                </a:solidFill>
              </a:rPr>
              <a:t>sentence-starting string</a:t>
            </a:r>
            <a:r>
              <a:rPr lang="en-US" sz="1600">
                <a:solidFill>
                  <a:srgbClr val="E00F0F"/>
                </a:solidFill>
              </a:rPr>
              <a:t>.</a:t>
            </a:r>
          </a:p>
        </p:txBody>
      </p:sp>
      <p:cxnSp>
        <p:nvCxnSpPr>
          <p:cNvPr id="52237" name="Straight Arrow Connector 14"/>
          <p:cNvCxnSpPr>
            <a:cxnSpLocks noChangeShapeType="1"/>
          </p:cNvCxnSpPr>
          <p:nvPr/>
        </p:nvCxnSpPr>
        <p:spPr bwMode="auto">
          <a:xfrm flipV="1">
            <a:off x="1830388" y="6245225"/>
            <a:ext cx="692150" cy="122238"/>
          </a:xfrm>
          <a:prstGeom prst="straightConnector1">
            <a:avLst/>
          </a:prstGeom>
          <a:noFill/>
          <a:ln w="22225">
            <a:solidFill>
              <a:srgbClr val="FF0000"/>
            </a:solidFill>
            <a:round/>
            <a:headEnd/>
            <a:tailEnd type="arrow" w="med" len="med"/>
          </a:ln>
          <a:extLst>
            <a:ext uri="{909E8E84-426E-40DD-AFC4-6F175D3DCCD1}">
              <a14:hiddenFill xmlns:a14="http://schemas.microsoft.com/office/drawing/2010/main">
                <a:noFill/>
              </a14:hiddenFill>
            </a:ext>
          </a:extLst>
        </p:spPr>
      </p:cxnSp>
      <p:sp>
        <p:nvSpPr>
          <p:cNvPr id="52238" name="Ink 14"/>
          <p:cNvSpPr>
            <a:spLocks noRot="1" noChangeAspect="1" noEditPoints="1" noChangeArrowheads="1" noChangeShapeType="1" noTextEdit="1"/>
          </p:cNvSpPr>
          <p:nvPr/>
        </p:nvSpPr>
        <p:spPr bwMode="auto">
          <a:xfrm>
            <a:off x="2505075" y="5946775"/>
            <a:ext cx="720725" cy="504825"/>
          </a:xfrm>
          <a:custGeom>
            <a:avLst/>
            <a:gdLst>
              <a:gd name="T0" fmla="*/ 2147483647 w 2002"/>
              <a:gd name="T1" fmla="*/ 2147483647 h 1400"/>
              <a:gd name="T2" fmla="*/ 2147483647 w 2002"/>
              <a:gd name="T3" fmla="*/ 2147483647 h 1400"/>
              <a:gd name="T4" fmla="*/ 2147483647 w 2002"/>
              <a:gd name="T5" fmla="*/ 2147483647 h 1400"/>
              <a:gd name="T6" fmla="*/ 2147483647 w 2002"/>
              <a:gd name="T7" fmla="*/ 2147483647 h 1400"/>
              <a:gd name="T8" fmla="*/ 2147483647 w 2002"/>
              <a:gd name="T9" fmla="*/ 2147483647 h 1400"/>
              <a:gd name="T10" fmla="*/ 2147483647 w 2002"/>
              <a:gd name="T11" fmla="*/ 2147483647 h 1400"/>
              <a:gd name="T12" fmla="*/ 2147483647 w 2002"/>
              <a:gd name="T13" fmla="*/ 2147483647 h 1400"/>
              <a:gd name="T14" fmla="*/ 2147483647 w 2002"/>
              <a:gd name="T15" fmla="*/ 2147483647 h 1400"/>
              <a:gd name="T16" fmla="*/ 2147483647 w 2002"/>
              <a:gd name="T17" fmla="*/ 2147483647 h 1400"/>
              <a:gd name="T18" fmla="*/ 2147483647 w 2002"/>
              <a:gd name="T19" fmla="*/ 2147483647 h 1400"/>
              <a:gd name="T20" fmla="*/ 2147483647 w 2002"/>
              <a:gd name="T21" fmla="*/ 2147483647 h 1400"/>
              <a:gd name="T22" fmla="*/ 2147483647 w 2002"/>
              <a:gd name="T23" fmla="*/ 2147483647 h 1400"/>
              <a:gd name="T24" fmla="*/ 2147483647 w 2002"/>
              <a:gd name="T25" fmla="*/ 2147483647 h 1400"/>
              <a:gd name="T26" fmla="*/ 2147483647 w 2002"/>
              <a:gd name="T27" fmla="*/ 2147483647 h 1400"/>
              <a:gd name="T28" fmla="*/ 2147483647 w 2002"/>
              <a:gd name="T29" fmla="*/ 2147483647 h 1400"/>
              <a:gd name="T30" fmla="*/ 2147483647 w 2002"/>
              <a:gd name="T31" fmla="*/ 2147483647 h 1400"/>
              <a:gd name="T32" fmla="*/ 2147483647 w 2002"/>
              <a:gd name="T33" fmla="*/ 2147483647 h 14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2"/>
              <a:gd name="T52" fmla="*/ 0 h 1400"/>
              <a:gd name="T53" fmla="*/ 2002 w 2002"/>
              <a:gd name="T54" fmla="*/ 1400 h 14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2" h="1400" extrusionOk="0">
                <a:moveTo>
                  <a:pt x="1795" y="330"/>
                </a:moveTo>
                <a:cubicBezTo>
                  <a:pt x="1747" y="310"/>
                  <a:pt x="1706" y="296"/>
                  <a:pt x="1663" y="264"/>
                </a:cubicBezTo>
                <a:cubicBezTo>
                  <a:pt x="1626" y="237"/>
                  <a:pt x="1595" y="203"/>
                  <a:pt x="1558" y="177"/>
                </a:cubicBezTo>
                <a:cubicBezTo>
                  <a:pt x="1518" y="149"/>
                  <a:pt x="1476" y="129"/>
                  <a:pt x="1429" y="114"/>
                </a:cubicBezTo>
                <a:cubicBezTo>
                  <a:pt x="1376" y="98"/>
                  <a:pt x="1319" y="92"/>
                  <a:pt x="1265" y="81"/>
                </a:cubicBezTo>
                <a:cubicBezTo>
                  <a:pt x="1161" y="60"/>
                  <a:pt x="1057" y="12"/>
                  <a:pt x="952" y="3"/>
                </a:cubicBezTo>
                <a:cubicBezTo>
                  <a:pt x="841" y="-7"/>
                  <a:pt x="721" y="34"/>
                  <a:pt x="620" y="76"/>
                </a:cubicBezTo>
                <a:cubicBezTo>
                  <a:pt x="508" y="123"/>
                  <a:pt x="412" y="191"/>
                  <a:pt x="329" y="280"/>
                </a:cubicBezTo>
                <a:cubicBezTo>
                  <a:pt x="213" y="406"/>
                  <a:pt x="86" y="558"/>
                  <a:pt x="29" y="722"/>
                </a:cubicBezTo>
                <a:cubicBezTo>
                  <a:pt x="-39" y="920"/>
                  <a:pt x="13" y="1122"/>
                  <a:pt x="191" y="1236"/>
                </a:cubicBezTo>
                <a:cubicBezTo>
                  <a:pt x="314" y="1315"/>
                  <a:pt x="473" y="1357"/>
                  <a:pt x="616" y="1378"/>
                </a:cubicBezTo>
                <a:cubicBezTo>
                  <a:pt x="820" y="1408"/>
                  <a:pt x="1029" y="1404"/>
                  <a:pt x="1232" y="1375"/>
                </a:cubicBezTo>
                <a:cubicBezTo>
                  <a:pt x="1331" y="1361"/>
                  <a:pt x="1430" y="1341"/>
                  <a:pt x="1524" y="1305"/>
                </a:cubicBezTo>
                <a:cubicBezTo>
                  <a:pt x="1688" y="1242"/>
                  <a:pt x="1825" y="1147"/>
                  <a:pt x="1910" y="991"/>
                </a:cubicBezTo>
                <a:cubicBezTo>
                  <a:pt x="1975" y="871"/>
                  <a:pt x="2021" y="705"/>
                  <a:pt x="1996" y="568"/>
                </a:cubicBezTo>
                <a:cubicBezTo>
                  <a:pt x="1986" y="514"/>
                  <a:pt x="1960" y="472"/>
                  <a:pt x="1914" y="441"/>
                </a:cubicBezTo>
                <a:cubicBezTo>
                  <a:pt x="1780" y="351"/>
                  <a:pt x="1593" y="393"/>
                  <a:pt x="1447" y="420"/>
                </a:cubicBezTo>
              </a:path>
            </a:pathLst>
          </a:custGeom>
          <a:noFill/>
          <a:ln w="19050" cap="rnd">
            <a:solidFill>
              <a:srgbClr val="17365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5"/>
          <p:cNvSpPr txBox="1">
            <a:spLocks noChangeArrowheads="1"/>
          </p:cNvSpPr>
          <p:nvPr/>
        </p:nvSpPr>
        <p:spPr bwMode="auto">
          <a:xfrm>
            <a:off x="274638" y="293688"/>
            <a:ext cx="2203450" cy="1322387"/>
          </a:xfrm>
          <a:prstGeom prst="rect">
            <a:avLst/>
          </a:prstGeom>
          <a:noFill/>
          <a:ln w="19050">
            <a:solidFill>
              <a:srgbClr val="1608F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i="1"/>
              <a:t>Markov</a:t>
            </a:r>
            <a:r>
              <a:rPr lang="en-US" sz="4000" b="1"/>
              <a:t> </a:t>
            </a:r>
            <a:r>
              <a:rPr lang="en-US" sz="4000"/>
              <a:t>Models</a:t>
            </a:r>
          </a:p>
        </p:txBody>
      </p:sp>
      <p:sp>
        <p:nvSpPr>
          <p:cNvPr id="53251" name="Text Box 6"/>
          <p:cNvSpPr txBox="1">
            <a:spLocks noChangeArrowheads="1"/>
          </p:cNvSpPr>
          <p:nvPr/>
        </p:nvSpPr>
        <p:spPr bwMode="auto">
          <a:xfrm>
            <a:off x="287338" y="2433638"/>
            <a:ext cx="1863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t>The text file:</a:t>
            </a:r>
          </a:p>
        </p:txBody>
      </p:sp>
      <p:sp>
        <p:nvSpPr>
          <p:cNvPr id="53252" name="Rectangle 7"/>
          <p:cNvSpPr>
            <a:spLocks noChangeArrowheads="1"/>
          </p:cNvSpPr>
          <p:nvPr/>
        </p:nvSpPr>
        <p:spPr bwMode="auto">
          <a:xfrm>
            <a:off x="2439988" y="2076450"/>
            <a:ext cx="5207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latin typeface="Calibri" pitchFamily="34" charset="0"/>
              </a:rPr>
              <a:t>I like poptarts and 42 and spam.</a:t>
            </a:r>
          </a:p>
          <a:p>
            <a:pPr algn="l"/>
            <a:r>
              <a:rPr lang="en-US">
                <a:latin typeface="Calibri" pitchFamily="34" charset="0"/>
              </a:rPr>
              <a:t>Will I get spam and poptarts for</a:t>
            </a:r>
          </a:p>
          <a:p>
            <a:pPr algn="l"/>
            <a:r>
              <a:rPr lang="en-US">
                <a:latin typeface="Calibri" pitchFamily="34" charset="0"/>
              </a:rPr>
              <a:t>the holidays? Mmmm, spam poptarts!</a:t>
            </a:r>
          </a:p>
        </p:txBody>
      </p:sp>
      <p:sp>
        <p:nvSpPr>
          <p:cNvPr id="53253" name="Text Box 8"/>
          <p:cNvSpPr txBox="1">
            <a:spLocks noChangeArrowheads="1"/>
          </p:cNvSpPr>
          <p:nvPr/>
        </p:nvSpPr>
        <p:spPr bwMode="auto">
          <a:xfrm>
            <a:off x="2524125" y="381000"/>
            <a:ext cx="64770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100">
                <a:solidFill>
                  <a:srgbClr val="000000"/>
                </a:solidFill>
                <a:latin typeface="Calibri" pitchFamily="34" charset="0"/>
              </a:rPr>
              <a:t>Techniques for modeling </a:t>
            </a:r>
            <a:r>
              <a:rPr lang="en-US" sz="2100" i="1">
                <a:solidFill>
                  <a:srgbClr val="000000"/>
                </a:solidFill>
                <a:latin typeface="Calibri" pitchFamily="34" charset="0"/>
              </a:rPr>
              <a:t>any </a:t>
            </a:r>
            <a:r>
              <a:rPr lang="en-US" sz="2100">
                <a:solidFill>
                  <a:srgbClr val="000000"/>
                </a:solidFill>
                <a:latin typeface="Calibri" pitchFamily="34" charset="0"/>
              </a:rPr>
              <a:t>sequence of natural data  </a:t>
            </a:r>
          </a:p>
        </p:txBody>
      </p:sp>
      <p:sp>
        <p:nvSpPr>
          <p:cNvPr id="53254" name="Text Box 9"/>
          <p:cNvSpPr txBox="1">
            <a:spLocks noChangeArrowheads="1"/>
          </p:cNvSpPr>
          <p:nvPr/>
        </p:nvSpPr>
        <p:spPr bwMode="auto">
          <a:xfrm>
            <a:off x="2514600" y="1143000"/>
            <a:ext cx="6470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rgbClr val="1608F6"/>
                </a:solidFill>
                <a:latin typeface="Calibri" pitchFamily="34" charset="0"/>
              </a:rPr>
              <a:t>Each item depends</a:t>
            </a:r>
            <a:r>
              <a:rPr lang="en-US" sz="1800" b="1" i="1">
                <a:solidFill>
                  <a:srgbClr val="1608F6"/>
                </a:solidFill>
                <a:latin typeface="Calibri" pitchFamily="34" charset="0"/>
              </a:rPr>
              <a:t> only on the item immediately before it . </a:t>
            </a:r>
            <a:endParaRPr lang="en-US" sz="1800">
              <a:solidFill>
                <a:srgbClr val="1608F6"/>
              </a:solidFill>
              <a:latin typeface="Calibri" pitchFamily="34" charset="0"/>
            </a:endParaRPr>
          </a:p>
        </p:txBody>
      </p:sp>
      <p:sp>
        <p:nvSpPr>
          <p:cNvPr id="53255" name="Text Box 10"/>
          <p:cNvSpPr txBox="1">
            <a:spLocks noChangeArrowheads="1"/>
          </p:cNvSpPr>
          <p:nvPr/>
        </p:nvSpPr>
        <p:spPr bwMode="auto">
          <a:xfrm>
            <a:off x="261938" y="4876800"/>
            <a:ext cx="191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t>The model:</a:t>
            </a:r>
          </a:p>
        </p:txBody>
      </p:sp>
      <p:sp>
        <p:nvSpPr>
          <p:cNvPr id="53256" name="Rectangle 11"/>
          <p:cNvSpPr>
            <a:spLocks noChangeArrowheads="1"/>
          </p:cNvSpPr>
          <p:nvPr/>
        </p:nvSpPr>
        <p:spPr bwMode="auto">
          <a:xfrm>
            <a:off x="7786688" y="1757363"/>
            <a:ext cx="11620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i="1">
                <a:latin typeface="Comic Sans MS" pitchFamily="66" charset="0"/>
              </a:rPr>
              <a:t>1st-order</a:t>
            </a:r>
            <a:r>
              <a:rPr lang="en-US" sz="1200">
                <a:latin typeface="Comic Sans MS" pitchFamily="66" charset="0"/>
              </a:rPr>
              <a:t> Markov Model</a:t>
            </a:r>
          </a:p>
        </p:txBody>
      </p:sp>
      <p:sp>
        <p:nvSpPr>
          <p:cNvPr id="53257" name="Line 12"/>
          <p:cNvSpPr>
            <a:spLocks noChangeShapeType="1"/>
          </p:cNvSpPr>
          <p:nvPr/>
        </p:nvSpPr>
        <p:spPr bwMode="auto">
          <a:xfrm flipH="1" flipV="1">
            <a:off x="7216775" y="1471613"/>
            <a:ext cx="709613" cy="3762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258" name="Rectangle 12"/>
          <p:cNvSpPr>
            <a:spLocks noChangeArrowheads="1"/>
          </p:cNvSpPr>
          <p:nvPr/>
        </p:nvSpPr>
        <p:spPr bwMode="auto">
          <a:xfrm>
            <a:off x="4010025" y="746125"/>
            <a:ext cx="3160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0000"/>
                </a:solidFill>
                <a:latin typeface="Comic Sans MS" pitchFamily="66" charset="0"/>
              </a:rPr>
              <a:t>speech, text, sensor-data in time series...</a:t>
            </a:r>
          </a:p>
        </p:txBody>
      </p:sp>
      <p:sp>
        <p:nvSpPr>
          <p:cNvPr id="53259" name="Rectangle 6"/>
          <p:cNvSpPr>
            <a:spLocks noChangeArrowheads="1"/>
          </p:cNvSpPr>
          <p:nvPr/>
        </p:nvSpPr>
        <p:spPr bwMode="auto">
          <a:xfrm>
            <a:off x="2328863" y="3768725"/>
            <a:ext cx="666273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a:latin typeface="Courier New" pitchFamily="49" charset="0"/>
              </a:rPr>
              <a:t>{ </a:t>
            </a:r>
            <a:r>
              <a:rPr lang="en-US" b="1">
                <a:solidFill>
                  <a:srgbClr val="008000"/>
                </a:solidFill>
                <a:latin typeface="Courier New" pitchFamily="49" charset="0"/>
              </a:rPr>
              <a:t>'like' </a:t>
            </a:r>
            <a:r>
              <a:rPr lang="en-US" b="1">
                <a:latin typeface="Courier New" pitchFamily="49" charset="0"/>
              </a:rPr>
              <a:t>: ['poptarts'], </a:t>
            </a:r>
          </a:p>
          <a:p>
            <a:pPr algn="l"/>
            <a:r>
              <a:rPr lang="en-US" b="1">
                <a:latin typeface="Courier New" pitchFamily="49" charset="0"/>
              </a:rPr>
              <a:t>  </a:t>
            </a:r>
            <a:r>
              <a:rPr lang="en-US" b="1">
                <a:solidFill>
                  <a:srgbClr val="008000"/>
                </a:solidFill>
                <a:latin typeface="Courier New" pitchFamily="49" charset="0"/>
              </a:rPr>
              <a:t>'I'</a:t>
            </a:r>
            <a:r>
              <a:rPr lang="en-US" b="1">
                <a:solidFill>
                  <a:srgbClr val="0FA10C"/>
                </a:solidFill>
                <a:latin typeface="Courier New" pitchFamily="49" charset="0"/>
              </a:rPr>
              <a:t>    </a:t>
            </a:r>
            <a:r>
              <a:rPr lang="en-US" b="1">
                <a:latin typeface="Courier New" pitchFamily="49" charset="0"/>
              </a:rPr>
              <a:t>: ['like', 'get'],</a:t>
            </a:r>
          </a:p>
          <a:p>
            <a:pPr algn="l"/>
            <a:r>
              <a:rPr lang="en-US" b="1">
                <a:latin typeface="Courier New" pitchFamily="49" charset="0"/>
              </a:rPr>
              <a:t>  </a:t>
            </a:r>
            <a:r>
              <a:rPr lang="en-US" b="1">
                <a:solidFill>
                  <a:srgbClr val="008000"/>
                </a:solidFill>
                <a:latin typeface="Courier New" pitchFamily="49" charset="0"/>
              </a:rPr>
              <a:t>'get' </a:t>
            </a:r>
            <a:r>
              <a:rPr lang="en-US" b="1">
                <a:solidFill>
                  <a:srgbClr val="0FA10C"/>
                </a:solidFill>
                <a:latin typeface="Courier New" pitchFamily="49" charset="0"/>
              </a:rPr>
              <a:t> </a:t>
            </a:r>
            <a:r>
              <a:rPr lang="en-US" b="1">
                <a:latin typeface="Courier New" pitchFamily="49" charset="0"/>
              </a:rPr>
              <a:t>: ['spam.'], …</a:t>
            </a:r>
          </a:p>
          <a:p>
            <a:pPr algn="l"/>
            <a:r>
              <a:rPr lang="en-US" b="1">
                <a:solidFill>
                  <a:srgbClr val="0FA10C"/>
                </a:solidFill>
                <a:latin typeface="Courier New" pitchFamily="49" charset="0"/>
              </a:rPr>
              <a:t>  </a:t>
            </a:r>
            <a:r>
              <a:rPr lang="en-US" b="1">
                <a:solidFill>
                  <a:srgbClr val="008000"/>
                </a:solidFill>
                <a:latin typeface="Courier New" pitchFamily="49" charset="0"/>
              </a:rPr>
              <a:t>'and'</a:t>
            </a:r>
            <a:r>
              <a:rPr lang="en-US" b="1">
                <a:solidFill>
                  <a:srgbClr val="0FA10C"/>
                </a:solidFill>
                <a:latin typeface="Courier New" pitchFamily="49" charset="0"/>
              </a:rPr>
              <a:t>  </a:t>
            </a:r>
            <a:r>
              <a:rPr lang="en-US" b="1">
                <a:latin typeface="Courier New" pitchFamily="49" charset="0"/>
              </a:rPr>
              <a:t>:</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2"/>
          <p:cNvGrpSpPr>
            <a:grpSpLocks/>
          </p:cNvGrpSpPr>
          <p:nvPr/>
        </p:nvGrpSpPr>
        <p:grpSpPr bwMode="auto">
          <a:xfrm>
            <a:off x="549275" y="990600"/>
            <a:ext cx="8043863" cy="180975"/>
            <a:chOff x="295" y="1311"/>
            <a:chExt cx="5177" cy="114"/>
          </a:xfrm>
        </p:grpSpPr>
        <p:sp>
          <p:nvSpPr>
            <p:cNvPr id="54287"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54288"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54275"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i="1"/>
              <a:t>Markov</a:t>
            </a:r>
            <a:r>
              <a:rPr lang="en-US" sz="4000"/>
              <a:t> Model</a:t>
            </a:r>
          </a:p>
        </p:txBody>
      </p:sp>
      <p:sp>
        <p:nvSpPr>
          <p:cNvPr id="54276" name="Rectangle 6"/>
          <p:cNvSpPr>
            <a:spLocks noChangeArrowheads="1"/>
          </p:cNvSpPr>
          <p:nvPr/>
        </p:nvSpPr>
        <p:spPr bwMode="auto">
          <a:xfrm>
            <a:off x="2328863" y="3768725"/>
            <a:ext cx="6662737"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a:latin typeface="Courier New" pitchFamily="49" charset="0"/>
              </a:rPr>
              <a:t>{ </a:t>
            </a:r>
            <a:r>
              <a:rPr lang="en-US" b="1">
                <a:solidFill>
                  <a:srgbClr val="0FA10C"/>
                </a:solidFill>
                <a:latin typeface="Courier New" pitchFamily="49" charset="0"/>
              </a:rPr>
              <a:t>'toast'</a:t>
            </a:r>
            <a:r>
              <a:rPr lang="en-US" b="1">
                <a:latin typeface="Courier New" pitchFamily="49" charset="0"/>
              </a:rPr>
              <a:t>: ['and'], </a:t>
            </a:r>
          </a:p>
          <a:p>
            <a:pPr algn="l"/>
            <a:r>
              <a:rPr lang="en-US" b="1">
                <a:latin typeface="Courier New" pitchFamily="49" charset="0"/>
              </a:rPr>
              <a:t>  </a:t>
            </a:r>
            <a:r>
              <a:rPr lang="en-US" b="1">
                <a:solidFill>
                  <a:srgbClr val="0FA10C"/>
                </a:solidFill>
                <a:latin typeface="Courier New" pitchFamily="49" charset="0"/>
              </a:rPr>
              <a:t>'and'  </a:t>
            </a:r>
            <a:r>
              <a:rPr lang="en-US" b="1">
                <a:latin typeface="Courier New" pitchFamily="49" charset="0"/>
              </a:rPr>
              <a:t>: ['spam.', "jerry's"],</a:t>
            </a:r>
          </a:p>
          <a:p>
            <a:pPr algn="l"/>
            <a:r>
              <a:rPr lang="en-US" b="1">
                <a:latin typeface="Courier New" pitchFamily="49" charset="0"/>
              </a:rPr>
              <a:t>  </a:t>
            </a:r>
            <a:r>
              <a:rPr lang="en-US" b="1">
                <a:solidFill>
                  <a:srgbClr val="0FA10C"/>
                </a:solidFill>
                <a:latin typeface="Courier New" pitchFamily="49" charset="0"/>
              </a:rPr>
              <a:t>'like' </a:t>
            </a:r>
            <a:r>
              <a:rPr lang="en-US" b="1">
                <a:latin typeface="Courier New" pitchFamily="49" charset="0"/>
              </a:rPr>
              <a:t>: ['spam.', 'toast'], …</a:t>
            </a:r>
          </a:p>
          <a:p>
            <a:pPr algn="l"/>
            <a:r>
              <a:rPr lang="en-US" b="1">
                <a:solidFill>
                  <a:srgbClr val="0FA10C"/>
                </a:solidFill>
                <a:latin typeface="Courier New" pitchFamily="49" charset="0"/>
              </a:rPr>
              <a:t>  'ben'  </a:t>
            </a:r>
            <a:r>
              <a:rPr lang="en-US" b="1">
                <a:latin typeface="Courier New" pitchFamily="49" charset="0"/>
              </a:rPr>
              <a:t>:</a:t>
            </a:r>
          </a:p>
        </p:txBody>
      </p:sp>
      <p:sp>
        <p:nvSpPr>
          <p:cNvPr id="54277" name="Text Box 7"/>
          <p:cNvSpPr txBox="1">
            <a:spLocks noChangeArrowheads="1"/>
          </p:cNvSpPr>
          <p:nvPr/>
        </p:nvSpPr>
        <p:spPr bwMode="auto">
          <a:xfrm>
            <a:off x="277813" y="2428875"/>
            <a:ext cx="1865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b="1"/>
              <a:t>The text file:</a:t>
            </a:r>
          </a:p>
        </p:txBody>
      </p:sp>
      <p:sp>
        <p:nvSpPr>
          <p:cNvPr id="54278" name="Rectangle 8"/>
          <p:cNvSpPr>
            <a:spLocks noChangeArrowheads="1"/>
          </p:cNvSpPr>
          <p:nvPr/>
        </p:nvSpPr>
        <p:spPr bwMode="auto">
          <a:xfrm>
            <a:off x="2439988" y="2301875"/>
            <a:ext cx="5207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t>I like spam. I like toast and spam.  </a:t>
            </a:r>
          </a:p>
          <a:p>
            <a:pPr algn="l"/>
            <a:r>
              <a:rPr lang="en-US"/>
              <a:t>I eat ben and jerry's ice cream too.</a:t>
            </a:r>
          </a:p>
        </p:txBody>
      </p:sp>
      <p:sp>
        <p:nvSpPr>
          <p:cNvPr id="54279" name="Text Box 9"/>
          <p:cNvSpPr txBox="1">
            <a:spLocks noChangeArrowheads="1"/>
          </p:cNvSpPr>
          <p:nvPr/>
        </p:nvSpPr>
        <p:spPr bwMode="auto">
          <a:xfrm>
            <a:off x="519113" y="1282700"/>
            <a:ext cx="709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rgbClr val="1608F6"/>
                </a:solidFill>
                <a:latin typeface="Arial" pitchFamily="34" charset="0"/>
              </a:rPr>
              <a:t>Technique for modeling any sequence of natural data  </a:t>
            </a:r>
          </a:p>
        </p:txBody>
      </p:sp>
      <p:sp>
        <p:nvSpPr>
          <p:cNvPr id="54280" name="Text Box 11"/>
          <p:cNvSpPr txBox="1">
            <a:spLocks noChangeArrowheads="1"/>
          </p:cNvSpPr>
          <p:nvPr/>
        </p:nvSpPr>
        <p:spPr bwMode="auto">
          <a:xfrm>
            <a:off x="517525" y="1614488"/>
            <a:ext cx="7092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rgbClr val="1608F6"/>
                </a:solidFill>
                <a:latin typeface="Arial" pitchFamily="34" charset="0"/>
              </a:rPr>
              <a:t>Each item depends </a:t>
            </a:r>
            <a:r>
              <a:rPr lang="en-US" sz="1800" b="1" i="1">
                <a:solidFill>
                  <a:srgbClr val="1608F6"/>
                </a:solidFill>
                <a:latin typeface="Arial" pitchFamily="34" charset="0"/>
              </a:rPr>
              <a:t>on </a:t>
            </a:r>
            <a:r>
              <a:rPr lang="en-US" sz="1800" b="1" i="1" u="sng">
                <a:solidFill>
                  <a:srgbClr val="1608F6"/>
                </a:solidFill>
                <a:latin typeface="Arial" pitchFamily="34" charset="0"/>
              </a:rPr>
              <a:t>only</a:t>
            </a:r>
            <a:r>
              <a:rPr lang="en-US" sz="1800" b="1" i="1">
                <a:solidFill>
                  <a:srgbClr val="1608F6"/>
                </a:solidFill>
                <a:latin typeface="Arial" pitchFamily="34" charset="0"/>
              </a:rPr>
              <a:t> the item immediately before it . </a:t>
            </a:r>
            <a:endParaRPr lang="en-US" sz="1800">
              <a:solidFill>
                <a:srgbClr val="1608F6"/>
              </a:solidFill>
              <a:latin typeface="Arial" pitchFamily="34" charset="0"/>
            </a:endParaRPr>
          </a:p>
        </p:txBody>
      </p:sp>
      <p:sp>
        <p:nvSpPr>
          <p:cNvPr id="54281" name="Text Box 12"/>
          <p:cNvSpPr txBox="1">
            <a:spLocks noChangeArrowheads="1"/>
          </p:cNvSpPr>
          <p:nvPr/>
        </p:nvSpPr>
        <p:spPr bwMode="auto">
          <a:xfrm>
            <a:off x="228600" y="4876800"/>
            <a:ext cx="191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b="1"/>
              <a:t>The Model:</a:t>
            </a:r>
          </a:p>
        </p:txBody>
      </p:sp>
      <p:sp>
        <p:nvSpPr>
          <p:cNvPr id="54282" name="Rectangle 19"/>
          <p:cNvSpPr>
            <a:spLocks noChangeArrowheads="1"/>
          </p:cNvSpPr>
          <p:nvPr/>
        </p:nvSpPr>
        <p:spPr bwMode="auto">
          <a:xfrm>
            <a:off x="7612063" y="1284288"/>
            <a:ext cx="11620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i="1">
                <a:latin typeface="Comic Sans MS" pitchFamily="66" charset="0"/>
              </a:rPr>
              <a:t>1st-order</a:t>
            </a:r>
            <a:r>
              <a:rPr lang="en-US" sz="1200">
                <a:latin typeface="Comic Sans MS" pitchFamily="66" charset="0"/>
              </a:rPr>
              <a:t> Markov Model</a:t>
            </a:r>
          </a:p>
        </p:txBody>
      </p:sp>
      <p:sp>
        <p:nvSpPr>
          <p:cNvPr id="54283" name="Line 20"/>
          <p:cNvSpPr>
            <a:spLocks noChangeShapeType="1"/>
          </p:cNvSpPr>
          <p:nvPr/>
        </p:nvSpPr>
        <p:spPr bwMode="auto">
          <a:xfrm flipH="1">
            <a:off x="6972300" y="1458913"/>
            <a:ext cx="795338" cy="2952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4284" name="Ink 21"/>
          <p:cNvSpPr>
            <a:spLocks noRot="1" noChangeAspect="1" noEditPoints="1" noChangeArrowheads="1" noChangeShapeType="1" noTextEdit="1"/>
          </p:cNvSpPr>
          <p:nvPr/>
        </p:nvSpPr>
        <p:spPr bwMode="auto">
          <a:xfrm>
            <a:off x="7796213" y="1514475"/>
            <a:ext cx="782637" cy="49213"/>
          </a:xfrm>
          <a:custGeom>
            <a:avLst/>
            <a:gdLst>
              <a:gd name="T0" fmla="*/ 0 w 2172"/>
              <a:gd name="T1" fmla="*/ 2147483647 h 140"/>
              <a:gd name="T2" fmla="*/ 2147483647 w 2172"/>
              <a:gd name="T3" fmla="*/ 2147483647 h 140"/>
              <a:gd name="T4" fmla="*/ 2147483647 w 2172"/>
              <a:gd name="T5" fmla="*/ 2147483647 h 140"/>
              <a:gd name="T6" fmla="*/ 2147483647 w 2172"/>
              <a:gd name="T7" fmla="*/ 2147483647 h 140"/>
              <a:gd name="T8" fmla="*/ 2147483647 w 2172"/>
              <a:gd name="T9" fmla="*/ 2147483647 h 140"/>
              <a:gd name="T10" fmla="*/ 2147483647 w 2172"/>
              <a:gd name="T11" fmla="*/ 2147483647 h 140"/>
              <a:gd name="T12" fmla="*/ 2147483647 w 2172"/>
              <a:gd name="T13" fmla="*/ 2147483647 h 140"/>
              <a:gd name="T14" fmla="*/ 0 60000 65536"/>
              <a:gd name="T15" fmla="*/ 0 60000 65536"/>
              <a:gd name="T16" fmla="*/ 0 60000 65536"/>
              <a:gd name="T17" fmla="*/ 0 60000 65536"/>
              <a:gd name="T18" fmla="*/ 0 60000 65536"/>
              <a:gd name="T19" fmla="*/ 0 60000 65536"/>
              <a:gd name="T20" fmla="*/ 0 60000 65536"/>
              <a:gd name="T21" fmla="*/ 0 w 2172"/>
              <a:gd name="T22" fmla="*/ 0 h 140"/>
              <a:gd name="T23" fmla="*/ 2172 w 2172"/>
              <a:gd name="T24" fmla="*/ 140 h 1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2" h="140" extrusionOk="0">
                <a:moveTo>
                  <a:pt x="0" y="139"/>
                </a:moveTo>
                <a:cubicBezTo>
                  <a:pt x="36" y="113"/>
                  <a:pt x="51" y="106"/>
                  <a:pt x="97" y="95"/>
                </a:cubicBezTo>
                <a:cubicBezTo>
                  <a:pt x="241" y="60"/>
                  <a:pt x="385" y="20"/>
                  <a:pt x="533" y="6"/>
                </a:cubicBezTo>
                <a:cubicBezTo>
                  <a:pt x="801" y="-19"/>
                  <a:pt x="1074" y="36"/>
                  <a:pt x="1343" y="37"/>
                </a:cubicBezTo>
                <a:cubicBezTo>
                  <a:pt x="1455" y="37"/>
                  <a:pt x="1566" y="29"/>
                  <a:pt x="1678" y="23"/>
                </a:cubicBezTo>
                <a:cubicBezTo>
                  <a:pt x="1807" y="16"/>
                  <a:pt x="1940" y="4"/>
                  <a:pt x="2068" y="23"/>
                </a:cubicBezTo>
                <a:cubicBezTo>
                  <a:pt x="2117" y="30"/>
                  <a:pt x="2137" y="49"/>
                  <a:pt x="2171" y="77"/>
                </a:cubicBezTo>
              </a:path>
            </a:pathLst>
          </a:custGeom>
          <a:noFill/>
          <a:ln w="34925" cap="rnd">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85" name="Ink 23"/>
          <p:cNvSpPr>
            <a:spLocks noRot="1" noChangeAspect="1" noEditPoints="1" noChangeArrowheads="1" noChangeShapeType="1" noTextEdit="1"/>
          </p:cNvSpPr>
          <p:nvPr/>
        </p:nvSpPr>
        <p:spPr bwMode="auto">
          <a:xfrm>
            <a:off x="4476750" y="4922838"/>
            <a:ext cx="736600" cy="400050"/>
          </a:xfrm>
          <a:custGeom>
            <a:avLst/>
            <a:gdLst>
              <a:gd name="T0" fmla="*/ 2147483647 w 2047"/>
              <a:gd name="T1" fmla="*/ 2147483647 h 1111"/>
              <a:gd name="T2" fmla="*/ 2147483647 w 2047"/>
              <a:gd name="T3" fmla="*/ 2147483647 h 1111"/>
              <a:gd name="T4" fmla="*/ 2147483647 w 2047"/>
              <a:gd name="T5" fmla="*/ 2147483647 h 1111"/>
              <a:gd name="T6" fmla="*/ 2147483647 w 2047"/>
              <a:gd name="T7" fmla="*/ 2147483647 h 1111"/>
              <a:gd name="T8" fmla="*/ 2147483647 w 2047"/>
              <a:gd name="T9" fmla="*/ 2147483647 h 1111"/>
              <a:gd name="T10" fmla="*/ 2147483647 w 2047"/>
              <a:gd name="T11" fmla="*/ 2147483647 h 1111"/>
              <a:gd name="T12" fmla="*/ 2147483647 w 2047"/>
              <a:gd name="T13" fmla="*/ 2147483647 h 1111"/>
              <a:gd name="T14" fmla="*/ 2147483647 w 2047"/>
              <a:gd name="T15" fmla="*/ 2147483647 h 1111"/>
              <a:gd name="T16" fmla="*/ 2147483647 w 2047"/>
              <a:gd name="T17" fmla="*/ 2147483647 h 1111"/>
              <a:gd name="T18" fmla="*/ 2147483647 w 2047"/>
              <a:gd name="T19" fmla="*/ 2147483647 h 1111"/>
              <a:gd name="T20" fmla="*/ 2147483647 w 2047"/>
              <a:gd name="T21" fmla="*/ 2147483647 h 1111"/>
              <a:gd name="T22" fmla="*/ 2147483647 w 2047"/>
              <a:gd name="T23" fmla="*/ 2147483647 h 1111"/>
              <a:gd name="T24" fmla="*/ 2147483647 w 2047"/>
              <a:gd name="T25" fmla="*/ 2147483647 h 1111"/>
              <a:gd name="T26" fmla="*/ 2147483647 w 2047"/>
              <a:gd name="T27" fmla="*/ 2147483647 h 1111"/>
              <a:gd name="T28" fmla="*/ 2147483647 w 2047"/>
              <a:gd name="T29" fmla="*/ 2147483647 h 1111"/>
              <a:gd name="T30" fmla="*/ 2147483647 w 2047"/>
              <a:gd name="T31" fmla="*/ 2147483647 h 1111"/>
              <a:gd name="T32" fmla="*/ 2147483647 w 2047"/>
              <a:gd name="T33" fmla="*/ 2147483647 h 1111"/>
              <a:gd name="T34" fmla="*/ 2147483647 w 2047"/>
              <a:gd name="T35" fmla="*/ 2147483647 h 1111"/>
              <a:gd name="T36" fmla="*/ 2147483647 w 2047"/>
              <a:gd name="T37" fmla="*/ 2147483647 h 1111"/>
              <a:gd name="T38" fmla="*/ 2147483647 w 2047"/>
              <a:gd name="T39" fmla="*/ 2147483647 h 1111"/>
              <a:gd name="T40" fmla="*/ 2147483647 w 2047"/>
              <a:gd name="T41" fmla="*/ 2147483647 h 1111"/>
              <a:gd name="T42" fmla="*/ 2147483647 w 2047"/>
              <a:gd name="T43" fmla="*/ 2147483647 h 1111"/>
              <a:gd name="T44" fmla="*/ 2147483647 w 2047"/>
              <a:gd name="T45" fmla="*/ 2147483647 h 1111"/>
              <a:gd name="T46" fmla="*/ 2147483647 w 2047"/>
              <a:gd name="T47" fmla="*/ 2147483647 h 1111"/>
              <a:gd name="T48" fmla="*/ 2147483647 w 2047"/>
              <a:gd name="T49" fmla="*/ 2147483647 h 1111"/>
              <a:gd name="T50" fmla="*/ 2147483647 w 2047"/>
              <a:gd name="T51" fmla="*/ 2147483647 h 1111"/>
              <a:gd name="T52" fmla="*/ 2147483647 w 2047"/>
              <a:gd name="T53" fmla="*/ 2147483647 h 1111"/>
              <a:gd name="T54" fmla="*/ 2147483647 w 2047"/>
              <a:gd name="T55" fmla="*/ 2147483647 h 1111"/>
              <a:gd name="T56" fmla="*/ 2147483647 w 2047"/>
              <a:gd name="T57" fmla="*/ 2147483647 h 1111"/>
              <a:gd name="T58" fmla="*/ 2147483647 w 2047"/>
              <a:gd name="T59" fmla="*/ 2147483647 h 1111"/>
              <a:gd name="T60" fmla="*/ 2147483647 w 2047"/>
              <a:gd name="T61" fmla="*/ 2147483647 h 1111"/>
              <a:gd name="T62" fmla="*/ 2147483647 w 2047"/>
              <a:gd name="T63" fmla="*/ 2147483647 h 1111"/>
              <a:gd name="T64" fmla="*/ 2147483647 w 2047"/>
              <a:gd name="T65" fmla="*/ 2147483647 h 1111"/>
              <a:gd name="T66" fmla="*/ 2147483647 w 2047"/>
              <a:gd name="T67" fmla="*/ 2147483647 h 1111"/>
              <a:gd name="T68" fmla="*/ 2147483647 w 2047"/>
              <a:gd name="T69" fmla="*/ 2147483647 h 1111"/>
              <a:gd name="T70" fmla="*/ 2147483647 w 2047"/>
              <a:gd name="T71" fmla="*/ 2147483647 h 1111"/>
              <a:gd name="T72" fmla="*/ 2147483647 w 2047"/>
              <a:gd name="T73" fmla="*/ 2147483647 h 1111"/>
              <a:gd name="T74" fmla="*/ 2147483647 w 2047"/>
              <a:gd name="T75" fmla="*/ 2147483647 h 1111"/>
              <a:gd name="T76" fmla="*/ 2147483647 w 2047"/>
              <a:gd name="T77" fmla="*/ 2147483647 h 1111"/>
              <a:gd name="T78" fmla="*/ 2147483647 w 2047"/>
              <a:gd name="T79" fmla="*/ 2147483647 h 1111"/>
              <a:gd name="T80" fmla="*/ 2147483647 w 2047"/>
              <a:gd name="T81" fmla="*/ 2147483647 h 1111"/>
              <a:gd name="T82" fmla="*/ 2147483647 w 2047"/>
              <a:gd name="T83" fmla="*/ 2147483647 h 1111"/>
              <a:gd name="T84" fmla="*/ 2147483647 w 2047"/>
              <a:gd name="T85" fmla="*/ 2147483647 h 1111"/>
              <a:gd name="T86" fmla="*/ 2147483647 w 2047"/>
              <a:gd name="T87" fmla="*/ 2147483647 h 111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47"/>
              <a:gd name="T133" fmla="*/ 0 h 1111"/>
              <a:gd name="T134" fmla="*/ 2047 w 2047"/>
              <a:gd name="T135" fmla="*/ 1111 h 111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47" h="1111" extrusionOk="0">
                <a:moveTo>
                  <a:pt x="291" y="142"/>
                </a:moveTo>
                <a:cubicBezTo>
                  <a:pt x="263" y="128"/>
                  <a:pt x="255" y="134"/>
                  <a:pt x="225" y="140"/>
                </a:cubicBezTo>
                <a:cubicBezTo>
                  <a:pt x="176" y="150"/>
                  <a:pt x="127" y="160"/>
                  <a:pt x="78" y="172"/>
                </a:cubicBezTo>
                <a:cubicBezTo>
                  <a:pt x="53" y="178"/>
                  <a:pt x="11" y="183"/>
                  <a:pt x="2" y="214"/>
                </a:cubicBezTo>
                <a:cubicBezTo>
                  <a:pt x="-8" y="251"/>
                  <a:pt x="10" y="303"/>
                  <a:pt x="14" y="339"/>
                </a:cubicBezTo>
                <a:cubicBezTo>
                  <a:pt x="24" y="424"/>
                  <a:pt x="27" y="510"/>
                  <a:pt x="34" y="595"/>
                </a:cubicBezTo>
                <a:cubicBezTo>
                  <a:pt x="42" y="702"/>
                  <a:pt x="47" y="812"/>
                  <a:pt x="72" y="917"/>
                </a:cubicBezTo>
                <a:cubicBezTo>
                  <a:pt x="86" y="975"/>
                  <a:pt x="113" y="1068"/>
                  <a:pt x="169" y="1101"/>
                </a:cubicBezTo>
                <a:cubicBezTo>
                  <a:pt x="208" y="1124"/>
                  <a:pt x="227" y="1083"/>
                  <a:pt x="245" y="1055"/>
                </a:cubicBezTo>
                <a:cubicBezTo>
                  <a:pt x="253" y="1042"/>
                  <a:pt x="261" y="1029"/>
                  <a:pt x="269" y="1016"/>
                </a:cubicBezTo>
              </a:path>
              <a:path w="2047" h="1111" extrusionOk="0">
                <a:moveTo>
                  <a:pt x="664" y="9"/>
                </a:moveTo>
                <a:cubicBezTo>
                  <a:pt x="634" y="-1"/>
                  <a:pt x="621" y="10"/>
                  <a:pt x="602" y="38"/>
                </a:cubicBezTo>
                <a:cubicBezTo>
                  <a:pt x="579" y="73"/>
                  <a:pt x="561" y="117"/>
                  <a:pt x="547" y="156"/>
                </a:cubicBezTo>
                <a:cubicBezTo>
                  <a:pt x="532" y="199"/>
                  <a:pt x="524" y="238"/>
                  <a:pt x="524" y="283"/>
                </a:cubicBezTo>
                <a:cubicBezTo>
                  <a:pt x="525" y="312"/>
                  <a:pt x="525" y="321"/>
                  <a:pt x="529" y="339"/>
                </a:cubicBezTo>
              </a:path>
              <a:path w="2047" h="1111" extrusionOk="0">
                <a:moveTo>
                  <a:pt x="846" y="541"/>
                </a:moveTo>
                <a:cubicBezTo>
                  <a:pt x="851" y="509"/>
                  <a:pt x="858" y="474"/>
                  <a:pt x="833" y="447"/>
                </a:cubicBezTo>
                <a:cubicBezTo>
                  <a:pt x="802" y="414"/>
                  <a:pt x="760" y="424"/>
                  <a:pt x="728" y="449"/>
                </a:cubicBezTo>
                <a:cubicBezTo>
                  <a:pt x="683" y="484"/>
                  <a:pt x="659" y="543"/>
                  <a:pt x="654" y="598"/>
                </a:cubicBezTo>
                <a:cubicBezTo>
                  <a:pt x="650" y="644"/>
                  <a:pt x="663" y="696"/>
                  <a:pt x="709" y="716"/>
                </a:cubicBezTo>
                <a:cubicBezTo>
                  <a:pt x="749" y="734"/>
                  <a:pt x="797" y="713"/>
                  <a:pt x="833" y="695"/>
                </a:cubicBezTo>
                <a:cubicBezTo>
                  <a:pt x="863" y="680"/>
                  <a:pt x="890" y="656"/>
                  <a:pt x="921" y="644"/>
                </a:cubicBezTo>
                <a:cubicBezTo>
                  <a:pt x="947" y="634"/>
                  <a:pt x="958" y="653"/>
                  <a:pt x="970" y="674"/>
                </a:cubicBezTo>
                <a:cubicBezTo>
                  <a:pt x="982" y="695"/>
                  <a:pt x="978" y="702"/>
                  <a:pt x="1001" y="708"/>
                </a:cubicBezTo>
              </a:path>
              <a:path w="2047" h="1111" extrusionOk="0">
                <a:moveTo>
                  <a:pt x="1135" y="623"/>
                </a:moveTo>
                <a:cubicBezTo>
                  <a:pt x="1155" y="593"/>
                  <a:pt x="1176" y="559"/>
                  <a:pt x="1187" y="525"/>
                </a:cubicBezTo>
                <a:cubicBezTo>
                  <a:pt x="1201" y="482"/>
                  <a:pt x="1217" y="441"/>
                  <a:pt x="1234" y="399"/>
                </a:cubicBezTo>
                <a:cubicBezTo>
                  <a:pt x="1241" y="381"/>
                  <a:pt x="1241" y="376"/>
                  <a:pt x="1252" y="370"/>
                </a:cubicBezTo>
                <a:cubicBezTo>
                  <a:pt x="1275" y="390"/>
                  <a:pt x="1278" y="402"/>
                  <a:pt x="1290" y="435"/>
                </a:cubicBezTo>
                <a:cubicBezTo>
                  <a:pt x="1307" y="482"/>
                  <a:pt x="1324" y="530"/>
                  <a:pt x="1349" y="574"/>
                </a:cubicBezTo>
                <a:cubicBezTo>
                  <a:pt x="1360" y="593"/>
                  <a:pt x="1383" y="634"/>
                  <a:pt x="1412" y="621"/>
                </a:cubicBezTo>
                <a:cubicBezTo>
                  <a:pt x="1440" y="608"/>
                  <a:pt x="1449" y="567"/>
                  <a:pt x="1454" y="541"/>
                </a:cubicBezTo>
                <a:cubicBezTo>
                  <a:pt x="1461" y="502"/>
                  <a:pt x="1458" y="465"/>
                  <a:pt x="1459" y="426"/>
                </a:cubicBezTo>
                <a:cubicBezTo>
                  <a:pt x="1459" y="409"/>
                  <a:pt x="1449" y="379"/>
                  <a:pt x="1467" y="367"/>
                </a:cubicBezTo>
                <a:cubicBezTo>
                  <a:pt x="1471" y="366"/>
                  <a:pt x="1476" y="364"/>
                  <a:pt x="1480" y="363"/>
                </a:cubicBezTo>
              </a:path>
              <a:path w="2047" h="1111" extrusionOk="0">
                <a:moveTo>
                  <a:pt x="2015" y="510"/>
                </a:moveTo>
                <a:cubicBezTo>
                  <a:pt x="2021" y="487"/>
                  <a:pt x="2027" y="481"/>
                  <a:pt x="2002" y="461"/>
                </a:cubicBezTo>
                <a:cubicBezTo>
                  <a:pt x="1931" y="404"/>
                  <a:pt x="1818" y="456"/>
                  <a:pt x="1786" y="531"/>
                </a:cubicBezTo>
                <a:cubicBezTo>
                  <a:pt x="1769" y="571"/>
                  <a:pt x="1770" y="624"/>
                  <a:pt x="1799" y="658"/>
                </a:cubicBezTo>
                <a:cubicBezTo>
                  <a:pt x="1834" y="699"/>
                  <a:pt x="1883" y="688"/>
                  <a:pt x="1924" y="664"/>
                </a:cubicBezTo>
                <a:cubicBezTo>
                  <a:pt x="1981" y="630"/>
                  <a:pt x="2015" y="565"/>
                  <a:pt x="2033" y="503"/>
                </a:cubicBezTo>
                <a:cubicBezTo>
                  <a:pt x="2056" y="424"/>
                  <a:pt x="2048" y="340"/>
                  <a:pt x="2030" y="261"/>
                </a:cubicBezTo>
                <a:cubicBezTo>
                  <a:pt x="2013" y="187"/>
                  <a:pt x="1977" y="109"/>
                  <a:pt x="1925" y="52"/>
                </a:cubicBezTo>
                <a:cubicBezTo>
                  <a:pt x="1907" y="32"/>
                  <a:pt x="1890" y="43"/>
                  <a:pt x="1918" y="2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86" name="Ink 24"/>
          <p:cNvSpPr>
            <a:spLocks noRot="1" noChangeAspect="1" noEditPoints="1" noChangeArrowheads="1" noChangeShapeType="1" noTextEdit="1"/>
          </p:cNvSpPr>
          <p:nvPr/>
        </p:nvSpPr>
        <p:spPr bwMode="auto">
          <a:xfrm>
            <a:off x="5334000" y="4864100"/>
            <a:ext cx="238125" cy="436563"/>
          </a:xfrm>
          <a:custGeom>
            <a:avLst/>
            <a:gdLst>
              <a:gd name="T0" fmla="*/ 2147483647 w 663"/>
              <a:gd name="T1" fmla="*/ 2147483647 h 1212"/>
              <a:gd name="T2" fmla="*/ 2147483647 w 663"/>
              <a:gd name="T3" fmla="*/ 2147483647 h 1212"/>
              <a:gd name="T4" fmla="*/ 2147483647 w 663"/>
              <a:gd name="T5" fmla="*/ 2147483647 h 1212"/>
              <a:gd name="T6" fmla="*/ 2147483647 w 663"/>
              <a:gd name="T7" fmla="*/ 2147483647 h 1212"/>
              <a:gd name="T8" fmla="*/ 2147483647 w 663"/>
              <a:gd name="T9" fmla="*/ 2147483647 h 1212"/>
              <a:gd name="T10" fmla="*/ 2147483647 w 663"/>
              <a:gd name="T11" fmla="*/ 0 h 1212"/>
              <a:gd name="T12" fmla="*/ 2147483647 w 663"/>
              <a:gd name="T13" fmla="*/ 2147483647 h 1212"/>
              <a:gd name="T14" fmla="*/ 2147483647 w 663"/>
              <a:gd name="T15" fmla="*/ 2147483647 h 1212"/>
              <a:gd name="T16" fmla="*/ 2147483647 w 663"/>
              <a:gd name="T17" fmla="*/ 2147483647 h 1212"/>
              <a:gd name="T18" fmla="*/ 2147483647 w 663"/>
              <a:gd name="T19" fmla="*/ 2147483647 h 1212"/>
              <a:gd name="T20" fmla="*/ 2147483647 w 663"/>
              <a:gd name="T21" fmla="*/ 2147483647 h 1212"/>
              <a:gd name="T22" fmla="*/ 2147483647 w 663"/>
              <a:gd name="T23" fmla="*/ 2147483647 h 1212"/>
              <a:gd name="T24" fmla="*/ 2147483647 w 663"/>
              <a:gd name="T25" fmla="*/ 2147483647 h 1212"/>
              <a:gd name="T26" fmla="*/ 2147483647 w 663"/>
              <a:gd name="T27" fmla="*/ 214748364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3"/>
              <a:gd name="T43" fmla="*/ 0 h 1212"/>
              <a:gd name="T44" fmla="*/ 663 w 663"/>
              <a:gd name="T45" fmla="*/ 1212 h 12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3" h="1212" extrusionOk="0">
                <a:moveTo>
                  <a:pt x="59" y="162"/>
                </a:moveTo>
                <a:cubicBezTo>
                  <a:pt x="70" y="184"/>
                  <a:pt x="61" y="186"/>
                  <a:pt x="52" y="205"/>
                </a:cubicBezTo>
                <a:cubicBezTo>
                  <a:pt x="39" y="233"/>
                  <a:pt x="26" y="262"/>
                  <a:pt x="11" y="290"/>
                </a:cubicBezTo>
                <a:cubicBezTo>
                  <a:pt x="-3" y="316"/>
                  <a:pt x="-6" y="325"/>
                  <a:pt x="16" y="342"/>
                </a:cubicBezTo>
              </a:path>
              <a:path w="663" h="1212" extrusionOk="0">
                <a:moveTo>
                  <a:pt x="355" y="20"/>
                </a:moveTo>
                <a:cubicBezTo>
                  <a:pt x="362" y="12"/>
                  <a:pt x="357" y="-5"/>
                  <a:pt x="388" y="0"/>
                </a:cubicBezTo>
                <a:cubicBezTo>
                  <a:pt x="425" y="6"/>
                  <a:pt x="449" y="28"/>
                  <a:pt x="465" y="62"/>
                </a:cubicBezTo>
                <a:cubicBezTo>
                  <a:pt x="513" y="162"/>
                  <a:pt x="519" y="289"/>
                  <a:pt x="539" y="397"/>
                </a:cubicBezTo>
                <a:cubicBezTo>
                  <a:pt x="563" y="523"/>
                  <a:pt x="586" y="649"/>
                  <a:pt x="614" y="774"/>
                </a:cubicBezTo>
                <a:cubicBezTo>
                  <a:pt x="637" y="874"/>
                  <a:pt x="684" y="996"/>
                  <a:pt x="654" y="1099"/>
                </a:cubicBezTo>
                <a:cubicBezTo>
                  <a:pt x="637" y="1158"/>
                  <a:pt x="583" y="1180"/>
                  <a:pt x="529" y="1194"/>
                </a:cubicBezTo>
                <a:cubicBezTo>
                  <a:pt x="477" y="1207"/>
                  <a:pt x="412" y="1215"/>
                  <a:pt x="358" y="1211"/>
                </a:cubicBezTo>
                <a:cubicBezTo>
                  <a:pt x="327" y="1209"/>
                  <a:pt x="305" y="1215"/>
                  <a:pt x="308" y="1193"/>
                </a:cubicBezTo>
                <a:cubicBezTo>
                  <a:pt x="313" y="1190"/>
                  <a:pt x="317" y="1188"/>
                  <a:pt x="322" y="118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8" name="Group 2"/>
          <p:cNvGrpSpPr>
            <a:grpSpLocks/>
          </p:cNvGrpSpPr>
          <p:nvPr/>
        </p:nvGrpSpPr>
        <p:grpSpPr bwMode="auto">
          <a:xfrm>
            <a:off x="549275" y="990600"/>
            <a:ext cx="8043863" cy="180975"/>
            <a:chOff x="295" y="1311"/>
            <a:chExt cx="5177" cy="114"/>
          </a:xfrm>
        </p:grpSpPr>
        <p:sp>
          <p:nvSpPr>
            <p:cNvPr id="55306"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55307"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55299"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i="1"/>
              <a:t>Markov</a:t>
            </a:r>
            <a:r>
              <a:rPr lang="en-US" sz="4000"/>
              <a:t> Model</a:t>
            </a:r>
          </a:p>
        </p:txBody>
      </p:sp>
      <p:sp>
        <p:nvSpPr>
          <p:cNvPr id="55300" name="Rectangle 6"/>
          <p:cNvSpPr>
            <a:spLocks noChangeArrowheads="1"/>
          </p:cNvSpPr>
          <p:nvPr/>
        </p:nvSpPr>
        <p:spPr bwMode="auto">
          <a:xfrm>
            <a:off x="2328863" y="3768725"/>
            <a:ext cx="6662737"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a:latin typeface="Courier New" pitchFamily="49" charset="0"/>
              </a:rPr>
              <a:t>{ </a:t>
            </a:r>
            <a:r>
              <a:rPr lang="en-US" b="1">
                <a:solidFill>
                  <a:srgbClr val="0FA10C"/>
                </a:solidFill>
                <a:latin typeface="Courier New" pitchFamily="49" charset="0"/>
              </a:rPr>
              <a:t>'toast'</a:t>
            </a:r>
            <a:r>
              <a:rPr lang="en-US" b="1">
                <a:latin typeface="Courier New" pitchFamily="49" charset="0"/>
              </a:rPr>
              <a:t>: ['and'], </a:t>
            </a:r>
          </a:p>
          <a:p>
            <a:pPr algn="l"/>
            <a:r>
              <a:rPr lang="en-US" b="1">
                <a:latin typeface="Courier New" pitchFamily="49" charset="0"/>
              </a:rPr>
              <a:t>  </a:t>
            </a:r>
            <a:r>
              <a:rPr lang="en-US" b="1">
                <a:solidFill>
                  <a:srgbClr val="0FA10C"/>
                </a:solidFill>
                <a:latin typeface="Courier New" pitchFamily="49" charset="0"/>
              </a:rPr>
              <a:t>'and'  </a:t>
            </a:r>
            <a:r>
              <a:rPr lang="en-US" b="1">
                <a:latin typeface="Courier New" pitchFamily="49" charset="0"/>
              </a:rPr>
              <a:t>: ['spam.', "jerry's"],</a:t>
            </a:r>
          </a:p>
          <a:p>
            <a:pPr algn="l"/>
            <a:r>
              <a:rPr lang="en-US" b="1">
                <a:latin typeface="Courier New" pitchFamily="49" charset="0"/>
              </a:rPr>
              <a:t>  </a:t>
            </a:r>
            <a:r>
              <a:rPr lang="en-US" b="1">
                <a:solidFill>
                  <a:srgbClr val="0FA10C"/>
                </a:solidFill>
                <a:latin typeface="Courier New" pitchFamily="49" charset="0"/>
              </a:rPr>
              <a:t>'like' </a:t>
            </a:r>
            <a:r>
              <a:rPr lang="en-US" b="1">
                <a:latin typeface="Courier New" pitchFamily="49" charset="0"/>
              </a:rPr>
              <a:t>: ['spam.', 'toast'],</a:t>
            </a:r>
          </a:p>
          <a:p>
            <a:pPr algn="l"/>
            <a:r>
              <a:rPr lang="en-US" b="1">
                <a:latin typeface="Courier New" pitchFamily="49" charset="0"/>
              </a:rPr>
              <a:t>  </a:t>
            </a:r>
            <a:r>
              <a:rPr lang="en-US" b="1">
                <a:solidFill>
                  <a:srgbClr val="0FA10C"/>
                </a:solidFill>
                <a:latin typeface="Courier New" pitchFamily="49" charset="0"/>
              </a:rPr>
              <a:t>'ben'  </a:t>
            </a:r>
            <a:r>
              <a:rPr lang="en-US" b="1">
                <a:latin typeface="Courier New" pitchFamily="49" charset="0"/>
              </a:rPr>
              <a:t>: ['and'],</a:t>
            </a:r>
          </a:p>
          <a:p>
            <a:pPr algn="l"/>
            <a:r>
              <a:rPr lang="en-US" b="1">
                <a:latin typeface="Courier New" pitchFamily="49" charset="0"/>
              </a:rPr>
              <a:t>  </a:t>
            </a:r>
            <a:r>
              <a:rPr lang="en-US" b="1">
                <a:solidFill>
                  <a:srgbClr val="0FA10C"/>
                </a:solidFill>
                <a:latin typeface="Courier New" pitchFamily="49" charset="0"/>
              </a:rPr>
              <a:t>'I'    </a:t>
            </a:r>
            <a:r>
              <a:rPr lang="en-US" b="1">
                <a:latin typeface="Courier New" pitchFamily="49" charset="0"/>
              </a:rPr>
              <a:t>: </a:t>
            </a:r>
          </a:p>
          <a:p>
            <a:pPr algn="l"/>
            <a:endParaRPr lang="en-US" b="1">
              <a:latin typeface="Courier New" pitchFamily="49" charset="0"/>
            </a:endParaRPr>
          </a:p>
        </p:txBody>
      </p:sp>
      <p:sp>
        <p:nvSpPr>
          <p:cNvPr id="55301" name="Text Box 7"/>
          <p:cNvSpPr txBox="1">
            <a:spLocks noChangeArrowheads="1"/>
          </p:cNvSpPr>
          <p:nvPr/>
        </p:nvSpPr>
        <p:spPr bwMode="auto">
          <a:xfrm>
            <a:off x="277813" y="2428875"/>
            <a:ext cx="1865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b="1"/>
              <a:t>The text file:</a:t>
            </a:r>
          </a:p>
        </p:txBody>
      </p:sp>
      <p:sp>
        <p:nvSpPr>
          <p:cNvPr id="55302" name="Rectangle 8"/>
          <p:cNvSpPr>
            <a:spLocks noChangeArrowheads="1"/>
          </p:cNvSpPr>
          <p:nvPr/>
        </p:nvSpPr>
        <p:spPr bwMode="auto">
          <a:xfrm>
            <a:off x="2439988" y="2301875"/>
            <a:ext cx="5207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t>I like spam. I like toast and spam.  </a:t>
            </a:r>
          </a:p>
          <a:p>
            <a:pPr algn="l"/>
            <a:r>
              <a:rPr lang="en-US"/>
              <a:t>I eat ben and jerry's ice cream too.</a:t>
            </a:r>
          </a:p>
        </p:txBody>
      </p:sp>
      <p:sp>
        <p:nvSpPr>
          <p:cNvPr id="55303" name="Text Box 9"/>
          <p:cNvSpPr txBox="1">
            <a:spLocks noChangeArrowheads="1"/>
          </p:cNvSpPr>
          <p:nvPr/>
        </p:nvSpPr>
        <p:spPr bwMode="auto">
          <a:xfrm>
            <a:off x="519113" y="1282700"/>
            <a:ext cx="709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rgbClr val="1608F6"/>
                </a:solidFill>
                <a:latin typeface="Arial" pitchFamily="34" charset="0"/>
              </a:rPr>
              <a:t>Technique for modeling any sequence of natural data  </a:t>
            </a:r>
          </a:p>
        </p:txBody>
      </p:sp>
      <p:sp>
        <p:nvSpPr>
          <p:cNvPr id="55304" name="Text Box 11"/>
          <p:cNvSpPr txBox="1">
            <a:spLocks noChangeArrowheads="1"/>
          </p:cNvSpPr>
          <p:nvPr/>
        </p:nvSpPr>
        <p:spPr bwMode="auto">
          <a:xfrm>
            <a:off x="517525" y="1614488"/>
            <a:ext cx="7092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rgbClr val="1608F6"/>
                </a:solidFill>
                <a:latin typeface="Arial" pitchFamily="34" charset="0"/>
              </a:rPr>
              <a:t>Each item depends </a:t>
            </a:r>
            <a:r>
              <a:rPr lang="en-US" sz="1800" b="1" i="1">
                <a:solidFill>
                  <a:srgbClr val="1608F6"/>
                </a:solidFill>
                <a:latin typeface="Arial" pitchFamily="34" charset="0"/>
              </a:rPr>
              <a:t>on </a:t>
            </a:r>
            <a:r>
              <a:rPr lang="en-US" sz="1800" b="1" i="1" u="sng">
                <a:solidFill>
                  <a:srgbClr val="1608F6"/>
                </a:solidFill>
                <a:latin typeface="Arial" pitchFamily="34" charset="0"/>
              </a:rPr>
              <a:t>only</a:t>
            </a:r>
            <a:r>
              <a:rPr lang="en-US" sz="1800" b="1" i="1">
                <a:solidFill>
                  <a:srgbClr val="1608F6"/>
                </a:solidFill>
                <a:latin typeface="Arial" pitchFamily="34" charset="0"/>
              </a:rPr>
              <a:t> the item immediately before it . </a:t>
            </a:r>
            <a:endParaRPr lang="en-US" sz="1800">
              <a:solidFill>
                <a:srgbClr val="1608F6"/>
              </a:solidFill>
              <a:latin typeface="Arial" pitchFamily="34" charset="0"/>
            </a:endParaRPr>
          </a:p>
        </p:txBody>
      </p:sp>
      <p:sp>
        <p:nvSpPr>
          <p:cNvPr id="55305" name="Text Box 12"/>
          <p:cNvSpPr txBox="1">
            <a:spLocks noChangeArrowheads="1"/>
          </p:cNvSpPr>
          <p:nvPr/>
        </p:nvSpPr>
        <p:spPr bwMode="auto">
          <a:xfrm>
            <a:off x="228600" y="4876800"/>
            <a:ext cx="191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b="1"/>
              <a:t>The Model:</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2" name="Group 2"/>
          <p:cNvGrpSpPr>
            <a:grpSpLocks/>
          </p:cNvGrpSpPr>
          <p:nvPr/>
        </p:nvGrpSpPr>
        <p:grpSpPr bwMode="auto">
          <a:xfrm>
            <a:off x="549275" y="990600"/>
            <a:ext cx="8043863" cy="180975"/>
            <a:chOff x="295" y="1311"/>
            <a:chExt cx="5177" cy="114"/>
          </a:xfrm>
        </p:grpSpPr>
        <p:sp>
          <p:nvSpPr>
            <p:cNvPr id="56331"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56332"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56323"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i="1"/>
              <a:t>Markov</a:t>
            </a:r>
            <a:r>
              <a:rPr lang="en-US" sz="4000"/>
              <a:t> Model</a:t>
            </a:r>
          </a:p>
        </p:txBody>
      </p:sp>
      <p:sp>
        <p:nvSpPr>
          <p:cNvPr id="56324" name="Rectangle 6"/>
          <p:cNvSpPr>
            <a:spLocks noChangeArrowheads="1"/>
          </p:cNvSpPr>
          <p:nvPr/>
        </p:nvSpPr>
        <p:spPr bwMode="auto">
          <a:xfrm>
            <a:off x="2328863" y="3768725"/>
            <a:ext cx="6662737"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a:latin typeface="Courier New" pitchFamily="49" charset="0"/>
              </a:rPr>
              <a:t>{ </a:t>
            </a:r>
            <a:r>
              <a:rPr lang="en-US" b="1">
                <a:solidFill>
                  <a:srgbClr val="0FA10C"/>
                </a:solidFill>
                <a:latin typeface="Courier New" pitchFamily="49" charset="0"/>
              </a:rPr>
              <a:t>'toast'</a:t>
            </a:r>
            <a:r>
              <a:rPr lang="en-US" b="1">
                <a:latin typeface="Courier New" pitchFamily="49" charset="0"/>
              </a:rPr>
              <a:t>: ['and'], </a:t>
            </a:r>
          </a:p>
          <a:p>
            <a:pPr algn="l"/>
            <a:r>
              <a:rPr lang="en-US" b="1">
                <a:latin typeface="Courier New" pitchFamily="49" charset="0"/>
              </a:rPr>
              <a:t>  </a:t>
            </a:r>
            <a:r>
              <a:rPr lang="en-US" b="1">
                <a:solidFill>
                  <a:srgbClr val="0FA10C"/>
                </a:solidFill>
                <a:latin typeface="Courier New" pitchFamily="49" charset="0"/>
              </a:rPr>
              <a:t>'and'  </a:t>
            </a:r>
            <a:r>
              <a:rPr lang="en-US" b="1">
                <a:latin typeface="Courier New" pitchFamily="49" charset="0"/>
              </a:rPr>
              <a:t>: ['spam.', "jerry's"],</a:t>
            </a:r>
          </a:p>
          <a:p>
            <a:pPr algn="l"/>
            <a:r>
              <a:rPr lang="en-US" b="1">
                <a:latin typeface="Courier New" pitchFamily="49" charset="0"/>
              </a:rPr>
              <a:t>  </a:t>
            </a:r>
            <a:r>
              <a:rPr lang="en-US" b="1">
                <a:solidFill>
                  <a:srgbClr val="0FA10C"/>
                </a:solidFill>
                <a:latin typeface="Courier New" pitchFamily="49" charset="0"/>
              </a:rPr>
              <a:t>'like' </a:t>
            </a:r>
            <a:r>
              <a:rPr lang="en-US" b="1">
                <a:latin typeface="Courier New" pitchFamily="49" charset="0"/>
              </a:rPr>
              <a:t>: ['spam.', 'toast'],</a:t>
            </a:r>
          </a:p>
          <a:p>
            <a:pPr algn="l"/>
            <a:r>
              <a:rPr lang="en-US" b="1">
                <a:latin typeface="Courier New" pitchFamily="49" charset="0"/>
              </a:rPr>
              <a:t>  </a:t>
            </a:r>
            <a:r>
              <a:rPr lang="en-US" b="1">
                <a:solidFill>
                  <a:srgbClr val="0FA10C"/>
                </a:solidFill>
                <a:latin typeface="Courier New" pitchFamily="49" charset="0"/>
              </a:rPr>
              <a:t>'ben'  </a:t>
            </a:r>
            <a:r>
              <a:rPr lang="en-US" b="1">
                <a:latin typeface="Courier New" pitchFamily="49" charset="0"/>
              </a:rPr>
              <a:t>: ['and'], </a:t>
            </a:r>
          </a:p>
          <a:p>
            <a:pPr algn="l"/>
            <a:r>
              <a:rPr lang="en-US" b="1">
                <a:latin typeface="Courier New" pitchFamily="49" charset="0"/>
              </a:rPr>
              <a:t>  </a:t>
            </a:r>
            <a:r>
              <a:rPr lang="en-US" b="1">
                <a:solidFill>
                  <a:srgbClr val="0FA10C"/>
                </a:solidFill>
                <a:latin typeface="Courier New" pitchFamily="49" charset="0"/>
              </a:rPr>
              <a:t>'I'    </a:t>
            </a:r>
            <a:r>
              <a:rPr lang="en-US" b="1">
                <a:latin typeface="Courier New" pitchFamily="49" charset="0"/>
              </a:rPr>
              <a:t>: ['like', 'like', 'eat']</a:t>
            </a:r>
          </a:p>
        </p:txBody>
      </p:sp>
      <p:sp>
        <p:nvSpPr>
          <p:cNvPr id="56325" name="Text Box 7"/>
          <p:cNvSpPr txBox="1">
            <a:spLocks noChangeArrowheads="1"/>
          </p:cNvSpPr>
          <p:nvPr/>
        </p:nvSpPr>
        <p:spPr bwMode="auto">
          <a:xfrm>
            <a:off x="277813" y="2428875"/>
            <a:ext cx="1865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b="1"/>
              <a:t>The text file:</a:t>
            </a:r>
          </a:p>
        </p:txBody>
      </p:sp>
      <p:sp>
        <p:nvSpPr>
          <p:cNvPr id="56326" name="Rectangle 8"/>
          <p:cNvSpPr>
            <a:spLocks noChangeArrowheads="1"/>
          </p:cNvSpPr>
          <p:nvPr/>
        </p:nvSpPr>
        <p:spPr bwMode="auto">
          <a:xfrm>
            <a:off x="2439988" y="2301875"/>
            <a:ext cx="5207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t>I like spam. I like toast and spam.  </a:t>
            </a:r>
          </a:p>
          <a:p>
            <a:pPr algn="l"/>
            <a:r>
              <a:rPr lang="en-US"/>
              <a:t>I eat ben and jerry's ice cream too.</a:t>
            </a:r>
          </a:p>
        </p:txBody>
      </p:sp>
      <p:sp>
        <p:nvSpPr>
          <p:cNvPr id="56327" name="Text Box 9"/>
          <p:cNvSpPr txBox="1">
            <a:spLocks noChangeArrowheads="1"/>
          </p:cNvSpPr>
          <p:nvPr/>
        </p:nvSpPr>
        <p:spPr bwMode="auto">
          <a:xfrm>
            <a:off x="519113" y="1282700"/>
            <a:ext cx="709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rgbClr val="1608F6"/>
                </a:solidFill>
                <a:latin typeface="Arial" pitchFamily="34" charset="0"/>
              </a:rPr>
              <a:t>Technique for modeling any sequence of natural data  </a:t>
            </a:r>
          </a:p>
        </p:txBody>
      </p:sp>
      <p:sp>
        <p:nvSpPr>
          <p:cNvPr id="56328" name="Text Box 11"/>
          <p:cNvSpPr txBox="1">
            <a:spLocks noChangeArrowheads="1"/>
          </p:cNvSpPr>
          <p:nvPr/>
        </p:nvSpPr>
        <p:spPr bwMode="auto">
          <a:xfrm>
            <a:off x="517525" y="1614488"/>
            <a:ext cx="7092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rgbClr val="1608F6"/>
                </a:solidFill>
                <a:latin typeface="Arial" pitchFamily="34" charset="0"/>
              </a:rPr>
              <a:t>Each item depends </a:t>
            </a:r>
            <a:r>
              <a:rPr lang="en-US" sz="1800" b="1" i="1">
                <a:solidFill>
                  <a:srgbClr val="1608F6"/>
                </a:solidFill>
                <a:latin typeface="Arial" pitchFamily="34" charset="0"/>
              </a:rPr>
              <a:t>on </a:t>
            </a:r>
            <a:r>
              <a:rPr lang="en-US" sz="1800" b="1" i="1" u="sng">
                <a:solidFill>
                  <a:srgbClr val="1608F6"/>
                </a:solidFill>
                <a:latin typeface="Arial" pitchFamily="34" charset="0"/>
              </a:rPr>
              <a:t>only</a:t>
            </a:r>
            <a:r>
              <a:rPr lang="en-US" sz="1800" b="1" i="1">
                <a:solidFill>
                  <a:srgbClr val="1608F6"/>
                </a:solidFill>
                <a:latin typeface="Arial" pitchFamily="34" charset="0"/>
              </a:rPr>
              <a:t> the item immediately before it . </a:t>
            </a:r>
            <a:endParaRPr lang="en-US" sz="1800">
              <a:solidFill>
                <a:srgbClr val="1608F6"/>
              </a:solidFill>
              <a:latin typeface="Arial" pitchFamily="34" charset="0"/>
            </a:endParaRPr>
          </a:p>
        </p:txBody>
      </p:sp>
      <p:sp>
        <p:nvSpPr>
          <p:cNvPr id="56329" name="Text Box 12"/>
          <p:cNvSpPr txBox="1">
            <a:spLocks noChangeArrowheads="1"/>
          </p:cNvSpPr>
          <p:nvPr/>
        </p:nvSpPr>
        <p:spPr bwMode="auto">
          <a:xfrm>
            <a:off x="228600" y="4876800"/>
            <a:ext cx="191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b="1"/>
              <a:t>The Model:</a:t>
            </a:r>
          </a:p>
        </p:txBody>
      </p:sp>
      <p:sp>
        <p:nvSpPr>
          <p:cNvPr id="56330" name="Text Box 13"/>
          <p:cNvSpPr txBox="1">
            <a:spLocks noChangeArrowheads="1"/>
          </p:cNvSpPr>
          <p:nvPr/>
        </p:nvSpPr>
        <p:spPr bwMode="auto">
          <a:xfrm>
            <a:off x="347663" y="5849938"/>
            <a:ext cx="19542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E00F0F"/>
                </a:solidFill>
              </a:rPr>
              <a:t>How to </a:t>
            </a:r>
            <a:r>
              <a:rPr lang="en-US" sz="1600" b="1" i="1">
                <a:solidFill>
                  <a:srgbClr val="E00F0F"/>
                </a:solidFill>
              </a:rPr>
              <a:t>get </a:t>
            </a:r>
            <a:r>
              <a:rPr lang="en-US" altLang="ja-JP" sz="1600" b="1" i="1">
                <a:solidFill>
                  <a:srgbClr val="E00F0F"/>
                </a:solidFill>
              </a:rPr>
              <a:t>to</a:t>
            </a:r>
            <a:r>
              <a:rPr lang="en-US" altLang="ja-JP" sz="1600" b="1">
                <a:solidFill>
                  <a:srgbClr val="E00F0F"/>
                </a:solidFill>
              </a:rPr>
              <a:t> </a:t>
            </a:r>
            <a:r>
              <a:rPr lang="en-US" altLang="ja-JP" sz="1600">
                <a:solidFill>
                  <a:srgbClr val="E00F0F"/>
                </a:solidFill>
              </a:rPr>
              <a:t>I</a:t>
            </a:r>
            <a:r>
              <a:rPr lang="en-US" sz="1600">
                <a:solidFill>
                  <a:srgbClr val="E00F0F"/>
                </a:solidFill>
              </a:rPr>
              <a:t>?</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6" name="Group 2"/>
          <p:cNvGrpSpPr>
            <a:grpSpLocks/>
          </p:cNvGrpSpPr>
          <p:nvPr/>
        </p:nvGrpSpPr>
        <p:grpSpPr bwMode="auto">
          <a:xfrm>
            <a:off x="549275" y="990600"/>
            <a:ext cx="8043863" cy="180975"/>
            <a:chOff x="295" y="1311"/>
            <a:chExt cx="5177" cy="114"/>
          </a:xfrm>
        </p:grpSpPr>
        <p:sp>
          <p:nvSpPr>
            <p:cNvPr id="5735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5735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57347"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i="1"/>
              <a:t>Markov</a:t>
            </a:r>
            <a:r>
              <a:rPr lang="en-US" sz="4000"/>
              <a:t> Model</a:t>
            </a:r>
          </a:p>
        </p:txBody>
      </p:sp>
      <p:sp>
        <p:nvSpPr>
          <p:cNvPr id="57348" name="Rectangle 6"/>
          <p:cNvSpPr>
            <a:spLocks noChangeArrowheads="1"/>
          </p:cNvSpPr>
          <p:nvPr/>
        </p:nvSpPr>
        <p:spPr bwMode="auto">
          <a:xfrm>
            <a:off x="2328863" y="3768725"/>
            <a:ext cx="6662737"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a:latin typeface="Courier New" pitchFamily="49" charset="0"/>
              </a:rPr>
              <a:t>{ </a:t>
            </a:r>
            <a:r>
              <a:rPr lang="en-US" b="1">
                <a:solidFill>
                  <a:srgbClr val="0FA10C"/>
                </a:solidFill>
                <a:latin typeface="Courier New" pitchFamily="49" charset="0"/>
              </a:rPr>
              <a:t>'toast'</a:t>
            </a:r>
            <a:r>
              <a:rPr lang="en-US" b="1">
                <a:latin typeface="Courier New" pitchFamily="49" charset="0"/>
              </a:rPr>
              <a:t>: ['and'], </a:t>
            </a:r>
          </a:p>
          <a:p>
            <a:pPr algn="l"/>
            <a:r>
              <a:rPr lang="en-US" b="1">
                <a:latin typeface="Courier New" pitchFamily="49" charset="0"/>
              </a:rPr>
              <a:t>  </a:t>
            </a:r>
            <a:r>
              <a:rPr lang="en-US" b="1">
                <a:solidFill>
                  <a:srgbClr val="0FA10C"/>
                </a:solidFill>
                <a:latin typeface="Courier New" pitchFamily="49" charset="0"/>
              </a:rPr>
              <a:t>'and'  </a:t>
            </a:r>
            <a:r>
              <a:rPr lang="en-US" b="1">
                <a:latin typeface="Courier New" pitchFamily="49" charset="0"/>
              </a:rPr>
              <a:t>: ['spam.', "jerry's"],</a:t>
            </a:r>
          </a:p>
          <a:p>
            <a:pPr algn="l"/>
            <a:r>
              <a:rPr lang="en-US" b="1">
                <a:latin typeface="Courier New" pitchFamily="49" charset="0"/>
              </a:rPr>
              <a:t>  </a:t>
            </a:r>
            <a:r>
              <a:rPr lang="en-US" b="1">
                <a:solidFill>
                  <a:srgbClr val="0FA10C"/>
                </a:solidFill>
                <a:latin typeface="Courier New" pitchFamily="49" charset="0"/>
              </a:rPr>
              <a:t>'like' </a:t>
            </a:r>
            <a:r>
              <a:rPr lang="en-US" b="1">
                <a:latin typeface="Courier New" pitchFamily="49" charset="0"/>
              </a:rPr>
              <a:t>: ['spam.', 'toast'],</a:t>
            </a:r>
          </a:p>
          <a:p>
            <a:pPr algn="l"/>
            <a:r>
              <a:rPr lang="en-US" b="1">
                <a:latin typeface="Courier New" pitchFamily="49" charset="0"/>
              </a:rPr>
              <a:t>  </a:t>
            </a:r>
            <a:r>
              <a:rPr lang="en-US" b="1">
                <a:solidFill>
                  <a:srgbClr val="0FA10C"/>
                </a:solidFill>
                <a:latin typeface="Courier New" pitchFamily="49" charset="0"/>
              </a:rPr>
              <a:t>'ben'  </a:t>
            </a:r>
            <a:r>
              <a:rPr lang="en-US" b="1">
                <a:latin typeface="Courier New" pitchFamily="49" charset="0"/>
              </a:rPr>
              <a:t>: ['and'], </a:t>
            </a:r>
          </a:p>
          <a:p>
            <a:pPr algn="l"/>
            <a:r>
              <a:rPr lang="en-US" b="1">
                <a:latin typeface="Courier New" pitchFamily="49" charset="0"/>
              </a:rPr>
              <a:t>  </a:t>
            </a:r>
            <a:r>
              <a:rPr lang="en-US" b="1">
                <a:solidFill>
                  <a:srgbClr val="0FA10C"/>
                </a:solidFill>
                <a:latin typeface="Courier New" pitchFamily="49" charset="0"/>
              </a:rPr>
              <a:t>'I'    </a:t>
            </a:r>
            <a:r>
              <a:rPr lang="en-US" b="1">
                <a:latin typeface="Courier New" pitchFamily="49" charset="0"/>
              </a:rPr>
              <a:t>: ['like', 'like', 'eat'],</a:t>
            </a:r>
          </a:p>
          <a:p>
            <a:pPr algn="l"/>
            <a:r>
              <a:rPr lang="en-US" b="1">
                <a:latin typeface="Courier New" pitchFamily="49" charset="0"/>
              </a:rPr>
              <a:t>  </a:t>
            </a:r>
            <a:r>
              <a:rPr lang="en-US" b="1">
                <a:solidFill>
                  <a:srgbClr val="E00F0F"/>
                </a:solidFill>
                <a:latin typeface="Courier New" pitchFamily="49" charset="0"/>
              </a:rPr>
              <a:t>'$'</a:t>
            </a:r>
            <a:r>
              <a:rPr lang="en-US" b="1">
                <a:solidFill>
                  <a:srgbClr val="0FA10C"/>
                </a:solidFill>
                <a:latin typeface="Courier New" pitchFamily="49" charset="0"/>
              </a:rPr>
              <a:t>    </a:t>
            </a:r>
            <a:r>
              <a:rPr lang="en-US" b="1">
                <a:latin typeface="Courier New" pitchFamily="49" charset="0"/>
              </a:rPr>
              <a:t>: ['I', 'I', 'I'],</a:t>
            </a:r>
          </a:p>
          <a:p>
            <a:pPr algn="l"/>
            <a:endParaRPr lang="en-US" b="1">
              <a:latin typeface="Courier New" pitchFamily="49" charset="0"/>
            </a:endParaRPr>
          </a:p>
        </p:txBody>
      </p:sp>
      <p:sp>
        <p:nvSpPr>
          <p:cNvPr id="57349" name="Text Box 7"/>
          <p:cNvSpPr txBox="1">
            <a:spLocks noChangeArrowheads="1"/>
          </p:cNvSpPr>
          <p:nvPr/>
        </p:nvSpPr>
        <p:spPr bwMode="auto">
          <a:xfrm>
            <a:off x="277813" y="2428875"/>
            <a:ext cx="1865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b="1"/>
              <a:t>The text file:</a:t>
            </a:r>
          </a:p>
        </p:txBody>
      </p:sp>
      <p:sp>
        <p:nvSpPr>
          <p:cNvPr id="57350" name="Rectangle 8"/>
          <p:cNvSpPr>
            <a:spLocks noChangeArrowheads="1"/>
          </p:cNvSpPr>
          <p:nvPr/>
        </p:nvSpPr>
        <p:spPr bwMode="auto">
          <a:xfrm>
            <a:off x="2439988" y="2301875"/>
            <a:ext cx="5207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t>I like spam. I like toast and spam.  </a:t>
            </a:r>
          </a:p>
          <a:p>
            <a:pPr algn="l"/>
            <a:r>
              <a:rPr lang="en-US"/>
              <a:t>I eat ben and jerry's ice cream too.</a:t>
            </a:r>
          </a:p>
        </p:txBody>
      </p:sp>
      <p:sp>
        <p:nvSpPr>
          <p:cNvPr id="57351" name="Text Box 9"/>
          <p:cNvSpPr txBox="1">
            <a:spLocks noChangeArrowheads="1"/>
          </p:cNvSpPr>
          <p:nvPr/>
        </p:nvSpPr>
        <p:spPr bwMode="auto">
          <a:xfrm>
            <a:off x="519113" y="1282700"/>
            <a:ext cx="709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rgbClr val="1608F6"/>
                </a:solidFill>
                <a:latin typeface="Arial" pitchFamily="34" charset="0"/>
              </a:rPr>
              <a:t>Technique for modeling any sequence of natural data  </a:t>
            </a:r>
          </a:p>
        </p:txBody>
      </p:sp>
      <p:sp>
        <p:nvSpPr>
          <p:cNvPr id="57352" name="Text Box 11"/>
          <p:cNvSpPr txBox="1">
            <a:spLocks noChangeArrowheads="1"/>
          </p:cNvSpPr>
          <p:nvPr/>
        </p:nvSpPr>
        <p:spPr bwMode="auto">
          <a:xfrm>
            <a:off x="517525" y="1614488"/>
            <a:ext cx="7092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rgbClr val="1608F6"/>
                </a:solidFill>
                <a:latin typeface="Arial" pitchFamily="34" charset="0"/>
              </a:rPr>
              <a:t>Each item depends </a:t>
            </a:r>
            <a:r>
              <a:rPr lang="en-US" sz="1800" b="1" i="1">
                <a:solidFill>
                  <a:srgbClr val="1608F6"/>
                </a:solidFill>
                <a:latin typeface="Arial" pitchFamily="34" charset="0"/>
              </a:rPr>
              <a:t>on </a:t>
            </a:r>
            <a:r>
              <a:rPr lang="en-US" sz="1800" b="1" i="1" u="sng">
                <a:solidFill>
                  <a:srgbClr val="1608F6"/>
                </a:solidFill>
                <a:latin typeface="Arial" pitchFamily="34" charset="0"/>
              </a:rPr>
              <a:t>only</a:t>
            </a:r>
            <a:r>
              <a:rPr lang="en-US" sz="1800" b="1" i="1">
                <a:solidFill>
                  <a:srgbClr val="1608F6"/>
                </a:solidFill>
                <a:latin typeface="Arial" pitchFamily="34" charset="0"/>
              </a:rPr>
              <a:t> the item immediately before it . </a:t>
            </a:r>
            <a:endParaRPr lang="en-US" sz="1800">
              <a:solidFill>
                <a:srgbClr val="1608F6"/>
              </a:solidFill>
              <a:latin typeface="Arial" pitchFamily="34" charset="0"/>
            </a:endParaRPr>
          </a:p>
        </p:txBody>
      </p:sp>
      <p:sp>
        <p:nvSpPr>
          <p:cNvPr id="57353" name="Text Box 12"/>
          <p:cNvSpPr txBox="1">
            <a:spLocks noChangeArrowheads="1"/>
          </p:cNvSpPr>
          <p:nvPr/>
        </p:nvSpPr>
        <p:spPr bwMode="auto">
          <a:xfrm>
            <a:off x="228600" y="4876800"/>
            <a:ext cx="191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b="1"/>
              <a:t>The Model:</a:t>
            </a:r>
          </a:p>
        </p:txBody>
      </p:sp>
      <p:sp>
        <p:nvSpPr>
          <p:cNvPr id="57354" name="Text Box 13"/>
          <p:cNvSpPr txBox="1">
            <a:spLocks noChangeArrowheads="1"/>
          </p:cNvSpPr>
          <p:nvPr/>
        </p:nvSpPr>
        <p:spPr bwMode="auto">
          <a:xfrm>
            <a:off x="712788" y="6037263"/>
            <a:ext cx="480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E00F0F"/>
                </a:solidFill>
              </a:rPr>
              <a:t>sentence-starting string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1264146" y="3822032"/>
            <a:ext cx="2489702" cy="521369"/>
          </a:xfrm>
          <a:prstGeom prst="roundRect">
            <a:avLst/>
          </a:prstGeom>
          <a:solidFill>
            <a:srgbClr val="FFEDC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pitchFamily="1" charset="0"/>
              <a:ea typeface="MS PGothic" pitchFamily="34" charset="-128"/>
              <a:cs typeface="+mn-cs"/>
            </a:endParaRPr>
          </a:p>
        </p:txBody>
      </p:sp>
      <p:sp>
        <p:nvSpPr>
          <p:cNvPr id="7171" name="Rectangle 46"/>
          <p:cNvSpPr>
            <a:spLocks noChangeArrowheads="1"/>
          </p:cNvSpPr>
          <p:nvPr/>
        </p:nvSpPr>
        <p:spPr bwMode="auto">
          <a:xfrm>
            <a:off x="301625" y="1295400"/>
            <a:ext cx="80803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38D0F"/>
                </a:solidFill>
                <a:effectLst/>
                <a:uLnTx/>
                <a:uFillTx/>
                <a:latin typeface="Courier New" pitchFamily="49" charset="0"/>
                <a:ea typeface="MS PGothic" pitchFamily="34" charset="-128"/>
                <a:cs typeface="+mn-cs"/>
              </a:rPr>
              <a:t>class</a:t>
            </a: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Board: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6961A"/>
                </a:solidFill>
                <a:effectLst/>
                <a:uLnTx/>
                <a:uFillTx/>
                <a:latin typeface="Courier New" pitchFamily="49" charset="0"/>
                <a:ea typeface="MS PGothic" pitchFamily="34" charset="-128"/>
                <a:cs typeface="+mn-cs"/>
              </a:rPr>
              <a:t>    """ a </a:t>
            </a:r>
            <a:r>
              <a:rPr kumimoji="0" lang="en-US" sz="1800" b="1" i="0" u="none" strike="noStrike" kern="1200" cap="none" spc="0" normalizeH="0" baseline="0" noProof="0" dirty="0" err="1">
                <a:ln>
                  <a:noFill/>
                </a:ln>
                <a:solidFill>
                  <a:srgbClr val="06961A"/>
                </a:solidFill>
                <a:effectLst/>
                <a:uLnTx/>
                <a:uFillTx/>
                <a:latin typeface="Courier New" pitchFamily="49" charset="0"/>
                <a:ea typeface="MS PGothic" pitchFamily="34" charset="-128"/>
                <a:cs typeface="+mn-cs"/>
              </a:rPr>
              <a:t>datatype</a:t>
            </a:r>
            <a:r>
              <a:rPr kumimoji="0" lang="en-US" sz="1800" b="1" i="0" u="none" strike="noStrike" kern="1200" cap="none" spc="0" normalizeH="0" baseline="0" noProof="0" dirty="0">
                <a:ln>
                  <a:noFill/>
                </a:ln>
                <a:solidFill>
                  <a:srgbClr val="06961A"/>
                </a:solidFill>
                <a:effectLst/>
                <a:uLnTx/>
                <a:uFillTx/>
                <a:latin typeface="Courier New" pitchFamily="49" charset="0"/>
                <a:ea typeface="MS PGothic" pitchFamily="34" charset="-128"/>
                <a:cs typeface="+mn-cs"/>
              </a:rPr>
              <a:t> representing a C4 board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6961A"/>
                </a:solidFill>
                <a:effectLst/>
                <a:uLnTx/>
                <a:uFillTx/>
                <a:latin typeface="Courier New" pitchFamily="49" charset="0"/>
                <a:ea typeface="MS PGothic" pitchFamily="34" charset="-128"/>
                <a:cs typeface="+mn-cs"/>
              </a:rPr>
              <a:t>        with an arbitrary number of rows and cols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6961A"/>
                </a:solidFill>
                <a:effectLst/>
                <a:uLnTx/>
                <a:uFillTx/>
                <a:latin typeface="Courier New" pitchFamily="49" charset="0"/>
                <a:ea typeface="MS PGothic" pitchFamily="34" charset="-128"/>
                <a:cs typeface="+mn-cs"/>
              </a:rPr>
              <a:t>    """</a:t>
            </a:r>
            <a:endPar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err="1">
                <a:ln>
                  <a:noFill/>
                </a:ln>
                <a:solidFill>
                  <a:srgbClr val="F38D0F"/>
                </a:solidFill>
                <a:effectLst/>
                <a:uLnTx/>
                <a:uFillTx/>
                <a:latin typeface="Courier New" pitchFamily="49" charset="0"/>
                <a:ea typeface="MS PGothic" pitchFamily="34" charset="-128"/>
                <a:cs typeface="+mn-cs"/>
              </a:rPr>
              <a:t>def</a:t>
            </a: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a:ln>
                  <a:noFill/>
                </a:ln>
                <a:solidFill>
                  <a:srgbClr val="0B04FF"/>
                </a:solidFill>
                <a:effectLst/>
                <a:uLnTx/>
                <a:uFillTx/>
                <a:latin typeface="Courier New" pitchFamily="49" charset="0"/>
                <a:ea typeface="MS PGothic" pitchFamily="34" charset="-128"/>
                <a:cs typeface="+mn-cs"/>
              </a:rPr>
              <a:t>__</a:t>
            </a:r>
            <a:r>
              <a:rPr kumimoji="0" lang="en-US" sz="1800" b="1" i="0" u="none" strike="noStrike" kern="1200" cap="none" spc="0" normalizeH="0" baseline="0" noProof="0" dirty="0" err="1">
                <a:ln>
                  <a:noFill/>
                </a:ln>
                <a:solidFill>
                  <a:srgbClr val="0B04FF"/>
                </a:solidFill>
                <a:effectLst/>
                <a:uLnTx/>
                <a:uFillTx/>
                <a:latin typeface="Courier New" pitchFamily="49" charset="0"/>
                <a:ea typeface="MS PGothic" pitchFamily="34" charset="-128"/>
                <a:cs typeface="+mn-cs"/>
              </a:rPr>
              <a:t>init</a:t>
            </a:r>
            <a:r>
              <a:rPr kumimoji="0" lang="en-US" sz="1800" b="1" i="0" u="none" strike="noStrike" kern="1200" cap="none" spc="0" normalizeH="0" baseline="0" noProof="0" dirty="0">
                <a:ln>
                  <a:noFill/>
                </a:ln>
                <a:solidFill>
                  <a:srgbClr val="0B04FF"/>
                </a:solidFill>
                <a:effectLst/>
                <a:uLnTx/>
                <a:uFillTx/>
                <a:latin typeface="Courier New" pitchFamily="49" charset="0"/>
                <a:ea typeface="MS PGothic" pitchFamily="34" charset="-128"/>
                <a:cs typeface="+mn-cs"/>
              </a:rPr>
              <a:t>__</a:t>
            </a: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self, width, height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a:ln>
                  <a:noFill/>
                </a:ln>
                <a:solidFill>
                  <a:srgbClr val="06961A"/>
                </a:solidFill>
                <a:effectLst/>
                <a:uLnTx/>
                <a:uFillTx/>
                <a:latin typeface="Courier New" pitchFamily="49" charset="0"/>
                <a:ea typeface="MS PGothic" pitchFamily="34" charset="-128"/>
                <a:cs typeface="+mn-cs"/>
              </a:rPr>
              <a:t>""" the constructor for objects of type Board """</a:t>
            </a:r>
            <a:endPar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err="1">
                <a:ln>
                  <a:noFill/>
                </a:ln>
                <a:solidFill>
                  <a:srgbClr val="800000"/>
                </a:solidFill>
                <a:effectLst/>
                <a:uLnTx/>
                <a:uFillTx/>
                <a:latin typeface="Courier New" pitchFamily="49" charset="0"/>
                <a:ea typeface="MS PGothic" pitchFamily="34" charset="-128"/>
                <a:cs typeface="+mn-cs"/>
              </a:rPr>
              <a:t>self.width</a:t>
            </a:r>
            <a:r>
              <a:rPr kumimoji="0" lang="en-US" sz="1800" b="1" i="0" u="none" strike="noStrike" kern="1200" cap="none" spc="0" normalizeH="0" baseline="0" noProof="0" dirty="0">
                <a:ln>
                  <a:noFill/>
                </a:ln>
                <a:solidFill>
                  <a:srgbClr val="8000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width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err="1">
                <a:ln>
                  <a:noFill/>
                </a:ln>
                <a:solidFill>
                  <a:srgbClr val="800000"/>
                </a:solidFill>
                <a:effectLst/>
                <a:uLnTx/>
                <a:uFillTx/>
                <a:latin typeface="Courier New" pitchFamily="49" charset="0"/>
                <a:ea typeface="MS PGothic" pitchFamily="34" charset="-128"/>
                <a:cs typeface="+mn-cs"/>
              </a:rPr>
              <a:t>self.height</a:t>
            </a:r>
            <a:r>
              <a:rPr kumimoji="0" lang="en-US" sz="1800" b="1" i="0" u="none" strike="noStrike" kern="1200" cap="none" spc="0" normalizeH="0" baseline="0" noProof="0" dirty="0">
                <a:ln>
                  <a:noFill/>
                </a:ln>
                <a:solidFill>
                  <a:srgbClr val="8000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height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W = </a:t>
            </a:r>
            <a:r>
              <a:rPr kumimoji="0" lang="en-US" sz="1800" b="1" i="0" u="none" strike="noStrike" kern="1200" cap="none" spc="0" normalizeH="0" baseline="0" noProof="0" dirty="0" err="1">
                <a:ln>
                  <a:noFill/>
                </a:ln>
                <a:solidFill>
                  <a:srgbClr val="000000"/>
                </a:solidFill>
                <a:effectLst/>
                <a:uLnTx/>
                <a:uFillTx/>
                <a:latin typeface="Courier New" pitchFamily="49" charset="0"/>
                <a:ea typeface="MS PGothic" pitchFamily="34" charset="-128"/>
                <a:cs typeface="+mn-cs"/>
              </a:rPr>
              <a:t>self.width</a:t>
            </a:r>
            <a:endPar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H = </a:t>
            </a:r>
            <a:r>
              <a:rPr kumimoji="0" lang="en-US" sz="1800" b="1" i="0" u="none" strike="noStrike" kern="1200" cap="none" spc="0" normalizeH="0" baseline="0" noProof="0" dirty="0" err="1">
                <a:ln>
                  <a:noFill/>
                </a:ln>
                <a:solidFill>
                  <a:srgbClr val="000000"/>
                </a:solidFill>
                <a:effectLst/>
                <a:uLnTx/>
                <a:uFillTx/>
                <a:latin typeface="Courier New" pitchFamily="49" charset="0"/>
                <a:ea typeface="MS PGothic" pitchFamily="34" charset="-128"/>
                <a:cs typeface="+mn-cs"/>
              </a:rPr>
              <a:t>self.height</a:t>
            </a:r>
            <a:endPar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err="1">
                <a:ln>
                  <a:noFill/>
                </a:ln>
                <a:solidFill>
                  <a:srgbClr val="800000"/>
                </a:solidFill>
                <a:effectLst/>
                <a:uLnTx/>
                <a:uFillTx/>
                <a:latin typeface="Courier New" pitchFamily="49" charset="0"/>
                <a:ea typeface="MS PGothic" pitchFamily="34" charset="-128"/>
                <a:cs typeface="+mn-cs"/>
              </a:rPr>
              <a:t>self.data</a:t>
            </a:r>
            <a:r>
              <a:rPr kumimoji="0" lang="en-US" sz="1800" b="1" i="0" u="none" strike="noStrike" kern="1200" cap="none" spc="0" normalizeH="0" baseline="0" noProof="0" dirty="0">
                <a:ln>
                  <a:noFill/>
                </a:ln>
                <a:solidFill>
                  <a:srgbClr val="8000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 [' ']*W for row in range(H) ]</a:t>
            </a:r>
          </a:p>
        </p:txBody>
      </p:sp>
      <p:sp>
        <p:nvSpPr>
          <p:cNvPr id="7" name="Up Arrow 6"/>
          <p:cNvSpPr/>
          <p:nvPr/>
        </p:nvSpPr>
        <p:spPr bwMode="auto">
          <a:xfrm>
            <a:off x="4591050" y="4932363"/>
            <a:ext cx="838200" cy="685800"/>
          </a:xfrm>
          <a:prstGeom prst="upArrow">
            <a:avLst/>
          </a:prstGeom>
          <a:solidFill>
            <a:srgbClr val="CCECFF"/>
          </a:solidFill>
          <a:ln w="9525" cap="flat" cmpd="sng" algn="ctr">
            <a:no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 charset="0"/>
              <a:ea typeface="MS PGothic" pitchFamily="34" charset="-128"/>
              <a:cs typeface="+mn-cs"/>
            </a:endParaRPr>
          </a:p>
        </p:txBody>
      </p:sp>
      <p:sp>
        <p:nvSpPr>
          <p:cNvPr id="7173" name="Rectangle 7"/>
          <p:cNvSpPr>
            <a:spLocks noChangeArrowheads="1"/>
          </p:cNvSpPr>
          <p:nvPr/>
        </p:nvSpPr>
        <p:spPr bwMode="auto">
          <a:xfrm>
            <a:off x="2952750" y="5709987"/>
            <a:ext cx="4114800" cy="92333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22228B"/>
                </a:solidFill>
                <a:effectLst/>
                <a:uLnTx/>
                <a:uFillTx/>
                <a:latin typeface="Calibri" pitchFamily="34" charset="0"/>
                <a:ea typeface="MS PGothic" pitchFamily="34" charset="-128"/>
                <a:cs typeface="+mn-cs"/>
              </a:rPr>
              <a:t>This </a:t>
            </a:r>
            <a:r>
              <a:rPr kumimoji="0" lang="en-US" sz="1800" b="0" i="0" u="none" strike="noStrike" kern="1200" cap="none" spc="0" normalizeH="0" baseline="0" noProof="0" dirty="0">
                <a:ln>
                  <a:noFill/>
                </a:ln>
                <a:solidFill>
                  <a:srgbClr val="22228B"/>
                </a:solidFill>
                <a:effectLst/>
                <a:uLnTx/>
                <a:uFillTx/>
                <a:latin typeface="Calibri" pitchFamily="34" charset="0"/>
                <a:ea typeface="MS PGothic" pitchFamily="34" charset="-128"/>
                <a:cs typeface="+mn-cs"/>
              </a:rPr>
              <a:t>list comprehension lets us create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Courier New" pitchFamily="49" charset="0"/>
              </a:rPr>
              <a:t>H </a:t>
            </a:r>
            <a:r>
              <a:rPr kumimoji="0" lang="en-US" sz="1800" b="0" i="0" u="none" strike="noStrike" kern="1200" cap="none" spc="0" normalizeH="0" baseline="0" noProof="0" dirty="0" smtClean="0">
                <a:ln>
                  <a:noFill/>
                </a:ln>
                <a:solidFill>
                  <a:srgbClr val="22228B"/>
                </a:solidFill>
                <a:effectLst/>
                <a:uLnTx/>
                <a:uFillTx/>
                <a:latin typeface="Calibri" pitchFamily="34" charset="0"/>
                <a:ea typeface="MS PGothic" pitchFamily="34" charset="-128"/>
                <a:cs typeface="+mn-cs"/>
              </a:rPr>
              <a:t>independent </a:t>
            </a:r>
            <a:r>
              <a:rPr kumimoji="0" lang="en-US" sz="1800" b="0" i="0" u="none" strike="noStrike" kern="1200" cap="none" spc="0" normalizeH="0" baseline="0" noProof="0" dirty="0">
                <a:ln>
                  <a:noFill/>
                </a:ln>
                <a:solidFill>
                  <a:srgbClr val="22228B"/>
                </a:solidFill>
                <a:effectLst/>
                <a:uLnTx/>
                <a:uFillTx/>
                <a:latin typeface="Calibri" pitchFamily="34" charset="0"/>
                <a:ea typeface="MS PGothic" pitchFamily="34" charset="-128"/>
                <a:cs typeface="+mn-cs"/>
              </a:rPr>
              <a:t>rows with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Courier New" pitchFamily="49" charset="0"/>
              </a:rPr>
              <a:t>W</a:t>
            </a:r>
            <a:r>
              <a:rPr kumimoji="0" lang="en-US" sz="1800" b="0" i="0" u="none" strike="noStrike" kern="1200" cap="none" spc="0" normalizeH="0" baseline="0" noProof="0" dirty="0" smtClean="0">
                <a:ln>
                  <a:noFill/>
                </a:ln>
                <a:solidFill>
                  <a:srgbClr val="22228B"/>
                </a:solidFill>
                <a:effectLst/>
                <a:uLnTx/>
                <a:uFillTx/>
                <a:latin typeface="Calibri" pitchFamily="34" charset="0"/>
                <a:ea typeface="MS PGothic" pitchFamily="34" charset="-128"/>
                <a:cs typeface="+mn-cs"/>
              </a:rPr>
              <a:t>  independent </a:t>
            </a:r>
            <a:r>
              <a:rPr kumimoji="0" lang="en-US" sz="1800" b="0" i="0" u="none" strike="noStrike" kern="1200" cap="none" spc="0" normalizeH="0" baseline="0" noProof="0" dirty="0">
                <a:ln>
                  <a:noFill/>
                </a:ln>
                <a:solidFill>
                  <a:srgbClr val="22228B"/>
                </a:solidFill>
                <a:effectLst/>
                <a:uLnTx/>
                <a:uFillTx/>
                <a:latin typeface="Calibri" pitchFamily="34" charset="0"/>
                <a:ea typeface="MS PGothic" pitchFamily="34" charset="-128"/>
                <a:cs typeface="+mn-cs"/>
              </a:rPr>
              <a:t>columns each.</a:t>
            </a:r>
          </a:p>
        </p:txBody>
      </p:sp>
      <p:sp>
        <p:nvSpPr>
          <p:cNvPr id="3" name="TextBox 2"/>
          <p:cNvSpPr txBox="1"/>
          <p:nvPr/>
        </p:nvSpPr>
        <p:spPr>
          <a:xfrm rot="608375">
            <a:off x="6854825" y="290577"/>
            <a:ext cx="2133600" cy="83099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libri" panose="020F0502020204030204" pitchFamily="34" charset="0"/>
                <a:ea typeface="MS PGothic" pitchFamily="34" charset="-128"/>
                <a:cs typeface="+mn-cs"/>
              </a:rPr>
              <a:t>the "constructor"</a:t>
            </a: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mn-cs"/>
            </a:endParaRPr>
          </a:p>
        </p:txBody>
      </p:sp>
      <p:cxnSp>
        <p:nvCxnSpPr>
          <p:cNvPr id="6" name="Straight Arrow Connector 5"/>
          <p:cNvCxnSpPr/>
          <p:nvPr/>
        </p:nvCxnSpPr>
        <p:spPr bwMode="auto">
          <a:xfrm flipH="1">
            <a:off x="4331368" y="4114800"/>
            <a:ext cx="565485" cy="252663"/>
          </a:xfrm>
          <a:prstGeom prst="straightConnector1">
            <a:avLst/>
          </a:prstGeom>
          <a:solidFill>
            <a:schemeClr val="accent1"/>
          </a:solidFill>
          <a:ln w="9525" cap="flat" cmpd="sng" algn="ctr">
            <a:solidFill>
              <a:srgbClr val="CC3300"/>
            </a:solidFill>
            <a:prstDash val="solid"/>
            <a:round/>
            <a:headEnd type="none" w="med" len="med"/>
            <a:tailEnd type="arrow"/>
          </a:ln>
          <a:effectLst/>
        </p:spPr>
      </p:cxnSp>
      <p:cxnSp>
        <p:nvCxnSpPr>
          <p:cNvPr id="13" name="Straight Arrow Connector 12"/>
          <p:cNvCxnSpPr/>
          <p:nvPr/>
        </p:nvCxnSpPr>
        <p:spPr bwMode="auto">
          <a:xfrm>
            <a:off x="5342022" y="4126832"/>
            <a:ext cx="1528010" cy="240631"/>
          </a:xfrm>
          <a:prstGeom prst="straightConnector1">
            <a:avLst/>
          </a:prstGeom>
          <a:solidFill>
            <a:schemeClr val="accent1"/>
          </a:solidFill>
          <a:ln w="9525" cap="flat" cmpd="sng" algn="ctr">
            <a:solidFill>
              <a:srgbClr val="CC3300"/>
            </a:solidFill>
            <a:prstDash val="solid"/>
            <a:round/>
            <a:headEnd type="none" w="med" len="med"/>
            <a:tailEnd type="arrow"/>
          </a:ln>
          <a:effectLst/>
        </p:spPr>
      </p:cxnSp>
      <p:sp>
        <p:nvSpPr>
          <p:cNvPr id="14" name="Rectangle 13"/>
          <p:cNvSpPr/>
          <p:nvPr/>
        </p:nvSpPr>
        <p:spPr>
          <a:xfrm>
            <a:off x="4401970" y="3821668"/>
            <a:ext cx="1317348" cy="369332"/>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CC3300"/>
                </a:solidFill>
                <a:effectLst/>
                <a:uLnTx/>
                <a:uFillTx/>
                <a:latin typeface="Calibri" pitchFamily="34" charset="0"/>
                <a:ea typeface="MS PGothic" pitchFamily="34" charset="-128"/>
                <a:cs typeface="+mn-cs"/>
              </a:rPr>
              <a:t>convenient!</a:t>
            </a:r>
            <a:endParaRPr kumimoji="0" lang="en-US" sz="1800" b="1" i="0" u="none" strike="noStrike" kern="1200" cap="none" spc="0" normalizeH="0" baseline="0" noProof="0" dirty="0">
              <a:ln>
                <a:noFill/>
              </a:ln>
              <a:solidFill>
                <a:srgbClr val="CC3300"/>
              </a:solidFill>
              <a:effectLst/>
              <a:uLnTx/>
              <a:uFillTx/>
              <a:latin typeface="Times" charset="0"/>
              <a:ea typeface="MS PGothic" pitchFamily="34" charset="-128"/>
              <a:cs typeface="+mn-cs"/>
            </a:endParaRPr>
          </a:p>
        </p:txBody>
      </p:sp>
      <p:sp>
        <p:nvSpPr>
          <p:cNvPr id="12" name="Text Box 5"/>
          <p:cNvSpPr txBox="1">
            <a:spLocks noChangeArrowheads="1"/>
          </p:cNvSpPr>
          <p:nvPr>
            <p:custDataLst>
              <p:tags r:id="rId1"/>
            </p:custDataLst>
          </p:nvPr>
        </p:nvSpPr>
        <p:spPr bwMode="auto">
          <a:xfrm>
            <a:off x="381000" y="228600"/>
            <a:ext cx="7620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42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Courier New" pitchFamily="49" charset="0"/>
              </a:rPr>
              <a:t>__</a:t>
            </a:r>
            <a:r>
              <a:rPr kumimoji="0" lang="en-US" sz="4200" b="1" i="0" u="none" strike="noStrike" kern="1200" cap="none" spc="0" normalizeH="0" baseline="0" noProof="0" dirty="0" err="1" smtClean="0">
                <a:ln>
                  <a:noFill/>
                </a:ln>
                <a:solidFill>
                  <a:srgbClr val="000000"/>
                </a:solidFill>
                <a:effectLst/>
                <a:uLnTx/>
                <a:uFillTx/>
                <a:latin typeface="Courier New" pitchFamily="49" charset="0"/>
                <a:ea typeface="MS PGothic" pitchFamily="34" charset="-128"/>
                <a:cs typeface="Courier New" pitchFamily="49" charset="0"/>
              </a:rPr>
              <a:t>init</a:t>
            </a:r>
            <a:r>
              <a:rPr kumimoji="0" lang="en-US" sz="42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Courier New" pitchFamily="49" charset="0"/>
              </a:rPr>
              <a:t>__</a:t>
            </a:r>
            <a:endParaRPr kumimoji="0" lang="en-US" sz="4200" b="1" i="0" u="none" strike="noStrike" kern="1200" cap="none" spc="0" normalizeH="0" baseline="0" noProof="0" dirty="0">
              <a:ln>
                <a:noFill/>
              </a:ln>
              <a:solidFill>
                <a:srgbClr val="3333CC"/>
              </a:solidFill>
              <a:effectLst/>
              <a:uLnTx/>
              <a:uFillTx/>
              <a:latin typeface="Courier New" pitchFamily="49" charset="0"/>
              <a:ea typeface="MS PGothic" pitchFamily="34" charset="-128"/>
              <a:cs typeface="Courier New" pitchFamily="49" charset="0"/>
            </a:endParaRPr>
          </a:p>
        </p:txBody>
      </p:sp>
    </p:spTree>
    <p:extLst>
      <p:ext uri="{BB962C8B-B14F-4D97-AF65-F5344CB8AC3E}">
        <p14:creationId xmlns:p14="http://schemas.microsoft.com/office/powerpoint/2010/main" val="203068786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249238" y="355600"/>
            <a:ext cx="4735512" cy="65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t>Change this code so that it tells you </a:t>
            </a:r>
            <a:r>
              <a:rPr lang="en-US" sz="1800" b="1" i="1"/>
              <a:t>how many times</a:t>
            </a:r>
            <a:r>
              <a:rPr lang="en-US" sz="1800"/>
              <a:t> you've guessed the same province…</a:t>
            </a:r>
          </a:p>
        </p:txBody>
      </p:sp>
      <p:sp>
        <p:nvSpPr>
          <p:cNvPr id="58371" name="Rectangle 3"/>
          <p:cNvSpPr>
            <a:spLocks noChangeArrowheads="1"/>
          </p:cNvSpPr>
          <p:nvPr/>
        </p:nvSpPr>
        <p:spPr bwMode="auto">
          <a:xfrm>
            <a:off x="639763" y="1258888"/>
            <a:ext cx="6630987" cy="531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800" b="1">
                <a:solidFill>
                  <a:srgbClr val="E38B21"/>
                </a:solidFill>
                <a:latin typeface="Courier New" pitchFamily="49" charset="0"/>
              </a:rPr>
              <a:t>def</a:t>
            </a:r>
            <a:r>
              <a:rPr lang="en-US" sz="1800" b="1">
                <a:latin typeface="Courier New" pitchFamily="49" charset="0"/>
              </a:rPr>
              <a:t> provinceChallenge( prov ):</a:t>
            </a:r>
          </a:p>
          <a:p>
            <a:pPr algn="l"/>
            <a:endParaRPr lang="en-US" sz="1800" b="1">
              <a:latin typeface="Courier New" pitchFamily="49" charset="0"/>
            </a:endParaRPr>
          </a:p>
          <a:p>
            <a:pPr algn="l"/>
            <a:r>
              <a:rPr lang="en-US" sz="1800" b="1">
                <a:latin typeface="Courier New" pitchFamily="49" charset="0"/>
              </a:rPr>
              <a:t>   </a:t>
            </a:r>
            <a:r>
              <a:rPr lang="en-US" sz="1800" b="1">
                <a:solidFill>
                  <a:srgbClr val="E38B21"/>
                </a:solidFill>
                <a:latin typeface="Courier New" pitchFamily="49" charset="0"/>
              </a:rPr>
              <a:t>while</a:t>
            </a:r>
            <a:r>
              <a:rPr lang="en-US" sz="1800" b="1">
                <a:latin typeface="Courier New" pitchFamily="49" charset="0"/>
              </a:rPr>
              <a:t> </a:t>
            </a:r>
            <a:r>
              <a:rPr lang="en-US" sz="1800" b="1">
                <a:solidFill>
                  <a:srgbClr val="E00F0F"/>
                </a:solidFill>
                <a:latin typeface="Courier New" pitchFamily="49" charset="0"/>
              </a:rPr>
              <a:t>0</a:t>
            </a:r>
            <a:r>
              <a:rPr lang="en-US" sz="1800" b="1">
                <a:latin typeface="Courier New" pitchFamily="49" charset="0"/>
              </a:rPr>
              <a:t> </a:t>
            </a:r>
            <a:r>
              <a:rPr lang="en-US" sz="1800" b="1">
                <a:solidFill>
                  <a:srgbClr val="E38B21"/>
                </a:solidFill>
                <a:latin typeface="Courier New" pitchFamily="49" charset="0"/>
              </a:rPr>
              <a:t>in</a:t>
            </a:r>
            <a:r>
              <a:rPr lang="en-US" sz="1800" b="1">
                <a:latin typeface="Courier New" pitchFamily="49" charset="0"/>
              </a:rPr>
              <a:t> prov.values():</a:t>
            </a:r>
          </a:p>
          <a:p>
            <a:pPr algn="l"/>
            <a:r>
              <a:rPr lang="en-US" sz="1800" b="1">
                <a:latin typeface="Courier New" pitchFamily="49" charset="0"/>
              </a:rPr>
              <a:t>      guess = raw_input(</a:t>
            </a:r>
            <a:r>
              <a:rPr lang="en-US" sz="1800" b="1">
                <a:solidFill>
                  <a:srgbClr val="1608F6"/>
                </a:solidFill>
                <a:latin typeface="Courier New" pitchFamily="49" charset="0"/>
              </a:rPr>
              <a:t>"Guess: "</a:t>
            </a:r>
            <a:r>
              <a:rPr lang="en-US" sz="1800" b="1">
                <a:latin typeface="Courier New" pitchFamily="49" charset="0"/>
              </a:rPr>
              <a:t>)</a:t>
            </a:r>
          </a:p>
          <a:p>
            <a:pPr algn="l"/>
            <a:r>
              <a:rPr lang="en-US" sz="1800" b="1">
                <a:latin typeface="Courier New" pitchFamily="49" charset="0"/>
              </a:rPr>
              <a:t>      </a:t>
            </a:r>
            <a:r>
              <a:rPr lang="en-US" sz="1800" b="1">
                <a:solidFill>
                  <a:srgbClr val="E38B21"/>
                </a:solidFill>
                <a:latin typeface="Courier New" pitchFamily="49" charset="0"/>
              </a:rPr>
              <a:t>if</a:t>
            </a:r>
            <a:r>
              <a:rPr lang="en-US" sz="1800" b="1">
                <a:latin typeface="Courier New" pitchFamily="49" charset="0"/>
              </a:rPr>
              <a:t> prov.has_key( guess ) == False:</a:t>
            </a:r>
          </a:p>
          <a:p>
            <a:pPr algn="l"/>
            <a:r>
              <a:rPr lang="en-US" sz="1800" b="1">
                <a:latin typeface="Courier New" pitchFamily="49" charset="0"/>
              </a:rPr>
              <a:t>         </a:t>
            </a:r>
            <a:r>
              <a:rPr lang="en-US" sz="1800" b="1">
                <a:solidFill>
                  <a:srgbClr val="E38B21"/>
                </a:solidFill>
                <a:latin typeface="Courier New" pitchFamily="49" charset="0"/>
              </a:rPr>
              <a:t>print</a:t>
            </a:r>
            <a:r>
              <a:rPr lang="en-US" sz="1800" b="1">
                <a:latin typeface="Courier New" pitchFamily="49" charset="0"/>
              </a:rPr>
              <a:t> </a:t>
            </a:r>
            <a:r>
              <a:rPr lang="en-US" sz="1800" b="1">
                <a:solidFill>
                  <a:srgbClr val="1608F6"/>
                </a:solidFill>
                <a:latin typeface="Courier New" pitchFamily="49" charset="0"/>
              </a:rPr>
              <a:t>'Try again...'</a:t>
            </a:r>
          </a:p>
          <a:p>
            <a:pPr algn="l"/>
            <a:r>
              <a:rPr lang="en-US" sz="1800" b="1">
                <a:solidFill>
                  <a:srgbClr val="1608F6"/>
                </a:solidFill>
                <a:latin typeface="Courier New" pitchFamily="49" charset="0"/>
              </a:rPr>
              <a:t>         </a:t>
            </a:r>
            <a:r>
              <a:rPr lang="en-US" sz="1800" b="1">
                <a:solidFill>
                  <a:srgbClr val="0FA10C"/>
                </a:solidFill>
                <a:latin typeface="Courier New" pitchFamily="49" charset="0"/>
              </a:rPr>
              <a:t>prov[guess] = 1</a:t>
            </a:r>
            <a:endParaRPr lang="en-US" sz="1800" b="1">
              <a:solidFill>
                <a:srgbClr val="1608F6"/>
              </a:solidFill>
              <a:latin typeface="Courier New" pitchFamily="49" charset="0"/>
            </a:endParaRPr>
          </a:p>
          <a:p>
            <a:pPr algn="l"/>
            <a:r>
              <a:rPr lang="en-US" sz="1800" b="1">
                <a:latin typeface="Courier New" pitchFamily="49" charset="0"/>
              </a:rPr>
              <a:t>         </a:t>
            </a:r>
            <a:r>
              <a:rPr lang="en-US" sz="1800" b="1">
                <a:solidFill>
                  <a:srgbClr val="0FA10C"/>
                </a:solidFill>
                <a:latin typeface="Courier New" pitchFamily="49" charset="0"/>
              </a:rPr>
              <a:t>print 'Guessed:', prov[guess], 'times'</a:t>
            </a:r>
            <a:endParaRPr lang="en-US" sz="1800" b="1">
              <a:latin typeface="Courier New" pitchFamily="49" charset="0"/>
            </a:endParaRPr>
          </a:p>
          <a:p>
            <a:pPr algn="l"/>
            <a:endParaRPr lang="en-US" sz="1800" b="1">
              <a:latin typeface="Courier New" pitchFamily="49" charset="0"/>
            </a:endParaRPr>
          </a:p>
          <a:p>
            <a:pPr algn="l"/>
            <a:r>
              <a:rPr lang="en-US" sz="1800" b="1">
                <a:latin typeface="Courier New" pitchFamily="49" charset="0"/>
              </a:rPr>
              <a:t>      </a:t>
            </a:r>
            <a:r>
              <a:rPr lang="en-US" sz="1800" b="1">
                <a:solidFill>
                  <a:srgbClr val="E38B21"/>
                </a:solidFill>
                <a:latin typeface="Courier New" pitchFamily="49" charset="0"/>
              </a:rPr>
              <a:t>elif</a:t>
            </a:r>
            <a:r>
              <a:rPr lang="en-US" sz="1800" b="1">
                <a:latin typeface="Courier New" pitchFamily="49" charset="0"/>
              </a:rPr>
              <a:t> prov[guess] == 0:</a:t>
            </a:r>
          </a:p>
          <a:p>
            <a:pPr algn="l"/>
            <a:r>
              <a:rPr lang="en-US" sz="1800" b="1">
                <a:latin typeface="Courier New" pitchFamily="49" charset="0"/>
              </a:rPr>
              <a:t>         </a:t>
            </a:r>
            <a:r>
              <a:rPr lang="en-US" sz="1800" b="1">
                <a:solidFill>
                  <a:srgbClr val="E38B21"/>
                </a:solidFill>
                <a:latin typeface="Courier New" pitchFamily="49" charset="0"/>
              </a:rPr>
              <a:t>print</a:t>
            </a:r>
            <a:r>
              <a:rPr lang="en-US" sz="1800" b="1">
                <a:latin typeface="Courier New" pitchFamily="49" charset="0"/>
              </a:rPr>
              <a:t> </a:t>
            </a:r>
            <a:r>
              <a:rPr lang="en-US" sz="1800" b="1">
                <a:solidFill>
                  <a:srgbClr val="1608F6"/>
                </a:solidFill>
                <a:latin typeface="Courier New" pitchFamily="49" charset="0"/>
              </a:rPr>
              <a:t>'Yes!'</a:t>
            </a:r>
          </a:p>
          <a:p>
            <a:pPr algn="l"/>
            <a:r>
              <a:rPr lang="en-US" sz="1800" b="1">
                <a:latin typeface="Courier New" pitchFamily="49" charset="0"/>
              </a:rPr>
              <a:t>         prov[guess] += 1</a:t>
            </a:r>
          </a:p>
          <a:p>
            <a:pPr algn="l"/>
            <a:r>
              <a:rPr lang="en-US" sz="1800" b="1">
                <a:latin typeface="Courier New" pitchFamily="49" charset="0"/>
              </a:rPr>
              <a:t>         </a:t>
            </a:r>
            <a:r>
              <a:rPr lang="en-US" sz="1800" b="1">
                <a:solidFill>
                  <a:srgbClr val="0FA10C"/>
                </a:solidFill>
                <a:latin typeface="Courier New" pitchFamily="49" charset="0"/>
              </a:rPr>
              <a:t>print 'Guessed:', prov[guess], 'times'</a:t>
            </a:r>
            <a:endParaRPr lang="en-US" sz="1800" b="1">
              <a:latin typeface="Courier New" pitchFamily="49" charset="0"/>
            </a:endParaRPr>
          </a:p>
          <a:p>
            <a:pPr algn="l"/>
            <a:endParaRPr lang="en-US" sz="1800" b="1">
              <a:latin typeface="Courier New" pitchFamily="49" charset="0"/>
            </a:endParaRPr>
          </a:p>
          <a:p>
            <a:pPr algn="l"/>
            <a:r>
              <a:rPr lang="en-US" sz="1800" b="1">
                <a:latin typeface="Courier New" pitchFamily="49" charset="0"/>
              </a:rPr>
              <a:t>      </a:t>
            </a:r>
            <a:r>
              <a:rPr lang="en-US" sz="1800" b="1">
                <a:solidFill>
                  <a:srgbClr val="E38B21"/>
                </a:solidFill>
                <a:latin typeface="Courier New" pitchFamily="49" charset="0"/>
              </a:rPr>
              <a:t>else</a:t>
            </a:r>
            <a:r>
              <a:rPr lang="en-US" sz="1800" b="1">
                <a:latin typeface="Courier New" pitchFamily="49" charset="0"/>
              </a:rPr>
              <a:t>:</a:t>
            </a:r>
          </a:p>
          <a:p>
            <a:pPr algn="l"/>
            <a:r>
              <a:rPr lang="en-US" sz="1800" b="1">
                <a:latin typeface="Courier New" pitchFamily="49" charset="0"/>
              </a:rPr>
              <a:t>         </a:t>
            </a:r>
            <a:r>
              <a:rPr lang="en-US" sz="1800" b="1">
                <a:solidFill>
                  <a:srgbClr val="E38B21"/>
                </a:solidFill>
                <a:latin typeface="Courier New" pitchFamily="49" charset="0"/>
              </a:rPr>
              <a:t>print</a:t>
            </a:r>
            <a:r>
              <a:rPr lang="en-US" sz="1800" b="1">
                <a:latin typeface="Courier New" pitchFamily="49" charset="0"/>
              </a:rPr>
              <a:t> </a:t>
            </a:r>
            <a:r>
              <a:rPr lang="en-US" sz="1800" b="1">
                <a:solidFill>
                  <a:srgbClr val="1608F6"/>
                </a:solidFill>
                <a:latin typeface="Courier New" pitchFamily="49" charset="0"/>
              </a:rPr>
              <a:t>'Already guessed...'</a:t>
            </a:r>
            <a:endParaRPr lang="en-US" sz="1800" b="1">
              <a:latin typeface="Courier New" pitchFamily="49" charset="0"/>
            </a:endParaRPr>
          </a:p>
          <a:p>
            <a:pPr algn="l"/>
            <a:r>
              <a:rPr lang="en-US" sz="1800" b="1">
                <a:latin typeface="Courier New" pitchFamily="49" charset="0"/>
              </a:rPr>
              <a:t>         </a:t>
            </a:r>
            <a:r>
              <a:rPr lang="en-US" sz="1800" b="1">
                <a:solidFill>
                  <a:srgbClr val="0FA10C"/>
                </a:solidFill>
                <a:latin typeface="Courier New" pitchFamily="49" charset="0"/>
              </a:rPr>
              <a:t>prov[guess] += 1</a:t>
            </a:r>
          </a:p>
          <a:p>
            <a:pPr algn="l"/>
            <a:r>
              <a:rPr lang="en-US" sz="1800" b="1">
                <a:solidFill>
                  <a:srgbClr val="0FA10C"/>
                </a:solidFill>
                <a:latin typeface="Courier New" pitchFamily="49" charset="0"/>
              </a:rPr>
              <a:t>         print 'Guessed:', prov[guess], 'times'</a:t>
            </a:r>
            <a:endParaRPr lang="en-US" sz="1800" b="1">
              <a:latin typeface="Courier New" pitchFamily="49" charset="0"/>
            </a:endParaRPr>
          </a:p>
          <a:p>
            <a:pPr algn="l"/>
            <a:endParaRPr lang="en-US" sz="1800" b="1">
              <a:latin typeface="Courier New" pitchFamily="49" charset="0"/>
            </a:endParaRPr>
          </a:p>
        </p:txBody>
      </p:sp>
      <p:sp>
        <p:nvSpPr>
          <p:cNvPr id="58372" name="Rectangle 17"/>
          <p:cNvSpPr>
            <a:spLocks noChangeArrowheads="1"/>
          </p:cNvSpPr>
          <p:nvPr/>
        </p:nvSpPr>
        <p:spPr bwMode="auto">
          <a:xfrm>
            <a:off x="1781175" y="2873375"/>
            <a:ext cx="5575300" cy="750888"/>
          </a:xfrm>
          <a:prstGeom prst="rect">
            <a:avLst/>
          </a:prstGeom>
          <a:noFill/>
          <a:ln w="19050">
            <a:solidFill>
              <a:srgbClr val="0FA10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373" name="Rectangle 18"/>
          <p:cNvSpPr>
            <a:spLocks noChangeArrowheads="1"/>
          </p:cNvSpPr>
          <p:nvPr/>
        </p:nvSpPr>
        <p:spPr bwMode="auto">
          <a:xfrm>
            <a:off x="1770063" y="4545013"/>
            <a:ext cx="5575300" cy="417512"/>
          </a:xfrm>
          <a:prstGeom prst="rect">
            <a:avLst/>
          </a:prstGeom>
          <a:noFill/>
          <a:ln w="19050">
            <a:solidFill>
              <a:srgbClr val="0FA10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374" name="Rectangle 19"/>
          <p:cNvSpPr>
            <a:spLocks noChangeArrowheads="1"/>
          </p:cNvSpPr>
          <p:nvPr/>
        </p:nvSpPr>
        <p:spPr bwMode="auto">
          <a:xfrm>
            <a:off x="1768475" y="5648325"/>
            <a:ext cx="5575300" cy="750888"/>
          </a:xfrm>
          <a:prstGeom prst="rect">
            <a:avLst/>
          </a:prstGeom>
          <a:noFill/>
          <a:ln w="19050">
            <a:solidFill>
              <a:srgbClr val="0FA10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375" name="Ink 20"/>
          <p:cNvSpPr>
            <a:spLocks noRot="1" noChangeAspect="1" noEditPoints="1" noChangeArrowheads="1" noChangeShapeType="1" noTextEdit="1"/>
          </p:cNvSpPr>
          <p:nvPr/>
        </p:nvSpPr>
        <p:spPr bwMode="auto">
          <a:xfrm>
            <a:off x="7137400" y="3294063"/>
            <a:ext cx="477838" cy="187325"/>
          </a:xfrm>
          <a:custGeom>
            <a:avLst/>
            <a:gdLst>
              <a:gd name="T0" fmla="*/ 2147483647 w 1330"/>
              <a:gd name="T1" fmla="*/ 2147483647 h 520"/>
              <a:gd name="T2" fmla="*/ 2147483647 w 1330"/>
              <a:gd name="T3" fmla="*/ 2147483647 h 520"/>
              <a:gd name="T4" fmla="*/ 2147483647 w 1330"/>
              <a:gd name="T5" fmla="*/ 2147483647 h 520"/>
              <a:gd name="T6" fmla="*/ 2147483647 w 1330"/>
              <a:gd name="T7" fmla="*/ 2147483647 h 520"/>
              <a:gd name="T8" fmla="*/ 2147483647 w 1330"/>
              <a:gd name="T9" fmla="*/ 2147483647 h 520"/>
              <a:gd name="T10" fmla="*/ 2147483647 w 1330"/>
              <a:gd name="T11" fmla="*/ 2147483647 h 520"/>
              <a:gd name="T12" fmla="*/ 2147483647 w 1330"/>
              <a:gd name="T13" fmla="*/ 2147483647 h 520"/>
              <a:gd name="T14" fmla="*/ 2147483647 w 1330"/>
              <a:gd name="T15" fmla="*/ 2147483647 h 520"/>
              <a:gd name="T16" fmla="*/ 2147483647 w 1330"/>
              <a:gd name="T17" fmla="*/ 2147483647 h 520"/>
              <a:gd name="T18" fmla="*/ 2147483647 w 1330"/>
              <a:gd name="T19" fmla="*/ 2147483647 h 520"/>
              <a:gd name="T20" fmla="*/ 2147483647 w 1330"/>
              <a:gd name="T21" fmla="*/ 2147483647 h 520"/>
              <a:gd name="T22" fmla="*/ 0 w 1330"/>
              <a:gd name="T23" fmla="*/ 2147483647 h 520"/>
              <a:gd name="T24" fmla="*/ 2147483647 w 1330"/>
              <a:gd name="T25" fmla="*/ 2147483647 h 520"/>
              <a:gd name="T26" fmla="*/ 2147483647 w 1330"/>
              <a:gd name="T27" fmla="*/ 2147483647 h 5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30"/>
              <a:gd name="T43" fmla="*/ 0 h 520"/>
              <a:gd name="T44" fmla="*/ 1330 w 1330"/>
              <a:gd name="T45" fmla="*/ 520 h 5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30" h="520" extrusionOk="0">
                <a:moveTo>
                  <a:pt x="347" y="252"/>
                </a:moveTo>
                <a:cubicBezTo>
                  <a:pt x="319" y="246"/>
                  <a:pt x="294" y="241"/>
                  <a:pt x="267" y="232"/>
                </a:cubicBezTo>
                <a:cubicBezTo>
                  <a:pt x="261" y="230"/>
                  <a:pt x="255" y="228"/>
                  <a:pt x="249" y="226"/>
                </a:cubicBezTo>
                <a:cubicBezTo>
                  <a:pt x="290" y="218"/>
                  <a:pt x="330" y="215"/>
                  <a:pt x="373" y="211"/>
                </a:cubicBezTo>
                <a:cubicBezTo>
                  <a:pt x="544" y="197"/>
                  <a:pt x="716" y="190"/>
                  <a:pt x="887" y="178"/>
                </a:cubicBezTo>
                <a:cubicBezTo>
                  <a:pt x="994" y="170"/>
                  <a:pt x="1102" y="161"/>
                  <a:pt x="1209" y="154"/>
                </a:cubicBezTo>
                <a:cubicBezTo>
                  <a:pt x="1217" y="153"/>
                  <a:pt x="1331" y="150"/>
                  <a:pt x="1329" y="136"/>
                </a:cubicBezTo>
                <a:cubicBezTo>
                  <a:pt x="1316" y="130"/>
                  <a:pt x="1310" y="127"/>
                  <a:pt x="1300" y="124"/>
                </a:cubicBezTo>
              </a:path>
              <a:path w="1330" h="520" extrusionOk="0">
                <a:moveTo>
                  <a:pt x="314" y="9"/>
                </a:moveTo>
                <a:cubicBezTo>
                  <a:pt x="287" y="22"/>
                  <a:pt x="285" y="27"/>
                  <a:pt x="262" y="46"/>
                </a:cubicBezTo>
                <a:cubicBezTo>
                  <a:pt x="203" y="95"/>
                  <a:pt x="140" y="145"/>
                  <a:pt x="87" y="201"/>
                </a:cubicBezTo>
                <a:cubicBezTo>
                  <a:pt x="48" y="242"/>
                  <a:pt x="-15" y="308"/>
                  <a:pt x="0" y="372"/>
                </a:cubicBezTo>
                <a:cubicBezTo>
                  <a:pt x="14" y="434"/>
                  <a:pt x="99" y="453"/>
                  <a:pt x="149" y="469"/>
                </a:cubicBezTo>
                <a:cubicBezTo>
                  <a:pt x="211" y="489"/>
                  <a:pt x="274" y="502"/>
                  <a:pt x="337" y="51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76" name="Ink 21"/>
          <p:cNvSpPr>
            <a:spLocks noRot="1" noChangeAspect="1" noEditPoints="1" noChangeArrowheads="1" noChangeShapeType="1" noTextEdit="1"/>
          </p:cNvSpPr>
          <p:nvPr/>
        </p:nvSpPr>
        <p:spPr bwMode="auto">
          <a:xfrm>
            <a:off x="7094538" y="4651375"/>
            <a:ext cx="431800" cy="168275"/>
          </a:xfrm>
          <a:custGeom>
            <a:avLst/>
            <a:gdLst>
              <a:gd name="T0" fmla="*/ 2147483647 w 1200"/>
              <a:gd name="T1" fmla="*/ 2147483647 h 464"/>
              <a:gd name="T2" fmla="*/ 2147483647 w 1200"/>
              <a:gd name="T3" fmla="*/ 2147483647 h 464"/>
              <a:gd name="T4" fmla="*/ 2147483647 w 1200"/>
              <a:gd name="T5" fmla="*/ 2147483647 h 464"/>
              <a:gd name="T6" fmla="*/ 2147483647 w 1200"/>
              <a:gd name="T7" fmla="*/ 2147483647 h 464"/>
              <a:gd name="T8" fmla="*/ 2147483647 w 1200"/>
              <a:gd name="T9" fmla="*/ 2147483647 h 464"/>
              <a:gd name="T10" fmla="*/ 2147483647 w 1200"/>
              <a:gd name="T11" fmla="*/ 0 h 464"/>
              <a:gd name="T12" fmla="*/ 2147483647 w 1200"/>
              <a:gd name="T13" fmla="*/ 2147483647 h 464"/>
              <a:gd name="T14" fmla="*/ 2147483647 w 1200"/>
              <a:gd name="T15" fmla="*/ 2147483647 h 464"/>
              <a:gd name="T16" fmla="*/ 2147483647 w 1200"/>
              <a:gd name="T17" fmla="*/ 2147483647 h 464"/>
              <a:gd name="T18" fmla="*/ 2147483647 w 1200"/>
              <a:gd name="T19" fmla="*/ 2147483647 h 464"/>
              <a:gd name="T20" fmla="*/ 2147483647 w 1200"/>
              <a:gd name="T21" fmla="*/ 2147483647 h 464"/>
              <a:gd name="T22" fmla="*/ 2147483647 w 1200"/>
              <a:gd name="T23" fmla="*/ 2147483647 h 4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00"/>
              <a:gd name="T37" fmla="*/ 0 h 464"/>
              <a:gd name="T38" fmla="*/ 1200 w 1200"/>
              <a:gd name="T39" fmla="*/ 464 h 4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00" h="464" extrusionOk="0">
                <a:moveTo>
                  <a:pt x="292" y="247"/>
                </a:moveTo>
                <a:cubicBezTo>
                  <a:pt x="332" y="243"/>
                  <a:pt x="372" y="238"/>
                  <a:pt x="412" y="234"/>
                </a:cubicBezTo>
                <a:cubicBezTo>
                  <a:pt x="504" y="224"/>
                  <a:pt x="596" y="212"/>
                  <a:pt x="688" y="197"/>
                </a:cubicBezTo>
                <a:cubicBezTo>
                  <a:pt x="849" y="171"/>
                  <a:pt x="1014" y="146"/>
                  <a:pt x="1162" y="77"/>
                </a:cubicBezTo>
                <a:cubicBezTo>
                  <a:pt x="1196" y="61"/>
                  <a:pt x="1213" y="46"/>
                  <a:pt x="1180" y="16"/>
                </a:cubicBezTo>
                <a:cubicBezTo>
                  <a:pt x="1171" y="11"/>
                  <a:pt x="1162" y="5"/>
                  <a:pt x="1153" y="0"/>
                </a:cubicBezTo>
              </a:path>
              <a:path w="1200" h="464" extrusionOk="0">
                <a:moveTo>
                  <a:pt x="264" y="18"/>
                </a:moveTo>
                <a:cubicBezTo>
                  <a:pt x="230" y="23"/>
                  <a:pt x="225" y="38"/>
                  <a:pt x="198" y="59"/>
                </a:cubicBezTo>
                <a:cubicBezTo>
                  <a:pt x="139" y="106"/>
                  <a:pt x="86" y="157"/>
                  <a:pt x="42" y="218"/>
                </a:cubicBezTo>
                <a:cubicBezTo>
                  <a:pt x="10" y="263"/>
                  <a:pt x="-22" y="323"/>
                  <a:pt x="16" y="375"/>
                </a:cubicBezTo>
                <a:cubicBezTo>
                  <a:pt x="54" y="427"/>
                  <a:pt x="145" y="443"/>
                  <a:pt x="203" y="452"/>
                </a:cubicBezTo>
                <a:cubicBezTo>
                  <a:pt x="264" y="461"/>
                  <a:pt x="326" y="461"/>
                  <a:pt x="388" y="46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306388" y="301625"/>
            <a:ext cx="4527550" cy="9255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t>Based on </a:t>
            </a:r>
            <a:r>
              <a:rPr lang="en-US" sz="1800" b="1">
                <a:latin typeface="Courier New" pitchFamily="49" charset="0"/>
              </a:rPr>
              <a:t>favChild</a:t>
            </a:r>
            <a:r>
              <a:rPr lang="en-US" sz="1800"/>
              <a:t>, write </a:t>
            </a:r>
            <a:r>
              <a:rPr lang="en-US" sz="1800" b="1">
                <a:latin typeface="Courier New" pitchFamily="49" charset="0"/>
              </a:rPr>
              <a:t>favGChild</a:t>
            </a:r>
            <a:r>
              <a:rPr lang="en-US" sz="1800"/>
              <a:t> to return the first </a:t>
            </a:r>
            <a:r>
              <a:rPr lang="en-US" sz="1800" b="1" i="1"/>
              <a:t>grandchild</a:t>
            </a:r>
            <a:r>
              <a:rPr lang="en-US" sz="1800"/>
              <a:t> alphabetically - or return </a:t>
            </a:r>
            <a:r>
              <a:rPr lang="en-US" sz="1800" b="1">
                <a:solidFill>
                  <a:srgbClr val="D917DD"/>
                </a:solidFill>
                <a:latin typeface="Courier New" pitchFamily="49" charset="0"/>
              </a:rPr>
              <a:t>None</a:t>
            </a:r>
            <a:r>
              <a:rPr lang="en-US" sz="1800"/>
              <a:t> if there are none.</a:t>
            </a:r>
          </a:p>
        </p:txBody>
      </p:sp>
      <p:sp>
        <p:nvSpPr>
          <p:cNvPr id="59395" name="Rectangle 3"/>
          <p:cNvSpPr>
            <a:spLocks noChangeArrowheads="1"/>
          </p:cNvSpPr>
          <p:nvPr/>
        </p:nvSpPr>
        <p:spPr bwMode="auto">
          <a:xfrm>
            <a:off x="228600" y="1752600"/>
            <a:ext cx="6402388"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solidFill>
                  <a:srgbClr val="E38B21"/>
                </a:solidFill>
                <a:latin typeface="Courier New" pitchFamily="49" charset="0"/>
              </a:rPr>
              <a:t>def</a:t>
            </a:r>
            <a:r>
              <a:rPr lang="en-US" b="1">
                <a:latin typeface="Courier New" pitchFamily="49" charset="0"/>
              </a:rPr>
              <a:t> favGChild( person, Tree ):</a:t>
            </a:r>
          </a:p>
          <a:p>
            <a:pPr algn="l"/>
            <a:r>
              <a:rPr lang="en-US" b="1">
                <a:latin typeface="Courier New" pitchFamily="49" charset="0"/>
              </a:rPr>
              <a:t>    GC = []</a:t>
            </a:r>
          </a:p>
          <a:p>
            <a:pPr algn="l"/>
            <a:endParaRPr lang="en-US" b="1">
              <a:latin typeface="Courier New" pitchFamily="49" charset="0"/>
            </a:endParaRPr>
          </a:p>
          <a:p>
            <a:pPr algn="l"/>
            <a:r>
              <a:rPr lang="en-US" b="1">
                <a:latin typeface="Courier New" pitchFamily="49" charset="0"/>
              </a:rPr>
              <a:t>    </a:t>
            </a:r>
            <a:r>
              <a:rPr lang="en-US" b="1">
                <a:solidFill>
                  <a:srgbClr val="E38B21"/>
                </a:solidFill>
                <a:latin typeface="Courier New" pitchFamily="49" charset="0"/>
              </a:rPr>
              <a:t>if</a:t>
            </a:r>
            <a:r>
              <a:rPr lang="en-US" b="1">
                <a:latin typeface="Courier New" pitchFamily="49" charset="0"/>
              </a:rPr>
              <a:t> Tree.has_key( person ):</a:t>
            </a:r>
          </a:p>
          <a:p>
            <a:pPr algn="l"/>
            <a:r>
              <a:rPr lang="en-US" b="1">
                <a:latin typeface="Courier New" pitchFamily="49" charset="0"/>
              </a:rPr>
              <a:t>        </a:t>
            </a:r>
            <a:r>
              <a:rPr lang="en-US" b="1">
                <a:solidFill>
                  <a:srgbClr val="E38B21"/>
                </a:solidFill>
                <a:latin typeface="Courier New" pitchFamily="49" charset="0"/>
              </a:rPr>
              <a:t>for</a:t>
            </a:r>
            <a:r>
              <a:rPr lang="en-US" b="1">
                <a:latin typeface="Courier New" pitchFamily="49" charset="0"/>
              </a:rPr>
              <a:t> ch </a:t>
            </a:r>
            <a:r>
              <a:rPr lang="en-US" b="1">
                <a:solidFill>
                  <a:srgbClr val="E38B21"/>
                </a:solidFill>
                <a:latin typeface="Courier New" pitchFamily="49" charset="0"/>
              </a:rPr>
              <a:t>in</a:t>
            </a:r>
            <a:r>
              <a:rPr lang="en-US" b="1">
                <a:latin typeface="Courier New" pitchFamily="49" charset="0"/>
              </a:rPr>
              <a:t> Tree[person]:</a:t>
            </a:r>
          </a:p>
          <a:p>
            <a:pPr algn="l"/>
            <a:r>
              <a:rPr lang="en-US" b="1">
                <a:latin typeface="Courier New" pitchFamily="49" charset="0"/>
              </a:rPr>
              <a:t>            </a:t>
            </a:r>
            <a:r>
              <a:rPr lang="en-US" b="1">
                <a:solidFill>
                  <a:srgbClr val="E38B21"/>
                </a:solidFill>
                <a:latin typeface="Courier New" pitchFamily="49" charset="0"/>
              </a:rPr>
              <a:t>if</a:t>
            </a:r>
            <a:r>
              <a:rPr lang="en-US" b="1">
                <a:latin typeface="Courier New" pitchFamily="49" charset="0"/>
              </a:rPr>
              <a:t> Tree.has_key( ch ):</a:t>
            </a:r>
          </a:p>
          <a:p>
            <a:pPr algn="l"/>
            <a:r>
              <a:rPr lang="en-US" b="1">
                <a:latin typeface="Courier New" pitchFamily="49" charset="0"/>
              </a:rPr>
              <a:t>                GC += Tree[ ch ]</a:t>
            </a:r>
          </a:p>
          <a:p>
            <a:pPr algn="l"/>
            <a:endParaRPr lang="en-US" b="1">
              <a:latin typeface="Courier New" pitchFamily="49" charset="0"/>
            </a:endParaRPr>
          </a:p>
          <a:p>
            <a:pPr algn="l"/>
            <a:r>
              <a:rPr lang="en-US" b="1">
                <a:latin typeface="Courier New" pitchFamily="49" charset="0"/>
              </a:rPr>
              <a:t>        </a:t>
            </a:r>
            <a:r>
              <a:rPr lang="en-US" b="1">
                <a:solidFill>
                  <a:srgbClr val="E38B21"/>
                </a:solidFill>
                <a:latin typeface="Courier New" pitchFamily="49" charset="0"/>
              </a:rPr>
              <a:t>if</a:t>
            </a:r>
            <a:r>
              <a:rPr lang="en-US" b="1">
                <a:latin typeface="Courier New" pitchFamily="49" charset="0"/>
              </a:rPr>
              <a:t> GC != []:</a:t>
            </a:r>
          </a:p>
          <a:p>
            <a:pPr algn="l"/>
            <a:r>
              <a:rPr lang="en-US" b="1">
                <a:latin typeface="Courier New" pitchFamily="49" charset="0"/>
              </a:rPr>
              <a:t>            GC.sort()</a:t>
            </a:r>
          </a:p>
          <a:p>
            <a:pPr algn="l"/>
            <a:r>
              <a:rPr lang="en-US" b="1">
                <a:latin typeface="Courier New" pitchFamily="49" charset="0"/>
              </a:rPr>
              <a:t>            </a:t>
            </a:r>
            <a:r>
              <a:rPr lang="en-US" b="1">
                <a:solidFill>
                  <a:srgbClr val="E38B21"/>
                </a:solidFill>
                <a:latin typeface="Courier New" pitchFamily="49" charset="0"/>
              </a:rPr>
              <a:t>return</a:t>
            </a:r>
            <a:r>
              <a:rPr lang="en-US" b="1">
                <a:latin typeface="Courier New" pitchFamily="49" charset="0"/>
              </a:rPr>
              <a:t> GC[0]</a:t>
            </a:r>
          </a:p>
          <a:p>
            <a:pPr algn="l"/>
            <a:endParaRPr lang="en-US" b="1">
              <a:latin typeface="Courier New" pitchFamily="49" charset="0"/>
            </a:endParaRPr>
          </a:p>
          <a:p>
            <a:pPr algn="l"/>
            <a:r>
              <a:rPr lang="en-US" b="1">
                <a:latin typeface="Courier New" pitchFamily="49" charset="0"/>
              </a:rPr>
              <a:t>    </a:t>
            </a:r>
            <a:r>
              <a:rPr lang="en-US" b="1">
                <a:solidFill>
                  <a:srgbClr val="E38B21"/>
                </a:solidFill>
                <a:latin typeface="Courier New" pitchFamily="49" charset="0"/>
              </a:rPr>
              <a:t>return</a:t>
            </a:r>
            <a:r>
              <a:rPr lang="en-US" b="1">
                <a:latin typeface="Courier New" pitchFamily="49" charset="0"/>
              </a:rPr>
              <a:t> </a:t>
            </a:r>
            <a:r>
              <a:rPr lang="en-US" b="1">
                <a:solidFill>
                  <a:srgbClr val="D917DD"/>
                </a:solidFill>
                <a:latin typeface="Courier New" pitchFamily="49" charset="0"/>
              </a:rPr>
              <a:t>None</a:t>
            </a:r>
            <a:endParaRPr lang="en-US" b="1">
              <a:latin typeface="Courier New" pitchFamily="49" charset="0"/>
            </a:endParaRPr>
          </a:p>
        </p:txBody>
      </p:sp>
      <p:sp>
        <p:nvSpPr>
          <p:cNvPr id="59396" name="Rectangle 4"/>
          <p:cNvSpPr>
            <a:spLocks noChangeArrowheads="1"/>
          </p:cNvSpPr>
          <p:nvPr/>
        </p:nvSpPr>
        <p:spPr bwMode="auto">
          <a:xfrm>
            <a:off x="5902325" y="176213"/>
            <a:ext cx="2836863"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200" b="1">
                <a:solidFill>
                  <a:srgbClr val="E38B21"/>
                </a:solidFill>
                <a:latin typeface="Courier New" pitchFamily="49" charset="0"/>
              </a:rPr>
              <a:t>def</a:t>
            </a:r>
            <a:r>
              <a:rPr lang="en-US" sz="1200" b="1">
                <a:latin typeface="Courier New" pitchFamily="49" charset="0"/>
              </a:rPr>
              <a:t> favChild( person, Tree ):</a:t>
            </a:r>
          </a:p>
          <a:p>
            <a:pPr algn="l"/>
            <a:r>
              <a:rPr lang="en-US" sz="1200" b="1">
                <a:latin typeface="Courier New" pitchFamily="49" charset="0"/>
              </a:rPr>
              <a:t>   </a:t>
            </a:r>
            <a:r>
              <a:rPr lang="en-US" sz="1200" b="1">
                <a:solidFill>
                  <a:srgbClr val="E38B21"/>
                </a:solidFill>
                <a:latin typeface="Courier New" pitchFamily="49" charset="0"/>
              </a:rPr>
              <a:t>if</a:t>
            </a:r>
            <a:r>
              <a:rPr lang="en-US" sz="1200" b="1">
                <a:latin typeface="Courier New" pitchFamily="49" charset="0"/>
              </a:rPr>
              <a:t> Tree.</a:t>
            </a:r>
            <a:r>
              <a:rPr lang="en-US" sz="1200" b="1">
                <a:solidFill>
                  <a:srgbClr val="D917DD"/>
                </a:solidFill>
                <a:latin typeface="Courier New" pitchFamily="49" charset="0"/>
              </a:rPr>
              <a:t>has_key</a:t>
            </a:r>
            <a:r>
              <a:rPr lang="en-US" sz="1200" b="1">
                <a:latin typeface="Courier New" pitchFamily="49" charset="0"/>
              </a:rPr>
              <a:t>( person ):</a:t>
            </a:r>
          </a:p>
          <a:p>
            <a:pPr algn="l"/>
            <a:r>
              <a:rPr lang="en-US" sz="1200" b="1">
                <a:latin typeface="Courier New" pitchFamily="49" charset="0"/>
              </a:rPr>
              <a:t>      Kids = Tree[person]</a:t>
            </a:r>
          </a:p>
          <a:p>
            <a:pPr algn="l"/>
            <a:r>
              <a:rPr lang="en-US" sz="1200" b="1">
                <a:latin typeface="Courier New" pitchFamily="49" charset="0"/>
              </a:rPr>
              <a:t>      Kids.sort()</a:t>
            </a:r>
          </a:p>
          <a:p>
            <a:pPr algn="l"/>
            <a:r>
              <a:rPr lang="en-US" sz="1200" b="1">
                <a:latin typeface="Courier New" pitchFamily="49" charset="0"/>
              </a:rPr>
              <a:t>      </a:t>
            </a:r>
            <a:r>
              <a:rPr lang="en-US" sz="1200" b="1">
                <a:solidFill>
                  <a:srgbClr val="E38B21"/>
                </a:solidFill>
                <a:latin typeface="Courier New" pitchFamily="49" charset="0"/>
              </a:rPr>
              <a:t>return</a:t>
            </a:r>
            <a:r>
              <a:rPr lang="en-US" sz="1200" b="1">
                <a:latin typeface="Courier New" pitchFamily="49" charset="0"/>
              </a:rPr>
              <a:t> Kids[0]</a:t>
            </a:r>
          </a:p>
          <a:p>
            <a:pPr algn="l"/>
            <a:endParaRPr lang="en-US" sz="1200" b="1">
              <a:latin typeface="Courier New" pitchFamily="49" charset="0"/>
            </a:endParaRPr>
          </a:p>
          <a:p>
            <a:pPr algn="l"/>
            <a:r>
              <a:rPr lang="en-US" sz="1200" b="1">
                <a:latin typeface="Courier New" pitchFamily="49" charset="0"/>
              </a:rPr>
              <a:t>   </a:t>
            </a:r>
            <a:r>
              <a:rPr lang="en-US" sz="1200" b="1">
                <a:solidFill>
                  <a:srgbClr val="E38B21"/>
                </a:solidFill>
                <a:latin typeface="Courier New" pitchFamily="49" charset="0"/>
              </a:rPr>
              <a:t>return</a:t>
            </a:r>
            <a:r>
              <a:rPr lang="en-US" sz="1200" b="1">
                <a:latin typeface="Courier New" pitchFamily="49" charset="0"/>
              </a:rPr>
              <a:t> </a:t>
            </a:r>
            <a:r>
              <a:rPr lang="en-US" sz="1200" b="1">
                <a:solidFill>
                  <a:srgbClr val="D917DD"/>
                </a:solidFill>
                <a:latin typeface="Courier New" pitchFamily="49" charset="0"/>
              </a:rPr>
              <a:t>None</a:t>
            </a:r>
            <a:endParaRPr lang="en-US" sz="1200" b="1">
              <a:latin typeface="Courier New" pitchFamily="49" charset="0"/>
            </a:endParaRPr>
          </a:p>
        </p:txBody>
      </p:sp>
      <p:sp>
        <p:nvSpPr>
          <p:cNvPr id="59397" name="Text Box 5"/>
          <p:cNvSpPr txBox="1">
            <a:spLocks noChangeArrowheads="1"/>
          </p:cNvSpPr>
          <p:nvPr/>
        </p:nvSpPr>
        <p:spPr bwMode="auto">
          <a:xfrm>
            <a:off x="3048000" y="2219325"/>
            <a:ext cx="26082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a:solidFill>
                  <a:srgbClr val="0FA10C"/>
                </a:solidFill>
                <a:latin typeface="Comic Sans MS" pitchFamily="66" charset="0"/>
              </a:rPr>
              <a:t>our list of GChildren</a:t>
            </a:r>
          </a:p>
        </p:txBody>
      </p:sp>
      <p:sp>
        <p:nvSpPr>
          <p:cNvPr id="59398" name="Rectangle 33"/>
          <p:cNvSpPr>
            <a:spLocks noChangeArrowheads="1"/>
          </p:cNvSpPr>
          <p:nvPr/>
        </p:nvSpPr>
        <p:spPr bwMode="auto">
          <a:xfrm>
            <a:off x="2238375" y="5427663"/>
            <a:ext cx="2865438" cy="433387"/>
          </a:xfrm>
          <a:prstGeom prst="rect">
            <a:avLst/>
          </a:prstGeom>
          <a:noFill/>
          <a:ln w="19050">
            <a:solidFill>
              <a:srgbClr val="0FA10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9399" name="Rectangle 34"/>
          <p:cNvSpPr>
            <a:spLocks noChangeArrowheads="1"/>
          </p:cNvSpPr>
          <p:nvPr/>
        </p:nvSpPr>
        <p:spPr bwMode="auto">
          <a:xfrm>
            <a:off x="727075" y="6153150"/>
            <a:ext cx="2865438" cy="433388"/>
          </a:xfrm>
          <a:prstGeom prst="rect">
            <a:avLst/>
          </a:prstGeom>
          <a:noFill/>
          <a:ln w="19050">
            <a:solidFill>
              <a:srgbClr val="0FA10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9400" name="Line 35"/>
          <p:cNvSpPr>
            <a:spLocks noChangeShapeType="1"/>
          </p:cNvSpPr>
          <p:nvPr/>
        </p:nvSpPr>
        <p:spPr bwMode="auto">
          <a:xfrm flipH="1">
            <a:off x="5334000" y="5638800"/>
            <a:ext cx="1828800" cy="0"/>
          </a:xfrm>
          <a:prstGeom prst="line">
            <a:avLst/>
          </a:prstGeom>
          <a:noFill/>
          <a:ln w="19050">
            <a:solidFill>
              <a:srgbClr val="0FA10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9401" name="Line 36"/>
          <p:cNvSpPr>
            <a:spLocks noChangeShapeType="1"/>
          </p:cNvSpPr>
          <p:nvPr/>
        </p:nvSpPr>
        <p:spPr bwMode="auto">
          <a:xfrm flipH="1">
            <a:off x="3729038" y="6380163"/>
            <a:ext cx="1828800" cy="0"/>
          </a:xfrm>
          <a:prstGeom prst="line">
            <a:avLst/>
          </a:prstGeom>
          <a:noFill/>
          <a:ln w="19050">
            <a:solidFill>
              <a:srgbClr val="0FA10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9402" name="Ink 37"/>
          <p:cNvSpPr>
            <a:spLocks noRot="1" noChangeAspect="1" noEditPoints="1" noChangeArrowheads="1" noChangeShapeType="1" noTextEdit="1"/>
          </p:cNvSpPr>
          <p:nvPr/>
        </p:nvSpPr>
        <p:spPr bwMode="auto">
          <a:xfrm>
            <a:off x="6078538" y="2038350"/>
            <a:ext cx="1479550" cy="1573213"/>
          </a:xfrm>
          <a:custGeom>
            <a:avLst/>
            <a:gdLst>
              <a:gd name="T0" fmla="*/ 2147483647 w 4108"/>
              <a:gd name="T1" fmla="*/ 2147483647 h 4367"/>
              <a:gd name="T2" fmla="*/ 2147483647 w 4108"/>
              <a:gd name="T3" fmla="*/ 2147483647 h 4367"/>
              <a:gd name="T4" fmla="*/ 2147483647 w 4108"/>
              <a:gd name="T5" fmla="*/ 2147483647 h 4367"/>
              <a:gd name="T6" fmla="*/ 2147483647 w 4108"/>
              <a:gd name="T7" fmla="*/ 2147483647 h 4367"/>
              <a:gd name="T8" fmla="*/ 2147483647 w 4108"/>
              <a:gd name="T9" fmla="*/ 2147483647 h 4367"/>
              <a:gd name="T10" fmla="*/ 2147483647 w 4108"/>
              <a:gd name="T11" fmla="*/ 2147483647 h 4367"/>
              <a:gd name="T12" fmla="*/ 2147483647 w 4108"/>
              <a:gd name="T13" fmla="*/ 2147483647 h 4367"/>
              <a:gd name="T14" fmla="*/ 2147483647 w 4108"/>
              <a:gd name="T15" fmla="*/ 2147483647 h 4367"/>
              <a:gd name="T16" fmla="*/ 2147483647 w 4108"/>
              <a:gd name="T17" fmla="*/ 2147483647 h 4367"/>
              <a:gd name="T18" fmla="*/ 2147483647 w 4108"/>
              <a:gd name="T19" fmla="*/ 2147483647 h 4367"/>
              <a:gd name="T20" fmla="*/ 2147483647 w 4108"/>
              <a:gd name="T21" fmla="*/ 2147483647 h 4367"/>
              <a:gd name="T22" fmla="*/ 2147483647 w 4108"/>
              <a:gd name="T23" fmla="*/ 2147483647 h 4367"/>
              <a:gd name="T24" fmla="*/ 0 w 4108"/>
              <a:gd name="T25" fmla="*/ 2147483647 h 4367"/>
              <a:gd name="T26" fmla="*/ 2147483647 w 4108"/>
              <a:gd name="T27" fmla="*/ 2147483647 h 4367"/>
              <a:gd name="T28" fmla="*/ 2147483647 w 4108"/>
              <a:gd name="T29" fmla="*/ 2147483647 h 4367"/>
              <a:gd name="T30" fmla="*/ 2147483647 w 4108"/>
              <a:gd name="T31" fmla="*/ 2147483647 h 43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108"/>
              <a:gd name="T49" fmla="*/ 0 h 4367"/>
              <a:gd name="T50" fmla="*/ 4108 w 4108"/>
              <a:gd name="T51" fmla="*/ 4367 h 436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108" h="4367" extrusionOk="0">
                <a:moveTo>
                  <a:pt x="4063" y="798"/>
                </a:moveTo>
                <a:cubicBezTo>
                  <a:pt x="4115" y="520"/>
                  <a:pt x="4140" y="264"/>
                  <a:pt x="3853" y="100"/>
                </a:cubicBezTo>
                <a:cubicBezTo>
                  <a:pt x="3467" y="-120"/>
                  <a:pt x="2949" y="38"/>
                  <a:pt x="2597" y="250"/>
                </a:cubicBezTo>
                <a:cubicBezTo>
                  <a:pt x="2157" y="515"/>
                  <a:pt x="1930" y="938"/>
                  <a:pt x="2029" y="1448"/>
                </a:cubicBezTo>
                <a:cubicBezTo>
                  <a:pt x="2118" y="1908"/>
                  <a:pt x="2448" y="2343"/>
                  <a:pt x="2440" y="2820"/>
                </a:cubicBezTo>
                <a:cubicBezTo>
                  <a:pt x="2434" y="3204"/>
                  <a:pt x="2087" y="3432"/>
                  <a:pt x="1794" y="3611"/>
                </a:cubicBezTo>
                <a:cubicBezTo>
                  <a:pt x="1416" y="3842"/>
                  <a:pt x="975" y="4073"/>
                  <a:pt x="541" y="4181"/>
                </a:cubicBezTo>
                <a:cubicBezTo>
                  <a:pt x="486" y="4195"/>
                  <a:pt x="420" y="4188"/>
                  <a:pt x="372" y="4215"/>
                </a:cubicBezTo>
                <a:cubicBezTo>
                  <a:pt x="307" y="4251"/>
                  <a:pt x="234" y="4323"/>
                  <a:pt x="175" y="4366"/>
                </a:cubicBezTo>
                <a:cubicBezTo>
                  <a:pt x="176" y="4364"/>
                  <a:pt x="169" y="4316"/>
                  <a:pt x="178" y="4294"/>
                </a:cubicBezTo>
                <a:cubicBezTo>
                  <a:pt x="274" y="4061"/>
                  <a:pt x="459" y="3879"/>
                  <a:pt x="631" y="3701"/>
                </a:cubicBezTo>
                <a:cubicBezTo>
                  <a:pt x="536" y="3770"/>
                  <a:pt x="442" y="3842"/>
                  <a:pt x="346" y="3911"/>
                </a:cubicBezTo>
                <a:cubicBezTo>
                  <a:pt x="235" y="3991"/>
                  <a:pt x="119" y="4056"/>
                  <a:pt x="0" y="4122"/>
                </a:cubicBezTo>
                <a:cubicBezTo>
                  <a:pt x="42" y="4125"/>
                  <a:pt x="88" y="4124"/>
                  <a:pt x="131" y="4129"/>
                </a:cubicBezTo>
                <a:cubicBezTo>
                  <a:pt x="363" y="4157"/>
                  <a:pt x="720" y="4365"/>
                  <a:pt x="946" y="4316"/>
                </a:cubicBezTo>
                <a:cubicBezTo>
                  <a:pt x="960" y="4313"/>
                  <a:pt x="942" y="4270"/>
                  <a:pt x="943" y="427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18" name="Group 2"/>
          <p:cNvGrpSpPr>
            <a:grpSpLocks/>
          </p:cNvGrpSpPr>
          <p:nvPr>
            <p:custDataLst>
              <p:tags r:id="rId1"/>
            </p:custDataLst>
          </p:nvPr>
        </p:nvGrpSpPr>
        <p:grpSpPr bwMode="auto">
          <a:xfrm>
            <a:off x="549275" y="990600"/>
            <a:ext cx="8043863" cy="180975"/>
            <a:chOff x="295" y="1311"/>
            <a:chExt cx="5177" cy="114"/>
          </a:xfrm>
        </p:grpSpPr>
        <p:sp>
          <p:nvSpPr>
            <p:cNvPr id="60463" name="Rectangle 3"/>
            <p:cNvSpPr>
              <a:spLocks noChangeArrowheads="1"/>
            </p:cNvSpPr>
            <p:nvPr>
              <p:custDataLst>
                <p:tags r:id="rId43"/>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60464" name="Rectangle 4"/>
            <p:cNvSpPr>
              <a:spLocks noChangeArrowheads="1"/>
            </p:cNvSpPr>
            <p:nvPr>
              <p:custDataLst>
                <p:tags r:id="rId44"/>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60419" name="Text Box 5"/>
          <p:cNvSpPr txBox="1">
            <a:spLocks noChangeArrowheads="1"/>
          </p:cNvSpPr>
          <p:nvPr>
            <p:custDataLst>
              <p:tags r:id="rId2"/>
            </p:custDataLst>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Connect Four:     </a:t>
            </a:r>
            <a:r>
              <a:rPr lang="en-US" sz="3600"/>
              <a:t>the object</a:t>
            </a:r>
            <a:r>
              <a:rPr lang="en-US" sz="4000"/>
              <a:t>  </a:t>
            </a:r>
            <a:r>
              <a:rPr lang="en-US" sz="4000" b="1">
                <a:solidFill>
                  <a:schemeClr val="accent2"/>
                </a:solidFill>
                <a:latin typeface="Courier New" pitchFamily="49" charset="0"/>
              </a:rPr>
              <a:t>b</a:t>
            </a:r>
          </a:p>
        </p:txBody>
      </p:sp>
      <p:sp>
        <p:nvSpPr>
          <p:cNvPr id="60420" name="AutoShape 6"/>
          <p:cNvSpPr>
            <a:spLocks noChangeArrowheads="1"/>
          </p:cNvSpPr>
          <p:nvPr>
            <p:custDataLst>
              <p:tags r:id="rId3"/>
            </p:custDataLst>
          </p:nvPr>
        </p:nvSpPr>
        <p:spPr bwMode="auto">
          <a:xfrm>
            <a:off x="228600" y="1722438"/>
            <a:ext cx="1828800" cy="1219200"/>
          </a:xfrm>
          <a:prstGeom prst="cube">
            <a:avLst>
              <a:gd name="adj" fmla="val 47787"/>
            </a:avLst>
          </a:prstGeom>
          <a:solidFill>
            <a:schemeClr val="bg1"/>
          </a:solidFill>
          <a:ln w="28575">
            <a:solidFill>
              <a:srgbClr val="008000"/>
            </a:solidFill>
            <a:miter lim="800000"/>
            <a:headEnd/>
            <a:tailEnd/>
          </a:ln>
        </p:spPr>
        <p:txBody>
          <a:bodyPr wrap="none" anchor="ctr"/>
          <a:lstStyle/>
          <a:p>
            <a:endParaRPr lang="en-US"/>
          </a:p>
        </p:txBody>
      </p:sp>
      <p:sp>
        <p:nvSpPr>
          <p:cNvPr id="60421" name="Freeform 7"/>
          <p:cNvSpPr>
            <a:spLocks/>
          </p:cNvSpPr>
          <p:nvPr>
            <p:custDataLst>
              <p:tags r:id="rId4"/>
            </p:custDataLst>
          </p:nvPr>
        </p:nvSpPr>
        <p:spPr bwMode="auto">
          <a:xfrm>
            <a:off x="1169988" y="1330325"/>
            <a:ext cx="1677987" cy="685800"/>
          </a:xfrm>
          <a:custGeom>
            <a:avLst/>
            <a:gdLst>
              <a:gd name="T0" fmla="*/ 0 w 1057"/>
              <a:gd name="T1" fmla="*/ 2147483647 h 432"/>
              <a:gd name="T2" fmla="*/ 0 w 1057"/>
              <a:gd name="T3" fmla="*/ 0 h 432"/>
              <a:gd name="T4" fmla="*/ 2147483647 w 1057"/>
              <a:gd name="T5" fmla="*/ 2147483647 h 432"/>
              <a:gd name="T6" fmla="*/ 0 60000 65536"/>
              <a:gd name="T7" fmla="*/ 0 60000 65536"/>
              <a:gd name="T8" fmla="*/ 0 60000 65536"/>
              <a:gd name="T9" fmla="*/ 0 w 1057"/>
              <a:gd name="T10" fmla="*/ 0 h 432"/>
              <a:gd name="T11" fmla="*/ 1057 w 1057"/>
              <a:gd name="T12" fmla="*/ 432 h 432"/>
            </a:gdLst>
            <a:ahLst/>
            <a:cxnLst>
              <a:cxn ang="T6">
                <a:pos x="T0" y="T1"/>
              </a:cxn>
              <a:cxn ang="T7">
                <a:pos x="T2" y="T3"/>
              </a:cxn>
              <a:cxn ang="T8">
                <a:pos x="T4" y="T5"/>
              </a:cxn>
            </a:cxnLst>
            <a:rect l="T9" t="T10" r="T11" b="T12"/>
            <a:pathLst>
              <a:path w="1057" h="432">
                <a:moveTo>
                  <a:pt x="0" y="432"/>
                </a:moveTo>
                <a:lnTo>
                  <a:pt x="0" y="0"/>
                </a:lnTo>
                <a:lnTo>
                  <a:pt x="1057" y="364"/>
                </a:lnTo>
              </a:path>
            </a:pathLst>
          </a:custGeom>
          <a:noFill/>
          <a:ln w="57150">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0422" name="Rectangle 8"/>
          <p:cNvSpPr>
            <a:spLocks noChangeArrowheads="1"/>
          </p:cNvSpPr>
          <p:nvPr>
            <p:custDataLst>
              <p:tags r:id="rId5"/>
            </p:custDataLst>
          </p:nvPr>
        </p:nvSpPr>
        <p:spPr bwMode="auto">
          <a:xfrm>
            <a:off x="427038" y="2325688"/>
            <a:ext cx="86995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90000"/>
              </a:lnSpc>
            </a:pPr>
            <a:r>
              <a:rPr lang="en-US" sz="1800" b="1">
                <a:solidFill>
                  <a:srgbClr val="008000"/>
                </a:solidFill>
                <a:latin typeface="Courier New" pitchFamily="49" charset="0"/>
              </a:rPr>
              <a:t>Board</a:t>
            </a:r>
            <a:endParaRPr lang="en-US" sz="1800" b="1">
              <a:latin typeface="Courier New" pitchFamily="49" charset="0"/>
            </a:endParaRPr>
          </a:p>
          <a:p>
            <a:pPr>
              <a:lnSpc>
                <a:spcPct val="90000"/>
              </a:lnSpc>
            </a:pPr>
            <a:r>
              <a:rPr lang="en-US" sz="1800" b="1">
                <a:latin typeface="Courier New" pitchFamily="49" charset="0"/>
              </a:rPr>
              <a:t>b</a:t>
            </a:r>
            <a:endParaRPr lang="en-US" sz="2800" b="1">
              <a:latin typeface="Courier New" pitchFamily="49" charset="0"/>
            </a:endParaRPr>
          </a:p>
        </p:txBody>
      </p:sp>
      <p:grpSp>
        <p:nvGrpSpPr>
          <p:cNvPr id="60423" name="Group 9"/>
          <p:cNvGrpSpPr>
            <a:grpSpLocks/>
          </p:cNvGrpSpPr>
          <p:nvPr>
            <p:custDataLst>
              <p:tags r:id="rId6"/>
            </p:custDataLst>
          </p:nvPr>
        </p:nvGrpSpPr>
        <p:grpSpPr bwMode="auto">
          <a:xfrm>
            <a:off x="7696200" y="1776413"/>
            <a:ext cx="1143000" cy="685800"/>
            <a:chOff x="3360" y="2544"/>
            <a:chExt cx="816" cy="480"/>
          </a:xfrm>
        </p:grpSpPr>
        <p:sp>
          <p:nvSpPr>
            <p:cNvPr id="60461" name="AutoShape 10"/>
            <p:cNvSpPr>
              <a:spLocks noChangeArrowheads="1"/>
            </p:cNvSpPr>
            <p:nvPr>
              <p:custDataLst>
                <p:tags r:id="rId41"/>
              </p:custDataLst>
            </p:nvPr>
          </p:nvSpPr>
          <p:spPr bwMode="auto">
            <a:xfrm>
              <a:off x="3360" y="2544"/>
              <a:ext cx="816" cy="480"/>
            </a:xfrm>
            <a:prstGeom prst="cube">
              <a:avLst>
                <a:gd name="adj" fmla="val 47787"/>
              </a:avLst>
            </a:prstGeom>
            <a:solidFill>
              <a:schemeClr val="bg1"/>
            </a:solidFill>
            <a:ln w="28575">
              <a:solidFill>
                <a:schemeClr val="accent2"/>
              </a:solidFill>
              <a:miter lim="800000"/>
              <a:headEnd/>
              <a:tailEnd/>
            </a:ln>
          </p:spPr>
          <p:txBody>
            <a:bodyPr wrap="none" anchor="ctr"/>
            <a:lstStyle/>
            <a:p>
              <a:endParaRPr lang="en-US"/>
            </a:p>
          </p:txBody>
        </p:sp>
        <p:sp>
          <p:nvSpPr>
            <p:cNvPr id="60462" name="Rectangle 11"/>
            <p:cNvSpPr>
              <a:spLocks noChangeArrowheads="1"/>
            </p:cNvSpPr>
            <p:nvPr>
              <p:custDataLst>
                <p:tags r:id="rId42"/>
              </p:custDataLst>
            </p:nvPr>
          </p:nvSpPr>
          <p:spPr bwMode="auto">
            <a:xfrm>
              <a:off x="3473" y="2760"/>
              <a:ext cx="361"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90000"/>
                </a:lnSpc>
              </a:pPr>
              <a:r>
                <a:rPr lang="en-US" sz="1400" b="1">
                  <a:solidFill>
                    <a:schemeClr val="accent2"/>
                  </a:solidFill>
                  <a:latin typeface="Courier New" pitchFamily="49" charset="0"/>
                </a:rPr>
                <a:t>int</a:t>
              </a:r>
              <a:endParaRPr lang="en-US" sz="1600" b="1">
                <a:latin typeface="Courier New" pitchFamily="49" charset="0"/>
              </a:endParaRPr>
            </a:p>
          </p:txBody>
        </p:sp>
      </p:grpSp>
      <p:sp>
        <p:nvSpPr>
          <p:cNvPr id="60424" name="Rectangle 12"/>
          <p:cNvSpPr>
            <a:spLocks noChangeArrowheads="1"/>
          </p:cNvSpPr>
          <p:nvPr>
            <p:custDataLst>
              <p:tags r:id="rId7"/>
            </p:custDataLst>
          </p:nvPr>
        </p:nvSpPr>
        <p:spPr bwMode="auto">
          <a:xfrm>
            <a:off x="7583488" y="2233613"/>
            <a:ext cx="9906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1400" b="1">
                <a:latin typeface="Courier New" pitchFamily="49" charset="0"/>
              </a:rPr>
              <a:t>width</a:t>
            </a:r>
            <a:endParaRPr lang="en-US" sz="1600" b="1">
              <a:latin typeface="Courier New" pitchFamily="49" charset="0"/>
            </a:endParaRPr>
          </a:p>
        </p:txBody>
      </p:sp>
      <p:sp>
        <p:nvSpPr>
          <p:cNvPr id="60425" name="AutoShape 13"/>
          <p:cNvSpPr>
            <a:spLocks noChangeArrowheads="1"/>
          </p:cNvSpPr>
          <p:nvPr>
            <p:custDataLst>
              <p:tags r:id="rId8"/>
            </p:custDataLst>
          </p:nvPr>
        </p:nvSpPr>
        <p:spPr bwMode="auto">
          <a:xfrm>
            <a:off x="4314825" y="1905000"/>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0426" name="Rectangle 14"/>
          <p:cNvSpPr>
            <a:spLocks noChangeArrowheads="1"/>
          </p:cNvSpPr>
          <p:nvPr>
            <p:custDataLst>
              <p:tags r:id="rId9"/>
            </p:custDataLst>
          </p:nvPr>
        </p:nvSpPr>
        <p:spPr bwMode="auto">
          <a:xfrm>
            <a:off x="4340225" y="210978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0427" name="AutoShape 15"/>
          <p:cNvSpPr>
            <a:spLocks noChangeArrowheads="1"/>
          </p:cNvSpPr>
          <p:nvPr>
            <p:custDataLst>
              <p:tags r:id="rId10"/>
            </p:custDataLst>
          </p:nvPr>
        </p:nvSpPr>
        <p:spPr bwMode="auto">
          <a:xfrm>
            <a:off x="5029200" y="1905000"/>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0428" name="Rectangle 16"/>
          <p:cNvSpPr>
            <a:spLocks noChangeArrowheads="1"/>
          </p:cNvSpPr>
          <p:nvPr>
            <p:custDataLst>
              <p:tags r:id="rId11"/>
            </p:custDataLst>
          </p:nvPr>
        </p:nvSpPr>
        <p:spPr bwMode="auto">
          <a:xfrm>
            <a:off x="5054600" y="210978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0429" name="AutoShape 17"/>
          <p:cNvSpPr>
            <a:spLocks noChangeArrowheads="1"/>
          </p:cNvSpPr>
          <p:nvPr>
            <p:custDataLst>
              <p:tags r:id="rId12"/>
            </p:custDataLst>
          </p:nvPr>
        </p:nvSpPr>
        <p:spPr bwMode="auto">
          <a:xfrm>
            <a:off x="5703888" y="1905000"/>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0430" name="Rectangle 18"/>
          <p:cNvSpPr>
            <a:spLocks noChangeArrowheads="1"/>
          </p:cNvSpPr>
          <p:nvPr>
            <p:custDataLst>
              <p:tags r:id="rId13"/>
            </p:custDataLst>
          </p:nvPr>
        </p:nvSpPr>
        <p:spPr bwMode="auto">
          <a:xfrm>
            <a:off x="5729288" y="210978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0431" name="AutoShape 19"/>
          <p:cNvSpPr>
            <a:spLocks noChangeArrowheads="1"/>
          </p:cNvSpPr>
          <p:nvPr>
            <p:custDataLst>
              <p:tags r:id="rId14"/>
            </p:custDataLst>
          </p:nvPr>
        </p:nvSpPr>
        <p:spPr bwMode="auto">
          <a:xfrm>
            <a:off x="4314825" y="2462213"/>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0432" name="Rectangle 20"/>
          <p:cNvSpPr>
            <a:spLocks noChangeArrowheads="1"/>
          </p:cNvSpPr>
          <p:nvPr>
            <p:custDataLst>
              <p:tags r:id="rId15"/>
            </p:custDataLst>
          </p:nvPr>
        </p:nvSpPr>
        <p:spPr bwMode="auto">
          <a:xfrm>
            <a:off x="4340225" y="26670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0433" name="AutoShape 21"/>
          <p:cNvSpPr>
            <a:spLocks noChangeArrowheads="1"/>
          </p:cNvSpPr>
          <p:nvPr>
            <p:custDataLst>
              <p:tags r:id="rId16"/>
            </p:custDataLst>
          </p:nvPr>
        </p:nvSpPr>
        <p:spPr bwMode="auto">
          <a:xfrm>
            <a:off x="5029200" y="2462213"/>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0434" name="Rectangle 22"/>
          <p:cNvSpPr>
            <a:spLocks noChangeArrowheads="1"/>
          </p:cNvSpPr>
          <p:nvPr>
            <p:custDataLst>
              <p:tags r:id="rId17"/>
            </p:custDataLst>
          </p:nvPr>
        </p:nvSpPr>
        <p:spPr bwMode="auto">
          <a:xfrm>
            <a:off x="5054600" y="26670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0435" name="AutoShape 23"/>
          <p:cNvSpPr>
            <a:spLocks noChangeArrowheads="1"/>
          </p:cNvSpPr>
          <p:nvPr>
            <p:custDataLst>
              <p:tags r:id="rId18"/>
            </p:custDataLst>
          </p:nvPr>
        </p:nvSpPr>
        <p:spPr bwMode="auto">
          <a:xfrm>
            <a:off x="5703888" y="2462213"/>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0436" name="Rectangle 24"/>
          <p:cNvSpPr>
            <a:spLocks noChangeArrowheads="1"/>
          </p:cNvSpPr>
          <p:nvPr>
            <p:custDataLst>
              <p:tags r:id="rId19"/>
            </p:custDataLst>
          </p:nvPr>
        </p:nvSpPr>
        <p:spPr bwMode="auto">
          <a:xfrm>
            <a:off x="5729288" y="26670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0437" name="AutoShape 25"/>
          <p:cNvSpPr>
            <a:spLocks noChangeArrowheads="1"/>
          </p:cNvSpPr>
          <p:nvPr>
            <p:custDataLst>
              <p:tags r:id="rId20"/>
            </p:custDataLst>
          </p:nvPr>
        </p:nvSpPr>
        <p:spPr bwMode="auto">
          <a:xfrm>
            <a:off x="4314825" y="2995613"/>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0438" name="Rectangle 26"/>
          <p:cNvSpPr>
            <a:spLocks noChangeArrowheads="1"/>
          </p:cNvSpPr>
          <p:nvPr>
            <p:custDataLst>
              <p:tags r:id="rId21"/>
            </p:custDataLst>
          </p:nvPr>
        </p:nvSpPr>
        <p:spPr bwMode="auto">
          <a:xfrm>
            <a:off x="4340225" y="32004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0439" name="AutoShape 27"/>
          <p:cNvSpPr>
            <a:spLocks noChangeArrowheads="1"/>
          </p:cNvSpPr>
          <p:nvPr>
            <p:custDataLst>
              <p:tags r:id="rId22"/>
            </p:custDataLst>
          </p:nvPr>
        </p:nvSpPr>
        <p:spPr bwMode="auto">
          <a:xfrm>
            <a:off x="5029200" y="2995613"/>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0440" name="Rectangle 28"/>
          <p:cNvSpPr>
            <a:spLocks noChangeArrowheads="1"/>
          </p:cNvSpPr>
          <p:nvPr>
            <p:custDataLst>
              <p:tags r:id="rId23"/>
            </p:custDataLst>
          </p:nvPr>
        </p:nvSpPr>
        <p:spPr bwMode="auto">
          <a:xfrm>
            <a:off x="5054600" y="32004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0441" name="AutoShape 29"/>
          <p:cNvSpPr>
            <a:spLocks noChangeArrowheads="1"/>
          </p:cNvSpPr>
          <p:nvPr>
            <p:custDataLst>
              <p:tags r:id="rId24"/>
            </p:custDataLst>
          </p:nvPr>
        </p:nvSpPr>
        <p:spPr bwMode="auto">
          <a:xfrm>
            <a:off x="5703888" y="2995613"/>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0442" name="Rectangle 30"/>
          <p:cNvSpPr>
            <a:spLocks noChangeArrowheads="1"/>
          </p:cNvSpPr>
          <p:nvPr>
            <p:custDataLst>
              <p:tags r:id="rId25"/>
            </p:custDataLst>
          </p:nvPr>
        </p:nvSpPr>
        <p:spPr bwMode="auto">
          <a:xfrm>
            <a:off x="5729288" y="32004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0443" name="AutoShape 31"/>
          <p:cNvSpPr>
            <a:spLocks noChangeArrowheads="1"/>
          </p:cNvSpPr>
          <p:nvPr>
            <p:custDataLst>
              <p:tags r:id="rId26"/>
            </p:custDataLst>
          </p:nvPr>
        </p:nvSpPr>
        <p:spPr bwMode="auto">
          <a:xfrm>
            <a:off x="2984500" y="1873250"/>
            <a:ext cx="1295400" cy="762000"/>
          </a:xfrm>
          <a:prstGeom prst="cube">
            <a:avLst>
              <a:gd name="adj" fmla="val 47787"/>
            </a:avLst>
          </a:prstGeom>
          <a:solidFill>
            <a:schemeClr val="bg1"/>
          </a:solidFill>
          <a:ln w="28575">
            <a:solidFill>
              <a:schemeClr val="accent2"/>
            </a:solidFill>
            <a:miter lim="800000"/>
            <a:headEnd/>
            <a:tailEnd/>
          </a:ln>
        </p:spPr>
        <p:txBody>
          <a:bodyPr wrap="none" anchor="ctr"/>
          <a:lstStyle/>
          <a:p>
            <a:endParaRPr lang="en-US"/>
          </a:p>
        </p:txBody>
      </p:sp>
      <p:sp>
        <p:nvSpPr>
          <p:cNvPr id="60444" name="Freeform 32"/>
          <p:cNvSpPr>
            <a:spLocks/>
          </p:cNvSpPr>
          <p:nvPr>
            <p:custDataLst>
              <p:tags r:id="rId27"/>
            </p:custDataLst>
          </p:nvPr>
        </p:nvSpPr>
        <p:spPr bwMode="auto">
          <a:xfrm>
            <a:off x="3594100" y="1797050"/>
            <a:ext cx="914400" cy="304800"/>
          </a:xfrm>
          <a:custGeom>
            <a:avLst/>
            <a:gdLst>
              <a:gd name="T0" fmla="*/ 0 w 576"/>
              <a:gd name="T1" fmla="*/ 2147483647 h 192"/>
              <a:gd name="T2" fmla="*/ 0 w 576"/>
              <a:gd name="T3" fmla="*/ 0 h 192"/>
              <a:gd name="T4" fmla="*/ 2147483647 w 576"/>
              <a:gd name="T5" fmla="*/ 2147483647 h 192"/>
              <a:gd name="T6" fmla="*/ 0 60000 65536"/>
              <a:gd name="T7" fmla="*/ 0 60000 65536"/>
              <a:gd name="T8" fmla="*/ 0 60000 65536"/>
              <a:gd name="T9" fmla="*/ 0 w 576"/>
              <a:gd name="T10" fmla="*/ 0 h 192"/>
              <a:gd name="T11" fmla="*/ 576 w 576"/>
              <a:gd name="T12" fmla="*/ 192 h 192"/>
            </a:gdLst>
            <a:ahLst/>
            <a:cxnLst>
              <a:cxn ang="T6">
                <a:pos x="T0" y="T1"/>
              </a:cxn>
              <a:cxn ang="T7">
                <a:pos x="T2" y="T3"/>
              </a:cxn>
              <a:cxn ang="T8">
                <a:pos x="T4" y="T5"/>
              </a:cxn>
            </a:cxnLst>
            <a:rect l="T9" t="T10" r="T11" b="T12"/>
            <a:pathLst>
              <a:path w="576" h="192">
                <a:moveTo>
                  <a:pt x="0" y="192"/>
                </a:moveTo>
                <a:lnTo>
                  <a:pt x="0" y="0"/>
                </a:lnTo>
                <a:lnTo>
                  <a:pt x="576" y="154"/>
                </a:lnTo>
              </a:path>
            </a:pathLst>
          </a:custGeom>
          <a:noFill/>
          <a:ln w="28575">
            <a:solidFill>
              <a:schemeClr val="accent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0445" name="Rectangle 33"/>
          <p:cNvSpPr>
            <a:spLocks noChangeArrowheads="1"/>
          </p:cNvSpPr>
          <p:nvPr>
            <p:custDataLst>
              <p:tags r:id="rId28"/>
            </p:custDataLst>
          </p:nvPr>
        </p:nvSpPr>
        <p:spPr bwMode="auto">
          <a:xfrm>
            <a:off x="2898775" y="2382838"/>
            <a:ext cx="109537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1400" b="1">
                <a:latin typeface="Courier New" pitchFamily="49" charset="0"/>
              </a:rPr>
              <a:t>data</a:t>
            </a:r>
            <a:endParaRPr lang="en-US" sz="1600" b="1">
              <a:latin typeface="Courier New" pitchFamily="49" charset="0"/>
            </a:endParaRPr>
          </a:p>
        </p:txBody>
      </p:sp>
      <p:sp>
        <p:nvSpPr>
          <p:cNvPr id="60446" name="Rectangle 34"/>
          <p:cNvSpPr>
            <a:spLocks noChangeArrowheads="1"/>
          </p:cNvSpPr>
          <p:nvPr>
            <p:custDataLst>
              <p:tags r:id="rId29"/>
            </p:custDataLst>
          </p:nvPr>
        </p:nvSpPr>
        <p:spPr bwMode="auto">
          <a:xfrm>
            <a:off x="3157538" y="2222500"/>
            <a:ext cx="611187"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90000"/>
              </a:lnSpc>
            </a:pPr>
            <a:r>
              <a:rPr lang="en-US" sz="1400" b="1">
                <a:solidFill>
                  <a:schemeClr val="accent2"/>
                </a:solidFill>
                <a:latin typeface="Courier New" pitchFamily="49" charset="0"/>
              </a:rPr>
              <a:t>list</a:t>
            </a:r>
            <a:endParaRPr lang="en-US" sz="1600" b="1">
              <a:latin typeface="Courier New" pitchFamily="49" charset="0"/>
            </a:endParaRPr>
          </a:p>
        </p:txBody>
      </p:sp>
      <p:sp>
        <p:nvSpPr>
          <p:cNvPr id="60447" name="AutoShape 35"/>
          <p:cNvSpPr>
            <a:spLocks noChangeArrowheads="1"/>
          </p:cNvSpPr>
          <p:nvPr>
            <p:custDataLst>
              <p:tags r:id="rId30"/>
            </p:custDataLst>
          </p:nvPr>
        </p:nvSpPr>
        <p:spPr bwMode="auto">
          <a:xfrm>
            <a:off x="6400800" y="1905000"/>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0448" name="Rectangle 36"/>
          <p:cNvSpPr>
            <a:spLocks noChangeArrowheads="1"/>
          </p:cNvSpPr>
          <p:nvPr>
            <p:custDataLst>
              <p:tags r:id="rId31"/>
            </p:custDataLst>
          </p:nvPr>
        </p:nvSpPr>
        <p:spPr bwMode="auto">
          <a:xfrm>
            <a:off x="6426200" y="210978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0449" name="AutoShape 37"/>
          <p:cNvSpPr>
            <a:spLocks noChangeArrowheads="1"/>
          </p:cNvSpPr>
          <p:nvPr>
            <p:custDataLst>
              <p:tags r:id="rId32"/>
            </p:custDataLst>
          </p:nvPr>
        </p:nvSpPr>
        <p:spPr bwMode="auto">
          <a:xfrm>
            <a:off x="6400800" y="2462213"/>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0450" name="Rectangle 38"/>
          <p:cNvSpPr>
            <a:spLocks noChangeArrowheads="1"/>
          </p:cNvSpPr>
          <p:nvPr>
            <p:custDataLst>
              <p:tags r:id="rId33"/>
            </p:custDataLst>
          </p:nvPr>
        </p:nvSpPr>
        <p:spPr bwMode="auto">
          <a:xfrm>
            <a:off x="6426200" y="26670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60451" name="AutoShape 39"/>
          <p:cNvSpPr>
            <a:spLocks noChangeArrowheads="1"/>
          </p:cNvSpPr>
          <p:nvPr>
            <p:custDataLst>
              <p:tags r:id="rId34"/>
            </p:custDataLst>
          </p:nvPr>
        </p:nvSpPr>
        <p:spPr bwMode="auto">
          <a:xfrm>
            <a:off x="6400800" y="2995613"/>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60452" name="Rectangle 40"/>
          <p:cNvSpPr>
            <a:spLocks noChangeArrowheads="1"/>
          </p:cNvSpPr>
          <p:nvPr>
            <p:custDataLst>
              <p:tags r:id="rId35"/>
            </p:custDataLst>
          </p:nvPr>
        </p:nvSpPr>
        <p:spPr bwMode="auto">
          <a:xfrm>
            <a:off x="6426200" y="32004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grpSp>
        <p:nvGrpSpPr>
          <p:cNvPr id="60453" name="Group 42"/>
          <p:cNvGrpSpPr>
            <a:grpSpLocks/>
          </p:cNvGrpSpPr>
          <p:nvPr>
            <p:custDataLst>
              <p:tags r:id="rId36"/>
            </p:custDataLst>
          </p:nvPr>
        </p:nvGrpSpPr>
        <p:grpSpPr bwMode="auto">
          <a:xfrm>
            <a:off x="7704138" y="2608263"/>
            <a:ext cx="1143000" cy="685800"/>
            <a:chOff x="3360" y="2544"/>
            <a:chExt cx="816" cy="480"/>
          </a:xfrm>
        </p:grpSpPr>
        <p:sp>
          <p:nvSpPr>
            <p:cNvPr id="60459" name="AutoShape 43"/>
            <p:cNvSpPr>
              <a:spLocks noChangeArrowheads="1"/>
            </p:cNvSpPr>
            <p:nvPr>
              <p:custDataLst>
                <p:tags r:id="rId39"/>
              </p:custDataLst>
            </p:nvPr>
          </p:nvSpPr>
          <p:spPr bwMode="auto">
            <a:xfrm>
              <a:off x="3360" y="2544"/>
              <a:ext cx="816" cy="480"/>
            </a:xfrm>
            <a:prstGeom prst="cube">
              <a:avLst>
                <a:gd name="adj" fmla="val 47787"/>
              </a:avLst>
            </a:prstGeom>
            <a:solidFill>
              <a:schemeClr val="bg1"/>
            </a:solidFill>
            <a:ln w="28575">
              <a:solidFill>
                <a:schemeClr val="accent2"/>
              </a:solidFill>
              <a:miter lim="800000"/>
              <a:headEnd/>
              <a:tailEnd/>
            </a:ln>
          </p:spPr>
          <p:txBody>
            <a:bodyPr wrap="none" anchor="ctr"/>
            <a:lstStyle/>
            <a:p>
              <a:endParaRPr lang="en-US"/>
            </a:p>
          </p:txBody>
        </p:sp>
        <p:sp>
          <p:nvSpPr>
            <p:cNvPr id="60460" name="Rectangle 44"/>
            <p:cNvSpPr>
              <a:spLocks noChangeArrowheads="1"/>
            </p:cNvSpPr>
            <p:nvPr>
              <p:custDataLst>
                <p:tags r:id="rId40"/>
              </p:custDataLst>
            </p:nvPr>
          </p:nvSpPr>
          <p:spPr bwMode="auto">
            <a:xfrm>
              <a:off x="3473" y="2760"/>
              <a:ext cx="361"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90000"/>
                </a:lnSpc>
              </a:pPr>
              <a:r>
                <a:rPr lang="en-US" sz="1400" b="1">
                  <a:solidFill>
                    <a:schemeClr val="accent2"/>
                  </a:solidFill>
                  <a:latin typeface="Courier New" pitchFamily="49" charset="0"/>
                </a:rPr>
                <a:t>int</a:t>
              </a:r>
              <a:endParaRPr lang="en-US" sz="1600" b="1">
                <a:latin typeface="Courier New" pitchFamily="49" charset="0"/>
              </a:endParaRPr>
            </a:p>
          </p:txBody>
        </p:sp>
      </p:grpSp>
      <p:sp>
        <p:nvSpPr>
          <p:cNvPr id="60454" name="Rectangle 45"/>
          <p:cNvSpPr>
            <a:spLocks noChangeArrowheads="1"/>
          </p:cNvSpPr>
          <p:nvPr>
            <p:custDataLst>
              <p:tags r:id="rId37"/>
            </p:custDataLst>
          </p:nvPr>
        </p:nvSpPr>
        <p:spPr bwMode="auto">
          <a:xfrm>
            <a:off x="7591425" y="3065463"/>
            <a:ext cx="9906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1400" b="1">
                <a:latin typeface="Courier New" pitchFamily="49" charset="0"/>
              </a:rPr>
              <a:t>height</a:t>
            </a:r>
            <a:endParaRPr lang="en-US" sz="1600" b="1">
              <a:latin typeface="Courier New" pitchFamily="49" charset="0"/>
            </a:endParaRPr>
          </a:p>
        </p:txBody>
      </p:sp>
      <p:sp>
        <p:nvSpPr>
          <p:cNvPr id="60455" name="Text Box 47"/>
          <p:cNvSpPr txBox="1">
            <a:spLocks noChangeArrowheads="1"/>
          </p:cNvSpPr>
          <p:nvPr>
            <p:custDataLst>
              <p:tags r:id="rId38"/>
            </p:custDataLst>
          </p:nvPr>
        </p:nvSpPr>
        <p:spPr bwMode="auto">
          <a:xfrm>
            <a:off x="4837113" y="4067175"/>
            <a:ext cx="3048000"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40000"/>
              </a:lnSpc>
              <a:spcBef>
                <a:spcPct val="50000"/>
              </a:spcBef>
            </a:pPr>
            <a:r>
              <a:rPr lang="en-US" b="1">
                <a:latin typeface="Courier New" pitchFamily="49" charset="0"/>
              </a:rPr>
              <a:t>| | | | | | | |</a:t>
            </a:r>
          </a:p>
          <a:p>
            <a:pPr>
              <a:lnSpc>
                <a:spcPct val="40000"/>
              </a:lnSpc>
              <a:spcBef>
                <a:spcPct val="50000"/>
              </a:spcBef>
            </a:pPr>
            <a:r>
              <a:rPr lang="en-US" b="1">
                <a:latin typeface="Courier New" pitchFamily="49" charset="0"/>
              </a:rPr>
              <a:t>| | | | | | | |</a:t>
            </a:r>
          </a:p>
          <a:p>
            <a:pPr>
              <a:lnSpc>
                <a:spcPct val="40000"/>
              </a:lnSpc>
              <a:spcBef>
                <a:spcPct val="50000"/>
              </a:spcBef>
            </a:pPr>
            <a:r>
              <a:rPr lang="en-US" b="1">
                <a:latin typeface="Courier New" pitchFamily="49" charset="0"/>
              </a:rPr>
              <a:t>| | | | | | | |</a:t>
            </a:r>
          </a:p>
          <a:p>
            <a:pPr>
              <a:lnSpc>
                <a:spcPct val="40000"/>
              </a:lnSpc>
              <a:spcBef>
                <a:spcPct val="50000"/>
              </a:spcBef>
            </a:pPr>
            <a:r>
              <a:rPr lang="en-US" b="1">
                <a:latin typeface="Courier New" pitchFamily="49" charset="0"/>
              </a:rPr>
              <a:t>| | | |X| | | |</a:t>
            </a:r>
          </a:p>
          <a:p>
            <a:pPr>
              <a:lnSpc>
                <a:spcPct val="40000"/>
              </a:lnSpc>
              <a:spcBef>
                <a:spcPct val="50000"/>
              </a:spcBef>
            </a:pPr>
            <a:r>
              <a:rPr lang="en-US" b="1">
                <a:latin typeface="Courier New" pitchFamily="49" charset="0"/>
              </a:rPr>
              <a:t>| |X| |X|O| | |</a:t>
            </a:r>
          </a:p>
          <a:p>
            <a:pPr>
              <a:lnSpc>
                <a:spcPct val="40000"/>
              </a:lnSpc>
              <a:spcBef>
                <a:spcPct val="50000"/>
              </a:spcBef>
            </a:pPr>
            <a:r>
              <a:rPr lang="en-US" b="1">
                <a:latin typeface="Courier New" pitchFamily="49" charset="0"/>
              </a:rPr>
              <a:t>|X|O|O|O|X| |O|</a:t>
            </a:r>
          </a:p>
          <a:p>
            <a:pPr>
              <a:lnSpc>
                <a:spcPct val="40000"/>
              </a:lnSpc>
              <a:spcBef>
                <a:spcPct val="50000"/>
              </a:spcBef>
            </a:pPr>
            <a:r>
              <a:rPr lang="en-US" b="1">
                <a:latin typeface="Courier New" pitchFamily="49" charset="0"/>
              </a:rPr>
              <a:t>---------------</a:t>
            </a:r>
          </a:p>
          <a:p>
            <a:pPr>
              <a:lnSpc>
                <a:spcPct val="40000"/>
              </a:lnSpc>
              <a:spcBef>
                <a:spcPct val="50000"/>
              </a:spcBef>
            </a:pPr>
            <a:r>
              <a:rPr lang="en-US" b="1">
                <a:latin typeface="Courier New" pitchFamily="49" charset="0"/>
              </a:rPr>
              <a:t> 0 1 2 3 4 5 6</a:t>
            </a:r>
          </a:p>
        </p:txBody>
      </p:sp>
      <p:sp>
        <p:nvSpPr>
          <p:cNvPr id="60456" name="Text Box 48"/>
          <p:cNvSpPr txBox="1">
            <a:spLocks noChangeArrowheads="1"/>
          </p:cNvSpPr>
          <p:nvPr/>
        </p:nvSpPr>
        <p:spPr bwMode="auto">
          <a:xfrm>
            <a:off x="228600" y="4572000"/>
            <a:ext cx="43783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Times New Roman" pitchFamily="18" charset="0"/>
              </a:rPr>
              <a:t>What is the name of the method that will </a:t>
            </a:r>
            <a:r>
              <a:rPr lang="en-US" b="1" i="1">
                <a:solidFill>
                  <a:srgbClr val="CD0329"/>
                </a:solidFill>
                <a:latin typeface="Times New Roman" pitchFamily="18" charset="0"/>
              </a:rPr>
              <a:t>print</a:t>
            </a:r>
            <a:r>
              <a:rPr lang="en-US">
                <a:latin typeface="Times New Roman" pitchFamily="18" charset="0"/>
              </a:rPr>
              <a:t> this data?</a:t>
            </a:r>
          </a:p>
        </p:txBody>
      </p:sp>
      <p:sp>
        <p:nvSpPr>
          <p:cNvPr id="60457" name="Line 49"/>
          <p:cNvSpPr>
            <a:spLocks noChangeShapeType="1"/>
          </p:cNvSpPr>
          <p:nvPr/>
        </p:nvSpPr>
        <p:spPr bwMode="auto">
          <a:xfrm>
            <a:off x="4038600" y="51816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60458" name="Picture 50" descr="death-640"/>
          <p:cNvPicPr>
            <a:picLocks noChangeAspect="1" noChangeArrowheads="1"/>
          </p:cNvPicPr>
          <p:nvPr/>
        </p:nvPicPr>
        <p:blipFill>
          <a:blip r:embed="rId47">
            <a:extLst>
              <a:ext uri="{28A0092B-C50C-407E-A947-70E740481C1C}">
                <a14:useLocalDpi xmlns:a14="http://schemas.microsoft.com/office/drawing/2010/main" val="0"/>
              </a:ext>
            </a:extLst>
          </a:blip>
          <a:srcRect l="26114" t="17999" r="2185" b="23334"/>
          <a:stretch>
            <a:fillRect/>
          </a:stretch>
        </p:blipFill>
        <p:spPr bwMode="auto">
          <a:xfrm>
            <a:off x="1371600" y="5410200"/>
            <a:ext cx="20574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9" descr="800x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838" y="381000"/>
            <a:ext cx="8305800"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ext Box 5"/>
          <p:cNvSpPr txBox="1">
            <a:spLocks noChangeArrowheads="1"/>
          </p:cNvSpPr>
          <p:nvPr/>
        </p:nvSpPr>
        <p:spPr bwMode="auto">
          <a:xfrm>
            <a:off x="5765800" y="5319713"/>
            <a:ext cx="3073400" cy="1311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a:solidFill>
                  <a:srgbClr val="1608F9"/>
                </a:solidFill>
              </a:rPr>
              <a:t>A </a:t>
            </a:r>
            <a:r>
              <a:rPr lang="en-US" sz="4000" b="1" i="1">
                <a:solidFill>
                  <a:srgbClr val="1608F9"/>
                </a:solidFill>
              </a:rPr>
              <a:t>family</a:t>
            </a:r>
            <a:r>
              <a:rPr lang="en-US" sz="4000" b="1">
                <a:solidFill>
                  <a:srgbClr val="1608F9"/>
                </a:solidFill>
              </a:rPr>
              <a:t> dictionary?</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3"/>
          <p:cNvSpPr txBox="1">
            <a:spLocks noChangeArrowheads="1"/>
          </p:cNvSpPr>
          <p:nvPr/>
        </p:nvSpPr>
        <p:spPr bwMode="auto">
          <a:xfrm>
            <a:off x="1608138" y="228600"/>
            <a:ext cx="6324600" cy="701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A family dictionary…</a:t>
            </a:r>
          </a:p>
        </p:txBody>
      </p:sp>
      <p:grpSp>
        <p:nvGrpSpPr>
          <p:cNvPr id="62467" name="Group 4"/>
          <p:cNvGrpSpPr>
            <a:grpSpLocks/>
          </p:cNvGrpSpPr>
          <p:nvPr/>
        </p:nvGrpSpPr>
        <p:grpSpPr bwMode="auto">
          <a:xfrm>
            <a:off x="549275" y="990600"/>
            <a:ext cx="8043863" cy="180975"/>
            <a:chOff x="295" y="1311"/>
            <a:chExt cx="5177" cy="114"/>
          </a:xfrm>
        </p:grpSpPr>
        <p:sp>
          <p:nvSpPr>
            <p:cNvPr id="62480"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62481"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62468" name="Rectangle 7"/>
          <p:cNvSpPr>
            <a:spLocks noChangeArrowheads="1"/>
          </p:cNvSpPr>
          <p:nvPr/>
        </p:nvSpPr>
        <p:spPr bwMode="auto">
          <a:xfrm>
            <a:off x="265113" y="1377950"/>
            <a:ext cx="85979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latin typeface="Courier New" pitchFamily="49" charset="0"/>
              </a:rPr>
              <a:t>T = {</a:t>
            </a:r>
            <a:r>
              <a:rPr lang="en-US" b="1">
                <a:solidFill>
                  <a:srgbClr val="008000"/>
                </a:solidFill>
                <a:latin typeface="Courier New" pitchFamily="49" charset="0"/>
              </a:rPr>
              <a:t>'abe'  </a:t>
            </a:r>
            <a:r>
              <a:rPr lang="en-US" b="1">
                <a:latin typeface="Courier New" pitchFamily="49" charset="0"/>
              </a:rPr>
              <a:t> :['homer','herb'],</a:t>
            </a:r>
          </a:p>
          <a:p>
            <a:pPr algn="l"/>
            <a:r>
              <a:rPr lang="en-US" b="1">
                <a:latin typeface="Courier New" pitchFamily="49" charset="0"/>
              </a:rPr>
              <a:t>     </a:t>
            </a:r>
            <a:r>
              <a:rPr lang="en-US" b="1">
                <a:solidFill>
                  <a:srgbClr val="008000"/>
                </a:solidFill>
                <a:latin typeface="Courier New" pitchFamily="49" charset="0"/>
              </a:rPr>
              <a:t>'jackie'</a:t>
            </a:r>
            <a:r>
              <a:rPr lang="en-US" b="1">
                <a:latin typeface="Courier New" pitchFamily="49" charset="0"/>
              </a:rPr>
              <a:t>:['marge','patty','selma'],</a:t>
            </a:r>
          </a:p>
          <a:p>
            <a:pPr algn="l"/>
            <a:r>
              <a:rPr lang="en-US" b="1">
                <a:latin typeface="Courier New" pitchFamily="49" charset="0"/>
              </a:rPr>
              <a:t>     </a:t>
            </a:r>
            <a:r>
              <a:rPr lang="en-US" b="1">
                <a:solidFill>
                  <a:srgbClr val="008000"/>
                </a:solidFill>
                <a:latin typeface="Courier New" pitchFamily="49" charset="0"/>
              </a:rPr>
              <a:t>'homer'</a:t>
            </a:r>
            <a:r>
              <a:rPr lang="en-US" b="1">
                <a:latin typeface="Courier New" pitchFamily="49" charset="0"/>
              </a:rPr>
              <a:t> :['hugo','bart','lisa','maggie'],</a:t>
            </a:r>
          </a:p>
          <a:p>
            <a:pPr algn="l"/>
            <a:r>
              <a:rPr lang="en-US" b="1">
                <a:latin typeface="Courier New" pitchFamily="49" charset="0"/>
              </a:rPr>
              <a:t>     </a:t>
            </a:r>
            <a:r>
              <a:rPr lang="en-US" b="1">
                <a:solidFill>
                  <a:srgbClr val="008000"/>
                </a:solidFill>
                <a:latin typeface="Courier New" pitchFamily="49" charset="0"/>
              </a:rPr>
              <a:t>'marge'</a:t>
            </a:r>
            <a:r>
              <a:rPr lang="en-US" b="1">
                <a:latin typeface="Courier New" pitchFamily="49" charset="0"/>
              </a:rPr>
              <a:t> :['hugo','bart','lisa','maggie']}</a:t>
            </a:r>
          </a:p>
        </p:txBody>
      </p:sp>
      <p:sp>
        <p:nvSpPr>
          <p:cNvPr id="62469" name="Text Box 8"/>
          <p:cNvSpPr txBox="1">
            <a:spLocks noChangeArrowheads="1"/>
          </p:cNvSpPr>
          <p:nvPr/>
        </p:nvSpPr>
        <p:spPr bwMode="auto">
          <a:xfrm>
            <a:off x="762000" y="3597275"/>
            <a:ext cx="2362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solidFill>
                  <a:srgbClr val="1608F9"/>
                </a:solidFill>
                <a:latin typeface="Comic Sans MS" pitchFamily="66" charset="0"/>
              </a:rPr>
              <a:t>keys can be any immutable type</a:t>
            </a:r>
            <a:endParaRPr lang="en-US" sz="1400">
              <a:solidFill>
                <a:srgbClr val="1608F9"/>
              </a:solidFill>
            </a:endParaRPr>
          </a:p>
        </p:txBody>
      </p:sp>
      <p:sp>
        <p:nvSpPr>
          <p:cNvPr id="62470" name="Line 9"/>
          <p:cNvSpPr>
            <a:spLocks noChangeShapeType="1"/>
          </p:cNvSpPr>
          <p:nvPr/>
        </p:nvSpPr>
        <p:spPr bwMode="auto">
          <a:xfrm flipV="1">
            <a:off x="1895475" y="3022600"/>
            <a:ext cx="0" cy="533400"/>
          </a:xfrm>
          <a:prstGeom prst="line">
            <a:avLst/>
          </a:prstGeom>
          <a:noFill/>
          <a:ln w="19050">
            <a:solidFill>
              <a:srgbClr val="1608F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471" name="Text Box 10"/>
          <p:cNvSpPr txBox="1">
            <a:spLocks noChangeArrowheads="1"/>
          </p:cNvSpPr>
          <p:nvPr/>
        </p:nvSpPr>
        <p:spPr bwMode="auto">
          <a:xfrm>
            <a:off x="3962400" y="3632200"/>
            <a:ext cx="3352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solidFill>
                  <a:srgbClr val="1608F9"/>
                </a:solidFill>
                <a:latin typeface="Comic Sans MS" pitchFamily="66" charset="0"/>
              </a:rPr>
              <a:t>values can be any type at all…</a:t>
            </a:r>
            <a:endParaRPr lang="en-US" sz="1400">
              <a:solidFill>
                <a:srgbClr val="1608F9"/>
              </a:solidFill>
            </a:endParaRPr>
          </a:p>
        </p:txBody>
      </p:sp>
      <p:sp>
        <p:nvSpPr>
          <p:cNvPr id="62472" name="Line 11"/>
          <p:cNvSpPr>
            <a:spLocks noChangeShapeType="1"/>
          </p:cNvSpPr>
          <p:nvPr/>
        </p:nvSpPr>
        <p:spPr bwMode="auto">
          <a:xfrm flipV="1">
            <a:off x="5603875" y="3074988"/>
            <a:ext cx="0" cy="533400"/>
          </a:xfrm>
          <a:prstGeom prst="line">
            <a:avLst/>
          </a:prstGeom>
          <a:noFill/>
          <a:ln w="19050">
            <a:solidFill>
              <a:srgbClr val="1608F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473" name="Rectangle 12"/>
          <p:cNvSpPr>
            <a:spLocks noChangeArrowheads="1"/>
          </p:cNvSpPr>
          <p:nvPr/>
        </p:nvSpPr>
        <p:spPr bwMode="auto">
          <a:xfrm>
            <a:off x="762000" y="4608513"/>
            <a:ext cx="3124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1">
                <a:latin typeface="Courier New" pitchFamily="49" charset="0"/>
              </a:rPr>
              <a:t>T[</a:t>
            </a:r>
            <a:r>
              <a:rPr lang="en-US" sz="3200" b="1">
                <a:solidFill>
                  <a:srgbClr val="008000"/>
                </a:solidFill>
                <a:latin typeface="Courier New" pitchFamily="49" charset="0"/>
              </a:rPr>
              <a:t>'abe'</a:t>
            </a:r>
            <a:r>
              <a:rPr lang="en-US" sz="3200" b="1">
                <a:latin typeface="Courier New" pitchFamily="49" charset="0"/>
              </a:rPr>
              <a:t>]</a:t>
            </a:r>
          </a:p>
        </p:txBody>
      </p:sp>
      <p:sp>
        <p:nvSpPr>
          <p:cNvPr id="62474" name="Rectangle 13"/>
          <p:cNvSpPr>
            <a:spLocks noChangeArrowheads="1"/>
          </p:cNvSpPr>
          <p:nvPr/>
        </p:nvSpPr>
        <p:spPr bwMode="auto">
          <a:xfrm>
            <a:off x="862013" y="5675313"/>
            <a:ext cx="27717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latin typeface="Times New Roman" pitchFamily="18" charset="0"/>
              </a:rPr>
              <a:t>How to get </a:t>
            </a:r>
            <a:r>
              <a:rPr lang="en-US" b="1">
                <a:latin typeface="Courier New" pitchFamily="49" charset="0"/>
              </a:rPr>
              <a:t>'selma'</a:t>
            </a:r>
            <a:r>
              <a:rPr lang="en-US" b="1">
                <a:latin typeface="Times New Roman" pitchFamily="18" charset="0"/>
              </a:rPr>
              <a:t> from </a:t>
            </a:r>
            <a:r>
              <a:rPr lang="en-US" b="1">
                <a:latin typeface="Courier New" pitchFamily="49" charset="0"/>
              </a:rPr>
              <a:t>T</a:t>
            </a:r>
            <a:r>
              <a:rPr lang="en-US" b="1">
                <a:latin typeface="Times New Roman" pitchFamily="18" charset="0"/>
              </a:rPr>
              <a:t>?</a:t>
            </a:r>
          </a:p>
        </p:txBody>
      </p:sp>
      <p:sp>
        <p:nvSpPr>
          <p:cNvPr id="62475" name="Ink 18"/>
          <p:cNvSpPr>
            <a:spLocks noRot="1" noChangeAspect="1" noEditPoints="1" noChangeArrowheads="1" noChangeShapeType="1" noTextEdit="1"/>
          </p:cNvSpPr>
          <p:nvPr/>
        </p:nvSpPr>
        <p:spPr bwMode="auto">
          <a:xfrm>
            <a:off x="3606800" y="4830763"/>
            <a:ext cx="344488" cy="63500"/>
          </a:xfrm>
          <a:custGeom>
            <a:avLst/>
            <a:gdLst>
              <a:gd name="T0" fmla="*/ 0 w 955"/>
              <a:gd name="T1" fmla="*/ 2147483647 h 176"/>
              <a:gd name="T2" fmla="*/ 2147483647 w 955"/>
              <a:gd name="T3" fmla="*/ 2147483647 h 176"/>
              <a:gd name="T4" fmla="*/ 2147483647 w 955"/>
              <a:gd name="T5" fmla="*/ 2147483647 h 176"/>
              <a:gd name="T6" fmla="*/ 2147483647 w 955"/>
              <a:gd name="T7" fmla="*/ 2147483647 h 176"/>
              <a:gd name="T8" fmla="*/ 2147483647 w 955"/>
              <a:gd name="T9" fmla="*/ 2147483647 h 176"/>
              <a:gd name="T10" fmla="*/ 2147483647 w 955"/>
              <a:gd name="T11" fmla="*/ 2147483647 h 176"/>
              <a:gd name="T12" fmla="*/ 2147483647 w 955"/>
              <a:gd name="T13" fmla="*/ 2147483647 h 176"/>
              <a:gd name="T14" fmla="*/ 0 60000 65536"/>
              <a:gd name="T15" fmla="*/ 0 60000 65536"/>
              <a:gd name="T16" fmla="*/ 0 60000 65536"/>
              <a:gd name="T17" fmla="*/ 0 60000 65536"/>
              <a:gd name="T18" fmla="*/ 0 60000 65536"/>
              <a:gd name="T19" fmla="*/ 0 60000 65536"/>
              <a:gd name="T20" fmla="*/ 0 60000 65536"/>
              <a:gd name="T21" fmla="*/ 0 w 955"/>
              <a:gd name="T22" fmla="*/ 0 h 176"/>
              <a:gd name="T23" fmla="*/ 955 w 955"/>
              <a:gd name="T24" fmla="*/ 176 h 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55" h="176" extrusionOk="0">
                <a:moveTo>
                  <a:pt x="0" y="82"/>
                </a:moveTo>
                <a:cubicBezTo>
                  <a:pt x="14" y="55"/>
                  <a:pt x="33" y="32"/>
                  <a:pt x="60" y="15"/>
                </a:cubicBezTo>
                <a:cubicBezTo>
                  <a:pt x="98" y="-9"/>
                  <a:pt x="137" y="2"/>
                  <a:pt x="176" y="20"/>
                </a:cubicBezTo>
                <a:cubicBezTo>
                  <a:pt x="242" y="51"/>
                  <a:pt x="304" y="92"/>
                  <a:pt x="371" y="121"/>
                </a:cubicBezTo>
                <a:cubicBezTo>
                  <a:pt x="458" y="159"/>
                  <a:pt x="544" y="178"/>
                  <a:pt x="639" y="175"/>
                </a:cubicBezTo>
                <a:cubicBezTo>
                  <a:pt x="723" y="172"/>
                  <a:pt x="800" y="141"/>
                  <a:pt x="868" y="91"/>
                </a:cubicBezTo>
                <a:cubicBezTo>
                  <a:pt x="912" y="53"/>
                  <a:pt x="926" y="41"/>
                  <a:pt x="954" y="14"/>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76" name="Ink 19"/>
          <p:cNvSpPr>
            <a:spLocks noRot="1" noChangeAspect="1" noEditPoints="1" noChangeArrowheads="1" noChangeShapeType="1" noTextEdit="1"/>
          </p:cNvSpPr>
          <p:nvPr/>
        </p:nvSpPr>
        <p:spPr bwMode="auto">
          <a:xfrm>
            <a:off x="4654550" y="4424363"/>
            <a:ext cx="1103313" cy="682625"/>
          </a:xfrm>
          <a:custGeom>
            <a:avLst/>
            <a:gdLst>
              <a:gd name="T0" fmla="*/ 2147483647 w 3066"/>
              <a:gd name="T1" fmla="*/ 2147483647 h 1896"/>
              <a:gd name="T2" fmla="*/ 2147483647 w 3066"/>
              <a:gd name="T3" fmla="*/ 2147483647 h 1896"/>
              <a:gd name="T4" fmla="*/ 2147483647 w 3066"/>
              <a:gd name="T5" fmla="*/ 2147483647 h 1896"/>
              <a:gd name="T6" fmla="*/ 2147483647 w 3066"/>
              <a:gd name="T7" fmla="*/ 2147483647 h 1896"/>
              <a:gd name="T8" fmla="*/ 2147483647 w 3066"/>
              <a:gd name="T9" fmla="*/ 2147483647 h 1896"/>
              <a:gd name="T10" fmla="*/ 0 w 3066"/>
              <a:gd name="T11" fmla="*/ 2147483647 h 1896"/>
              <a:gd name="T12" fmla="*/ 2147483647 w 3066"/>
              <a:gd name="T13" fmla="*/ 2147483647 h 1896"/>
              <a:gd name="T14" fmla="*/ 2147483647 w 3066"/>
              <a:gd name="T15" fmla="*/ 2147483647 h 1896"/>
              <a:gd name="T16" fmla="*/ 2147483647 w 3066"/>
              <a:gd name="T17" fmla="*/ 2147483647 h 1896"/>
              <a:gd name="T18" fmla="*/ 2147483647 w 3066"/>
              <a:gd name="T19" fmla="*/ 2147483647 h 1896"/>
              <a:gd name="T20" fmla="*/ 2147483647 w 3066"/>
              <a:gd name="T21" fmla="*/ 2147483647 h 1896"/>
              <a:gd name="T22" fmla="*/ 2147483647 w 3066"/>
              <a:gd name="T23" fmla="*/ 2147483647 h 1896"/>
              <a:gd name="T24" fmla="*/ 2147483647 w 3066"/>
              <a:gd name="T25" fmla="*/ 2147483647 h 1896"/>
              <a:gd name="T26" fmla="*/ 2147483647 w 3066"/>
              <a:gd name="T27" fmla="*/ 2147483647 h 1896"/>
              <a:gd name="T28" fmla="*/ 2147483647 w 3066"/>
              <a:gd name="T29" fmla="*/ 2147483647 h 1896"/>
              <a:gd name="T30" fmla="*/ 2147483647 w 3066"/>
              <a:gd name="T31" fmla="*/ 2147483647 h 1896"/>
              <a:gd name="T32" fmla="*/ 2147483647 w 3066"/>
              <a:gd name="T33" fmla="*/ 2147483647 h 1896"/>
              <a:gd name="T34" fmla="*/ 2147483647 w 3066"/>
              <a:gd name="T35" fmla="*/ 2147483647 h 1896"/>
              <a:gd name="T36" fmla="*/ 2147483647 w 3066"/>
              <a:gd name="T37" fmla="*/ 2147483647 h 1896"/>
              <a:gd name="T38" fmla="*/ 2147483647 w 3066"/>
              <a:gd name="T39" fmla="*/ 2147483647 h 1896"/>
              <a:gd name="T40" fmla="*/ 2147483647 w 3066"/>
              <a:gd name="T41" fmla="*/ 2147483647 h 1896"/>
              <a:gd name="T42" fmla="*/ 2147483647 w 3066"/>
              <a:gd name="T43" fmla="*/ 2147483647 h 1896"/>
              <a:gd name="T44" fmla="*/ 2147483647 w 3066"/>
              <a:gd name="T45" fmla="*/ 2147483647 h 1896"/>
              <a:gd name="T46" fmla="*/ 2147483647 w 3066"/>
              <a:gd name="T47" fmla="*/ 2147483647 h 1896"/>
              <a:gd name="T48" fmla="*/ 2147483647 w 3066"/>
              <a:gd name="T49" fmla="*/ 2147483647 h 1896"/>
              <a:gd name="T50" fmla="*/ 2147483647 w 3066"/>
              <a:gd name="T51" fmla="*/ 2147483647 h 1896"/>
              <a:gd name="T52" fmla="*/ 2147483647 w 3066"/>
              <a:gd name="T53" fmla="*/ 2147483647 h 1896"/>
              <a:gd name="T54" fmla="*/ 2147483647 w 3066"/>
              <a:gd name="T55" fmla="*/ 2147483647 h 1896"/>
              <a:gd name="T56" fmla="*/ 2147483647 w 3066"/>
              <a:gd name="T57" fmla="*/ 2147483647 h 1896"/>
              <a:gd name="T58" fmla="*/ 2147483647 w 3066"/>
              <a:gd name="T59" fmla="*/ 2147483647 h 1896"/>
              <a:gd name="T60" fmla="*/ 2147483647 w 3066"/>
              <a:gd name="T61" fmla="*/ 2147483647 h 1896"/>
              <a:gd name="T62" fmla="*/ 2147483647 w 3066"/>
              <a:gd name="T63" fmla="*/ 2147483647 h 1896"/>
              <a:gd name="T64" fmla="*/ 2147483647 w 3066"/>
              <a:gd name="T65" fmla="*/ 2147483647 h 1896"/>
              <a:gd name="T66" fmla="*/ 2147483647 w 3066"/>
              <a:gd name="T67" fmla="*/ 2147483647 h 1896"/>
              <a:gd name="T68" fmla="*/ 2147483647 w 3066"/>
              <a:gd name="T69" fmla="*/ 2147483647 h 1896"/>
              <a:gd name="T70" fmla="*/ 2147483647 w 3066"/>
              <a:gd name="T71" fmla="*/ 2147483647 h 1896"/>
              <a:gd name="T72" fmla="*/ 2147483647 w 3066"/>
              <a:gd name="T73" fmla="*/ 2147483647 h 1896"/>
              <a:gd name="T74" fmla="*/ 2147483647 w 3066"/>
              <a:gd name="T75" fmla="*/ 2147483647 h 1896"/>
              <a:gd name="T76" fmla="*/ 2147483647 w 3066"/>
              <a:gd name="T77" fmla="*/ 2147483647 h 1896"/>
              <a:gd name="T78" fmla="*/ 2147483647 w 3066"/>
              <a:gd name="T79" fmla="*/ 2147483647 h 1896"/>
              <a:gd name="T80" fmla="*/ 2147483647 w 3066"/>
              <a:gd name="T81" fmla="*/ 2147483647 h 1896"/>
              <a:gd name="T82" fmla="*/ 2147483647 w 3066"/>
              <a:gd name="T83" fmla="*/ 2147483647 h 18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066"/>
              <a:gd name="T127" fmla="*/ 0 h 1896"/>
              <a:gd name="T128" fmla="*/ 3066 w 3066"/>
              <a:gd name="T129" fmla="*/ 1896 h 18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066" h="1896" extrusionOk="0">
                <a:moveTo>
                  <a:pt x="598" y="32"/>
                </a:moveTo>
                <a:cubicBezTo>
                  <a:pt x="580" y="18"/>
                  <a:pt x="587" y="13"/>
                  <a:pt x="565" y="8"/>
                </a:cubicBezTo>
                <a:cubicBezTo>
                  <a:pt x="439" y="-19"/>
                  <a:pt x="232" y="-13"/>
                  <a:pt x="125" y="65"/>
                </a:cubicBezTo>
                <a:cubicBezTo>
                  <a:pt x="58" y="114"/>
                  <a:pt x="60" y="196"/>
                  <a:pt x="64" y="270"/>
                </a:cubicBezTo>
                <a:cubicBezTo>
                  <a:pt x="79" y="538"/>
                  <a:pt x="108" y="791"/>
                  <a:pt x="73" y="1060"/>
                </a:cubicBezTo>
                <a:cubicBezTo>
                  <a:pt x="50" y="1238"/>
                  <a:pt x="0" y="1416"/>
                  <a:pt x="0" y="1596"/>
                </a:cubicBezTo>
                <a:cubicBezTo>
                  <a:pt x="0" y="1729"/>
                  <a:pt x="58" y="1847"/>
                  <a:pt x="193" y="1884"/>
                </a:cubicBezTo>
                <a:cubicBezTo>
                  <a:pt x="312" y="1917"/>
                  <a:pt x="409" y="1864"/>
                  <a:pt x="508" y="1805"/>
                </a:cubicBezTo>
              </a:path>
              <a:path w="3066" h="1896" extrusionOk="0">
                <a:moveTo>
                  <a:pt x="867" y="452"/>
                </a:moveTo>
                <a:cubicBezTo>
                  <a:pt x="880" y="502"/>
                  <a:pt x="883" y="546"/>
                  <a:pt x="880" y="598"/>
                </a:cubicBezTo>
                <a:cubicBezTo>
                  <a:pt x="876" y="657"/>
                  <a:pt x="866" y="715"/>
                  <a:pt x="859" y="774"/>
                </a:cubicBezTo>
                <a:cubicBezTo>
                  <a:pt x="858" y="784"/>
                  <a:pt x="858" y="794"/>
                  <a:pt x="857" y="804"/>
                </a:cubicBezTo>
              </a:path>
              <a:path w="3066" h="1896" extrusionOk="0">
                <a:moveTo>
                  <a:pt x="1278" y="413"/>
                </a:moveTo>
                <a:cubicBezTo>
                  <a:pt x="1323" y="445"/>
                  <a:pt x="1337" y="447"/>
                  <a:pt x="1346" y="517"/>
                </a:cubicBezTo>
                <a:cubicBezTo>
                  <a:pt x="1359" y="616"/>
                  <a:pt x="1348" y="719"/>
                  <a:pt x="1339" y="818"/>
                </a:cubicBezTo>
                <a:cubicBezTo>
                  <a:pt x="1328" y="940"/>
                  <a:pt x="1284" y="1078"/>
                  <a:pt x="1299" y="1201"/>
                </a:cubicBezTo>
                <a:cubicBezTo>
                  <a:pt x="1301" y="1207"/>
                  <a:pt x="1303" y="1213"/>
                  <a:pt x="1305" y="1219"/>
                </a:cubicBezTo>
                <a:cubicBezTo>
                  <a:pt x="1327" y="1202"/>
                  <a:pt x="1349" y="1191"/>
                  <a:pt x="1370" y="1160"/>
                </a:cubicBezTo>
                <a:cubicBezTo>
                  <a:pt x="1389" y="1132"/>
                  <a:pt x="1405" y="1083"/>
                  <a:pt x="1433" y="1062"/>
                </a:cubicBezTo>
                <a:cubicBezTo>
                  <a:pt x="1438" y="1063"/>
                  <a:pt x="1443" y="1064"/>
                  <a:pt x="1448" y="1065"/>
                </a:cubicBezTo>
                <a:cubicBezTo>
                  <a:pt x="1463" y="1112"/>
                  <a:pt x="1470" y="1179"/>
                  <a:pt x="1531" y="1186"/>
                </a:cubicBezTo>
                <a:cubicBezTo>
                  <a:pt x="1567" y="1190"/>
                  <a:pt x="1599" y="1165"/>
                  <a:pt x="1630" y="1152"/>
                </a:cubicBezTo>
                <a:cubicBezTo>
                  <a:pt x="1648" y="1145"/>
                  <a:pt x="1665" y="1145"/>
                  <a:pt x="1680" y="1140"/>
                </a:cubicBezTo>
                <a:cubicBezTo>
                  <a:pt x="1688" y="1181"/>
                  <a:pt x="1693" y="1224"/>
                  <a:pt x="1699" y="1266"/>
                </a:cubicBezTo>
                <a:cubicBezTo>
                  <a:pt x="1725" y="1250"/>
                  <a:pt x="1739" y="1247"/>
                  <a:pt x="1759" y="1213"/>
                </a:cubicBezTo>
                <a:cubicBezTo>
                  <a:pt x="1778" y="1181"/>
                  <a:pt x="1788" y="1143"/>
                  <a:pt x="1800" y="1108"/>
                </a:cubicBezTo>
                <a:cubicBezTo>
                  <a:pt x="1802" y="1102"/>
                  <a:pt x="1803" y="1097"/>
                  <a:pt x="1805" y="1091"/>
                </a:cubicBezTo>
                <a:cubicBezTo>
                  <a:pt x="1814" y="1124"/>
                  <a:pt x="1817" y="1162"/>
                  <a:pt x="1844" y="1188"/>
                </a:cubicBezTo>
                <a:cubicBezTo>
                  <a:pt x="1889" y="1231"/>
                  <a:pt x="1947" y="1207"/>
                  <a:pt x="1999" y="1196"/>
                </a:cubicBezTo>
                <a:cubicBezTo>
                  <a:pt x="2070" y="1182"/>
                  <a:pt x="2139" y="1201"/>
                  <a:pt x="2211" y="1193"/>
                </a:cubicBezTo>
                <a:cubicBezTo>
                  <a:pt x="2351" y="1178"/>
                  <a:pt x="2502" y="1115"/>
                  <a:pt x="2582" y="994"/>
                </a:cubicBezTo>
                <a:cubicBezTo>
                  <a:pt x="2600" y="967"/>
                  <a:pt x="2627" y="905"/>
                  <a:pt x="2585" y="882"/>
                </a:cubicBezTo>
                <a:cubicBezTo>
                  <a:pt x="2544" y="859"/>
                  <a:pt x="2496" y="912"/>
                  <a:pt x="2474" y="939"/>
                </a:cubicBezTo>
                <a:cubicBezTo>
                  <a:pt x="2428" y="996"/>
                  <a:pt x="2395" y="1081"/>
                  <a:pt x="2434" y="1150"/>
                </a:cubicBezTo>
                <a:cubicBezTo>
                  <a:pt x="2465" y="1205"/>
                  <a:pt x="2515" y="1206"/>
                  <a:pt x="2569" y="1207"/>
                </a:cubicBezTo>
              </a:path>
              <a:path w="3066" h="1896" extrusionOk="0">
                <a:moveTo>
                  <a:pt x="2903" y="1093"/>
                </a:moveTo>
                <a:cubicBezTo>
                  <a:pt x="2895" y="1120"/>
                  <a:pt x="2890" y="1177"/>
                  <a:pt x="2875" y="1200"/>
                </a:cubicBezTo>
                <a:cubicBezTo>
                  <a:pt x="2870" y="1203"/>
                  <a:pt x="2866" y="1207"/>
                  <a:pt x="2861" y="1210"/>
                </a:cubicBezTo>
                <a:cubicBezTo>
                  <a:pt x="2844" y="1177"/>
                  <a:pt x="2842" y="1145"/>
                  <a:pt x="2838" y="1108"/>
                </a:cubicBezTo>
                <a:cubicBezTo>
                  <a:pt x="2832" y="1049"/>
                  <a:pt x="2828" y="991"/>
                  <a:pt x="2843" y="933"/>
                </a:cubicBezTo>
                <a:cubicBezTo>
                  <a:pt x="2857" y="880"/>
                  <a:pt x="2882" y="858"/>
                  <a:pt x="2931" y="838"/>
                </a:cubicBezTo>
                <a:cubicBezTo>
                  <a:pt x="2974" y="820"/>
                  <a:pt x="3020" y="810"/>
                  <a:pt x="3065" y="797"/>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77" name="Ink 20"/>
          <p:cNvSpPr>
            <a:spLocks noRot="1" noChangeAspect="1" noEditPoints="1" noChangeArrowheads="1" noChangeShapeType="1" noTextEdit="1"/>
          </p:cNvSpPr>
          <p:nvPr/>
        </p:nvSpPr>
        <p:spPr bwMode="auto">
          <a:xfrm>
            <a:off x="5980113" y="4454525"/>
            <a:ext cx="204787" cy="595313"/>
          </a:xfrm>
          <a:custGeom>
            <a:avLst/>
            <a:gdLst>
              <a:gd name="T0" fmla="*/ 2147483647 w 568"/>
              <a:gd name="T1" fmla="*/ 0 h 1655"/>
              <a:gd name="T2" fmla="*/ 2147483647 w 568"/>
              <a:gd name="T3" fmla="*/ 2147483647 h 1655"/>
              <a:gd name="T4" fmla="*/ 0 w 568"/>
              <a:gd name="T5" fmla="*/ 2147483647 h 1655"/>
              <a:gd name="T6" fmla="*/ 2147483647 w 568"/>
              <a:gd name="T7" fmla="*/ 2147483647 h 1655"/>
              <a:gd name="T8" fmla="*/ 2147483647 w 568"/>
              <a:gd name="T9" fmla="*/ 2147483647 h 1655"/>
              <a:gd name="T10" fmla="*/ 2147483647 w 568"/>
              <a:gd name="T11" fmla="*/ 2147483647 h 1655"/>
              <a:gd name="T12" fmla="*/ 2147483647 w 568"/>
              <a:gd name="T13" fmla="*/ 2147483647 h 1655"/>
              <a:gd name="T14" fmla="*/ 2147483647 w 568"/>
              <a:gd name="T15" fmla="*/ 2147483647 h 1655"/>
              <a:gd name="T16" fmla="*/ 0 60000 65536"/>
              <a:gd name="T17" fmla="*/ 0 60000 65536"/>
              <a:gd name="T18" fmla="*/ 0 60000 65536"/>
              <a:gd name="T19" fmla="*/ 0 60000 65536"/>
              <a:gd name="T20" fmla="*/ 0 60000 65536"/>
              <a:gd name="T21" fmla="*/ 0 60000 65536"/>
              <a:gd name="T22" fmla="*/ 0 60000 65536"/>
              <a:gd name="T23" fmla="*/ 0 60000 65536"/>
              <a:gd name="T24" fmla="*/ 0 w 568"/>
              <a:gd name="T25" fmla="*/ 0 h 1655"/>
              <a:gd name="T26" fmla="*/ 568 w 568"/>
              <a:gd name="T27" fmla="*/ 1655 h 16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8" h="1655" extrusionOk="0">
                <a:moveTo>
                  <a:pt x="46" y="0"/>
                </a:moveTo>
                <a:cubicBezTo>
                  <a:pt x="41" y="51"/>
                  <a:pt x="29" y="93"/>
                  <a:pt x="16" y="142"/>
                </a:cubicBezTo>
                <a:cubicBezTo>
                  <a:pt x="4" y="186"/>
                  <a:pt x="-4" y="243"/>
                  <a:pt x="0" y="288"/>
                </a:cubicBezTo>
                <a:cubicBezTo>
                  <a:pt x="4" y="307"/>
                  <a:pt x="4" y="312"/>
                  <a:pt x="14" y="319"/>
                </a:cubicBezTo>
              </a:path>
              <a:path w="568" h="1655" extrusionOk="0">
                <a:moveTo>
                  <a:pt x="458" y="1222"/>
                </a:moveTo>
                <a:cubicBezTo>
                  <a:pt x="502" y="1292"/>
                  <a:pt x="541" y="1354"/>
                  <a:pt x="557" y="1437"/>
                </a:cubicBezTo>
                <a:cubicBezTo>
                  <a:pt x="569" y="1500"/>
                  <a:pt x="573" y="1565"/>
                  <a:pt x="548" y="1625"/>
                </a:cubicBezTo>
                <a:cubicBezTo>
                  <a:pt x="543" y="1635"/>
                  <a:pt x="537" y="1644"/>
                  <a:pt x="532" y="1654"/>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78" name="Ink 21"/>
          <p:cNvSpPr>
            <a:spLocks noRot="1" noChangeAspect="1" noEditPoints="1" noChangeArrowheads="1" noChangeShapeType="1" noTextEdit="1"/>
          </p:cNvSpPr>
          <p:nvPr/>
        </p:nvSpPr>
        <p:spPr bwMode="auto">
          <a:xfrm>
            <a:off x="6496050" y="4340225"/>
            <a:ext cx="1006475" cy="638175"/>
          </a:xfrm>
          <a:custGeom>
            <a:avLst/>
            <a:gdLst>
              <a:gd name="T0" fmla="*/ 2147483647 w 2794"/>
              <a:gd name="T1" fmla="*/ 2147483647 h 1774"/>
              <a:gd name="T2" fmla="*/ 2147483647 w 2794"/>
              <a:gd name="T3" fmla="*/ 0 h 1774"/>
              <a:gd name="T4" fmla="*/ 2147483647 w 2794"/>
              <a:gd name="T5" fmla="*/ 2147483647 h 1774"/>
              <a:gd name="T6" fmla="*/ 2147483647 w 2794"/>
              <a:gd name="T7" fmla="*/ 2147483647 h 1774"/>
              <a:gd name="T8" fmla="*/ 2147483647 w 2794"/>
              <a:gd name="T9" fmla="*/ 2147483647 h 1774"/>
              <a:gd name="T10" fmla="*/ 2147483647 w 2794"/>
              <a:gd name="T11" fmla="*/ 2147483647 h 1774"/>
              <a:gd name="T12" fmla="*/ 2147483647 w 2794"/>
              <a:gd name="T13" fmla="*/ 2147483647 h 1774"/>
              <a:gd name="T14" fmla="*/ 2147483647 w 2794"/>
              <a:gd name="T15" fmla="*/ 2147483647 h 1774"/>
              <a:gd name="T16" fmla="*/ 2147483647 w 2794"/>
              <a:gd name="T17" fmla="*/ 2147483647 h 1774"/>
              <a:gd name="T18" fmla="*/ 2147483647 w 2794"/>
              <a:gd name="T19" fmla="*/ 2147483647 h 1774"/>
              <a:gd name="T20" fmla="*/ 2147483647 w 2794"/>
              <a:gd name="T21" fmla="*/ 2147483647 h 1774"/>
              <a:gd name="T22" fmla="*/ 2147483647 w 2794"/>
              <a:gd name="T23" fmla="*/ 2147483647 h 1774"/>
              <a:gd name="T24" fmla="*/ 2147483647 w 2794"/>
              <a:gd name="T25" fmla="*/ 2147483647 h 1774"/>
              <a:gd name="T26" fmla="*/ 2147483647 w 2794"/>
              <a:gd name="T27" fmla="*/ 2147483647 h 1774"/>
              <a:gd name="T28" fmla="*/ 2147483647 w 2794"/>
              <a:gd name="T29" fmla="*/ 2147483647 h 1774"/>
              <a:gd name="T30" fmla="*/ 2147483647 w 2794"/>
              <a:gd name="T31" fmla="*/ 2147483647 h 1774"/>
              <a:gd name="T32" fmla="*/ 2147483647 w 2794"/>
              <a:gd name="T33" fmla="*/ 2147483647 h 1774"/>
              <a:gd name="T34" fmla="*/ 2147483647 w 2794"/>
              <a:gd name="T35" fmla="*/ 2147483647 h 1774"/>
              <a:gd name="T36" fmla="*/ 2147483647 w 2794"/>
              <a:gd name="T37" fmla="*/ 2147483647 h 1774"/>
              <a:gd name="T38" fmla="*/ 2147483647 w 2794"/>
              <a:gd name="T39" fmla="*/ 2147483647 h 1774"/>
              <a:gd name="T40" fmla="*/ 2147483647 w 2794"/>
              <a:gd name="T41" fmla="*/ 2147483647 h 1774"/>
              <a:gd name="T42" fmla="*/ 2147483647 w 2794"/>
              <a:gd name="T43" fmla="*/ 2147483647 h 1774"/>
              <a:gd name="T44" fmla="*/ 2147483647 w 2794"/>
              <a:gd name="T45" fmla="*/ 2147483647 h 1774"/>
              <a:gd name="T46" fmla="*/ 2147483647 w 2794"/>
              <a:gd name="T47" fmla="*/ 2147483647 h 1774"/>
              <a:gd name="T48" fmla="*/ 2147483647 w 2794"/>
              <a:gd name="T49" fmla="*/ 2147483647 h 1774"/>
              <a:gd name="T50" fmla="*/ 2147483647 w 2794"/>
              <a:gd name="T51" fmla="*/ 2147483647 h 1774"/>
              <a:gd name="T52" fmla="*/ 2147483647 w 2794"/>
              <a:gd name="T53" fmla="*/ 2147483647 h 1774"/>
              <a:gd name="T54" fmla="*/ 2147483647 w 2794"/>
              <a:gd name="T55" fmla="*/ 2147483647 h 1774"/>
              <a:gd name="T56" fmla="*/ 2147483647 w 2794"/>
              <a:gd name="T57" fmla="*/ 2147483647 h 1774"/>
              <a:gd name="T58" fmla="*/ 2147483647 w 2794"/>
              <a:gd name="T59" fmla="*/ 2147483647 h 1774"/>
              <a:gd name="T60" fmla="*/ 2147483647 w 2794"/>
              <a:gd name="T61" fmla="*/ 2147483647 h 1774"/>
              <a:gd name="T62" fmla="*/ 2147483647 w 2794"/>
              <a:gd name="T63" fmla="*/ 2147483647 h 1774"/>
              <a:gd name="T64" fmla="*/ 2147483647 w 2794"/>
              <a:gd name="T65" fmla="*/ 2147483647 h 1774"/>
              <a:gd name="T66" fmla="*/ 2147483647 w 2794"/>
              <a:gd name="T67" fmla="*/ 2147483647 h 1774"/>
              <a:gd name="T68" fmla="*/ 2147483647 w 2794"/>
              <a:gd name="T69" fmla="*/ 2147483647 h 1774"/>
              <a:gd name="T70" fmla="*/ 2147483647 w 2794"/>
              <a:gd name="T71" fmla="*/ 2147483647 h 1774"/>
              <a:gd name="T72" fmla="*/ 2147483647 w 2794"/>
              <a:gd name="T73" fmla="*/ 2147483647 h 1774"/>
              <a:gd name="T74" fmla="*/ 2147483647 w 2794"/>
              <a:gd name="T75" fmla="*/ 2147483647 h 1774"/>
              <a:gd name="T76" fmla="*/ 2147483647 w 2794"/>
              <a:gd name="T77" fmla="*/ 2147483647 h 1774"/>
              <a:gd name="T78" fmla="*/ 2147483647 w 2794"/>
              <a:gd name="T79" fmla="*/ 2147483647 h 1774"/>
              <a:gd name="T80" fmla="*/ 2147483647 w 2794"/>
              <a:gd name="T81" fmla="*/ 2147483647 h 1774"/>
              <a:gd name="T82" fmla="*/ 2147483647 w 2794"/>
              <a:gd name="T83" fmla="*/ 2147483647 h 1774"/>
              <a:gd name="T84" fmla="*/ 2147483647 w 2794"/>
              <a:gd name="T85" fmla="*/ 2147483647 h 1774"/>
              <a:gd name="T86" fmla="*/ 2147483647 w 2794"/>
              <a:gd name="T87" fmla="*/ 2147483647 h 17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794"/>
              <a:gd name="T133" fmla="*/ 0 h 1774"/>
              <a:gd name="T134" fmla="*/ 2794 w 2794"/>
              <a:gd name="T135" fmla="*/ 1774 h 17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794" h="1774" extrusionOk="0">
                <a:moveTo>
                  <a:pt x="54" y="26"/>
                </a:moveTo>
                <a:cubicBezTo>
                  <a:pt x="51" y="17"/>
                  <a:pt x="48" y="9"/>
                  <a:pt x="45" y="0"/>
                </a:cubicBezTo>
                <a:cubicBezTo>
                  <a:pt x="19" y="33"/>
                  <a:pt x="28" y="77"/>
                  <a:pt x="25" y="118"/>
                </a:cubicBezTo>
                <a:cubicBezTo>
                  <a:pt x="20" y="191"/>
                  <a:pt x="14" y="265"/>
                  <a:pt x="9" y="338"/>
                </a:cubicBezTo>
                <a:cubicBezTo>
                  <a:pt x="7" y="370"/>
                  <a:pt x="2" y="399"/>
                  <a:pt x="2" y="430"/>
                </a:cubicBezTo>
              </a:path>
              <a:path w="2794" h="1774" extrusionOk="0">
                <a:moveTo>
                  <a:pt x="290" y="98"/>
                </a:moveTo>
                <a:cubicBezTo>
                  <a:pt x="311" y="198"/>
                  <a:pt x="315" y="289"/>
                  <a:pt x="310" y="393"/>
                </a:cubicBezTo>
                <a:cubicBezTo>
                  <a:pt x="296" y="667"/>
                  <a:pt x="213" y="937"/>
                  <a:pt x="206" y="1209"/>
                </a:cubicBezTo>
                <a:cubicBezTo>
                  <a:pt x="207" y="1213"/>
                  <a:pt x="209" y="1216"/>
                  <a:pt x="210" y="1220"/>
                </a:cubicBezTo>
                <a:cubicBezTo>
                  <a:pt x="238" y="1186"/>
                  <a:pt x="259" y="1150"/>
                  <a:pt x="282" y="1110"/>
                </a:cubicBezTo>
                <a:cubicBezTo>
                  <a:pt x="304" y="1071"/>
                  <a:pt x="345" y="962"/>
                  <a:pt x="407" y="974"/>
                </a:cubicBezTo>
                <a:cubicBezTo>
                  <a:pt x="452" y="983"/>
                  <a:pt x="484" y="1046"/>
                  <a:pt x="511" y="1077"/>
                </a:cubicBezTo>
                <a:cubicBezTo>
                  <a:pt x="577" y="1152"/>
                  <a:pt x="659" y="1216"/>
                  <a:pt x="765" y="1199"/>
                </a:cubicBezTo>
                <a:cubicBezTo>
                  <a:pt x="886" y="1179"/>
                  <a:pt x="975" y="1057"/>
                  <a:pt x="991" y="941"/>
                </a:cubicBezTo>
                <a:cubicBezTo>
                  <a:pt x="991" y="907"/>
                  <a:pt x="992" y="897"/>
                  <a:pt x="981" y="878"/>
                </a:cubicBezTo>
                <a:cubicBezTo>
                  <a:pt x="934" y="884"/>
                  <a:pt x="929" y="867"/>
                  <a:pt x="883" y="920"/>
                </a:cubicBezTo>
                <a:cubicBezTo>
                  <a:pt x="843" y="966"/>
                  <a:pt x="816" y="1030"/>
                  <a:pt x="808" y="1089"/>
                </a:cubicBezTo>
                <a:cubicBezTo>
                  <a:pt x="800" y="1153"/>
                  <a:pt x="832" y="1184"/>
                  <a:pt x="882" y="1215"/>
                </a:cubicBezTo>
                <a:cubicBezTo>
                  <a:pt x="938" y="1250"/>
                  <a:pt x="1010" y="1273"/>
                  <a:pt x="1070" y="1295"/>
                </a:cubicBezTo>
                <a:cubicBezTo>
                  <a:pt x="1081" y="1269"/>
                  <a:pt x="1094" y="1246"/>
                  <a:pt x="1103" y="1215"/>
                </a:cubicBezTo>
                <a:cubicBezTo>
                  <a:pt x="1116" y="1170"/>
                  <a:pt x="1125" y="1118"/>
                  <a:pt x="1153" y="1079"/>
                </a:cubicBezTo>
                <a:cubicBezTo>
                  <a:pt x="1178" y="1044"/>
                  <a:pt x="1199" y="1026"/>
                  <a:pt x="1240" y="1012"/>
                </a:cubicBezTo>
                <a:cubicBezTo>
                  <a:pt x="1269" y="1002"/>
                  <a:pt x="1301" y="999"/>
                  <a:pt x="1331" y="992"/>
                </a:cubicBezTo>
              </a:path>
              <a:path w="2794" h="1774" extrusionOk="0">
                <a:moveTo>
                  <a:pt x="1674" y="332"/>
                </a:moveTo>
                <a:cubicBezTo>
                  <a:pt x="1668" y="311"/>
                  <a:pt x="1668" y="307"/>
                  <a:pt x="1661" y="296"/>
                </a:cubicBezTo>
                <a:cubicBezTo>
                  <a:pt x="1641" y="348"/>
                  <a:pt x="1641" y="408"/>
                  <a:pt x="1633" y="464"/>
                </a:cubicBezTo>
                <a:cubicBezTo>
                  <a:pt x="1606" y="664"/>
                  <a:pt x="1541" y="876"/>
                  <a:pt x="1540" y="1077"/>
                </a:cubicBezTo>
                <a:cubicBezTo>
                  <a:pt x="1540" y="1124"/>
                  <a:pt x="1552" y="1109"/>
                  <a:pt x="1572" y="1132"/>
                </a:cubicBezTo>
                <a:cubicBezTo>
                  <a:pt x="1612" y="1119"/>
                  <a:pt x="1649" y="1097"/>
                  <a:pt x="1690" y="1085"/>
                </a:cubicBezTo>
                <a:cubicBezTo>
                  <a:pt x="1736" y="1071"/>
                  <a:pt x="1784" y="1068"/>
                  <a:pt x="1819" y="1107"/>
                </a:cubicBezTo>
                <a:cubicBezTo>
                  <a:pt x="1855" y="1147"/>
                  <a:pt x="1855" y="1210"/>
                  <a:pt x="1838" y="1258"/>
                </a:cubicBezTo>
                <a:cubicBezTo>
                  <a:pt x="1821" y="1306"/>
                  <a:pt x="1777" y="1363"/>
                  <a:pt x="1726" y="1380"/>
                </a:cubicBezTo>
                <a:cubicBezTo>
                  <a:pt x="1665" y="1400"/>
                  <a:pt x="1635" y="1367"/>
                  <a:pt x="1601" y="1325"/>
                </a:cubicBezTo>
              </a:path>
              <a:path w="2794" h="1774" extrusionOk="0">
                <a:moveTo>
                  <a:pt x="2132" y="90"/>
                </a:moveTo>
                <a:cubicBezTo>
                  <a:pt x="2125" y="148"/>
                  <a:pt x="2119" y="205"/>
                  <a:pt x="2121" y="264"/>
                </a:cubicBezTo>
                <a:cubicBezTo>
                  <a:pt x="2123" y="322"/>
                  <a:pt x="2132" y="379"/>
                  <a:pt x="2146" y="435"/>
                </a:cubicBezTo>
              </a:path>
              <a:path w="2794" h="1774" extrusionOk="0">
                <a:moveTo>
                  <a:pt x="2604" y="54"/>
                </a:moveTo>
                <a:cubicBezTo>
                  <a:pt x="2607" y="39"/>
                  <a:pt x="2591" y="14"/>
                  <a:pt x="2627" y="7"/>
                </a:cubicBezTo>
                <a:cubicBezTo>
                  <a:pt x="2670" y="-1"/>
                  <a:pt x="2692" y="40"/>
                  <a:pt x="2705" y="76"/>
                </a:cubicBezTo>
                <a:cubicBezTo>
                  <a:pt x="2744" y="186"/>
                  <a:pt x="2742" y="315"/>
                  <a:pt x="2750" y="430"/>
                </a:cubicBezTo>
                <a:cubicBezTo>
                  <a:pt x="2763" y="624"/>
                  <a:pt x="2762" y="819"/>
                  <a:pt x="2772" y="1013"/>
                </a:cubicBezTo>
                <a:cubicBezTo>
                  <a:pt x="2782" y="1205"/>
                  <a:pt x="2808" y="1400"/>
                  <a:pt x="2784" y="1592"/>
                </a:cubicBezTo>
                <a:cubicBezTo>
                  <a:pt x="2775" y="1667"/>
                  <a:pt x="2748" y="1736"/>
                  <a:pt x="2672" y="1762"/>
                </a:cubicBezTo>
                <a:cubicBezTo>
                  <a:pt x="2626" y="1778"/>
                  <a:pt x="2571" y="1772"/>
                  <a:pt x="2523" y="177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79" name="Ink 22"/>
          <p:cNvSpPr>
            <a:spLocks noRot="1" noChangeAspect="1" noEditPoints="1" noChangeArrowheads="1" noChangeShapeType="1" noTextEdit="1"/>
          </p:cNvSpPr>
          <p:nvPr/>
        </p:nvSpPr>
        <p:spPr bwMode="auto">
          <a:xfrm>
            <a:off x="4418013" y="5392738"/>
            <a:ext cx="2781300" cy="831850"/>
          </a:xfrm>
          <a:custGeom>
            <a:avLst/>
            <a:gdLst>
              <a:gd name="T0" fmla="*/ 2147483647 w 7727"/>
              <a:gd name="T1" fmla="*/ 2147483647 h 2312"/>
              <a:gd name="T2" fmla="*/ 2147483647 w 7727"/>
              <a:gd name="T3" fmla="*/ 2147483647 h 2312"/>
              <a:gd name="T4" fmla="*/ 2147483647 w 7727"/>
              <a:gd name="T5" fmla="*/ 2147483647 h 2312"/>
              <a:gd name="T6" fmla="*/ 2147483647 w 7727"/>
              <a:gd name="T7" fmla="*/ 2147483647 h 2312"/>
              <a:gd name="T8" fmla="*/ 2147483647 w 7727"/>
              <a:gd name="T9" fmla="*/ 2147483647 h 2312"/>
              <a:gd name="T10" fmla="*/ 2147483647 w 7727"/>
              <a:gd name="T11" fmla="*/ 2147483647 h 2312"/>
              <a:gd name="T12" fmla="*/ 2147483647 w 7727"/>
              <a:gd name="T13" fmla="*/ 2147483647 h 2312"/>
              <a:gd name="T14" fmla="*/ 2147483647 w 7727"/>
              <a:gd name="T15" fmla="*/ 2147483647 h 2312"/>
              <a:gd name="T16" fmla="*/ 2147483647 w 7727"/>
              <a:gd name="T17" fmla="*/ 2147483647 h 2312"/>
              <a:gd name="T18" fmla="*/ 2147483647 w 7727"/>
              <a:gd name="T19" fmla="*/ 2147483647 h 2312"/>
              <a:gd name="T20" fmla="*/ 2147483647 w 7727"/>
              <a:gd name="T21" fmla="*/ 2147483647 h 2312"/>
              <a:gd name="T22" fmla="*/ 2147483647 w 7727"/>
              <a:gd name="T23" fmla="*/ 2147483647 h 2312"/>
              <a:gd name="T24" fmla="*/ 2147483647 w 7727"/>
              <a:gd name="T25" fmla="*/ 2147483647 h 2312"/>
              <a:gd name="T26" fmla="*/ 2147483647 w 7727"/>
              <a:gd name="T27" fmla="*/ 2147483647 h 2312"/>
              <a:gd name="T28" fmla="*/ 2147483647 w 7727"/>
              <a:gd name="T29" fmla="*/ 2147483647 h 2312"/>
              <a:gd name="T30" fmla="*/ 2147483647 w 7727"/>
              <a:gd name="T31" fmla="*/ 2147483647 h 2312"/>
              <a:gd name="T32" fmla="*/ 2147483647 w 7727"/>
              <a:gd name="T33" fmla="*/ 2147483647 h 2312"/>
              <a:gd name="T34" fmla="*/ 2147483647 w 7727"/>
              <a:gd name="T35" fmla="*/ 2147483647 h 2312"/>
              <a:gd name="T36" fmla="*/ 2147483647 w 7727"/>
              <a:gd name="T37" fmla="*/ 2147483647 h 2312"/>
              <a:gd name="T38" fmla="*/ 2147483647 w 7727"/>
              <a:gd name="T39" fmla="*/ 2147483647 h 2312"/>
              <a:gd name="T40" fmla="*/ 2147483647 w 7727"/>
              <a:gd name="T41" fmla="*/ 2147483647 h 2312"/>
              <a:gd name="T42" fmla="*/ 2147483647 w 7727"/>
              <a:gd name="T43" fmla="*/ 2147483647 h 2312"/>
              <a:gd name="T44" fmla="*/ 2147483647 w 7727"/>
              <a:gd name="T45" fmla="*/ 2147483647 h 2312"/>
              <a:gd name="T46" fmla="*/ 2147483647 w 7727"/>
              <a:gd name="T47" fmla="*/ 2147483647 h 2312"/>
              <a:gd name="T48" fmla="*/ 2147483647 w 7727"/>
              <a:gd name="T49" fmla="*/ 2147483647 h 2312"/>
              <a:gd name="T50" fmla="*/ 2147483647 w 7727"/>
              <a:gd name="T51" fmla="*/ 2147483647 h 2312"/>
              <a:gd name="T52" fmla="*/ 2147483647 w 7727"/>
              <a:gd name="T53" fmla="*/ 2147483647 h 2312"/>
              <a:gd name="T54" fmla="*/ 2147483647 w 7727"/>
              <a:gd name="T55" fmla="*/ 2147483647 h 2312"/>
              <a:gd name="T56" fmla="*/ 2147483647 w 7727"/>
              <a:gd name="T57" fmla="*/ 2147483647 h 2312"/>
              <a:gd name="T58" fmla="*/ 2147483647 w 7727"/>
              <a:gd name="T59" fmla="*/ 2147483647 h 2312"/>
              <a:gd name="T60" fmla="*/ 2147483647 w 7727"/>
              <a:gd name="T61" fmla="*/ 2147483647 h 2312"/>
              <a:gd name="T62" fmla="*/ 2147483647 w 7727"/>
              <a:gd name="T63" fmla="*/ 2147483647 h 2312"/>
              <a:gd name="T64" fmla="*/ 2147483647 w 7727"/>
              <a:gd name="T65" fmla="*/ 2147483647 h 2312"/>
              <a:gd name="T66" fmla="*/ 2147483647 w 7727"/>
              <a:gd name="T67" fmla="*/ 2147483647 h 2312"/>
              <a:gd name="T68" fmla="*/ 2147483647 w 7727"/>
              <a:gd name="T69" fmla="*/ 2147483647 h 2312"/>
              <a:gd name="T70" fmla="*/ 2147483647 w 7727"/>
              <a:gd name="T71" fmla="*/ 2147483647 h 2312"/>
              <a:gd name="T72" fmla="*/ 2147483647 w 7727"/>
              <a:gd name="T73" fmla="*/ 2147483647 h 2312"/>
              <a:gd name="T74" fmla="*/ 2147483647 w 7727"/>
              <a:gd name="T75" fmla="*/ 2147483647 h 2312"/>
              <a:gd name="T76" fmla="*/ 2147483647 w 7727"/>
              <a:gd name="T77" fmla="*/ 2147483647 h 2312"/>
              <a:gd name="T78" fmla="*/ 2147483647 w 7727"/>
              <a:gd name="T79" fmla="*/ 0 h 2312"/>
              <a:gd name="T80" fmla="*/ 2147483647 w 7727"/>
              <a:gd name="T81" fmla="*/ 2147483647 h 2312"/>
              <a:gd name="T82" fmla="*/ 2147483647 w 7727"/>
              <a:gd name="T83" fmla="*/ 2147483647 h 2312"/>
              <a:gd name="T84" fmla="*/ 2147483647 w 7727"/>
              <a:gd name="T85" fmla="*/ 2147483647 h 2312"/>
              <a:gd name="T86" fmla="*/ 2147483647 w 7727"/>
              <a:gd name="T87" fmla="*/ 2147483647 h 2312"/>
              <a:gd name="T88" fmla="*/ 2147483647 w 7727"/>
              <a:gd name="T89" fmla="*/ 2147483647 h 2312"/>
              <a:gd name="T90" fmla="*/ 2147483647 w 7727"/>
              <a:gd name="T91" fmla="*/ 2147483647 h 2312"/>
              <a:gd name="T92" fmla="*/ 2147483647 w 7727"/>
              <a:gd name="T93" fmla="*/ 2147483647 h 2312"/>
              <a:gd name="T94" fmla="*/ 2147483647 w 7727"/>
              <a:gd name="T95" fmla="*/ 2147483647 h 2312"/>
              <a:gd name="T96" fmla="*/ 2147483647 w 7727"/>
              <a:gd name="T97" fmla="*/ 2147483647 h 2312"/>
              <a:gd name="T98" fmla="*/ 2147483647 w 7727"/>
              <a:gd name="T99" fmla="*/ 2147483647 h 2312"/>
              <a:gd name="T100" fmla="*/ 2147483647 w 7727"/>
              <a:gd name="T101" fmla="*/ 2147483647 h 2312"/>
              <a:gd name="T102" fmla="*/ 2147483647 w 7727"/>
              <a:gd name="T103" fmla="*/ 2147483647 h 2312"/>
              <a:gd name="T104" fmla="*/ 2147483647 w 7727"/>
              <a:gd name="T105" fmla="*/ 2147483647 h 2312"/>
              <a:gd name="T106" fmla="*/ 2147483647 w 7727"/>
              <a:gd name="T107" fmla="*/ 2147483647 h 2312"/>
              <a:gd name="T108" fmla="*/ 2147483647 w 7727"/>
              <a:gd name="T109" fmla="*/ 2147483647 h 2312"/>
              <a:gd name="T110" fmla="*/ 2147483647 w 7727"/>
              <a:gd name="T111" fmla="*/ 2147483647 h 2312"/>
              <a:gd name="T112" fmla="*/ 2147483647 w 7727"/>
              <a:gd name="T113" fmla="*/ 2147483647 h 231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727"/>
              <a:gd name="T172" fmla="*/ 0 h 2312"/>
              <a:gd name="T173" fmla="*/ 7727 w 7727"/>
              <a:gd name="T174" fmla="*/ 2312 h 231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727" h="2312" extrusionOk="0">
                <a:moveTo>
                  <a:pt x="698" y="781"/>
                </a:moveTo>
                <a:cubicBezTo>
                  <a:pt x="723" y="785"/>
                  <a:pt x="726" y="780"/>
                  <a:pt x="733" y="827"/>
                </a:cubicBezTo>
                <a:cubicBezTo>
                  <a:pt x="745" y="912"/>
                  <a:pt x="745" y="999"/>
                  <a:pt x="746" y="1084"/>
                </a:cubicBezTo>
                <a:cubicBezTo>
                  <a:pt x="748" y="1259"/>
                  <a:pt x="741" y="1433"/>
                  <a:pt x="734" y="1608"/>
                </a:cubicBezTo>
                <a:cubicBezTo>
                  <a:pt x="733" y="1630"/>
                  <a:pt x="738" y="1733"/>
                  <a:pt x="713" y="1752"/>
                </a:cubicBezTo>
                <a:cubicBezTo>
                  <a:pt x="709" y="1746"/>
                  <a:pt x="704" y="1740"/>
                  <a:pt x="700" y="1734"/>
                </a:cubicBezTo>
              </a:path>
              <a:path w="7727" h="2312" extrusionOk="0">
                <a:moveTo>
                  <a:pt x="89" y="808"/>
                </a:moveTo>
                <a:cubicBezTo>
                  <a:pt x="35" y="765"/>
                  <a:pt x="24" y="753"/>
                  <a:pt x="13" y="709"/>
                </a:cubicBezTo>
                <a:cubicBezTo>
                  <a:pt x="105" y="665"/>
                  <a:pt x="201" y="654"/>
                  <a:pt x="302" y="639"/>
                </a:cubicBezTo>
                <a:cubicBezTo>
                  <a:pt x="476" y="613"/>
                  <a:pt x="651" y="596"/>
                  <a:pt x="826" y="583"/>
                </a:cubicBezTo>
                <a:cubicBezTo>
                  <a:pt x="958" y="573"/>
                  <a:pt x="1091" y="566"/>
                  <a:pt x="1222" y="548"/>
                </a:cubicBezTo>
                <a:cubicBezTo>
                  <a:pt x="1276" y="538"/>
                  <a:pt x="1290" y="536"/>
                  <a:pt x="1324" y="527"/>
                </a:cubicBezTo>
              </a:path>
              <a:path w="7727" h="2312" extrusionOk="0">
                <a:moveTo>
                  <a:pt x="2024" y="222"/>
                </a:moveTo>
                <a:cubicBezTo>
                  <a:pt x="2027" y="205"/>
                  <a:pt x="2027" y="191"/>
                  <a:pt x="2031" y="175"/>
                </a:cubicBezTo>
                <a:cubicBezTo>
                  <a:pt x="2033" y="170"/>
                  <a:pt x="2035" y="166"/>
                  <a:pt x="2037" y="161"/>
                </a:cubicBezTo>
                <a:cubicBezTo>
                  <a:pt x="2037" y="171"/>
                  <a:pt x="2064" y="215"/>
                  <a:pt x="2043" y="227"/>
                </a:cubicBezTo>
                <a:cubicBezTo>
                  <a:pt x="2030" y="234"/>
                  <a:pt x="2006" y="220"/>
                  <a:pt x="1992" y="221"/>
                </a:cubicBezTo>
                <a:cubicBezTo>
                  <a:pt x="1956" y="225"/>
                  <a:pt x="1919" y="223"/>
                  <a:pt x="1883" y="225"/>
                </a:cubicBezTo>
                <a:cubicBezTo>
                  <a:pt x="1725" y="235"/>
                  <a:pt x="1568" y="255"/>
                  <a:pt x="1410" y="260"/>
                </a:cubicBezTo>
                <a:cubicBezTo>
                  <a:pt x="1413" y="325"/>
                  <a:pt x="1416" y="390"/>
                  <a:pt x="1416" y="455"/>
                </a:cubicBezTo>
                <a:cubicBezTo>
                  <a:pt x="1413" y="909"/>
                  <a:pt x="1340" y="1348"/>
                  <a:pt x="1293" y="1798"/>
                </a:cubicBezTo>
                <a:cubicBezTo>
                  <a:pt x="1283" y="1895"/>
                  <a:pt x="1274" y="2013"/>
                  <a:pt x="1348" y="2089"/>
                </a:cubicBezTo>
                <a:cubicBezTo>
                  <a:pt x="1424" y="2168"/>
                  <a:pt x="1563" y="2191"/>
                  <a:pt x="1665" y="2212"/>
                </a:cubicBezTo>
                <a:cubicBezTo>
                  <a:pt x="1713" y="2222"/>
                  <a:pt x="1744" y="2218"/>
                  <a:pt x="1788" y="2215"/>
                </a:cubicBezTo>
              </a:path>
              <a:path w="7727" h="2312" extrusionOk="0">
                <a:moveTo>
                  <a:pt x="2069" y="682"/>
                </a:moveTo>
                <a:cubicBezTo>
                  <a:pt x="2097" y="701"/>
                  <a:pt x="2097" y="716"/>
                  <a:pt x="2102" y="748"/>
                </a:cubicBezTo>
                <a:cubicBezTo>
                  <a:pt x="2111" y="802"/>
                  <a:pt x="2118" y="862"/>
                  <a:pt x="2113" y="917"/>
                </a:cubicBezTo>
                <a:cubicBezTo>
                  <a:pt x="2107" y="987"/>
                  <a:pt x="2105" y="1051"/>
                  <a:pt x="2110" y="1122"/>
                </a:cubicBezTo>
              </a:path>
              <a:path w="7727" h="2312" extrusionOk="0">
                <a:moveTo>
                  <a:pt x="2361" y="1178"/>
                </a:moveTo>
                <a:cubicBezTo>
                  <a:pt x="2400" y="1186"/>
                  <a:pt x="2417" y="1190"/>
                  <a:pt x="2447" y="1229"/>
                </a:cubicBezTo>
                <a:cubicBezTo>
                  <a:pt x="2497" y="1293"/>
                  <a:pt x="2532" y="1377"/>
                  <a:pt x="2562" y="1451"/>
                </a:cubicBezTo>
                <a:cubicBezTo>
                  <a:pt x="2601" y="1549"/>
                  <a:pt x="2628" y="1654"/>
                  <a:pt x="2627" y="1760"/>
                </a:cubicBezTo>
                <a:cubicBezTo>
                  <a:pt x="2626" y="1837"/>
                  <a:pt x="2607" y="1917"/>
                  <a:pt x="2552" y="1973"/>
                </a:cubicBezTo>
                <a:cubicBezTo>
                  <a:pt x="2516" y="2010"/>
                  <a:pt x="2447" y="2023"/>
                  <a:pt x="2401" y="1997"/>
                </a:cubicBezTo>
                <a:cubicBezTo>
                  <a:pt x="2354" y="1970"/>
                  <a:pt x="2348" y="1921"/>
                  <a:pt x="2334" y="1875"/>
                </a:cubicBezTo>
              </a:path>
              <a:path w="7727" h="2312" extrusionOk="0">
                <a:moveTo>
                  <a:pt x="2682" y="862"/>
                </a:moveTo>
                <a:cubicBezTo>
                  <a:pt x="2678" y="864"/>
                  <a:pt x="2673" y="867"/>
                  <a:pt x="2669" y="869"/>
                </a:cubicBezTo>
              </a:path>
              <a:path w="7727" h="2312" extrusionOk="0">
                <a:moveTo>
                  <a:pt x="2700" y="1044"/>
                </a:moveTo>
                <a:cubicBezTo>
                  <a:pt x="2769" y="1092"/>
                  <a:pt x="2845" y="1132"/>
                  <a:pt x="2910" y="1186"/>
                </a:cubicBezTo>
                <a:cubicBezTo>
                  <a:pt x="2954" y="1223"/>
                  <a:pt x="2992" y="1267"/>
                  <a:pt x="3034" y="1306"/>
                </a:cubicBezTo>
                <a:cubicBezTo>
                  <a:pt x="3037" y="1309"/>
                  <a:pt x="3041" y="1312"/>
                  <a:pt x="3044" y="1315"/>
                </a:cubicBezTo>
                <a:cubicBezTo>
                  <a:pt x="2972" y="1286"/>
                  <a:pt x="2901" y="1295"/>
                  <a:pt x="2829" y="1322"/>
                </a:cubicBezTo>
                <a:cubicBezTo>
                  <a:pt x="2758" y="1349"/>
                  <a:pt x="2704" y="1400"/>
                  <a:pt x="2669" y="1467"/>
                </a:cubicBezTo>
                <a:cubicBezTo>
                  <a:pt x="2640" y="1523"/>
                  <a:pt x="2635" y="1616"/>
                  <a:pt x="2709" y="1643"/>
                </a:cubicBezTo>
                <a:cubicBezTo>
                  <a:pt x="2766" y="1664"/>
                  <a:pt x="2841" y="1619"/>
                  <a:pt x="2885" y="1590"/>
                </a:cubicBezTo>
                <a:cubicBezTo>
                  <a:pt x="2902" y="1577"/>
                  <a:pt x="2918" y="1565"/>
                  <a:pt x="2935" y="1552"/>
                </a:cubicBezTo>
              </a:path>
              <a:path w="7727" h="2312" extrusionOk="0">
                <a:moveTo>
                  <a:pt x="3255" y="1304"/>
                </a:moveTo>
                <a:cubicBezTo>
                  <a:pt x="3225" y="1322"/>
                  <a:pt x="3194" y="1338"/>
                  <a:pt x="3168" y="1361"/>
                </a:cubicBezTo>
                <a:cubicBezTo>
                  <a:pt x="3135" y="1389"/>
                  <a:pt x="3111" y="1429"/>
                  <a:pt x="3117" y="1474"/>
                </a:cubicBezTo>
                <a:cubicBezTo>
                  <a:pt x="3124" y="1523"/>
                  <a:pt x="3163" y="1559"/>
                  <a:pt x="3208" y="1573"/>
                </a:cubicBezTo>
                <a:cubicBezTo>
                  <a:pt x="3262" y="1590"/>
                  <a:pt x="3291" y="1572"/>
                  <a:pt x="3341" y="1553"/>
                </a:cubicBezTo>
              </a:path>
              <a:path w="7727" h="2312" extrusionOk="0">
                <a:moveTo>
                  <a:pt x="3520" y="706"/>
                </a:moveTo>
                <a:cubicBezTo>
                  <a:pt x="3518" y="750"/>
                  <a:pt x="3517" y="794"/>
                  <a:pt x="3515" y="839"/>
                </a:cubicBezTo>
                <a:cubicBezTo>
                  <a:pt x="3509" y="983"/>
                  <a:pt x="3496" y="1126"/>
                  <a:pt x="3487" y="1270"/>
                </a:cubicBezTo>
                <a:cubicBezTo>
                  <a:pt x="3482" y="1357"/>
                  <a:pt x="3469" y="1452"/>
                  <a:pt x="3477" y="1539"/>
                </a:cubicBezTo>
                <a:cubicBezTo>
                  <a:pt x="3482" y="1592"/>
                  <a:pt x="3491" y="1558"/>
                  <a:pt x="3514" y="1552"/>
                </a:cubicBezTo>
              </a:path>
              <a:path w="7727" h="2312" extrusionOk="0">
                <a:moveTo>
                  <a:pt x="3726" y="1244"/>
                </a:moveTo>
                <a:cubicBezTo>
                  <a:pt x="3688" y="1246"/>
                  <a:pt x="3665" y="1276"/>
                  <a:pt x="3636" y="1303"/>
                </a:cubicBezTo>
                <a:cubicBezTo>
                  <a:pt x="3596" y="1340"/>
                  <a:pt x="3554" y="1382"/>
                  <a:pt x="3547" y="1440"/>
                </a:cubicBezTo>
                <a:cubicBezTo>
                  <a:pt x="3541" y="1488"/>
                  <a:pt x="3581" y="1516"/>
                  <a:pt x="3622" y="1523"/>
                </a:cubicBezTo>
                <a:cubicBezTo>
                  <a:pt x="3716" y="1539"/>
                  <a:pt x="3775" y="1481"/>
                  <a:pt x="3854" y="1449"/>
                </a:cubicBezTo>
                <a:cubicBezTo>
                  <a:pt x="3878" y="1440"/>
                  <a:pt x="3887" y="1463"/>
                  <a:pt x="3894" y="1481"/>
                </a:cubicBezTo>
                <a:cubicBezTo>
                  <a:pt x="3900" y="1498"/>
                  <a:pt x="3902" y="1532"/>
                  <a:pt x="3916" y="1545"/>
                </a:cubicBezTo>
                <a:cubicBezTo>
                  <a:pt x="3931" y="1558"/>
                  <a:pt x="3944" y="1518"/>
                  <a:pt x="3947" y="1514"/>
                </a:cubicBezTo>
              </a:path>
              <a:path w="7727" h="2312" extrusionOk="0">
                <a:moveTo>
                  <a:pt x="3969" y="1042"/>
                </a:moveTo>
                <a:cubicBezTo>
                  <a:pt x="3956" y="1044"/>
                  <a:pt x="3951" y="1045"/>
                  <a:pt x="3942" y="1041"/>
                </a:cubicBezTo>
              </a:path>
              <a:path w="7727" h="2312" extrusionOk="0">
                <a:moveTo>
                  <a:pt x="4081" y="1243"/>
                </a:moveTo>
                <a:cubicBezTo>
                  <a:pt x="4112" y="1269"/>
                  <a:pt x="4148" y="1301"/>
                  <a:pt x="4193" y="1298"/>
                </a:cubicBezTo>
                <a:cubicBezTo>
                  <a:pt x="4223" y="1296"/>
                  <a:pt x="4251" y="1268"/>
                  <a:pt x="4262" y="1242"/>
                </a:cubicBezTo>
                <a:cubicBezTo>
                  <a:pt x="4274" y="1214"/>
                  <a:pt x="4268" y="1182"/>
                  <a:pt x="4247" y="1159"/>
                </a:cubicBezTo>
                <a:cubicBezTo>
                  <a:pt x="4227" y="1137"/>
                  <a:pt x="4193" y="1134"/>
                  <a:pt x="4171" y="1156"/>
                </a:cubicBezTo>
                <a:cubicBezTo>
                  <a:pt x="4138" y="1189"/>
                  <a:pt x="4135" y="1248"/>
                  <a:pt x="4138" y="1291"/>
                </a:cubicBezTo>
                <a:cubicBezTo>
                  <a:pt x="4143" y="1362"/>
                  <a:pt x="4165" y="1439"/>
                  <a:pt x="4209" y="1495"/>
                </a:cubicBezTo>
                <a:cubicBezTo>
                  <a:pt x="4238" y="1533"/>
                  <a:pt x="4259" y="1528"/>
                  <a:pt x="4298" y="1512"/>
                </a:cubicBezTo>
              </a:path>
              <a:path w="7727" h="2312" extrusionOk="0">
                <a:moveTo>
                  <a:pt x="4631" y="424"/>
                </a:moveTo>
                <a:cubicBezTo>
                  <a:pt x="4648" y="464"/>
                  <a:pt x="4641" y="502"/>
                  <a:pt x="4636" y="546"/>
                </a:cubicBezTo>
                <a:cubicBezTo>
                  <a:pt x="4629" y="613"/>
                  <a:pt x="4618" y="679"/>
                  <a:pt x="4613" y="746"/>
                </a:cubicBezTo>
                <a:cubicBezTo>
                  <a:pt x="4611" y="786"/>
                  <a:pt x="4610" y="798"/>
                  <a:pt x="4612" y="824"/>
                </a:cubicBezTo>
              </a:path>
              <a:path w="7727" h="2312" extrusionOk="0">
                <a:moveTo>
                  <a:pt x="4719" y="100"/>
                </a:moveTo>
                <a:cubicBezTo>
                  <a:pt x="4808" y="44"/>
                  <a:pt x="4894" y="2"/>
                  <a:pt x="5003" y="0"/>
                </a:cubicBezTo>
                <a:cubicBezTo>
                  <a:pt x="5170" y="-3"/>
                  <a:pt x="5236" y="135"/>
                  <a:pt x="5263" y="280"/>
                </a:cubicBezTo>
                <a:cubicBezTo>
                  <a:pt x="5330" y="648"/>
                  <a:pt x="5281" y="1043"/>
                  <a:pt x="5292" y="1415"/>
                </a:cubicBezTo>
                <a:cubicBezTo>
                  <a:pt x="5298" y="1634"/>
                  <a:pt x="5325" y="1854"/>
                  <a:pt x="5320" y="2073"/>
                </a:cubicBezTo>
                <a:cubicBezTo>
                  <a:pt x="5318" y="2152"/>
                  <a:pt x="5306" y="2233"/>
                  <a:pt x="5229" y="2272"/>
                </a:cubicBezTo>
                <a:cubicBezTo>
                  <a:pt x="5158" y="2308"/>
                  <a:pt x="5050" y="2295"/>
                  <a:pt x="4975" y="2284"/>
                </a:cubicBezTo>
                <a:cubicBezTo>
                  <a:pt x="4940" y="2279"/>
                  <a:pt x="4930" y="2279"/>
                  <a:pt x="4909" y="2272"/>
                </a:cubicBezTo>
              </a:path>
              <a:path w="7727" h="2312" extrusionOk="0">
                <a:moveTo>
                  <a:pt x="6191" y="164"/>
                </a:moveTo>
                <a:cubicBezTo>
                  <a:pt x="6131" y="111"/>
                  <a:pt x="6084" y="79"/>
                  <a:pt x="6006" y="53"/>
                </a:cubicBezTo>
                <a:cubicBezTo>
                  <a:pt x="5950" y="34"/>
                  <a:pt x="5893" y="20"/>
                  <a:pt x="5834" y="13"/>
                </a:cubicBezTo>
                <a:cubicBezTo>
                  <a:pt x="5798" y="9"/>
                  <a:pt x="5769" y="3"/>
                  <a:pt x="5755" y="44"/>
                </a:cubicBezTo>
                <a:cubicBezTo>
                  <a:pt x="5696" y="210"/>
                  <a:pt x="5713" y="434"/>
                  <a:pt x="5696" y="607"/>
                </a:cubicBezTo>
                <a:cubicBezTo>
                  <a:pt x="5656" y="1006"/>
                  <a:pt x="5582" y="1417"/>
                  <a:pt x="5614" y="1819"/>
                </a:cubicBezTo>
                <a:cubicBezTo>
                  <a:pt x="5626" y="1968"/>
                  <a:pt x="5651" y="2156"/>
                  <a:pt x="5777" y="2256"/>
                </a:cubicBezTo>
                <a:cubicBezTo>
                  <a:pt x="5831" y="2299"/>
                  <a:pt x="5886" y="2306"/>
                  <a:pt x="5952" y="2297"/>
                </a:cubicBezTo>
                <a:cubicBezTo>
                  <a:pt x="6022" y="2287"/>
                  <a:pt x="6079" y="2246"/>
                  <a:pt x="6125" y="2194"/>
                </a:cubicBezTo>
                <a:cubicBezTo>
                  <a:pt x="6137" y="2179"/>
                  <a:pt x="6148" y="2163"/>
                  <a:pt x="6160" y="2148"/>
                </a:cubicBezTo>
              </a:path>
              <a:path w="7727" h="2312" extrusionOk="0">
                <a:moveTo>
                  <a:pt x="6297" y="935"/>
                </a:moveTo>
                <a:cubicBezTo>
                  <a:pt x="6295" y="884"/>
                  <a:pt x="6301" y="826"/>
                  <a:pt x="6320" y="778"/>
                </a:cubicBezTo>
                <a:cubicBezTo>
                  <a:pt x="6342" y="720"/>
                  <a:pt x="6396" y="618"/>
                  <a:pt x="6470" y="618"/>
                </a:cubicBezTo>
                <a:cubicBezTo>
                  <a:pt x="6539" y="618"/>
                  <a:pt x="6582" y="716"/>
                  <a:pt x="6601" y="768"/>
                </a:cubicBezTo>
                <a:cubicBezTo>
                  <a:pt x="6672" y="966"/>
                  <a:pt x="6682" y="1226"/>
                  <a:pt x="6600" y="1422"/>
                </a:cubicBezTo>
                <a:cubicBezTo>
                  <a:pt x="6565" y="1507"/>
                  <a:pt x="6497" y="1582"/>
                  <a:pt x="6406" y="1607"/>
                </a:cubicBezTo>
                <a:cubicBezTo>
                  <a:pt x="6317" y="1632"/>
                  <a:pt x="6161" y="1616"/>
                  <a:pt x="6117" y="1520"/>
                </a:cubicBezTo>
                <a:cubicBezTo>
                  <a:pt x="6116" y="1511"/>
                  <a:pt x="6114" y="1502"/>
                  <a:pt x="6113" y="1493"/>
                </a:cubicBezTo>
                <a:cubicBezTo>
                  <a:pt x="6164" y="1446"/>
                  <a:pt x="6223" y="1448"/>
                  <a:pt x="6293" y="1460"/>
                </a:cubicBezTo>
                <a:cubicBezTo>
                  <a:pt x="6451" y="1486"/>
                  <a:pt x="6601" y="1563"/>
                  <a:pt x="6759" y="1583"/>
                </a:cubicBezTo>
                <a:cubicBezTo>
                  <a:pt x="6816" y="1590"/>
                  <a:pt x="6838" y="1576"/>
                  <a:pt x="6884" y="1548"/>
                </a:cubicBezTo>
              </a:path>
              <a:path w="7727" h="2312" extrusionOk="0">
                <a:moveTo>
                  <a:pt x="7049" y="310"/>
                </a:moveTo>
                <a:cubicBezTo>
                  <a:pt x="7077" y="240"/>
                  <a:pt x="7073" y="221"/>
                  <a:pt x="7156" y="189"/>
                </a:cubicBezTo>
                <a:cubicBezTo>
                  <a:pt x="7389" y="99"/>
                  <a:pt x="7608" y="262"/>
                  <a:pt x="7678" y="480"/>
                </a:cubicBezTo>
                <a:cubicBezTo>
                  <a:pt x="7793" y="837"/>
                  <a:pt x="7704" y="1259"/>
                  <a:pt x="7653" y="1620"/>
                </a:cubicBezTo>
                <a:cubicBezTo>
                  <a:pt x="7627" y="1806"/>
                  <a:pt x="7617" y="2056"/>
                  <a:pt x="7492" y="2210"/>
                </a:cubicBezTo>
                <a:cubicBezTo>
                  <a:pt x="7441" y="2273"/>
                  <a:pt x="7366" y="2302"/>
                  <a:pt x="7288" y="2310"/>
                </a:cubicBezTo>
                <a:cubicBezTo>
                  <a:pt x="7233" y="2316"/>
                  <a:pt x="7227" y="2300"/>
                  <a:pt x="7184" y="228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1608138" y="228600"/>
            <a:ext cx="6324600" cy="701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A </a:t>
            </a:r>
            <a:r>
              <a:rPr lang="en-US" sz="4000" i="1"/>
              <a:t>function</a:t>
            </a:r>
            <a:r>
              <a:rPr lang="en-US" sz="4000"/>
              <a:t>al family?</a:t>
            </a:r>
          </a:p>
        </p:txBody>
      </p:sp>
      <p:grpSp>
        <p:nvGrpSpPr>
          <p:cNvPr id="63491" name="Group 3"/>
          <p:cNvGrpSpPr>
            <a:grpSpLocks/>
          </p:cNvGrpSpPr>
          <p:nvPr/>
        </p:nvGrpSpPr>
        <p:grpSpPr bwMode="auto">
          <a:xfrm>
            <a:off x="549275" y="990600"/>
            <a:ext cx="8043863" cy="180975"/>
            <a:chOff x="295" y="1311"/>
            <a:chExt cx="5177" cy="114"/>
          </a:xfrm>
        </p:grpSpPr>
        <p:sp>
          <p:nvSpPr>
            <p:cNvPr id="63499"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63500"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63492" name="Rectangle 6"/>
          <p:cNvSpPr>
            <a:spLocks noChangeArrowheads="1"/>
          </p:cNvSpPr>
          <p:nvPr/>
        </p:nvSpPr>
        <p:spPr bwMode="auto">
          <a:xfrm>
            <a:off x="304800" y="1536700"/>
            <a:ext cx="8415338"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solidFill>
                  <a:srgbClr val="E38B21"/>
                </a:solidFill>
                <a:latin typeface="Courier New" pitchFamily="49" charset="0"/>
              </a:rPr>
              <a:t>def</a:t>
            </a:r>
            <a:r>
              <a:rPr lang="en-US" b="1">
                <a:latin typeface="Courier New" pitchFamily="49" charset="0"/>
              </a:rPr>
              <a:t> favChild( person, Tree ):</a:t>
            </a:r>
          </a:p>
          <a:p>
            <a:pPr algn="l"/>
            <a:r>
              <a:rPr lang="en-US" b="1">
                <a:latin typeface="Courier New" pitchFamily="49" charset="0"/>
              </a:rPr>
              <a:t>    </a:t>
            </a:r>
            <a:r>
              <a:rPr lang="en-US" b="1">
                <a:solidFill>
                  <a:srgbClr val="008000"/>
                </a:solidFill>
                <a:latin typeface="Courier New" pitchFamily="49" charset="0"/>
              </a:rPr>
              <a:t>""" person is a name (a string)</a:t>
            </a:r>
          </a:p>
          <a:p>
            <a:pPr algn="l"/>
            <a:r>
              <a:rPr lang="en-US" b="1">
                <a:solidFill>
                  <a:srgbClr val="008000"/>
                </a:solidFill>
                <a:latin typeface="Courier New" pitchFamily="49" charset="0"/>
              </a:rPr>
              <a:t>        Tree is a dictionary of children</a:t>
            </a:r>
          </a:p>
          <a:p>
            <a:pPr algn="l"/>
            <a:r>
              <a:rPr lang="en-US" b="1">
                <a:solidFill>
                  <a:srgbClr val="008000"/>
                </a:solidFill>
                <a:latin typeface="Courier New" pitchFamily="49" charset="0"/>
              </a:rPr>
              <a:t>        returns person's "favorite" child """</a:t>
            </a:r>
          </a:p>
          <a:p>
            <a:pPr algn="l"/>
            <a:endParaRPr lang="en-US" b="1">
              <a:latin typeface="Courier New" pitchFamily="49" charset="0"/>
            </a:endParaRPr>
          </a:p>
          <a:p>
            <a:pPr algn="l"/>
            <a:r>
              <a:rPr lang="en-US" b="1">
                <a:latin typeface="Courier New" pitchFamily="49" charset="0"/>
              </a:rPr>
              <a:t>    </a:t>
            </a:r>
            <a:r>
              <a:rPr lang="en-US" b="1">
                <a:solidFill>
                  <a:srgbClr val="E38B21"/>
                </a:solidFill>
                <a:latin typeface="Courier New" pitchFamily="49" charset="0"/>
              </a:rPr>
              <a:t>if</a:t>
            </a:r>
            <a:r>
              <a:rPr lang="en-US" b="1">
                <a:latin typeface="Courier New" pitchFamily="49" charset="0"/>
              </a:rPr>
              <a:t> Tree.</a:t>
            </a:r>
            <a:r>
              <a:rPr lang="en-US" b="1">
                <a:solidFill>
                  <a:srgbClr val="D917DD"/>
                </a:solidFill>
                <a:latin typeface="Courier New" pitchFamily="49" charset="0"/>
              </a:rPr>
              <a:t>has_key</a:t>
            </a:r>
            <a:r>
              <a:rPr lang="en-US" b="1">
                <a:latin typeface="Courier New" pitchFamily="49" charset="0"/>
              </a:rPr>
              <a:t>( person ):</a:t>
            </a:r>
          </a:p>
          <a:p>
            <a:pPr algn="l"/>
            <a:r>
              <a:rPr lang="en-US" b="1">
                <a:latin typeface="Courier New" pitchFamily="49" charset="0"/>
              </a:rPr>
              <a:t>        Kids = Tree[person]</a:t>
            </a:r>
          </a:p>
          <a:p>
            <a:pPr algn="l"/>
            <a:r>
              <a:rPr lang="en-US" b="1">
                <a:latin typeface="Courier New" pitchFamily="49" charset="0"/>
              </a:rPr>
              <a:t>        Kids.sort()</a:t>
            </a:r>
          </a:p>
          <a:p>
            <a:pPr algn="l"/>
            <a:r>
              <a:rPr lang="en-US" b="1">
                <a:solidFill>
                  <a:srgbClr val="E38B21"/>
                </a:solidFill>
                <a:latin typeface="Courier New" pitchFamily="49" charset="0"/>
              </a:rPr>
              <a:t>        return</a:t>
            </a:r>
            <a:r>
              <a:rPr lang="en-US" b="1">
                <a:latin typeface="Courier New" pitchFamily="49" charset="0"/>
              </a:rPr>
              <a:t> Kids[0]</a:t>
            </a:r>
          </a:p>
          <a:p>
            <a:pPr algn="l"/>
            <a:r>
              <a:rPr lang="en-US" b="1">
                <a:latin typeface="Courier New" pitchFamily="49" charset="0"/>
              </a:rPr>
              <a:t>    </a:t>
            </a:r>
          </a:p>
          <a:p>
            <a:pPr algn="l"/>
            <a:r>
              <a:rPr lang="en-US" b="1">
                <a:latin typeface="Courier New" pitchFamily="49" charset="0"/>
              </a:rPr>
              <a:t>    </a:t>
            </a:r>
            <a:r>
              <a:rPr lang="en-US" b="1">
                <a:solidFill>
                  <a:srgbClr val="E38B21"/>
                </a:solidFill>
                <a:latin typeface="Courier New" pitchFamily="49" charset="0"/>
              </a:rPr>
              <a:t>return</a:t>
            </a:r>
            <a:r>
              <a:rPr lang="en-US" b="1">
                <a:latin typeface="Courier New" pitchFamily="49" charset="0"/>
              </a:rPr>
              <a:t> </a:t>
            </a:r>
            <a:r>
              <a:rPr lang="en-US" b="1">
                <a:solidFill>
                  <a:srgbClr val="D917DD"/>
                </a:solidFill>
                <a:latin typeface="Courier New" pitchFamily="49" charset="0"/>
              </a:rPr>
              <a:t>None</a:t>
            </a:r>
            <a:endParaRPr lang="en-US" b="1">
              <a:latin typeface="Courier New" pitchFamily="49" charset="0"/>
            </a:endParaRPr>
          </a:p>
        </p:txBody>
      </p:sp>
      <p:sp>
        <p:nvSpPr>
          <p:cNvPr id="63493" name="Text Box 7"/>
          <p:cNvSpPr txBox="1">
            <a:spLocks noChangeArrowheads="1"/>
          </p:cNvSpPr>
          <p:nvPr/>
        </p:nvSpPr>
        <p:spPr bwMode="auto">
          <a:xfrm>
            <a:off x="6553200" y="4191000"/>
            <a:ext cx="236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a:solidFill>
                  <a:srgbClr val="1608F9"/>
                </a:solidFill>
                <a:latin typeface="Comic Sans MS" pitchFamily="66" charset="0"/>
              </a:rPr>
              <a:t>Who is favored ?</a:t>
            </a:r>
            <a:endParaRPr lang="en-US" sz="1400">
              <a:solidFill>
                <a:srgbClr val="1608F9"/>
              </a:solidFill>
            </a:endParaRPr>
          </a:p>
        </p:txBody>
      </p:sp>
      <p:sp>
        <p:nvSpPr>
          <p:cNvPr id="63494" name="Text Box 13"/>
          <p:cNvSpPr txBox="1">
            <a:spLocks noChangeArrowheads="1"/>
          </p:cNvSpPr>
          <p:nvPr/>
        </p:nvSpPr>
        <p:spPr bwMode="auto">
          <a:xfrm>
            <a:off x="5937250" y="4567238"/>
            <a:ext cx="2903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b="1">
                <a:solidFill>
                  <a:srgbClr val="1608F9"/>
                </a:solidFill>
                <a:latin typeface="Courier New" pitchFamily="49" charset="0"/>
              </a:rPr>
              <a:t>sort</a:t>
            </a:r>
            <a:r>
              <a:rPr lang="en-US" sz="1400" b="1">
                <a:solidFill>
                  <a:srgbClr val="1608F9"/>
                </a:solidFill>
                <a:latin typeface="Comic Sans MS" pitchFamily="66" charset="0"/>
              </a:rPr>
              <a:t> </a:t>
            </a:r>
            <a:r>
              <a:rPr lang="en-US" sz="1400">
                <a:solidFill>
                  <a:srgbClr val="1608F9"/>
                </a:solidFill>
                <a:latin typeface="Comic Sans MS" pitchFamily="66" charset="0"/>
              </a:rPr>
              <a:t>has</a:t>
            </a:r>
            <a:r>
              <a:rPr lang="en-US" sz="1400" i="1">
                <a:solidFill>
                  <a:srgbClr val="1608F9"/>
                </a:solidFill>
                <a:latin typeface="Comic Sans MS" pitchFamily="66" charset="0"/>
              </a:rPr>
              <a:t> side effects </a:t>
            </a:r>
            <a:r>
              <a:rPr lang="en-US" sz="1400">
                <a:solidFill>
                  <a:srgbClr val="1608F9"/>
                </a:solidFill>
                <a:latin typeface="Comic Sans MS" pitchFamily="66" charset="0"/>
              </a:rPr>
              <a:t>!</a:t>
            </a:r>
            <a:endParaRPr lang="en-US" sz="1400">
              <a:solidFill>
                <a:srgbClr val="1608F9"/>
              </a:solidFill>
            </a:endParaRPr>
          </a:p>
        </p:txBody>
      </p:sp>
      <p:sp>
        <p:nvSpPr>
          <p:cNvPr id="63495" name="AutoShape 15"/>
          <p:cNvSpPr>
            <a:spLocks/>
          </p:cNvSpPr>
          <p:nvPr/>
        </p:nvSpPr>
        <p:spPr bwMode="auto">
          <a:xfrm>
            <a:off x="6373813" y="3836988"/>
            <a:ext cx="168275" cy="1066800"/>
          </a:xfrm>
          <a:prstGeom prst="rightBrace">
            <a:avLst>
              <a:gd name="adj1" fmla="val 52830"/>
              <a:gd name="adj2" fmla="val 50000"/>
            </a:avLst>
          </a:prstGeom>
          <a:noFill/>
          <a:ln w="9525">
            <a:solidFill>
              <a:srgbClr val="1608F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3496" name="Ink 24"/>
          <p:cNvSpPr>
            <a:spLocks noRot="1" noChangeAspect="1" noEditPoints="1" noChangeArrowheads="1" noChangeShapeType="1" noTextEdit="1"/>
          </p:cNvSpPr>
          <p:nvPr/>
        </p:nvSpPr>
        <p:spPr bwMode="auto">
          <a:xfrm>
            <a:off x="1125538" y="1917700"/>
            <a:ext cx="1289050" cy="38100"/>
          </a:xfrm>
          <a:custGeom>
            <a:avLst/>
            <a:gdLst>
              <a:gd name="T0" fmla="*/ 0 w 3583"/>
              <a:gd name="T1" fmla="*/ 2147483647 h 102"/>
              <a:gd name="T2" fmla="*/ 2147483647 w 3583"/>
              <a:gd name="T3" fmla="*/ 2147483647 h 102"/>
              <a:gd name="T4" fmla="*/ 2147483647 w 3583"/>
              <a:gd name="T5" fmla="*/ 2147483647 h 102"/>
              <a:gd name="T6" fmla="*/ 2147483647 w 3583"/>
              <a:gd name="T7" fmla="*/ 2147483647 h 102"/>
              <a:gd name="T8" fmla="*/ 2147483647 w 3583"/>
              <a:gd name="T9" fmla="*/ 2147483647 h 102"/>
              <a:gd name="T10" fmla="*/ 2147483647 w 3583"/>
              <a:gd name="T11" fmla="*/ 2147483647 h 102"/>
              <a:gd name="T12" fmla="*/ 2147483647 w 3583"/>
              <a:gd name="T13" fmla="*/ 2147483647 h 102"/>
              <a:gd name="T14" fmla="*/ 2147483647 w 3583"/>
              <a:gd name="T15" fmla="*/ 2147483647 h 102"/>
              <a:gd name="T16" fmla="*/ 2147483647 w 3583"/>
              <a:gd name="T17" fmla="*/ 2147483647 h 102"/>
              <a:gd name="T18" fmla="*/ 2147483647 w 3583"/>
              <a:gd name="T19" fmla="*/ 2147483647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83"/>
              <a:gd name="T31" fmla="*/ 0 h 102"/>
              <a:gd name="T32" fmla="*/ 3583 w 3583"/>
              <a:gd name="T33" fmla="*/ 102 h 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83" h="102" extrusionOk="0">
                <a:moveTo>
                  <a:pt x="0" y="47"/>
                </a:moveTo>
                <a:cubicBezTo>
                  <a:pt x="23" y="45"/>
                  <a:pt x="46" y="46"/>
                  <a:pt x="69" y="44"/>
                </a:cubicBezTo>
                <a:cubicBezTo>
                  <a:pt x="105" y="40"/>
                  <a:pt x="141" y="36"/>
                  <a:pt x="177" y="33"/>
                </a:cubicBezTo>
                <a:cubicBezTo>
                  <a:pt x="483" y="10"/>
                  <a:pt x="783" y="3"/>
                  <a:pt x="1090" y="12"/>
                </a:cubicBezTo>
                <a:cubicBezTo>
                  <a:pt x="1424" y="22"/>
                  <a:pt x="1751" y="14"/>
                  <a:pt x="2085" y="44"/>
                </a:cubicBezTo>
                <a:cubicBezTo>
                  <a:pt x="2260" y="59"/>
                  <a:pt x="2434" y="55"/>
                  <a:pt x="2609" y="62"/>
                </a:cubicBezTo>
                <a:cubicBezTo>
                  <a:pt x="2777" y="69"/>
                  <a:pt x="2943" y="80"/>
                  <a:pt x="3111" y="77"/>
                </a:cubicBezTo>
                <a:cubicBezTo>
                  <a:pt x="3237" y="75"/>
                  <a:pt x="3355" y="73"/>
                  <a:pt x="3479" y="91"/>
                </a:cubicBezTo>
                <a:cubicBezTo>
                  <a:pt x="3520" y="97"/>
                  <a:pt x="3541" y="99"/>
                  <a:pt x="3570" y="88"/>
                </a:cubicBezTo>
                <a:cubicBezTo>
                  <a:pt x="3574" y="83"/>
                  <a:pt x="3578" y="78"/>
                  <a:pt x="3582" y="7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97" name="Ink 25"/>
          <p:cNvSpPr>
            <a:spLocks noRot="1" noChangeAspect="1" noEditPoints="1" noChangeArrowheads="1" noChangeShapeType="1" noTextEdit="1"/>
          </p:cNvSpPr>
          <p:nvPr/>
        </p:nvSpPr>
        <p:spPr bwMode="auto">
          <a:xfrm>
            <a:off x="3375025" y="681038"/>
            <a:ext cx="1346200" cy="862012"/>
          </a:xfrm>
          <a:custGeom>
            <a:avLst/>
            <a:gdLst>
              <a:gd name="T0" fmla="*/ 2147483647 w 3742"/>
              <a:gd name="T1" fmla="*/ 2147483647 h 2392"/>
              <a:gd name="T2" fmla="*/ 2147483647 w 3742"/>
              <a:gd name="T3" fmla="*/ 2147483647 h 2392"/>
              <a:gd name="T4" fmla="*/ 2147483647 w 3742"/>
              <a:gd name="T5" fmla="*/ 2147483647 h 2392"/>
              <a:gd name="T6" fmla="*/ 2147483647 w 3742"/>
              <a:gd name="T7" fmla="*/ 2147483647 h 2392"/>
              <a:gd name="T8" fmla="*/ 2147483647 w 3742"/>
              <a:gd name="T9" fmla="*/ 2147483647 h 2392"/>
              <a:gd name="T10" fmla="*/ 2147483647 w 3742"/>
              <a:gd name="T11" fmla="*/ 2147483647 h 2392"/>
              <a:gd name="T12" fmla="*/ 2147483647 w 3742"/>
              <a:gd name="T13" fmla="*/ 2147483647 h 2392"/>
              <a:gd name="T14" fmla="*/ 2147483647 w 3742"/>
              <a:gd name="T15" fmla="*/ 2147483647 h 2392"/>
              <a:gd name="T16" fmla="*/ 2147483647 w 3742"/>
              <a:gd name="T17" fmla="*/ 2147483647 h 2392"/>
              <a:gd name="T18" fmla="*/ 2147483647 w 3742"/>
              <a:gd name="T19" fmla="*/ 2147483647 h 2392"/>
              <a:gd name="T20" fmla="*/ 2147483647 w 3742"/>
              <a:gd name="T21" fmla="*/ 2147483647 h 2392"/>
              <a:gd name="T22" fmla="*/ 2147483647 w 3742"/>
              <a:gd name="T23" fmla="*/ 2147483647 h 2392"/>
              <a:gd name="T24" fmla="*/ 2147483647 w 3742"/>
              <a:gd name="T25" fmla="*/ 2147483647 h 2392"/>
              <a:gd name="T26" fmla="*/ 2147483647 w 3742"/>
              <a:gd name="T27" fmla="*/ 2147483647 h 2392"/>
              <a:gd name="T28" fmla="*/ 2147483647 w 3742"/>
              <a:gd name="T29" fmla="*/ 2147483647 h 2392"/>
              <a:gd name="T30" fmla="*/ 2147483647 w 3742"/>
              <a:gd name="T31" fmla="*/ 2147483647 h 2392"/>
              <a:gd name="T32" fmla="*/ 2147483647 w 3742"/>
              <a:gd name="T33" fmla="*/ 2147483647 h 2392"/>
              <a:gd name="T34" fmla="*/ 2147483647 w 3742"/>
              <a:gd name="T35" fmla="*/ 2147483647 h 2392"/>
              <a:gd name="T36" fmla="*/ 2147483647 w 3742"/>
              <a:gd name="T37" fmla="*/ 2147483647 h 2392"/>
              <a:gd name="T38" fmla="*/ 2147483647 w 3742"/>
              <a:gd name="T39" fmla="*/ 2147483647 h 2392"/>
              <a:gd name="T40" fmla="*/ 2147483647 w 3742"/>
              <a:gd name="T41" fmla="*/ 2147483647 h 2392"/>
              <a:gd name="T42" fmla="*/ 2147483647 w 3742"/>
              <a:gd name="T43" fmla="*/ 2147483647 h 2392"/>
              <a:gd name="T44" fmla="*/ 2147483647 w 3742"/>
              <a:gd name="T45" fmla="*/ 2147483647 h 2392"/>
              <a:gd name="T46" fmla="*/ 2147483647 w 3742"/>
              <a:gd name="T47" fmla="*/ 2147483647 h 2392"/>
              <a:gd name="T48" fmla="*/ 2147483647 w 3742"/>
              <a:gd name="T49" fmla="*/ 2147483647 h 2392"/>
              <a:gd name="T50" fmla="*/ 2147483647 w 3742"/>
              <a:gd name="T51" fmla="*/ 2147483647 h 2392"/>
              <a:gd name="T52" fmla="*/ 2147483647 w 3742"/>
              <a:gd name="T53" fmla="*/ 2147483647 h 2392"/>
              <a:gd name="T54" fmla="*/ 2147483647 w 3742"/>
              <a:gd name="T55" fmla="*/ 2147483647 h 2392"/>
              <a:gd name="T56" fmla="*/ 2147483647 w 3742"/>
              <a:gd name="T57" fmla="*/ 2147483647 h 2392"/>
              <a:gd name="T58" fmla="*/ 2147483647 w 3742"/>
              <a:gd name="T59" fmla="*/ 2147483647 h 2392"/>
              <a:gd name="T60" fmla="*/ 2147483647 w 3742"/>
              <a:gd name="T61" fmla="*/ 2147483647 h 2392"/>
              <a:gd name="T62" fmla="*/ 2147483647 w 3742"/>
              <a:gd name="T63" fmla="*/ 2147483647 h 2392"/>
              <a:gd name="T64" fmla="*/ 2147483647 w 3742"/>
              <a:gd name="T65" fmla="*/ 2147483647 h 2392"/>
              <a:gd name="T66" fmla="*/ 2147483647 w 3742"/>
              <a:gd name="T67" fmla="*/ 2147483647 h 2392"/>
              <a:gd name="T68" fmla="*/ 2147483647 w 3742"/>
              <a:gd name="T69" fmla="*/ 2147483647 h 2392"/>
              <a:gd name="T70" fmla="*/ 2147483647 w 3742"/>
              <a:gd name="T71" fmla="*/ 2147483647 h 2392"/>
              <a:gd name="T72" fmla="*/ 2147483647 w 3742"/>
              <a:gd name="T73" fmla="*/ 2147483647 h 2392"/>
              <a:gd name="T74" fmla="*/ 2147483647 w 3742"/>
              <a:gd name="T75" fmla="*/ 2147483647 h 2392"/>
              <a:gd name="T76" fmla="*/ 2147483647 w 3742"/>
              <a:gd name="T77" fmla="*/ 2147483647 h 2392"/>
              <a:gd name="T78" fmla="*/ 2147483647 w 3742"/>
              <a:gd name="T79" fmla="*/ 2147483647 h 2392"/>
              <a:gd name="T80" fmla="*/ 2147483647 w 3742"/>
              <a:gd name="T81" fmla="*/ 2147483647 h 2392"/>
              <a:gd name="T82" fmla="*/ 2147483647 w 3742"/>
              <a:gd name="T83" fmla="*/ 2147483647 h 2392"/>
              <a:gd name="T84" fmla="*/ 2147483647 w 3742"/>
              <a:gd name="T85" fmla="*/ 2147483647 h 2392"/>
              <a:gd name="T86" fmla="*/ 2147483647 w 3742"/>
              <a:gd name="T87" fmla="*/ 2147483647 h 2392"/>
              <a:gd name="T88" fmla="*/ 2147483647 w 3742"/>
              <a:gd name="T89" fmla="*/ 2147483647 h 2392"/>
              <a:gd name="T90" fmla="*/ 2147483647 w 3742"/>
              <a:gd name="T91" fmla="*/ 2147483647 h 2392"/>
              <a:gd name="T92" fmla="*/ 2147483647 w 3742"/>
              <a:gd name="T93" fmla="*/ 2147483647 h 2392"/>
              <a:gd name="T94" fmla="*/ 2147483647 w 3742"/>
              <a:gd name="T95" fmla="*/ 2147483647 h 2392"/>
              <a:gd name="T96" fmla="*/ 2147483647 w 3742"/>
              <a:gd name="T97" fmla="*/ 2147483647 h 2392"/>
              <a:gd name="T98" fmla="*/ 2147483647 w 3742"/>
              <a:gd name="T99" fmla="*/ 2147483647 h 2392"/>
              <a:gd name="T100" fmla="*/ 2147483647 w 3742"/>
              <a:gd name="T101" fmla="*/ 2147483647 h 2392"/>
              <a:gd name="T102" fmla="*/ 2147483647 w 3742"/>
              <a:gd name="T103" fmla="*/ 2147483647 h 2392"/>
              <a:gd name="T104" fmla="*/ 2147483647 w 3742"/>
              <a:gd name="T105" fmla="*/ 2147483647 h 2392"/>
              <a:gd name="T106" fmla="*/ 2147483647 w 3742"/>
              <a:gd name="T107" fmla="*/ 2147483647 h 2392"/>
              <a:gd name="T108" fmla="*/ 2147483647 w 3742"/>
              <a:gd name="T109" fmla="*/ 2147483647 h 239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742"/>
              <a:gd name="T166" fmla="*/ 0 h 2392"/>
              <a:gd name="T167" fmla="*/ 3742 w 3742"/>
              <a:gd name="T168" fmla="*/ 2392 h 239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742" h="2392" extrusionOk="0">
                <a:moveTo>
                  <a:pt x="2548" y="154"/>
                </a:moveTo>
                <a:cubicBezTo>
                  <a:pt x="2552" y="122"/>
                  <a:pt x="2598" y="85"/>
                  <a:pt x="2573" y="48"/>
                </a:cubicBezTo>
                <a:cubicBezTo>
                  <a:pt x="2535" y="-9"/>
                  <a:pt x="2464" y="-5"/>
                  <a:pt x="2401" y="4"/>
                </a:cubicBezTo>
                <a:cubicBezTo>
                  <a:pt x="2126" y="42"/>
                  <a:pt x="1879" y="221"/>
                  <a:pt x="1668" y="388"/>
                </a:cubicBezTo>
                <a:cubicBezTo>
                  <a:pt x="1223" y="739"/>
                  <a:pt x="811" y="1177"/>
                  <a:pt x="486" y="1642"/>
                </a:cubicBezTo>
                <a:cubicBezTo>
                  <a:pt x="364" y="1816"/>
                  <a:pt x="292" y="1979"/>
                  <a:pt x="265" y="2186"/>
                </a:cubicBezTo>
                <a:cubicBezTo>
                  <a:pt x="266" y="2196"/>
                  <a:pt x="266" y="2200"/>
                  <a:pt x="263" y="2206"/>
                </a:cubicBezTo>
                <a:cubicBezTo>
                  <a:pt x="191" y="2110"/>
                  <a:pt x="137" y="2013"/>
                  <a:pt x="83" y="1904"/>
                </a:cubicBezTo>
                <a:cubicBezTo>
                  <a:pt x="75" y="1930"/>
                  <a:pt x="54" y="1971"/>
                  <a:pt x="46" y="2005"/>
                </a:cubicBezTo>
                <a:cubicBezTo>
                  <a:pt x="23" y="2097"/>
                  <a:pt x="-41" y="2269"/>
                  <a:pt x="25" y="2353"/>
                </a:cubicBezTo>
                <a:cubicBezTo>
                  <a:pt x="77" y="2418"/>
                  <a:pt x="196" y="2388"/>
                  <a:pt x="263" y="2374"/>
                </a:cubicBezTo>
                <a:cubicBezTo>
                  <a:pt x="326" y="2356"/>
                  <a:pt x="347" y="2350"/>
                  <a:pt x="389" y="2336"/>
                </a:cubicBezTo>
              </a:path>
              <a:path w="3742" h="2392" extrusionOk="0">
                <a:moveTo>
                  <a:pt x="1137" y="1406"/>
                </a:moveTo>
                <a:cubicBezTo>
                  <a:pt x="1155" y="1414"/>
                  <a:pt x="1154" y="1414"/>
                  <a:pt x="1159" y="1464"/>
                </a:cubicBezTo>
                <a:cubicBezTo>
                  <a:pt x="1169" y="1554"/>
                  <a:pt x="1169" y="1644"/>
                  <a:pt x="1168" y="1734"/>
                </a:cubicBezTo>
                <a:cubicBezTo>
                  <a:pt x="1166" y="1838"/>
                  <a:pt x="1159" y="1941"/>
                  <a:pt x="1144" y="2044"/>
                </a:cubicBezTo>
                <a:cubicBezTo>
                  <a:pt x="1137" y="2089"/>
                  <a:pt x="1129" y="2134"/>
                  <a:pt x="1123" y="2179"/>
                </a:cubicBezTo>
                <a:cubicBezTo>
                  <a:pt x="1155" y="2149"/>
                  <a:pt x="1174" y="2112"/>
                  <a:pt x="1198" y="2075"/>
                </a:cubicBezTo>
                <a:cubicBezTo>
                  <a:pt x="1223" y="2036"/>
                  <a:pt x="1252" y="1977"/>
                  <a:pt x="1294" y="1954"/>
                </a:cubicBezTo>
                <a:cubicBezTo>
                  <a:pt x="1332" y="1933"/>
                  <a:pt x="1351" y="1981"/>
                  <a:pt x="1362" y="2007"/>
                </a:cubicBezTo>
                <a:cubicBezTo>
                  <a:pt x="1380" y="2050"/>
                  <a:pt x="1392" y="2097"/>
                  <a:pt x="1412" y="2139"/>
                </a:cubicBezTo>
                <a:cubicBezTo>
                  <a:pt x="1427" y="2171"/>
                  <a:pt x="1444" y="2196"/>
                  <a:pt x="1480" y="2196"/>
                </a:cubicBezTo>
                <a:cubicBezTo>
                  <a:pt x="1486" y="2193"/>
                  <a:pt x="1492" y="2190"/>
                  <a:pt x="1498" y="2187"/>
                </a:cubicBezTo>
              </a:path>
              <a:path w="3742" h="2392" extrusionOk="0">
                <a:moveTo>
                  <a:pt x="1614" y="2061"/>
                </a:moveTo>
                <a:cubicBezTo>
                  <a:pt x="1613" y="2124"/>
                  <a:pt x="1604" y="2186"/>
                  <a:pt x="1625" y="2247"/>
                </a:cubicBezTo>
                <a:cubicBezTo>
                  <a:pt x="1637" y="2283"/>
                  <a:pt x="1664" y="2283"/>
                  <a:pt x="1691" y="2267"/>
                </a:cubicBezTo>
                <a:cubicBezTo>
                  <a:pt x="1726" y="2246"/>
                  <a:pt x="1742" y="2208"/>
                  <a:pt x="1752" y="2171"/>
                </a:cubicBezTo>
                <a:cubicBezTo>
                  <a:pt x="1768" y="2110"/>
                  <a:pt x="1738" y="2001"/>
                  <a:pt x="1770" y="1948"/>
                </a:cubicBezTo>
                <a:cubicBezTo>
                  <a:pt x="1786" y="1922"/>
                  <a:pt x="1806" y="1941"/>
                  <a:pt x="1823" y="1954"/>
                </a:cubicBezTo>
                <a:cubicBezTo>
                  <a:pt x="1863" y="1984"/>
                  <a:pt x="1890" y="2027"/>
                  <a:pt x="1918" y="2067"/>
                </a:cubicBezTo>
                <a:cubicBezTo>
                  <a:pt x="1939" y="2097"/>
                  <a:pt x="1967" y="2164"/>
                  <a:pt x="2008" y="2169"/>
                </a:cubicBezTo>
                <a:cubicBezTo>
                  <a:pt x="2033" y="2172"/>
                  <a:pt x="2050" y="2148"/>
                  <a:pt x="2065" y="2131"/>
                </a:cubicBezTo>
                <a:cubicBezTo>
                  <a:pt x="2080" y="2114"/>
                  <a:pt x="2089" y="2094"/>
                  <a:pt x="2101" y="2075"/>
                </a:cubicBezTo>
                <a:cubicBezTo>
                  <a:pt x="2112" y="2093"/>
                  <a:pt x="2115" y="2114"/>
                  <a:pt x="2133" y="2126"/>
                </a:cubicBezTo>
                <a:cubicBezTo>
                  <a:pt x="2161" y="2144"/>
                  <a:pt x="2197" y="2124"/>
                  <a:pt x="2224" y="2113"/>
                </a:cubicBezTo>
                <a:cubicBezTo>
                  <a:pt x="2248" y="2103"/>
                  <a:pt x="2272" y="2085"/>
                  <a:pt x="2299" y="2082"/>
                </a:cubicBezTo>
                <a:cubicBezTo>
                  <a:pt x="2353" y="2077"/>
                  <a:pt x="2408" y="2119"/>
                  <a:pt x="2465" y="2120"/>
                </a:cubicBezTo>
                <a:cubicBezTo>
                  <a:pt x="2523" y="2121"/>
                  <a:pt x="2583" y="2086"/>
                  <a:pt x="2613" y="2038"/>
                </a:cubicBezTo>
                <a:cubicBezTo>
                  <a:pt x="2613" y="2034"/>
                  <a:pt x="2613" y="2031"/>
                  <a:pt x="2613" y="2027"/>
                </a:cubicBezTo>
                <a:cubicBezTo>
                  <a:pt x="2585" y="2033"/>
                  <a:pt x="2575" y="2018"/>
                  <a:pt x="2556" y="2058"/>
                </a:cubicBezTo>
                <a:cubicBezTo>
                  <a:pt x="2538" y="2096"/>
                  <a:pt x="2538" y="2143"/>
                  <a:pt x="2549" y="2182"/>
                </a:cubicBezTo>
                <a:cubicBezTo>
                  <a:pt x="2566" y="2246"/>
                  <a:pt x="2627" y="2324"/>
                  <a:pt x="2702" y="2317"/>
                </a:cubicBezTo>
                <a:cubicBezTo>
                  <a:pt x="2777" y="2310"/>
                  <a:pt x="2772" y="2233"/>
                  <a:pt x="2763" y="2181"/>
                </a:cubicBezTo>
                <a:cubicBezTo>
                  <a:pt x="2782" y="2190"/>
                  <a:pt x="2802" y="2199"/>
                  <a:pt x="2821" y="2208"/>
                </a:cubicBezTo>
                <a:cubicBezTo>
                  <a:pt x="2836" y="2215"/>
                  <a:pt x="2869" y="2237"/>
                  <a:pt x="2887" y="2225"/>
                </a:cubicBezTo>
                <a:cubicBezTo>
                  <a:pt x="2906" y="2212"/>
                  <a:pt x="2918" y="2143"/>
                  <a:pt x="2926" y="2122"/>
                </a:cubicBezTo>
                <a:cubicBezTo>
                  <a:pt x="2942" y="2080"/>
                  <a:pt x="2970" y="2042"/>
                  <a:pt x="3001" y="2009"/>
                </a:cubicBezTo>
                <a:cubicBezTo>
                  <a:pt x="3031" y="1977"/>
                  <a:pt x="3066" y="1951"/>
                  <a:pt x="3100" y="1924"/>
                </a:cubicBezTo>
              </a:path>
              <a:path w="3742" h="2392" extrusionOk="0">
                <a:moveTo>
                  <a:pt x="3730" y="1516"/>
                </a:moveTo>
                <a:cubicBezTo>
                  <a:pt x="3754" y="1524"/>
                  <a:pt x="3725" y="1545"/>
                  <a:pt x="3716" y="1569"/>
                </a:cubicBezTo>
                <a:cubicBezTo>
                  <a:pt x="3703" y="1603"/>
                  <a:pt x="3693" y="1630"/>
                  <a:pt x="3671" y="1660"/>
                </a:cubicBezTo>
              </a:path>
              <a:path w="3742" h="2392" extrusionOk="0">
                <a:moveTo>
                  <a:pt x="901" y="1524"/>
                </a:moveTo>
                <a:cubicBezTo>
                  <a:pt x="940" y="1536"/>
                  <a:pt x="953" y="1558"/>
                  <a:pt x="971" y="1594"/>
                </a:cubicBezTo>
                <a:cubicBezTo>
                  <a:pt x="994" y="1639"/>
                  <a:pt x="1017" y="1685"/>
                  <a:pt x="1041" y="1730"/>
                </a:cubicBezTo>
                <a:cubicBezTo>
                  <a:pt x="1061" y="1765"/>
                  <a:pt x="1067" y="1776"/>
                  <a:pt x="1081" y="1798"/>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98" name="Ink 26"/>
          <p:cNvSpPr>
            <a:spLocks noRot="1" noChangeAspect="1" noEditPoints="1" noChangeArrowheads="1" noChangeShapeType="1" noTextEdit="1"/>
          </p:cNvSpPr>
          <p:nvPr/>
        </p:nvSpPr>
        <p:spPr bwMode="auto">
          <a:xfrm>
            <a:off x="3143250" y="4838700"/>
            <a:ext cx="2744788" cy="1071563"/>
          </a:xfrm>
          <a:custGeom>
            <a:avLst/>
            <a:gdLst>
              <a:gd name="T0" fmla="*/ 2147483647 w 7625"/>
              <a:gd name="T1" fmla="*/ 0 h 2975"/>
              <a:gd name="T2" fmla="*/ 2147483647 w 7625"/>
              <a:gd name="T3" fmla="*/ 2147483647 h 2975"/>
              <a:gd name="T4" fmla="*/ 2147483647 w 7625"/>
              <a:gd name="T5" fmla="*/ 2147483647 h 2975"/>
              <a:gd name="T6" fmla="*/ 2147483647 w 7625"/>
              <a:gd name="T7" fmla="*/ 2147483647 h 2975"/>
              <a:gd name="T8" fmla="*/ 2147483647 w 7625"/>
              <a:gd name="T9" fmla="*/ 2147483647 h 2975"/>
              <a:gd name="T10" fmla="*/ 2147483647 w 7625"/>
              <a:gd name="T11" fmla="*/ 2147483647 h 2975"/>
              <a:gd name="T12" fmla="*/ 2147483647 w 7625"/>
              <a:gd name="T13" fmla="*/ 2147483647 h 2975"/>
              <a:gd name="T14" fmla="*/ 2147483647 w 7625"/>
              <a:gd name="T15" fmla="*/ 2147483647 h 2975"/>
              <a:gd name="T16" fmla="*/ 2147483647 w 7625"/>
              <a:gd name="T17" fmla="*/ 2147483647 h 2975"/>
              <a:gd name="T18" fmla="*/ 2147483647 w 7625"/>
              <a:gd name="T19" fmla="*/ 2147483647 h 2975"/>
              <a:gd name="T20" fmla="*/ 2147483647 w 7625"/>
              <a:gd name="T21" fmla="*/ 2147483647 h 2975"/>
              <a:gd name="T22" fmla="*/ 2147483647 w 7625"/>
              <a:gd name="T23" fmla="*/ 2147483647 h 2975"/>
              <a:gd name="T24" fmla="*/ 2147483647 w 7625"/>
              <a:gd name="T25" fmla="*/ 2147483647 h 2975"/>
              <a:gd name="T26" fmla="*/ 2147483647 w 7625"/>
              <a:gd name="T27" fmla="*/ 2147483647 h 2975"/>
              <a:gd name="T28" fmla="*/ 2147483647 w 7625"/>
              <a:gd name="T29" fmla="*/ 2147483647 h 2975"/>
              <a:gd name="T30" fmla="*/ 2147483647 w 7625"/>
              <a:gd name="T31" fmla="*/ 2147483647 h 2975"/>
              <a:gd name="T32" fmla="*/ 2147483647 w 7625"/>
              <a:gd name="T33" fmla="*/ 2147483647 h 2975"/>
              <a:gd name="T34" fmla="*/ 2147483647 w 7625"/>
              <a:gd name="T35" fmla="*/ 2147483647 h 2975"/>
              <a:gd name="T36" fmla="*/ 2147483647 w 7625"/>
              <a:gd name="T37" fmla="*/ 2147483647 h 2975"/>
              <a:gd name="T38" fmla="*/ 2147483647 w 7625"/>
              <a:gd name="T39" fmla="*/ 2147483647 h 2975"/>
              <a:gd name="T40" fmla="*/ 2147483647 w 7625"/>
              <a:gd name="T41" fmla="*/ 2147483647 h 2975"/>
              <a:gd name="T42" fmla="*/ 2147483647 w 7625"/>
              <a:gd name="T43" fmla="*/ 2147483647 h 2975"/>
              <a:gd name="T44" fmla="*/ 2147483647 w 7625"/>
              <a:gd name="T45" fmla="*/ 2147483647 h 2975"/>
              <a:gd name="T46" fmla="*/ 2147483647 w 7625"/>
              <a:gd name="T47" fmla="*/ 2147483647 h 2975"/>
              <a:gd name="T48" fmla="*/ 2147483647 w 7625"/>
              <a:gd name="T49" fmla="*/ 2147483647 h 2975"/>
              <a:gd name="T50" fmla="*/ 2147483647 w 7625"/>
              <a:gd name="T51" fmla="*/ 2147483647 h 2975"/>
              <a:gd name="T52" fmla="*/ 2147483647 w 7625"/>
              <a:gd name="T53" fmla="*/ 2147483647 h 2975"/>
              <a:gd name="T54" fmla="*/ 2147483647 w 7625"/>
              <a:gd name="T55" fmla="*/ 2147483647 h 2975"/>
              <a:gd name="T56" fmla="*/ 2147483647 w 7625"/>
              <a:gd name="T57" fmla="*/ 2147483647 h 2975"/>
              <a:gd name="T58" fmla="*/ 2147483647 w 7625"/>
              <a:gd name="T59" fmla="*/ 2147483647 h 2975"/>
              <a:gd name="T60" fmla="*/ 2147483647 w 7625"/>
              <a:gd name="T61" fmla="*/ 2147483647 h 2975"/>
              <a:gd name="T62" fmla="*/ 2147483647 w 7625"/>
              <a:gd name="T63" fmla="*/ 2147483647 h 2975"/>
              <a:gd name="T64" fmla="*/ 2147483647 w 7625"/>
              <a:gd name="T65" fmla="*/ 2147483647 h 29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625"/>
              <a:gd name="T100" fmla="*/ 0 h 2975"/>
              <a:gd name="T101" fmla="*/ 7625 w 7625"/>
              <a:gd name="T102" fmla="*/ 2975 h 29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625" h="2975" extrusionOk="0">
                <a:moveTo>
                  <a:pt x="60" y="55"/>
                </a:moveTo>
                <a:cubicBezTo>
                  <a:pt x="39" y="37"/>
                  <a:pt x="22" y="21"/>
                  <a:pt x="2" y="0"/>
                </a:cubicBezTo>
                <a:cubicBezTo>
                  <a:pt x="11" y="63"/>
                  <a:pt x="16" y="121"/>
                  <a:pt x="45" y="181"/>
                </a:cubicBezTo>
                <a:cubicBezTo>
                  <a:pt x="101" y="300"/>
                  <a:pt x="205" y="341"/>
                  <a:pt x="332" y="332"/>
                </a:cubicBezTo>
                <a:cubicBezTo>
                  <a:pt x="666" y="309"/>
                  <a:pt x="980" y="146"/>
                  <a:pt x="1315" y="110"/>
                </a:cubicBezTo>
                <a:cubicBezTo>
                  <a:pt x="1684" y="70"/>
                  <a:pt x="2062" y="126"/>
                  <a:pt x="2433" y="125"/>
                </a:cubicBezTo>
                <a:cubicBezTo>
                  <a:pt x="2744" y="124"/>
                  <a:pt x="3046" y="126"/>
                  <a:pt x="3353" y="188"/>
                </a:cubicBezTo>
                <a:cubicBezTo>
                  <a:pt x="3488" y="215"/>
                  <a:pt x="3621" y="250"/>
                  <a:pt x="3757" y="274"/>
                </a:cubicBezTo>
              </a:path>
              <a:path w="7625" h="2975" extrusionOk="0">
                <a:moveTo>
                  <a:pt x="2267" y="373"/>
                </a:moveTo>
                <a:cubicBezTo>
                  <a:pt x="2258" y="389"/>
                  <a:pt x="2242" y="373"/>
                  <a:pt x="2235" y="390"/>
                </a:cubicBezTo>
                <a:cubicBezTo>
                  <a:pt x="2136" y="637"/>
                  <a:pt x="2172" y="1022"/>
                  <a:pt x="2319" y="1238"/>
                </a:cubicBezTo>
                <a:cubicBezTo>
                  <a:pt x="2502" y="1507"/>
                  <a:pt x="2853" y="1625"/>
                  <a:pt x="3141" y="1736"/>
                </a:cubicBezTo>
                <a:cubicBezTo>
                  <a:pt x="3626" y="1922"/>
                  <a:pt x="4115" y="2214"/>
                  <a:pt x="4609" y="2359"/>
                </a:cubicBezTo>
                <a:cubicBezTo>
                  <a:pt x="4655" y="2373"/>
                  <a:pt x="4695" y="2373"/>
                  <a:pt x="4741" y="2381"/>
                </a:cubicBezTo>
              </a:path>
              <a:path w="7625" h="2975" extrusionOk="0">
                <a:moveTo>
                  <a:pt x="5041" y="1810"/>
                </a:moveTo>
                <a:cubicBezTo>
                  <a:pt x="5045" y="1761"/>
                  <a:pt x="5050" y="1711"/>
                  <a:pt x="5046" y="1663"/>
                </a:cubicBezTo>
                <a:cubicBezTo>
                  <a:pt x="5045" y="1656"/>
                  <a:pt x="5043" y="1650"/>
                  <a:pt x="5042" y="1643"/>
                </a:cubicBezTo>
                <a:cubicBezTo>
                  <a:pt x="5038" y="1608"/>
                  <a:pt x="5045" y="1702"/>
                  <a:pt x="5045" y="1709"/>
                </a:cubicBezTo>
                <a:cubicBezTo>
                  <a:pt x="5048" y="1777"/>
                  <a:pt x="5048" y="1843"/>
                  <a:pt x="5047" y="1911"/>
                </a:cubicBezTo>
                <a:cubicBezTo>
                  <a:pt x="5046" y="1978"/>
                  <a:pt x="5048" y="2049"/>
                  <a:pt x="5041" y="2116"/>
                </a:cubicBezTo>
                <a:cubicBezTo>
                  <a:pt x="5038" y="2148"/>
                  <a:pt x="5024" y="2175"/>
                  <a:pt x="5050" y="2195"/>
                </a:cubicBezTo>
              </a:path>
              <a:path w="7625" h="2975" extrusionOk="0">
                <a:moveTo>
                  <a:pt x="5510" y="1688"/>
                </a:moveTo>
                <a:cubicBezTo>
                  <a:pt x="5534" y="1792"/>
                  <a:pt x="5528" y="1893"/>
                  <a:pt x="5520" y="1999"/>
                </a:cubicBezTo>
                <a:cubicBezTo>
                  <a:pt x="5504" y="2208"/>
                  <a:pt x="5468" y="2413"/>
                  <a:pt x="5424" y="2617"/>
                </a:cubicBezTo>
                <a:cubicBezTo>
                  <a:pt x="5445" y="2603"/>
                  <a:pt x="5463" y="2580"/>
                  <a:pt x="5491" y="2579"/>
                </a:cubicBezTo>
                <a:cubicBezTo>
                  <a:pt x="5556" y="2576"/>
                  <a:pt x="5597" y="2628"/>
                  <a:pt x="5630" y="2678"/>
                </a:cubicBezTo>
                <a:cubicBezTo>
                  <a:pt x="5663" y="2728"/>
                  <a:pt x="5689" y="2790"/>
                  <a:pt x="5682" y="2851"/>
                </a:cubicBezTo>
                <a:cubicBezTo>
                  <a:pt x="5676" y="2903"/>
                  <a:pt x="5641" y="2940"/>
                  <a:pt x="5593" y="2956"/>
                </a:cubicBezTo>
                <a:cubicBezTo>
                  <a:pt x="5543" y="2973"/>
                  <a:pt x="5478" y="2969"/>
                  <a:pt x="5429" y="2952"/>
                </a:cubicBezTo>
                <a:cubicBezTo>
                  <a:pt x="5387" y="2938"/>
                  <a:pt x="5354" y="2919"/>
                  <a:pt x="5336" y="2879"/>
                </a:cubicBezTo>
                <a:cubicBezTo>
                  <a:pt x="5336" y="2871"/>
                  <a:pt x="5336" y="2863"/>
                  <a:pt x="5336" y="2855"/>
                </a:cubicBezTo>
              </a:path>
              <a:path w="7625" h="2975" extrusionOk="0">
                <a:moveTo>
                  <a:pt x="5859" y="2305"/>
                </a:moveTo>
                <a:cubicBezTo>
                  <a:pt x="5885" y="2291"/>
                  <a:pt x="5891" y="2281"/>
                  <a:pt x="5920" y="2290"/>
                </a:cubicBezTo>
                <a:cubicBezTo>
                  <a:pt x="5952" y="2300"/>
                  <a:pt x="5980" y="2366"/>
                  <a:pt x="5992" y="2391"/>
                </a:cubicBezTo>
                <a:cubicBezTo>
                  <a:pt x="6023" y="2455"/>
                  <a:pt x="6047" y="2523"/>
                  <a:pt x="6064" y="2592"/>
                </a:cubicBezTo>
                <a:cubicBezTo>
                  <a:pt x="6073" y="2629"/>
                  <a:pt x="6097" y="2700"/>
                  <a:pt x="6085" y="2739"/>
                </a:cubicBezTo>
                <a:cubicBezTo>
                  <a:pt x="6076" y="2769"/>
                  <a:pt x="6061" y="2768"/>
                  <a:pt x="6032" y="2762"/>
                </a:cubicBezTo>
                <a:cubicBezTo>
                  <a:pt x="5983" y="2751"/>
                  <a:pt x="5938" y="2725"/>
                  <a:pt x="5889" y="2713"/>
                </a:cubicBezTo>
                <a:cubicBezTo>
                  <a:pt x="5866" y="2707"/>
                  <a:pt x="5858" y="2712"/>
                  <a:pt x="5838" y="2715"/>
                </a:cubicBezTo>
                <a:cubicBezTo>
                  <a:pt x="5841" y="2743"/>
                  <a:pt x="5840" y="2753"/>
                  <a:pt x="5870" y="2775"/>
                </a:cubicBezTo>
                <a:cubicBezTo>
                  <a:pt x="5923" y="2814"/>
                  <a:pt x="5991" y="2818"/>
                  <a:pt x="6054" y="2820"/>
                </a:cubicBezTo>
                <a:cubicBezTo>
                  <a:pt x="6121" y="2822"/>
                  <a:pt x="6188" y="2817"/>
                  <a:pt x="6254" y="2829"/>
                </a:cubicBezTo>
                <a:cubicBezTo>
                  <a:pt x="6288" y="2835"/>
                  <a:pt x="6315" y="2850"/>
                  <a:pt x="6347" y="2860"/>
                </a:cubicBezTo>
                <a:cubicBezTo>
                  <a:pt x="6351" y="2860"/>
                  <a:pt x="6355" y="2861"/>
                  <a:pt x="6359" y="2861"/>
                </a:cubicBezTo>
                <a:cubicBezTo>
                  <a:pt x="6362" y="2821"/>
                  <a:pt x="6351" y="2787"/>
                  <a:pt x="6344" y="2747"/>
                </a:cubicBezTo>
                <a:cubicBezTo>
                  <a:pt x="6330" y="2668"/>
                  <a:pt x="6311" y="2569"/>
                  <a:pt x="6342" y="2492"/>
                </a:cubicBezTo>
                <a:cubicBezTo>
                  <a:pt x="6359" y="2450"/>
                  <a:pt x="6388" y="2443"/>
                  <a:pt x="6427" y="2430"/>
                </a:cubicBezTo>
                <a:cubicBezTo>
                  <a:pt x="6455" y="2421"/>
                  <a:pt x="6482" y="2412"/>
                  <a:pt x="6510" y="2402"/>
                </a:cubicBezTo>
              </a:path>
              <a:path w="7625" h="2975" extrusionOk="0">
                <a:moveTo>
                  <a:pt x="6941" y="1721"/>
                </a:moveTo>
                <a:cubicBezTo>
                  <a:pt x="6928" y="1706"/>
                  <a:pt x="6933" y="1684"/>
                  <a:pt x="6922" y="1726"/>
                </a:cubicBezTo>
                <a:cubicBezTo>
                  <a:pt x="6904" y="1794"/>
                  <a:pt x="6910" y="1870"/>
                  <a:pt x="6908" y="1940"/>
                </a:cubicBezTo>
                <a:cubicBezTo>
                  <a:pt x="6900" y="2179"/>
                  <a:pt x="6898" y="2420"/>
                  <a:pt x="6916" y="2658"/>
                </a:cubicBezTo>
                <a:cubicBezTo>
                  <a:pt x="6921" y="2721"/>
                  <a:pt x="6929" y="2783"/>
                  <a:pt x="6932" y="2845"/>
                </a:cubicBezTo>
                <a:cubicBezTo>
                  <a:pt x="6933" y="2862"/>
                  <a:pt x="6934" y="2869"/>
                  <a:pt x="6924" y="2851"/>
                </a:cubicBezTo>
              </a:path>
              <a:path w="7625" h="2975" extrusionOk="0">
                <a:moveTo>
                  <a:pt x="6682" y="2310"/>
                </a:moveTo>
                <a:cubicBezTo>
                  <a:pt x="6667" y="2275"/>
                  <a:pt x="6671" y="2259"/>
                  <a:pt x="6714" y="2246"/>
                </a:cubicBezTo>
                <a:cubicBezTo>
                  <a:pt x="6790" y="2223"/>
                  <a:pt x="6870" y="2210"/>
                  <a:pt x="6947" y="2189"/>
                </a:cubicBezTo>
                <a:cubicBezTo>
                  <a:pt x="7017" y="2170"/>
                  <a:pt x="7084" y="2150"/>
                  <a:pt x="7152" y="2127"/>
                </a:cubicBezTo>
              </a:path>
              <a:path w="7625" h="2975" extrusionOk="0">
                <a:moveTo>
                  <a:pt x="7600" y="1551"/>
                </a:moveTo>
                <a:cubicBezTo>
                  <a:pt x="7634" y="1590"/>
                  <a:pt x="7623" y="1620"/>
                  <a:pt x="7612" y="1670"/>
                </a:cubicBezTo>
                <a:cubicBezTo>
                  <a:pt x="7593" y="1759"/>
                  <a:pt x="7577" y="1848"/>
                  <a:pt x="7547" y="1934"/>
                </a:cubicBezTo>
                <a:cubicBezTo>
                  <a:pt x="7537" y="1959"/>
                  <a:pt x="7528" y="1983"/>
                  <a:pt x="7518" y="2008"/>
                </a:cubicBezTo>
              </a:path>
              <a:path w="7625" h="2975" extrusionOk="0">
                <a:moveTo>
                  <a:pt x="5533" y="2491"/>
                </a:moveTo>
                <a:cubicBezTo>
                  <a:pt x="5509" y="2517"/>
                  <a:pt x="5510" y="2555"/>
                  <a:pt x="5506" y="2592"/>
                </a:cubicBezTo>
                <a:cubicBezTo>
                  <a:pt x="5494" y="2692"/>
                  <a:pt x="5484" y="2789"/>
                  <a:pt x="5485" y="2890"/>
                </a:cubicBezTo>
                <a:cubicBezTo>
                  <a:pt x="5486" y="2918"/>
                  <a:pt x="5486" y="2946"/>
                  <a:pt x="5487" y="2974"/>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608138" y="228600"/>
            <a:ext cx="6324600" cy="701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A </a:t>
            </a:r>
            <a:r>
              <a:rPr lang="en-US" sz="4000" i="1"/>
              <a:t>function</a:t>
            </a:r>
            <a:r>
              <a:rPr lang="en-US" sz="4000"/>
              <a:t>al family?</a:t>
            </a:r>
          </a:p>
        </p:txBody>
      </p:sp>
      <p:grpSp>
        <p:nvGrpSpPr>
          <p:cNvPr id="64515" name="Group 3"/>
          <p:cNvGrpSpPr>
            <a:grpSpLocks/>
          </p:cNvGrpSpPr>
          <p:nvPr/>
        </p:nvGrpSpPr>
        <p:grpSpPr bwMode="auto">
          <a:xfrm>
            <a:off x="549275" y="990600"/>
            <a:ext cx="8043863" cy="180975"/>
            <a:chOff x="295" y="1311"/>
            <a:chExt cx="5177" cy="114"/>
          </a:xfrm>
        </p:grpSpPr>
        <p:sp>
          <p:nvSpPr>
            <p:cNvPr id="64527"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64528"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64516" name="Rectangle 6"/>
          <p:cNvSpPr>
            <a:spLocks noChangeArrowheads="1"/>
          </p:cNvSpPr>
          <p:nvPr/>
        </p:nvSpPr>
        <p:spPr bwMode="auto">
          <a:xfrm>
            <a:off x="550863" y="2166938"/>
            <a:ext cx="8048625"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solidFill>
                  <a:srgbClr val="E38B21"/>
                </a:solidFill>
                <a:latin typeface="Courier New" pitchFamily="49" charset="0"/>
              </a:rPr>
              <a:t>def</a:t>
            </a:r>
            <a:r>
              <a:rPr lang="en-US" b="1">
                <a:latin typeface="Courier New" pitchFamily="49" charset="0"/>
              </a:rPr>
              <a:t> addChild( person, Tree, jr ):</a:t>
            </a:r>
          </a:p>
          <a:p>
            <a:pPr algn="l"/>
            <a:r>
              <a:rPr lang="en-US" b="1">
                <a:latin typeface="Courier New" pitchFamily="49" charset="0"/>
              </a:rPr>
              <a:t>    </a:t>
            </a:r>
            <a:r>
              <a:rPr lang="en-US" b="1">
                <a:solidFill>
                  <a:srgbClr val="008000"/>
                </a:solidFill>
                <a:latin typeface="Courier New" pitchFamily="49" charset="0"/>
              </a:rPr>
              <a:t>""" adds person's new child to Tree """</a:t>
            </a:r>
          </a:p>
          <a:p>
            <a:pPr algn="l"/>
            <a:endParaRPr lang="en-US" b="1">
              <a:solidFill>
                <a:srgbClr val="008000"/>
              </a:solidFill>
              <a:latin typeface="Courier New" pitchFamily="49" charset="0"/>
            </a:endParaRPr>
          </a:p>
          <a:p>
            <a:pPr algn="l"/>
            <a:r>
              <a:rPr lang="en-US" b="1">
                <a:latin typeface="Courier New" pitchFamily="49" charset="0"/>
              </a:rPr>
              <a:t>    </a:t>
            </a:r>
            <a:r>
              <a:rPr lang="en-US" b="1">
                <a:solidFill>
                  <a:srgbClr val="E38B21"/>
                </a:solidFill>
                <a:latin typeface="Courier New" pitchFamily="49" charset="0"/>
              </a:rPr>
              <a:t>if</a:t>
            </a:r>
            <a:r>
              <a:rPr lang="en-US" b="1">
                <a:latin typeface="Courier New" pitchFamily="49" charset="0"/>
              </a:rPr>
              <a:t> Tree.</a:t>
            </a:r>
            <a:r>
              <a:rPr lang="en-US" b="1">
                <a:solidFill>
                  <a:srgbClr val="D917DD"/>
                </a:solidFill>
                <a:latin typeface="Courier New" pitchFamily="49" charset="0"/>
              </a:rPr>
              <a:t>has_key</a:t>
            </a:r>
            <a:r>
              <a:rPr lang="en-US" b="1">
                <a:latin typeface="Courier New" pitchFamily="49" charset="0"/>
              </a:rPr>
              <a:t>( person ) == </a:t>
            </a:r>
            <a:r>
              <a:rPr lang="en-US" b="1">
                <a:solidFill>
                  <a:srgbClr val="D917DD"/>
                </a:solidFill>
                <a:latin typeface="Courier New" pitchFamily="49" charset="0"/>
              </a:rPr>
              <a:t>False</a:t>
            </a:r>
            <a:r>
              <a:rPr lang="en-US" b="1">
                <a:latin typeface="Courier New" pitchFamily="49" charset="0"/>
              </a:rPr>
              <a:t>:</a:t>
            </a:r>
          </a:p>
          <a:p>
            <a:pPr algn="l"/>
            <a:endParaRPr lang="en-US" b="1">
              <a:latin typeface="Courier New" pitchFamily="49" charset="0"/>
            </a:endParaRPr>
          </a:p>
          <a:p>
            <a:pPr algn="l"/>
            <a:endParaRPr lang="en-US" b="1">
              <a:latin typeface="Courier New" pitchFamily="49" charset="0"/>
            </a:endParaRPr>
          </a:p>
          <a:p>
            <a:pPr algn="l"/>
            <a:endParaRPr lang="en-US" b="1">
              <a:latin typeface="Courier New" pitchFamily="49" charset="0"/>
            </a:endParaRPr>
          </a:p>
          <a:p>
            <a:pPr algn="l"/>
            <a:r>
              <a:rPr lang="en-US" b="1">
                <a:latin typeface="Courier New" pitchFamily="49" charset="0"/>
              </a:rPr>
              <a:t>    </a:t>
            </a:r>
            <a:r>
              <a:rPr lang="en-US" b="1">
                <a:solidFill>
                  <a:srgbClr val="E38B21"/>
                </a:solidFill>
                <a:latin typeface="Courier New" pitchFamily="49" charset="0"/>
              </a:rPr>
              <a:t>else</a:t>
            </a:r>
            <a:r>
              <a:rPr lang="en-US" b="1">
                <a:latin typeface="Courier New" pitchFamily="49" charset="0"/>
              </a:rPr>
              <a:t>:  </a:t>
            </a:r>
            <a:r>
              <a:rPr lang="en-US" b="1">
                <a:solidFill>
                  <a:srgbClr val="E00F0F"/>
                </a:solidFill>
                <a:latin typeface="Courier New" pitchFamily="49" charset="0"/>
              </a:rPr>
              <a:t># already in the Tree!</a:t>
            </a:r>
            <a:endParaRPr lang="en-US" b="1">
              <a:latin typeface="Courier New" pitchFamily="49" charset="0"/>
            </a:endParaRPr>
          </a:p>
        </p:txBody>
      </p:sp>
      <p:sp>
        <p:nvSpPr>
          <p:cNvPr id="64517" name="Rectangle 26"/>
          <p:cNvSpPr>
            <a:spLocks noChangeArrowheads="1"/>
          </p:cNvSpPr>
          <p:nvPr/>
        </p:nvSpPr>
        <p:spPr bwMode="auto">
          <a:xfrm>
            <a:off x="533400" y="1377950"/>
            <a:ext cx="6283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800">
                <a:latin typeface="Times New Roman" pitchFamily="18" charset="0"/>
              </a:rPr>
              <a:t>For example,    </a:t>
            </a:r>
            <a:r>
              <a:rPr lang="en-US" sz="1800" b="1">
                <a:solidFill>
                  <a:srgbClr val="1608F6"/>
                </a:solidFill>
                <a:latin typeface="Courier New" pitchFamily="49" charset="0"/>
              </a:rPr>
              <a:t>&gt;&gt;&gt; addChild(</a:t>
            </a:r>
            <a:r>
              <a:rPr lang="en-US" sz="1800" b="1">
                <a:latin typeface="Courier New" pitchFamily="49" charset="0"/>
              </a:rPr>
              <a:t> </a:t>
            </a:r>
            <a:r>
              <a:rPr lang="en-US" sz="1800" b="1">
                <a:solidFill>
                  <a:srgbClr val="0FA10C"/>
                </a:solidFill>
                <a:latin typeface="Courier New" pitchFamily="49" charset="0"/>
              </a:rPr>
              <a:t>'lisa'</a:t>
            </a:r>
            <a:r>
              <a:rPr lang="en-US" sz="1800" b="1">
                <a:solidFill>
                  <a:srgbClr val="1608F6"/>
                </a:solidFill>
                <a:latin typeface="Courier New" pitchFamily="49" charset="0"/>
              </a:rPr>
              <a:t>, T,</a:t>
            </a:r>
            <a:r>
              <a:rPr lang="en-US" sz="1800" b="1">
                <a:latin typeface="Courier New" pitchFamily="49" charset="0"/>
              </a:rPr>
              <a:t> </a:t>
            </a:r>
            <a:r>
              <a:rPr lang="en-US" sz="1800" b="1">
                <a:solidFill>
                  <a:srgbClr val="0FA10C"/>
                </a:solidFill>
                <a:latin typeface="Courier New" pitchFamily="49" charset="0"/>
              </a:rPr>
              <a:t>'abejr'</a:t>
            </a:r>
            <a:r>
              <a:rPr lang="en-US" sz="1800" b="1">
                <a:latin typeface="Courier New" pitchFamily="49" charset="0"/>
              </a:rPr>
              <a:t> </a:t>
            </a:r>
            <a:r>
              <a:rPr lang="en-US" sz="1800" b="1">
                <a:solidFill>
                  <a:srgbClr val="1608F6"/>
                </a:solidFill>
                <a:latin typeface="Courier New" pitchFamily="49" charset="0"/>
              </a:rPr>
              <a:t>)</a:t>
            </a:r>
            <a:endParaRPr lang="en-US" sz="1800" b="1">
              <a:latin typeface="Courier New" pitchFamily="49" charset="0"/>
            </a:endParaRPr>
          </a:p>
        </p:txBody>
      </p:sp>
      <p:sp>
        <p:nvSpPr>
          <p:cNvPr id="64518" name="Line 27"/>
          <p:cNvSpPr>
            <a:spLocks noChangeShapeType="1"/>
          </p:cNvSpPr>
          <p:nvPr/>
        </p:nvSpPr>
        <p:spPr bwMode="auto">
          <a:xfrm flipH="1">
            <a:off x="3886200" y="1752600"/>
            <a:ext cx="4572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19" name="Line 28"/>
          <p:cNvSpPr>
            <a:spLocks noChangeShapeType="1"/>
          </p:cNvSpPr>
          <p:nvPr/>
        </p:nvSpPr>
        <p:spPr bwMode="auto">
          <a:xfrm flipH="1">
            <a:off x="5072063" y="1725613"/>
            <a:ext cx="87312" cy="5127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0" name="Line 29"/>
          <p:cNvSpPr>
            <a:spLocks noChangeShapeType="1"/>
          </p:cNvSpPr>
          <p:nvPr/>
        </p:nvSpPr>
        <p:spPr bwMode="auto">
          <a:xfrm flipH="1">
            <a:off x="5970588" y="1730375"/>
            <a:ext cx="46037" cy="5048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1" name="Ink 32"/>
          <p:cNvSpPr>
            <a:spLocks noRot="1" noChangeAspect="1" noEditPoints="1" noChangeArrowheads="1" noChangeShapeType="1" noTextEdit="1"/>
          </p:cNvSpPr>
          <p:nvPr/>
        </p:nvSpPr>
        <p:spPr bwMode="auto">
          <a:xfrm>
            <a:off x="2200275" y="3736975"/>
            <a:ext cx="2216150" cy="801688"/>
          </a:xfrm>
          <a:custGeom>
            <a:avLst/>
            <a:gdLst>
              <a:gd name="T0" fmla="*/ 2147483647 w 6154"/>
              <a:gd name="T1" fmla="*/ 2147483647 h 2226"/>
              <a:gd name="T2" fmla="*/ 2147483647 w 6154"/>
              <a:gd name="T3" fmla="*/ 2147483647 h 2226"/>
              <a:gd name="T4" fmla="*/ 2147483647 w 6154"/>
              <a:gd name="T5" fmla="*/ 2147483647 h 2226"/>
              <a:gd name="T6" fmla="*/ 2147483647 w 6154"/>
              <a:gd name="T7" fmla="*/ 2147483647 h 2226"/>
              <a:gd name="T8" fmla="*/ 2147483647 w 6154"/>
              <a:gd name="T9" fmla="*/ 2147483647 h 2226"/>
              <a:gd name="T10" fmla="*/ 2147483647 w 6154"/>
              <a:gd name="T11" fmla="*/ 2147483647 h 2226"/>
              <a:gd name="T12" fmla="*/ 2147483647 w 6154"/>
              <a:gd name="T13" fmla="*/ 2147483647 h 2226"/>
              <a:gd name="T14" fmla="*/ 2147483647 w 6154"/>
              <a:gd name="T15" fmla="*/ 2147483647 h 2226"/>
              <a:gd name="T16" fmla="*/ 2147483647 w 6154"/>
              <a:gd name="T17" fmla="*/ 2147483647 h 2226"/>
              <a:gd name="T18" fmla="*/ 2147483647 w 6154"/>
              <a:gd name="T19" fmla="*/ 2147483647 h 2226"/>
              <a:gd name="T20" fmla="*/ 2147483647 w 6154"/>
              <a:gd name="T21" fmla="*/ 2147483647 h 2226"/>
              <a:gd name="T22" fmla="*/ 2147483647 w 6154"/>
              <a:gd name="T23" fmla="*/ 2147483647 h 2226"/>
              <a:gd name="T24" fmla="*/ 2147483647 w 6154"/>
              <a:gd name="T25" fmla="*/ 2147483647 h 2226"/>
              <a:gd name="T26" fmla="*/ 2147483647 w 6154"/>
              <a:gd name="T27" fmla="*/ 2147483647 h 2226"/>
              <a:gd name="T28" fmla="*/ 2147483647 w 6154"/>
              <a:gd name="T29" fmla="*/ 2147483647 h 2226"/>
              <a:gd name="T30" fmla="*/ 2147483647 w 6154"/>
              <a:gd name="T31" fmla="*/ 2147483647 h 2226"/>
              <a:gd name="T32" fmla="*/ 2147483647 w 6154"/>
              <a:gd name="T33" fmla="*/ 2147483647 h 2226"/>
              <a:gd name="T34" fmla="*/ 2147483647 w 6154"/>
              <a:gd name="T35" fmla="*/ 2147483647 h 2226"/>
              <a:gd name="T36" fmla="*/ 2147483647 w 6154"/>
              <a:gd name="T37" fmla="*/ 2147483647 h 2226"/>
              <a:gd name="T38" fmla="*/ 2147483647 w 6154"/>
              <a:gd name="T39" fmla="*/ 2147483647 h 2226"/>
              <a:gd name="T40" fmla="*/ 2147483647 w 6154"/>
              <a:gd name="T41" fmla="*/ 2147483647 h 2226"/>
              <a:gd name="T42" fmla="*/ 2147483647 w 6154"/>
              <a:gd name="T43" fmla="*/ 2147483647 h 2226"/>
              <a:gd name="T44" fmla="*/ 2147483647 w 6154"/>
              <a:gd name="T45" fmla="*/ 2147483647 h 2226"/>
              <a:gd name="T46" fmla="*/ 2147483647 w 6154"/>
              <a:gd name="T47" fmla="*/ 2147483647 h 2226"/>
              <a:gd name="T48" fmla="*/ 2147483647 w 6154"/>
              <a:gd name="T49" fmla="*/ 2147483647 h 2226"/>
              <a:gd name="T50" fmla="*/ 2147483647 w 6154"/>
              <a:gd name="T51" fmla="*/ 2147483647 h 2226"/>
              <a:gd name="T52" fmla="*/ 2147483647 w 6154"/>
              <a:gd name="T53" fmla="*/ 2147483647 h 2226"/>
              <a:gd name="T54" fmla="*/ 2147483647 w 6154"/>
              <a:gd name="T55" fmla="*/ 2147483647 h 2226"/>
              <a:gd name="T56" fmla="*/ 2147483647 w 6154"/>
              <a:gd name="T57" fmla="*/ 2147483647 h 2226"/>
              <a:gd name="T58" fmla="*/ 2147483647 w 6154"/>
              <a:gd name="T59" fmla="*/ 2147483647 h 2226"/>
              <a:gd name="T60" fmla="*/ 2147483647 w 6154"/>
              <a:gd name="T61" fmla="*/ 2147483647 h 2226"/>
              <a:gd name="T62" fmla="*/ 2147483647 w 6154"/>
              <a:gd name="T63" fmla="*/ 2147483647 h 2226"/>
              <a:gd name="T64" fmla="*/ 2147483647 w 6154"/>
              <a:gd name="T65" fmla="*/ 2147483647 h 2226"/>
              <a:gd name="T66" fmla="*/ 2147483647 w 6154"/>
              <a:gd name="T67" fmla="*/ 2147483647 h 2226"/>
              <a:gd name="T68" fmla="*/ 2147483647 w 6154"/>
              <a:gd name="T69" fmla="*/ 2147483647 h 2226"/>
              <a:gd name="T70" fmla="*/ 2147483647 w 6154"/>
              <a:gd name="T71" fmla="*/ 2147483647 h 2226"/>
              <a:gd name="T72" fmla="*/ 2147483647 w 6154"/>
              <a:gd name="T73" fmla="*/ 2147483647 h 2226"/>
              <a:gd name="T74" fmla="*/ 2147483647 w 6154"/>
              <a:gd name="T75" fmla="*/ 2147483647 h 2226"/>
              <a:gd name="T76" fmla="*/ 2147483647 w 6154"/>
              <a:gd name="T77" fmla="*/ 2147483647 h 2226"/>
              <a:gd name="T78" fmla="*/ 2147483647 w 6154"/>
              <a:gd name="T79" fmla="*/ 2147483647 h 2226"/>
              <a:gd name="T80" fmla="*/ 2147483647 w 6154"/>
              <a:gd name="T81" fmla="*/ 2147483647 h 2226"/>
              <a:gd name="T82" fmla="*/ 2147483647 w 6154"/>
              <a:gd name="T83" fmla="*/ 2147483647 h 2226"/>
              <a:gd name="T84" fmla="*/ 2147483647 w 6154"/>
              <a:gd name="T85" fmla="*/ 2147483647 h 2226"/>
              <a:gd name="T86" fmla="*/ 2147483647 w 6154"/>
              <a:gd name="T87" fmla="*/ 2147483647 h 2226"/>
              <a:gd name="T88" fmla="*/ 2147483647 w 6154"/>
              <a:gd name="T89" fmla="*/ 2147483647 h 2226"/>
              <a:gd name="T90" fmla="*/ 2147483647 w 6154"/>
              <a:gd name="T91" fmla="*/ 2147483647 h 2226"/>
              <a:gd name="T92" fmla="*/ 2147483647 w 6154"/>
              <a:gd name="T93" fmla="*/ 2147483647 h 2226"/>
              <a:gd name="T94" fmla="*/ 2147483647 w 6154"/>
              <a:gd name="T95" fmla="*/ 2147483647 h 2226"/>
              <a:gd name="T96" fmla="*/ 2147483647 w 6154"/>
              <a:gd name="T97" fmla="*/ 2147483647 h 2226"/>
              <a:gd name="T98" fmla="*/ 2147483647 w 6154"/>
              <a:gd name="T99" fmla="*/ 2147483647 h 2226"/>
              <a:gd name="T100" fmla="*/ 2147483647 w 6154"/>
              <a:gd name="T101" fmla="*/ 2147483647 h 2226"/>
              <a:gd name="T102" fmla="*/ 2147483647 w 6154"/>
              <a:gd name="T103" fmla="*/ 2147483647 h 2226"/>
              <a:gd name="T104" fmla="*/ 2147483647 w 6154"/>
              <a:gd name="T105" fmla="*/ 2147483647 h 2226"/>
              <a:gd name="T106" fmla="*/ 2147483647 w 6154"/>
              <a:gd name="T107" fmla="*/ 2147483647 h 2226"/>
              <a:gd name="T108" fmla="*/ 2147483647 w 6154"/>
              <a:gd name="T109" fmla="*/ 2147483647 h 22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54"/>
              <a:gd name="T166" fmla="*/ 0 h 2226"/>
              <a:gd name="T167" fmla="*/ 6154 w 6154"/>
              <a:gd name="T168" fmla="*/ 2226 h 222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54" h="2226" extrusionOk="0">
                <a:moveTo>
                  <a:pt x="525" y="522"/>
                </a:moveTo>
                <a:cubicBezTo>
                  <a:pt x="539" y="523"/>
                  <a:pt x="542" y="522"/>
                  <a:pt x="550" y="527"/>
                </a:cubicBezTo>
                <a:cubicBezTo>
                  <a:pt x="545" y="561"/>
                  <a:pt x="538" y="596"/>
                  <a:pt x="535" y="630"/>
                </a:cubicBezTo>
                <a:cubicBezTo>
                  <a:pt x="529" y="693"/>
                  <a:pt x="526" y="757"/>
                  <a:pt x="523" y="820"/>
                </a:cubicBezTo>
                <a:cubicBezTo>
                  <a:pt x="520" y="902"/>
                  <a:pt x="515" y="985"/>
                  <a:pt x="509" y="1067"/>
                </a:cubicBezTo>
                <a:cubicBezTo>
                  <a:pt x="504" y="1138"/>
                  <a:pt x="495" y="1208"/>
                  <a:pt x="482" y="1278"/>
                </a:cubicBezTo>
                <a:cubicBezTo>
                  <a:pt x="478" y="1301"/>
                  <a:pt x="472" y="1373"/>
                  <a:pt x="446" y="1386"/>
                </a:cubicBezTo>
                <a:cubicBezTo>
                  <a:pt x="436" y="1392"/>
                  <a:pt x="432" y="1394"/>
                  <a:pt x="425" y="1387"/>
                </a:cubicBezTo>
              </a:path>
              <a:path w="6154" h="2226" extrusionOk="0">
                <a:moveTo>
                  <a:pt x="0" y="529"/>
                </a:moveTo>
                <a:cubicBezTo>
                  <a:pt x="33" y="457"/>
                  <a:pt x="76" y="434"/>
                  <a:pt x="150" y="401"/>
                </a:cubicBezTo>
                <a:cubicBezTo>
                  <a:pt x="288" y="339"/>
                  <a:pt x="440" y="313"/>
                  <a:pt x="587" y="280"/>
                </a:cubicBezTo>
                <a:cubicBezTo>
                  <a:pt x="687" y="257"/>
                  <a:pt x="791" y="234"/>
                  <a:pt x="893" y="227"/>
                </a:cubicBezTo>
                <a:cubicBezTo>
                  <a:pt x="947" y="223"/>
                  <a:pt x="983" y="229"/>
                  <a:pt x="1032" y="245"/>
                </a:cubicBezTo>
              </a:path>
              <a:path w="6154" h="2226" extrusionOk="0">
                <a:moveTo>
                  <a:pt x="813" y="1327"/>
                </a:moveTo>
                <a:cubicBezTo>
                  <a:pt x="824" y="1297"/>
                  <a:pt x="830" y="1269"/>
                  <a:pt x="835" y="1236"/>
                </a:cubicBezTo>
                <a:cubicBezTo>
                  <a:pt x="845" y="1167"/>
                  <a:pt x="856" y="1099"/>
                  <a:pt x="870" y="1031"/>
                </a:cubicBezTo>
                <a:cubicBezTo>
                  <a:pt x="882" y="970"/>
                  <a:pt x="893" y="897"/>
                  <a:pt x="925" y="842"/>
                </a:cubicBezTo>
                <a:cubicBezTo>
                  <a:pt x="948" y="801"/>
                  <a:pt x="977" y="778"/>
                  <a:pt x="1022" y="768"/>
                </a:cubicBezTo>
                <a:cubicBezTo>
                  <a:pt x="1053" y="761"/>
                  <a:pt x="1083" y="765"/>
                  <a:pt x="1114" y="768"/>
                </a:cubicBezTo>
              </a:path>
              <a:path w="6154" h="2226" extrusionOk="0">
                <a:moveTo>
                  <a:pt x="1106" y="1085"/>
                </a:moveTo>
                <a:cubicBezTo>
                  <a:pt x="1132" y="1115"/>
                  <a:pt x="1160" y="1121"/>
                  <a:pt x="1202" y="1113"/>
                </a:cubicBezTo>
                <a:cubicBezTo>
                  <a:pt x="1264" y="1101"/>
                  <a:pt x="1331" y="1076"/>
                  <a:pt x="1386" y="1046"/>
                </a:cubicBezTo>
                <a:cubicBezTo>
                  <a:pt x="1442" y="1015"/>
                  <a:pt x="1513" y="967"/>
                  <a:pt x="1528" y="900"/>
                </a:cubicBezTo>
                <a:cubicBezTo>
                  <a:pt x="1536" y="866"/>
                  <a:pt x="1517" y="835"/>
                  <a:pt x="1482" y="829"/>
                </a:cubicBezTo>
                <a:cubicBezTo>
                  <a:pt x="1432" y="821"/>
                  <a:pt x="1386" y="864"/>
                  <a:pt x="1358" y="899"/>
                </a:cubicBezTo>
                <a:cubicBezTo>
                  <a:pt x="1308" y="962"/>
                  <a:pt x="1286" y="1046"/>
                  <a:pt x="1276" y="1125"/>
                </a:cubicBezTo>
                <a:cubicBezTo>
                  <a:pt x="1265" y="1215"/>
                  <a:pt x="1265" y="1325"/>
                  <a:pt x="1314" y="1405"/>
                </a:cubicBezTo>
                <a:cubicBezTo>
                  <a:pt x="1340" y="1448"/>
                  <a:pt x="1381" y="1468"/>
                  <a:pt x="1431" y="1459"/>
                </a:cubicBezTo>
                <a:cubicBezTo>
                  <a:pt x="1470" y="1446"/>
                  <a:pt x="1484" y="1441"/>
                  <a:pt x="1507" y="1425"/>
                </a:cubicBezTo>
              </a:path>
              <a:path w="6154" h="2226" extrusionOk="0">
                <a:moveTo>
                  <a:pt x="1730" y="1160"/>
                </a:moveTo>
                <a:cubicBezTo>
                  <a:pt x="1751" y="1194"/>
                  <a:pt x="1767" y="1211"/>
                  <a:pt x="1809" y="1216"/>
                </a:cubicBezTo>
                <a:cubicBezTo>
                  <a:pt x="1851" y="1221"/>
                  <a:pt x="1898" y="1207"/>
                  <a:pt x="1932" y="1184"/>
                </a:cubicBezTo>
                <a:cubicBezTo>
                  <a:pt x="1970" y="1159"/>
                  <a:pt x="1999" y="1120"/>
                  <a:pt x="2008" y="1075"/>
                </a:cubicBezTo>
                <a:cubicBezTo>
                  <a:pt x="2017" y="1028"/>
                  <a:pt x="1998" y="983"/>
                  <a:pt x="1958" y="957"/>
                </a:cubicBezTo>
                <a:cubicBezTo>
                  <a:pt x="1907" y="924"/>
                  <a:pt x="1841" y="932"/>
                  <a:pt x="1789" y="959"/>
                </a:cubicBezTo>
                <a:cubicBezTo>
                  <a:pt x="1720" y="995"/>
                  <a:pt x="1673" y="1064"/>
                  <a:pt x="1651" y="1137"/>
                </a:cubicBezTo>
                <a:cubicBezTo>
                  <a:pt x="1630" y="1207"/>
                  <a:pt x="1636" y="1290"/>
                  <a:pt x="1673" y="1353"/>
                </a:cubicBezTo>
                <a:cubicBezTo>
                  <a:pt x="1709" y="1414"/>
                  <a:pt x="1766" y="1439"/>
                  <a:pt x="1836" y="1431"/>
                </a:cubicBezTo>
                <a:cubicBezTo>
                  <a:pt x="1854" y="1427"/>
                  <a:pt x="1872" y="1422"/>
                  <a:pt x="1890" y="1418"/>
                </a:cubicBezTo>
              </a:path>
              <a:path w="6154" h="2226" extrusionOk="0">
                <a:moveTo>
                  <a:pt x="2815" y="216"/>
                </a:moveTo>
                <a:cubicBezTo>
                  <a:pt x="2771" y="181"/>
                  <a:pt x="2746" y="164"/>
                  <a:pt x="2683" y="156"/>
                </a:cubicBezTo>
                <a:cubicBezTo>
                  <a:pt x="2621" y="149"/>
                  <a:pt x="2547" y="155"/>
                  <a:pt x="2486" y="167"/>
                </a:cubicBezTo>
                <a:cubicBezTo>
                  <a:pt x="2445" y="175"/>
                  <a:pt x="2378" y="189"/>
                  <a:pt x="2355" y="230"/>
                </a:cubicBezTo>
                <a:cubicBezTo>
                  <a:pt x="2321" y="291"/>
                  <a:pt x="2342" y="367"/>
                  <a:pt x="2350" y="431"/>
                </a:cubicBezTo>
                <a:cubicBezTo>
                  <a:pt x="2386" y="714"/>
                  <a:pt x="2415" y="992"/>
                  <a:pt x="2409" y="1278"/>
                </a:cubicBezTo>
                <a:cubicBezTo>
                  <a:pt x="2404" y="1500"/>
                  <a:pt x="2371" y="1723"/>
                  <a:pt x="2376" y="1944"/>
                </a:cubicBezTo>
                <a:cubicBezTo>
                  <a:pt x="2378" y="2029"/>
                  <a:pt x="2394" y="2080"/>
                  <a:pt x="2471" y="2115"/>
                </a:cubicBezTo>
                <a:cubicBezTo>
                  <a:pt x="2533" y="2143"/>
                  <a:pt x="2614" y="2126"/>
                  <a:pt x="2678" y="2126"/>
                </a:cubicBezTo>
                <a:cubicBezTo>
                  <a:pt x="2709" y="2126"/>
                  <a:pt x="2736" y="2124"/>
                  <a:pt x="2765" y="2121"/>
                </a:cubicBezTo>
              </a:path>
              <a:path w="6154" h="2226" extrusionOk="0">
                <a:moveTo>
                  <a:pt x="4040" y="915"/>
                </a:moveTo>
                <a:cubicBezTo>
                  <a:pt x="4043" y="903"/>
                  <a:pt x="4044" y="898"/>
                  <a:pt x="4036" y="891"/>
                </a:cubicBezTo>
              </a:path>
              <a:path w="6154" h="2226" extrusionOk="0">
                <a:moveTo>
                  <a:pt x="5614" y="77"/>
                </a:moveTo>
                <a:cubicBezTo>
                  <a:pt x="5644" y="53"/>
                  <a:pt x="5669" y="24"/>
                  <a:pt x="5707" y="11"/>
                </a:cubicBezTo>
                <a:cubicBezTo>
                  <a:pt x="5742" y="-1"/>
                  <a:pt x="5789" y="-8"/>
                  <a:pt x="5820" y="19"/>
                </a:cubicBezTo>
                <a:cubicBezTo>
                  <a:pt x="5901" y="90"/>
                  <a:pt x="5914" y="245"/>
                  <a:pt x="5932" y="342"/>
                </a:cubicBezTo>
                <a:cubicBezTo>
                  <a:pt x="6006" y="747"/>
                  <a:pt x="6105" y="1164"/>
                  <a:pt x="6148" y="1573"/>
                </a:cubicBezTo>
                <a:cubicBezTo>
                  <a:pt x="6159" y="1680"/>
                  <a:pt x="6156" y="1786"/>
                  <a:pt x="6079" y="1869"/>
                </a:cubicBezTo>
                <a:cubicBezTo>
                  <a:pt x="5988" y="1967"/>
                  <a:pt x="5845" y="1988"/>
                  <a:pt x="5721" y="2010"/>
                </a:cubicBezTo>
                <a:cubicBezTo>
                  <a:pt x="5651" y="2023"/>
                  <a:pt x="5582" y="2037"/>
                  <a:pt x="5513" y="2054"/>
                </a:cubicBezTo>
              </a:path>
              <a:path w="6154" h="2226" extrusionOk="0">
                <a:moveTo>
                  <a:pt x="2840" y="1327"/>
                </a:moveTo>
                <a:cubicBezTo>
                  <a:pt x="2839" y="1304"/>
                  <a:pt x="2838" y="1282"/>
                  <a:pt x="2843" y="1259"/>
                </a:cubicBezTo>
                <a:cubicBezTo>
                  <a:pt x="2845" y="1253"/>
                  <a:pt x="2846" y="1246"/>
                  <a:pt x="2848" y="1240"/>
                </a:cubicBezTo>
                <a:cubicBezTo>
                  <a:pt x="2849" y="1298"/>
                  <a:pt x="2841" y="1356"/>
                  <a:pt x="2838" y="1414"/>
                </a:cubicBezTo>
                <a:cubicBezTo>
                  <a:pt x="2824" y="1654"/>
                  <a:pt x="2839" y="1897"/>
                  <a:pt x="2810" y="2135"/>
                </a:cubicBezTo>
                <a:cubicBezTo>
                  <a:pt x="2805" y="2176"/>
                  <a:pt x="2811" y="2224"/>
                  <a:pt x="2764" y="2219"/>
                </a:cubicBezTo>
              </a:path>
              <a:path w="6154" h="2226" extrusionOk="0">
                <a:moveTo>
                  <a:pt x="2637" y="1455"/>
                </a:moveTo>
                <a:cubicBezTo>
                  <a:pt x="2649" y="1361"/>
                  <a:pt x="2655" y="1272"/>
                  <a:pt x="2710" y="1191"/>
                </a:cubicBezTo>
                <a:cubicBezTo>
                  <a:pt x="2750" y="1132"/>
                  <a:pt x="2812" y="1112"/>
                  <a:pt x="2881" y="1128"/>
                </a:cubicBezTo>
                <a:cubicBezTo>
                  <a:pt x="2983" y="1152"/>
                  <a:pt x="3089" y="1268"/>
                  <a:pt x="3089" y="1376"/>
                </a:cubicBezTo>
                <a:cubicBezTo>
                  <a:pt x="3089" y="1415"/>
                  <a:pt x="3067" y="1469"/>
                  <a:pt x="3030" y="1487"/>
                </a:cubicBezTo>
                <a:cubicBezTo>
                  <a:pt x="3001" y="1501"/>
                  <a:pt x="2952" y="1499"/>
                  <a:pt x="2921" y="1495"/>
                </a:cubicBezTo>
                <a:cubicBezTo>
                  <a:pt x="2914" y="1494"/>
                  <a:pt x="2908" y="1492"/>
                  <a:pt x="2901" y="1491"/>
                </a:cubicBezTo>
              </a:path>
              <a:path w="6154" h="2226" extrusionOk="0">
                <a:moveTo>
                  <a:pt x="3073" y="1510"/>
                </a:moveTo>
                <a:cubicBezTo>
                  <a:pt x="3131" y="1496"/>
                  <a:pt x="3193" y="1478"/>
                  <a:pt x="3243" y="1445"/>
                </a:cubicBezTo>
                <a:cubicBezTo>
                  <a:pt x="3296" y="1410"/>
                  <a:pt x="3348" y="1359"/>
                  <a:pt x="3383" y="1305"/>
                </a:cubicBezTo>
                <a:cubicBezTo>
                  <a:pt x="3406" y="1268"/>
                  <a:pt x="3431" y="1213"/>
                  <a:pt x="3416" y="1168"/>
                </a:cubicBezTo>
                <a:cubicBezTo>
                  <a:pt x="3402" y="1126"/>
                  <a:pt x="3357" y="1127"/>
                  <a:pt x="3323" y="1139"/>
                </a:cubicBezTo>
                <a:cubicBezTo>
                  <a:pt x="3232" y="1171"/>
                  <a:pt x="3168" y="1278"/>
                  <a:pt x="3163" y="1371"/>
                </a:cubicBezTo>
                <a:cubicBezTo>
                  <a:pt x="3160" y="1434"/>
                  <a:pt x="3191" y="1473"/>
                  <a:pt x="3252" y="1479"/>
                </a:cubicBezTo>
                <a:cubicBezTo>
                  <a:pt x="3288" y="1483"/>
                  <a:pt x="3327" y="1476"/>
                  <a:pt x="3363" y="1477"/>
                </a:cubicBezTo>
                <a:cubicBezTo>
                  <a:pt x="3400" y="1478"/>
                  <a:pt x="3433" y="1486"/>
                  <a:pt x="3469" y="1493"/>
                </a:cubicBezTo>
                <a:cubicBezTo>
                  <a:pt x="3476" y="1464"/>
                  <a:pt x="3478" y="1450"/>
                  <a:pt x="3477" y="1413"/>
                </a:cubicBezTo>
                <a:cubicBezTo>
                  <a:pt x="3474" y="1324"/>
                  <a:pt x="3477" y="1220"/>
                  <a:pt x="3531" y="1145"/>
                </a:cubicBezTo>
                <a:cubicBezTo>
                  <a:pt x="3554" y="1113"/>
                  <a:pt x="3596" y="1077"/>
                  <a:pt x="3633" y="1062"/>
                </a:cubicBezTo>
                <a:cubicBezTo>
                  <a:pt x="3676" y="1045"/>
                  <a:pt x="3730" y="1032"/>
                  <a:pt x="3776" y="1026"/>
                </a:cubicBezTo>
                <a:cubicBezTo>
                  <a:pt x="3834" y="1019"/>
                  <a:pt x="3895" y="1013"/>
                  <a:pt x="3953" y="1015"/>
                </a:cubicBezTo>
                <a:cubicBezTo>
                  <a:pt x="3974" y="1017"/>
                  <a:pt x="3978" y="1019"/>
                  <a:pt x="3990" y="1017"/>
                </a:cubicBezTo>
                <a:cubicBezTo>
                  <a:pt x="3967" y="1036"/>
                  <a:pt x="3944" y="1045"/>
                  <a:pt x="3913" y="1057"/>
                </a:cubicBezTo>
                <a:cubicBezTo>
                  <a:pt x="3868" y="1074"/>
                  <a:pt x="3816" y="1093"/>
                  <a:pt x="3782" y="1128"/>
                </a:cubicBezTo>
                <a:cubicBezTo>
                  <a:pt x="3746" y="1165"/>
                  <a:pt x="3766" y="1202"/>
                  <a:pt x="3799" y="1233"/>
                </a:cubicBezTo>
                <a:cubicBezTo>
                  <a:pt x="3879" y="1309"/>
                  <a:pt x="4019" y="1323"/>
                  <a:pt x="4089" y="1406"/>
                </a:cubicBezTo>
                <a:cubicBezTo>
                  <a:pt x="4092" y="1413"/>
                  <a:pt x="4095" y="1420"/>
                  <a:pt x="4098" y="1427"/>
                </a:cubicBezTo>
                <a:cubicBezTo>
                  <a:pt x="4058" y="1467"/>
                  <a:pt x="4030" y="1488"/>
                  <a:pt x="3973" y="1510"/>
                </a:cubicBezTo>
                <a:cubicBezTo>
                  <a:pt x="3903" y="1537"/>
                  <a:pt x="3826" y="1560"/>
                  <a:pt x="3751" y="1569"/>
                </a:cubicBezTo>
                <a:cubicBezTo>
                  <a:pt x="3704" y="1575"/>
                  <a:pt x="3708" y="1563"/>
                  <a:pt x="3676" y="1548"/>
                </a:cubicBezTo>
              </a:path>
              <a:path w="6154" h="2226" extrusionOk="0">
                <a:moveTo>
                  <a:pt x="4146" y="1334"/>
                </a:moveTo>
                <a:cubicBezTo>
                  <a:pt x="4148" y="1374"/>
                  <a:pt x="4146" y="1415"/>
                  <a:pt x="4163" y="1451"/>
                </a:cubicBezTo>
                <a:cubicBezTo>
                  <a:pt x="4182" y="1491"/>
                  <a:pt x="4214" y="1502"/>
                  <a:pt x="4255" y="1504"/>
                </a:cubicBezTo>
                <a:cubicBezTo>
                  <a:pt x="4295" y="1506"/>
                  <a:pt x="4331" y="1486"/>
                  <a:pt x="4345" y="1447"/>
                </a:cubicBezTo>
                <a:cubicBezTo>
                  <a:pt x="4361" y="1403"/>
                  <a:pt x="4320" y="1357"/>
                  <a:pt x="4296" y="1325"/>
                </a:cubicBezTo>
                <a:cubicBezTo>
                  <a:pt x="4248" y="1261"/>
                  <a:pt x="4172" y="1199"/>
                  <a:pt x="4143" y="1123"/>
                </a:cubicBezTo>
                <a:cubicBezTo>
                  <a:pt x="4129" y="1086"/>
                  <a:pt x="4145" y="1078"/>
                  <a:pt x="4173" y="1062"/>
                </a:cubicBezTo>
                <a:cubicBezTo>
                  <a:pt x="4260" y="1014"/>
                  <a:pt x="4433" y="1094"/>
                  <a:pt x="4500" y="1146"/>
                </a:cubicBezTo>
                <a:cubicBezTo>
                  <a:pt x="4536" y="1174"/>
                  <a:pt x="4567" y="1208"/>
                  <a:pt x="4595" y="1245"/>
                </a:cubicBezTo>
                <a:cubicBezTo>
                  <a:pt x="4616" y="1273"/>
                  <a:pt x="4621" y="1275"/>
                  <a:pt x="4642" y="1289"/>
                </a:cubicBezTo>
                <a:cubicBezTo>
                  <a:pt x="4679" y="1245"/>
                  <a:pt x="4709" y="1196"/>
                  <a:pt x="4746" y="1152"/>
                </a:cubicBezTo>
                <a:cubicBezTo>
                  <a:pt x="4769" y="1125"/>
                  <a:pt x="4791" y="1100"/>
                  <a:pt x="4828" y="1101"/>
                </a:cubicBezTo>
                <a:cubicBezTo>
                  <a:pt x="4863" y="1102"/>
                  <a:pt x="4901" y="1169"/>
                  <a:pt x="4918" y="1192"/>
                </a:cubicBezTo>
                <a:cubicBezTo>
                  <a:pt x="4963" y="1254"/>
                  <a:pt x="5007" y="1346"/>
                  <a:pt x="5085" y="1370"/>
                </a:cubicBezTo>
                <a:cubicBezTo>
                  <a:pt x="5118" y="1375"/>
                  <a:pt x="5129" y="1377"/>
                  <a:pt x="5151" y="1371"/>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22" name="Ink 33"/>
          <p:cNvSpPr>
            <a:spLocks noRot="1" noChangeAspect="1" noEditPoints="1" noChangeArrowheads="1" noChangeShapeType="1" noTextEdit="1"/>
          </p:cNvSpPr>
          <p:nvPr/>
        </p:nvSpPr>
        <p:spPr bwMode="auto">
          <a:xfrm>
            <a:off x="4618038" y="3995738"/>
            <a:ext cx="228600" cy="125412"/>
          </a:xfrm>
          <a:custGeom>
            <a:avLst/>
            <a:gdLst>
              <a:gd name="T0" fmla="*/ 0 w 634"/>
              <a:gd name="T1" fmla="*/ 2147483647 h 348"/>
              <a:gd name="T2" fmla="*/ 2147483647 w 634"/>
              <a:gd name="T3" fmla="*/ 2147483647 h 348"/>
              <a:gd name="T4" fmla="*/ 2147483647 w 634"/>
              <a:gd name="T5" fmla="*/ 2147483647 h 348"/>
              <a:gd name="T6" fmla="*/ 2147483647 w 634"/>
              <a:gd name="T7" fmla="*/ 0 h 348"/>
              <a:gd name="T8" fmla="*/ 2147483647 w 634"/>
              <a:gd name="T9" fmla="*/ 2147483647 h 348"/>
              <a:gd name="T10" fmla="*/ 2147483647 w 634"/>
              <a:gd name="T11" fmla="*/ 2147483647 h 348"/>
              <a:gd name="T12" fmla="*/ 2147483647 w 634"/>
              <a:gd name="T13" fmla="*/ 2147483647 h 348"/>
              <a:gd name="T14" fmla="*/ 2147483647 w 634"/>
              <a:gd name="T15" fmla="*/ 2147483647 h 348"/>
              <a:gd name="T16" fmla="*/ 2147483647 w 634"/>
              <a:gd name="T17" fmla="*/ 2147483647 h 3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4"/>
              <a:gd name="T28" fmla="*/ 0 h 348"/>
              <a:gd name="T29" fmla="*/ 634 w 634"/>
              <a:gd name="T30" fmla="*/ 348 h 3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4" h="348" extrusionOk="0">
                <a:moveTo>
                  <a:pt x="0" y="93"/>
                </a:moveTo>
                <a:cubicBezTo>
                  <a:pt x="37" y="93"/>
                  <a:pt x="73" y="88"/>
                  <a:pt x="110" y="83"/>
                </a:cubicBezTo>
                <a:cubicBezTo>
                  <a:pt x="185" y="72"/>
                  <a:pt x="259" y="54"/>
                  <a:pt x="333" y="40"/>
                </a:cubicBezTo>
                <a:cubicBezTo>
                  <a:pt x="390" y="29"/>
                  <a:pt x="442" y="19"/>
                  <a:pt x="496" y="0"/>
                </a:cubicBezTo>
              </a:path>
              <a:path w="634" h="348" extrusionOk="0">
                <a:moveTo>
                  <a:pt x="62" y="329"/>
                </a:moveTo>
                <a:cubicBezTo>
                  <a:pt x="81" y="347"/>
                  <a:pt x="109" y="341"/>
                  <a:pt x="139" y="343"/>
                </a:cubicBezTo>
                <a:cubicBezTo>
                  <a:pt x="209" y="348"/>
                  <a:pt x="279" y="346"/>
                  <a:pt x="349" y="343"/>
                </a:cubicBezTo>
                <a:cubicBezTo>
                  <a:pt x="421" y="340"/>
                  <a:pt x="492" y="334"/>
                  <a:pt x="564" y="330"/>
                </a:cubicBezTo>
                <a:cubicBezTo>
                  <a:pt x="587" y="329"/>
                  <a:pt x="610" y="327"/>
                  <a:pt x="633" y="327"/>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23" name="Ink 34"/>
          <p:cNvSpPr>
            <a:spLocks noRot="1" noChangeAspect="1" noEditPoints="1" noChangeArrowheads="1" noChangeShapeType="1" noTextEdit="1"/>
          </p:cNvSpPr>
          <p:nvPr/>
        </p:nvSpPr>
        <p:spPr bwMode="auto">
          <a:xfrm>
            <a:off x="5092700" y="3770313"/>
            <a:ext cx="854075" cy="681037"/>
          </a:xfrm>
          <a:custGeom>
            <a:avLst/>
            <a:gdLst>
              <a:gd name="T0" fmla="*/ 2147483647 w 2373"/>
              <a:gd name="T1" fmla="*/ 2147483647 h 1896"/>
              <a:gd name="T2" fmla="*/ 2147483647 w 2373"/>
              <a:gd name="T3" fmla="*/ 2147483647 h 1896"/>
              <a:gd name="T4" fmla="*/ 2147483647 w 2373"/>
              <a:gd name="T5" fmla="*/ 2147483647 h 1896"/>
              <a:gd name="T6" fmla="*/ 2147483647 w 2373"/>
              <a:gd name="T7" fmla="*/ 2147483647 h 1896"/>
              <a:gd name="T8" fmla="*/ 2147483647 w 2373"/>
              <a:gd name="T9" fmla="*/ 2147483647 h 1896"/>
              <a:gd name="T10" fmla="*/ 2147483647 w 2373"/>
              <a:gd name="T11" fmla="*/ 2147483647 h 1896"/>
              <a:gd name="T12" fmla="*/ 2147483647 w 2373"/>
              <a:gd name="T13" fmla="*/ 2147483647 h 1896"/>
              <a:gd name="T14" fmla="*/ 2147483647 w 2373"/>
              <a:gd name="T15" fmla="*/ 2147483647 h 1896"/>
              <a:gd name="T16" fmla="*/ 2147483647 w 2373"/>
              <a:gd name="T17" fmla="*/ 2147483647 h 1896"/>
              <a:gd name="T18" fmla="*/ 2147483647 w 2373"/>
              <a:gd name="T19" fmla="*/ 2147483647 h 1896"/>
              <a:gd name="T20" fmla="*/ 2147483647 w 2373"/>
              <a:gd name="T21" fmla="*/ 2147483647 h 1896"/>
              <a:gd name="T22" fmla="*/ 2147483647 w 2373"/>
              <a:gd name="T23" fmla="*/ 2147483647 h 1896"/>
              <a:gd name="T24" fmla="*/ 2147483647 w 2373"/>
              <a:gd name="T25" fmla="*/ 2147483647 h 1896"/>
              <a:gd name="T26" fmla="*/ 2147483647 w 2373"/>
              <a:gd name="T27" fmla="*/ 2147483647 h 1896"/>
              <a:gd name="T28" fmla="*/ 2147483647 w 2373"/>
              <a:gd name="T29" fmla="*/ 2147483647 h 1896"/>
              <a:gd name="T30" fmla="*/ 2147483647 w 2373"/>
              <a:gd name="T31" fmla="*/ 2147483647 h 1896"/>
              <a:gd name="T32" fmla="*/ 2147483647 w 2373"/>
              <a:gd name="T33" fmla="*/ 2147483647 h 1896"/>
              <a:gd name="T34" fmla="*/ 2147483647 w 2373"/>
              <a:gd name="T35" fmla="*/ 2147483647 h 1896"/>
              <a:gd name="T36" fmla="*/ 2147483647 w 2373"/>
              <a:gd name="T37" fmla="*/ 2147483647 h 1896"/>
              <a:gd name="T38" fmla="*/ 2147483647 w 2373"/>
              <a:gd name="T39" fmla="*/ 2147483647 h 1896"/>
              <a:gd name="T40" fmla="*/ 2147483647 w 2373"/>
              <a:gd name="T41" fmla="*/ 2147483647 h 1896"/>
              <a:gd name="T42" fmla="*/ 2147483647 w 2373"/>
              <a:gd name="T43" fmla="*/ 0 h 1896"/>
              <a:gd name="T44" fmla="*/ 2147483647 w 2373"/>
              <a:gd name="T45" fmla="*/ 2147483647 h 1896"/>
              <a:gd name="T46" fmla="*/ 2147483647 w 2373"/>
              <a:gd name="T47" fmla="*/ 2147483647 h 1896"/>
              <a:gd name="T48" fmla="*/ 2147483647 w 2373"/>
              <a:gd name="T49" fmla="*/ 2147483647 h 1896"/>
              <a:gd name="T50" fmla="*/ 2147483647 w 2373"/>
              <a:gd name="T51" fmla="*/ 2147483647 h 1896"/>
              <a:gd name="T52" fmla="*/ 2147483647 w 2373"/>
              <a:gd name="T53" fmla="*/ 2147483647 h 1896"/>
              <a:gd name="T54" fmla="*/ 2147483647 w 2373"/>
              <a:gd name="T55" fmla="*/ 2147483647 h 18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73"/>
              <a:gd name="T85" fmla="*/ 0 h 1896"/>
              <a:gd name="T86" fmla="*/ 2373 w 2373"/>
              <a:gd name="T87" fmla="*/ 1896 h 18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73" h="1896" extrusionOk="0">
                <a:moveTo>
                  <a:pt x="1306" y="864"/>
                </a:moveTo>
                <a:cubicBezTo>
                  <a:pt x="1292" y="920"/>
                  <a:pt x="1303" y="963"/>
                  <a:pt x="1315" y="1021"/>
                </a:cubicBezTo>
                <a:cubicBezTo>
                  <a:pt x="1349" y="1176"/>
                  <a:pt x="1401" y="1329"/>
                  <a:pt x="1423" y="1486"/>
                </a:cubicBezTo>
                <a:cubicBezTo>
                  <a:pt x="1436" y="1577"/>
                  <a:pt x="1434" y="1668"/>
                  <a:pt x="1393" y="1752"/>
                </a:cubicBezTo>
                <a:cubicBezTo>
                  <a:pt x="1358" y="1823"/>
                  <a:pt x="1294" y="1873"/>
                  <a:pt x="1217" y="1890"/>
                </a:cubicBezTo>
                <a:cubicBezTo>
                  <a:pt x="1080" y="1920"/>
                  <a:pt x="949" y="1822"/>
                  <a:pt x="880" y="1712"/>
                </a:cubicBezTo>
                <a:cubicBezTo>
                  <a:pt x="840" y="1633"/>
                  <a:pt x="826" y="1605"/>
                  <a:pt x="813" y="1546"/>
                </a:cubicBezTo>
              </a:path>
              <a:path w="2373" h="1896" extrusionOk="0">
                <a:moveTo>
                  <a:pt x="1052" y="535"/>
                </a:moveTo>
                <a:cubicBezTo>
                  <a:pt x="1057" y="518"/>
                  <a:pt x="1061" y="507"/>
                  <a:pt x="1061" y="490"/>
                </a:cubicBezTo>
                <a:cubicBezTo>
                  <a:pt x="1081" y="482"/>
                  <a:pt x="1085" y="479"/>
                  <a:pt x="1099" y="479"/>
                </a:cubicBezTo>
              </a:path>
              <a:path w="2373" h="1896" extrusionOk="0">
                <a:moveTo>
                  <a:pt x="1525" y="897"/>
                </a:moveTo>
                <a:cubicBezTo>
                  <a:pt x="1556" y="950"/>
                  <a:pt x="1588" y="1003"/>
                  <a:pt x="1614" y="1058"/>
                </a:cubicBezTo>
                <a:cubicBezTo>
                  <a:pt x="1637" y="1107"/>
                  <a:pt x="1659" y="1156"/>
                  <a:pt x="1680" y="1206"/>
                </a:cubicBezTo>
                <a:cubicBezTo>
                  <a:pt x="1691" y="1232"/>
                  <a:pt x="1705" y="1256"/>
                  <a:pt x="1718" y="1280"/>
                </a:cubicBezTo>
                <a:cubicBezTo>
                  <a:pt x="1725" y="1233"/>
                  <a:pt x="1725" y="1186"/>
                  <a:pt x="1728" y="1139"/>
                </a:cubicBezTo>
                <a:cubicBezTo>
                  <a:pt x="1734" y="1046"/>
                  <a:pt x="1747" y="944"/>
                  <a:pt x="1806" y="868"/>
                </a:cubicBezTo>
                <a:cubicBezTo>
                  <a:pt x="1855" y="805"/>
                  <a:pt x="1929" y="777"/>
                  <a:pt x="2006" y="764"/>
                </a:cubicBezTo>
                <a:cubicBezTo>
                  <a:pt x="2090" y="750"/>
                  <a:pt x="2176" y="754"/>
                  <a:pt x="2260" y="743"/>
                </a:cubicBezTo>
                <a:cubicBezTo>
                  <a:pt x="2316" y="732"/>
                  <a:pt x="2335" y="729"/>
                  <a:pt x="2372" y="719"/>
                </a:cubicBezTo>
              </a:path>
              <a:path w="2373" h="1896" extrusionOk="0">
                <a:moveTo>
                  <a:pt x="460" y="76"/>
                </a:moveTo>
                <a:cubicBezTo>
                  <a:pt x="439" y="73"/>
                  <a:pt x="439" y="76"/>
                  <a:pt x="418" y="73"/>
                </a:cubicBezTo>
                <a:cubicBezTo>
                  <a:pt x="341" y="63"/>
                  <a:pt x="251" y="2"/>
                  <a:pt x="180" y="0"/>
                </a:cubicBezTo>
                <a:cubicBezTo>
                  <a:pt x="134" y="-1"/>
                  <a:pt x="127" y="56"/>
                  <a:pt x="118" y="91"/>
                </a:cubicBezTo>
                <a:cubicBezTo>
                  <a:pt x="46" y="375"/>
                  <a:pt x="21" y="681"/>
                  <a:pt x="4" y="973"/>
                </a:cubicBezTo>
                <a:cubicBezTo>
                  <a:pt x="-2" y="1085"/>
                  <a:pt x="-6" y="1201"/>
                  <a:pt x="19" y="1312"/>
                </a:cubicBezTo>
                <a:cubicBezTo>
                  <a:pt x="42" y="1413"/>
                  <a:pt x="99" y="1480"/>
                  <a:pt x="193" y="1521"/>
                </a:cubicBezTo>
                <a:cubicBezTo>
                  <a:pt x="251" y="1546"/>
                  <a:pt x="310" y="1550"/>
                  <a:pt x="372" y="1551"/>
                </a:cubicBezTo>
                <a:cubicBezTo>
                  <a:pt x="427" y="1552"/>
                  <a:pt x="455" y="1545"/>
                  <a:pt x="502" y="1518"/>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24" name="Ink 35"/>
          <p:cNvSpPr>
            <a:spLocks noRot="1" noChangeAspect="1" noEditPoints="1" noChangeArrowheads="1" noChangeShapeType="1" noTextEdit="1"/>
          </p:cNvSpPr>
          <p:nvPr/>
        </p:nvSpPr>
        <p:spPr bwMode="auto">
          <a:xfrm>
            <a:off x="6151563" y="3690938"/>
            <a:ext cx="211137" cy="595312"/>
          </a:xfrm>
          <a:custGeom>
            <a:avLst/>
            <a:gdLst>
              <a:gd name="T0" fmla="*/ 2147483647 w 587"/>
              <a:gd name="T1" fmla="*/ 2147483647 h 1657"/>
              <a:gd name="T2" fmla="*/ 2147483647 w 587"/>
              <a:gd name="T3" fmla="*/ 2147483647 h 1657"/>
              <a:gd name="T4" fmla="*/ 2147483647 w 587"/>
              <a:gd name="T5" fmla="*/ 2147483647 h 1657"/>
              <a:gd name="T6" fmla="*/ 2147483647 w 587"/>
              <a:gd name="T7" fmla="*/ 2147483647 h 1657"/>
              <a:gd name="T8" fmla="*/ 2147483647 w 587"/>
              <a:gd name="T9" fmla="*/ 2147483647 h 1657"/>
              <a:gd name="T10" fmla="*/ 2147483647 w 587"/>
              <a:gd name="T11" fmla="*/ 2147483647 h 1657"/>
              <a:gd name="T12" fmla="*/ 2147483647 w 587"/>
              <a:gd name="T13" fmla="*/ 2147483647 h 1657"/>
              <a:gd name="T14" fmla="*/ 0 w 587"/>
              <a:gd name="T15" fmla="*/ 2147483647 h 1657"/>
              <a:gd name="T16" fmla="*/ 0 60000 65536"/>
              <a:gd name="T17" fmla="*/ 0 60000 65536"/>
              <a:gd name="T18" fmla="*/ 0 60000 65536"/>
              <a:gd name="T19" fmla="*/ 0 60000 65536"/>
              <a:gd name="T20" fmla="*/ 0 60000 65536"/>
              <a:gd name="T21" fmla="*/ 0 60000 65536"/>
              <a:gd name="T22" fmla="*/ 0 60000 65536"/>
              <a:gd name="T23" fmla="*/ 0 60000 65536"/>
              <a:gd name="T24" fmla="*/ 0 w 587"/>
              <a:gd name="T25" fmla="*/ 0 h 1657"/>
              <a:gd name="T26" fmla="*/ 587 w 587"/>
              <a:gd name="T27" fmla="*/ 1657 h 16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7" h="1657" extrusionOk="0">
                <a:moveTo>
                  <a:pt x="35" y="17"/>
                </a:moveTo>
                <a:cubicBezTo>
                  <a:pt x="70" y="4"/>
                  <a:pt x="71" y="5"/>
                  <a:pt x="108" y="2"/>
                </a:cubicBezTo>
                <a:cubicBezTo>
                  <a:pt x="201" y="-6"/>
                  <a:pt x="285" y="19"/>
                  <a:pt x="350" y="88"/>
                </a:cubicBezTo>
                <a:cubicBezTo>
                  <a:pt x="482" y="227"/>
                  <a:pt x="503" y="453"/>
                  <a:pt x="529" y="633"/>
                </a:cubicBezTo>
                <a:cubicBezTo>
                  <a:pt x="550" y="781"/>
                  <a:pt x="564" y="930"/>
                  <a:pt x="576" y="1079"/>
                </a:cubicBezTo>
                <a:cubicBezTo>
                  <a:pt x="587" y="1215"/>
                  <a:pt x="610" y="1378"/>
                  <a:pt x="531" y="1500"/>
                </a:cubicBezTo>
                <a:cubicBezTo>
                  <a:pt x="488" y="1566"/>
                  <a:pt x="420" y="1601"/>
                  <a:pt x="348" y="1624"/>
                </a:cubicBezTo>
                <a:cubicBezTo>
                  <a:pt x="235" y="1661"/>
                  <a:pt x="116" y="1659"/>
                  <a:pt x="0" y="164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25" name="Ink 36"/>
          <p:cNvSpPr>
            <a:spLocks noRot="1" noChangeAspect="1" noEditPoints="1" noChangeArrowheads="1" noChangeShapeType="1" noTextEdit="1"/>
          </p:cNvSpPr>
          <p:nvPr/>
        </p:nvSpPr>
        <p:spPr bwMode="auto">
          <a:xfrm>
            <a:off x="2249488" y="5259388"/>
            <a:ext cx="3021012" cy="989012"/>
          </a:xfrm>
          <a:custGeom>
            <a:avLst/>
            <a:gdLst>
              <a:gd name="T0" fmla="*/ 2147483647 w 8392"/>
              <a:gd name="T1" fmla="*/ 2147483647 h 2750"/>
              <a:gd name="T2" fmla="*/ 2147483647 w 8392"/>
              <a:gd name="T3" fmla="*/ 2147483647 h 2750"/>
              <a:gd name="T4" fmla="*/ 2147483647 w 8392"/>
              <a:gd name="T5" fmla="*/ 2147483647 h 2750"/>
              <a:gd name="T6" fmla="*/ 2147483647 w 8392"/>
              <a:gd name="T7" fmla="*/ 2147483647 h 2750"/>
              <a:gd name="T8" fmla="*/ 2147483647 w 8392"/>
              <a:gd name="T9" fmla="*/ 2147483647 h 2750"/>
              <a:gd name="T10" fmla="*/ 2147483647 w 8392"/>
              <a:gd name="T11" fmla="*/ 2147483647 h 2750"/>
              <a:gd name="T12" fmla="*/ 2147483647 w 8392"/>
              <a:gd name="T13" fmla="*/ 2147483647 h 2750"/>
              <a:gd name="T14" fmla="*/ 2147483647 w 8392"/>
              <a:gd name="T15" fmla="*/ 2147483647 h 2750"/>
              <a:gd name="T16" fmla="*/ 2147483647 w 8392"/>
              <a:gd name="T17" fmla="*/ 2147483647 h 2750"/>
              <a:gd name="T18" fmla="*/ 2147483647 w 8392"/>
              <a:gd name="T19" fmla="*/ 2147483647 h 2750"/>
              <a:gd name="T20" fmla="*/ 2147483647 w 8392"/>
              <a:gd name="T21" fmla="*/ 2147483647 h 2750"/>
              <a:gd name="T22" fmla="*/ 2147483647 w 8392"/>
              <a:gd name="T23" fmla="*/ 2147483647 h 2750"/>
              <a:gd name="T24" fmla="*/ 2147483647 w 8392"/>
              <a:gd name="T25" fmla="*/ 2147483647 h 2750"/>
              <a:gd name="T26" fmla="*/ 2147483647 w 8392"/>
              <a:gd name="T27" fmla="*/ 2147483647 h 2750"/>
              <a:gd name="T28" fmla="*/ 2147483647 w 8392"/>
              <a:gd name="T29" fmla="*/ 2147483647 h 2750"/>
              <a:gd name="T30" fmla="*/ 2147483647 w 8392"/>
              <a:gd name="T31" fmla="*/ 2147483647 h 2750"/>
              <a:gd name="T32" fmla="*/ 2147483647 w 8392"/>
              <a:gd name="T33" fmla="*/ 2147483647 h 2750"/>
              <a:gd name="T34" fmla="*/ 2147483647 w 8392"/>
              <a:gd name="T35" fmla="*/ 2147483647 h 2750"/>
              <a:gd name="T36" fmla="*/ 2147483647 w 8392"/>
              <a:gd name="T37" fmla="*/ 2147483647 h 2750"/>
              <a:gd name="T38" fmla="*/ 2147483647 w 8392"/>
              <a:gd name="T39" fmla="*/ 2147483647 h 2750"/>
              <a:gd name="T40" fmla="*/ 2147483647 w 8392"/>
              <a:gd name="T41" fmla="*/ 2147483647 h 2750"/>
              <a:gd name="T42" fmla="*/ 2147483647 w 8392"/>
              <a:gd name="T43" fmla="*/ 2147483647 h 2750"/>
              <a:gd name="T44" fmla="*/ 2147483647 w 8392"/>
              <a:gd name="T45" fmla="*/ 2147483647 h 2750"/>
              <a:gd name="T46" fmla="*/ 2147483647 w 8392"/>
              <a:gd name="T47" fmla="*/ 2147483647 h 2750"/>
              <a:gd name="T48" fmla="*/ 2147483647 w 8392"/>
              <a:gd name="T49" fmla="*/ 2147483647 h 2750"/>
              <a:gd name="T50" fmla="*/ 2147483647 w 8392"/>
              <a:gd name="T51" fmla="*/ 2147483647 h 2750"/>
              <a:gd name="T52" fmla="*/ 2147483647 w 8392"/>
              <a:gd name="T53" fmla="*/ 2147483647 h 2750"/>
              <a:gd name="T54" fmla="*/ 2147483647 w 8392"/>
              <a:gd name="T55" fmla="*/ 2147483647 h 2750"/>
              <a:gd name="T56" fmla="*/ 2147483647 w 8392"/>
              <a:gd name="T57" fmla="*/ 2147483647 h 2750"/>
              <a:gd name="T58" fmla="*/ 2147483647 w 8392"/>
              <a:gd name="T59" fmla="*/ 2147483647 h 2750"/>
              <a:gd name="T60" fmla="*/ 2147483647 w 8392"/>
              <a:gd name="T61" fmla="*/ 2147483647 h 2750"/>
              <a:gd name="T62" fmla="*/ 2147483647 w 8392"/>
              <a:gd name="T63" fmla="*/ 2147483647 h 2750"/>
              <a:gd name="T64" fmla="*/ 2147483647 w 8392"/>
              <a:gd name="T65" fmla="*/ 2147483647 h 2750"/>
              <a:gd name="T66" fmla="*/ 2147483647 w 8392"/>
              <a:gd name="T67" fmla="*/ 2147483647 h 2750"/>
              <a:gd name="T68" fmla="*/ 2147483647 w 8392"/>
              <a:gd name="T69" fmla="*/ 2147483647 h 2750"/>
              <a:gd name="T70" fmla="*/ 2147483647 w 8392"/>
              <a:gd name="T71" fmla="*/ 2147483647 h 2750"/>
              <a:gd name="T72" fmla="*/ 2147483647 w 8392"/>
              <a:gd name="T73" fmla="*/ 2147483647 h 2750"/>
              <a:gd name="T74" fmla="*/ 2147483647 w 8392"/>
              <a:gd name="T75" fmla="*/ 2147483647 h 2750"/>
              <a:gd name="T76" fmla="*/ 2147483647 w 8392"/>
              <a:gd name="T77" fmla="*/ 2147483647 h 2750"/>
              <a:gd name="T78" fmla="*/ 2147483647 w 8392"/>
              <a:gd name="T79" fmla="*/ 2147483647 h 2750"/>
              <a:gd name="T80" fmla="*/ 2147483647 w 8392"/>
              <a:gd name="T81" fmla="*/ 2147483647 h 2750"/>
              <a:gd name="T82" fmla="*/ 2147483647 w 8392"/>
              <a:gd name="T83" fmla="*/ 2147483647 h 2750"/>
              <a:gd name="T84" fmla="*/ 2147483647 w 8392"/>
              <a:gd name="T85" fmla="*/ 2147483647 h 2750"/>
              <a:gd name="T86" fmla="*/ 2147483647 w 8392"/>
              <a:gd name="T87" fmla="*/ 2147483647 h 2750"/>
              <a:gd name="T88" fmla="*/ 2147483647 w 8392"/>
              <a:gd name="T89" fmla="*/ 2147483647 h 2750"/>
              <a:gd name="T90" fmla="*/ 2147483647 w 8392"/>
              <a:gd name="T91" fmla="*/ 2147483647 h 2750"/>
              <a:gd name="T92" fmla="*/ 2147483647 w 8392"/>
              <a:gd name="T93" fmla="*/ 2147483647 h 27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392"/>
              <a:gd name="T142" fmla="*/ 0 h 2750"/>
              <a:gd name="T143" fmla="*/ 8392 w 8392"/>
              <a:gd name="T144" fmla="*/ 2750 h 27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392" h="2750" extrusionOk="0">
                <a:moveTo>
                  <a:pt x="560" y="57"/>
                </a:moveTo>
                <a:cubicBezTo>
                  <a:pt x="550" y="67"/>
                  <a:pt x="521" y="116"/>
                  <a:pt x="510" y="159"/>
                </a:cubicBezTo>
                <a:cubicBezTo>
                  <a:pt x="454" y="372"/>
                  <a:pt x="428" y="594"/>
                  <a:pt x="402" y="812"/>
                </a:cubicBezTo>
                <a:cubicBezTo>
                  <a:pt x="379" y="1007"/>
                  <a:pt x="367" y="1202"/>
                  <a:pt x="353" y="1398"/>
                </a:cubicBezTo>
                <a:cubicBezTo>
                  <a:pt x="349" y="1456"/>
                  <a:pt x="345" y="1475"/>
                  <a:pt x="344" y="1533"/>
                </a:cubicBezTo>
              </a:path>
              <a:path w="8392" h="2750" extrusionOk="0">
                <a:moveTo>
                  <a:pt x="16" y="257"/>
                </a:moveTo>
                <a:cubicBezTo>
                  <a:pt x="-5" y="198"/>
                  <a:pt x="-4" y="176"/>
                  <a:pt x="61" y="147"/>
                </a:cubicBezTo>
                <a:cubicBezTo>
                  <a:pt x="170" y="99"/>
                  <a:pt x="294" y="83"/>
                  <a:pt x="410" y="64"/>
                </a:cubicBezTo>
                <a:cubicBezTo>
                  <a:pt x="545" y="42"/>
                  <a:pt x="683" y="37"/>
                  <a:pt x="819" y="57"/>
                </a:cubicBezTo>
                <a:cubicBezTo>
                  <a:pt x="901" y="74"/>
                  <a:pt x="927" y="78"/>
                  <a:pt x="977" y="102"/>
                </a:cubicBezTo>
              </a:path>
              <a:path w="8392" h="2750" extrusionOk="0">
                <a:moveTo>
                  <a:pt x="845" y="1258"/>
                </a:moveTo>
                <a:cubicBezTo>
                  <a:pt x="841" y="1356"/>
                  <a:pt x="838" y="1441"/>
                  <a:pt x="876" y="1532"/>
                </a:cubicBezTo>
                <a:cubicBezTo>
                  <a:pt x="924" y="1542"/>
                  <a:pt x="928" y="1498"/>
                  <a:pt x="936" y="1451"/>
                </a:cubicBezTo>
                <a:cubicBezTo>
                  <a:pt x="954" y="1349"/>
                  <a:pt x="952" y="1242"/>
                  <a:pt x="953" y="1139"/>
                </a:cubicBezTo>
                <a:cubicBezTo>
                  <a:pt x="954" y="1033"/>
                  <a:pt x="933" y="907"/>
                  <a:pt x="961" y="803"/>
                </a:cubicBezTo>
                <a:cubicBezTo>
                  <a:pt x="973" y="760"/>
                  <a:pt x="999" y="734"/>
                  <a:pt x="1045" y="738"/>
                </a:cubicBezTo>
                <a:cubicBezTo>
                  <a:pt x="1076" y="745"/>
                  <a:pt x="1088" y="748"/>
                  <a:pt x="1107" y="759"/>
                </a:cubicBezTo>
              </a:path>
              <a:path w="8392" h="2750" extrusionOk="0">
                <a:moveTo>
                  <a:pt x="1443" y="1181"/>
                </a:moveTo>
                <a:cubicBezTo>
                  <a:pt x="1508" y="1208"/>
                  <a:pt x="1542" y="1218"/>
                  <a:pt x="1607" y="1186"/>
                </a:cubicBezTo>
                <a:cubicBezTo>
                  <a:pt x="1666" y="1157"/>
                  <a:pt x="1703" y="1109"/>
                  <a:pt x="1717" y="1044"/>
                </a:cubicBezTo>
                <a:cubicBezTo>
                  <a:pt x="1728" y="991"/>
                  <a:pt x="1715" y="925"/>
                  <a:pt x="1664" y="897"/>
                </a:cubicBezTo>
                <a:cubicBezTo>
                  <a:pt x="1604" y="864"/>
                  <a:pt x="1537" y="909"/>
                  <a:pt x="1497" y="951"/>
                </a:cubicBezTo>
                <a:cubicBezTo>
                  <a:pt x="1433" y="1017"/>
                  <a:pt x="1406" y="1110"/>
                  <a:pt x="1402" y="1200"/>
                </a:cubicBezTo>
                <a:cubicBezTo>
                  <a:pt x="1398" y="1288"/>
                  <a:pt x="1423" y="1382"/>
                  <a:pt x="1478" y="1452"/>
                </a:cubicBezTo>
                <a:cubicBezTo>
                  <a:pt x="1517" y="1501"/>
                  <a:pt x="1549" y="1505"/>
                  <a:pt x="1605" y="1516"/>
                </a:cubicBezTo>
              </a:path>
              <a:path w="8392" h="2750" extrusionOk="0">
                <a:moveTo>
                  <a:pt x="1907" y="1203"/>
                </a:moveTo>
                <a:cubicBezTo>
                  <a:pt x="1924" y="1236"/>
                  <a:pt x="1939" y="1267"/>
                  <a:pt x="1984" y="1254"/>
                </a:cubicBezTo>
                <a:cubicBezTo>
                  <a:pt x="2027" y="1242"/>
                  <a:pt x="2073" y="1192"/>
                  <a:pt x="2094" y="1155"/>
                </a:cubicBezTo>
                <a:cubicBezTo>
                  <a:pt x="2121" y="1107"/>
                  <a:pt x="2140" y="1036"/>
                  <a:pt x="2121" y="982"/>
                </a:cubicBezTo>
                <a:cubicBezTo>
                  <a:pt x="2100" y="923"/>
                  <a:pt x="2037" y="912"/>
                  <a:pt x="1984" y="934"/>
                </a:cubicBezTo>
                <a:cubicBezTo>
                  <a:pt x="1907" y="966"/>
                  <a:pt x="1854" y="1052"/>
                  <a:pt x="1834" y="1130"/>
                </a:cubicBezTo>
                <a:cubicBezTo>
                  <a:pt x="1811" y="1218"/>
                  <a:pt x="1825" y="1323"/>
                  <a:pt x="1888" y="1392"/>
                </a:cubicBezTo>
                <a:cubicBezTo>
                  <a:pt x="1941" y="1449"/>
                  <a:pt x="1996" y="1447"/>
                  <a:pt x="2066" y="1454"/>
                </a:cubicBezTo>
              </a:path>
              <a:path w="8392" h="2750" extrusionOk="0">
                <a:moveTo>
                  <a:pt x="2949" y="16"/>
                </a:moveTo>
                <a:cubicBezTo>
                  <a:pt x="2841" y="-7"/>
                  <a:pt x="2718" y="-12"/>
                  <a:pt x="2610" y="17"/>
                </a:cubicBezTo>
                <a:cubicBezTo>
                  <a:pt x="2475" y="52"/>
                  <a:pt x="2425" y="158"/>
                  <a:pt x="2409" y="288"/>
                </a:cubicBezTo>
                <a:cubicBezTo>
                  <a:pt x="2378" y="530"/>
                  <a:pt x="2405" y="786"/>
                  <a:pt x="2411" y="1029"/>
                </a:cubicBezTo>
                <a:cubicBezTo>
                  <a:pt x="2417" y="1238"/>
                  <a:pt x="2420" y="1450"/>
                  <a:pt x="2444" y="1658"/>
                </a:cubicBezTo>
                <a:cubicBezTo>
                  <a:pt x="2459" y="1786"/>
                  <a:pt x="2481" y="1952"/>
                  <a:pt x="2593" y="2036"/>
                </a:cubicBezTo>
                <a:cubicBezTo>
                  <a:pt x="2668" y="2092"/>
                  <a:pt x="2735" y="2055"/>
                  <a:pt x="2802" y="2010"/>
                </a:cubicBezTo>
              </a:path>
              <a:path w="8392" h="2750" extrusionOk="0">
                <a:moveTo>
                  <a:pt x="3060" y="977"/>
                </a:moveTo>
                <a:cubicBezTo>
                  <a:pt x="3070" y="1042"/>
                  <a:pt x="3067" y="1105"/>
                  <a:pt x="3065" y="1170"/>
                </a:cubicBezTo>
                <a:cubicBezTo>
                  <a:pt x="3061" y="1303"/>
                  <a:pt x="3060" y="1437"/>
                  <a:pt x="3051" y="1569"/>
                </a:cubicBezTo>
                <a:cubicBezTo>
                  <a:pt x="3043" y="1687"/>
                  <a:pt x="3038" y="1803"/>
                  <a:pt x="3038" y="1921"/>
                </a:cubicBezTo>
              </a:path>
              <a:path w="8392" h="2750" extrusionOk="0">
                <a:moveTo>
                  <a:pt x="2839" y="1108"/>
                </a:moveTo>
                <a:cubicBezTo>
                  <a:pt x="2888" y="962"/>
                  <a:pt x="2944" y="824"/>
                  <a:pt x="3114" y="792"/>
                </a:cubicBezTo>
                <a:cubicBezTo>
                  <a:pt x="3227" y="771"/>
                  <a:pt x="3358" y="821"/>
                  <a:pt x="3406" y="930"/>
                </a:cubicBezTo>
                <a:cubicBezTo>
                  <a:pt x="3440" y="1007"/>
                  <a:pt x="3413" y="1084"/>
                  <a:pt x="3366" y="1147"/>
                </a:cubicBezTo>
                <a:cubicBezTo>
                  <a:pt x="3318" y="1212"/>
                  <a:pt x="3252" y="1231"/>
                  <a:pt x="3180" y="1256"/>
                </a:cubicBezTo>
                <a:cubicBezTo>
                  <a:pt x="3149" y="1267"/>
                  <a:pt x="3148" y="1257"/>
                  <a:pt x="3120" y="1275"/>
                </a:cubicBezTo>
                <a:cubicBezTo>
                  <a:pt x="3188" y="1270"/>
                  <a:pt x="3247" y="1256"/>
                  <a:pt x="3312" y="1233"/>
                </a:cubicBezTo>
                <a:cubicBezTo>
                  <a:pt x="3398" y="1202"/>
                  <a:pt x="3475" y="1158"/>
                  <a:pt x="3546" y="1100"/>
                </a:cubicBezTo>
                <a:cubicBezTo>
                  <a:pt x="3583" y="1070"/>
                  <a:pt x="3607" y="1039"/>
                  <a:pt x="3634" y="1001"/>
                </a:cubicBezTo>
                <a:cubicBezTo>
                  <a:pt x="3599" y="1078"/>
                  <a:pt x="3581" y="1162"/>
                  <a:pt x="3575" y="1247"/>
                </a:cubicBezTo>
                <a:cubicBezTo>
                  <a:pt x="3571" y="1303"/>
                  <a:pt x="3568" y="1377"/>
                  <a:pt x="3600" y="1427"/>
                </a:cubicBezTo>
                <a:cubicBezTo>
                  <a:pt x="3603" y="1430"/>
                  <a:pt x="3607" y="1432"/>
                  <a:pt x="3610" y="1435"/>
                </a:cubicBezTo>
                <a:cubicBezTo>
                  <a:pt x="3630" y="1423"/>
                  <a:pt x="3650" y="1411"/>
                  <a:pt x="3670" y="1399"/>
                </a:cubicBezTo>
                <a:cubicBezTo>
                  <a:pt x="3694" y="1385"/>
                  <a:pt x="3714" y="1369"/>
                  <a:pt x="3735" y="1349"/>
                </a:cubicBezTo>
                <a:cubicBezTo>
                  <a:pt x="3752" y="1328"/>
                  <a:pt x="3758" y="1321"/>
                  <a:pt x="3769" y="1307"/>
                </a:cubicBezTo>
              </a:path>
              <a:path w="8392" h="2750" extrusionOk="0">
                <a:moveTo>
                  <a:pt x="3729" y="971"/>
                </a:moveTo>
                <a:cubicBezTo>
                  <a:pt x="3746" y="964"/>
                  <a:pt x="3772" y="957"/>
                  <a:pt x="3789" y="949"/>
                </a:cubicBezTo>
                <a:cubicBezTo>
                  <a:pt x="3823" y="933"/>
                  <a:pt x="3863" y="907"/>
                  <a:pt x="3891" y="880"/>
                </a:cubicBezTo>
                <a:cubicBezTo>
                  <a:pt x="3919" y="852"/>
                  <a:pt x="3949" y="813"/>
                  <a:pt x="3953" y="772"/>
                </a:cubicBezTo>
                <a:cubicBezTo>
                  <a:pt x="3956" y="737"/>
                  <a:pt x="3935" y="710"/>
                  <a:pt x="3899" y="707"/>
                </a:cubicBezTo>
                <a:cubicBezTo>
                  <a:pt x="3843" y="703"/>
                  <a:pt x="3792" y="752"/>
                  <a:pt x="3759" y="791"/>
                </a:cubicBezTo>
                <a:cubicBezTo>
                  <a:pt x="3683" y="881"/>
                  <a:pt x="3637" y="1001"/>
                  <a:pt x="3611" y="1115"/>
                </a:cubicBezTo>
                <a:cubicBezTo>
                  <a:pt x="3595" y="1188"/>
                  <a:pt x="3584" y="1274"/>
                  <a:pt x="3612" y="1346"/>
                </a:cubicBezTo>
                <a:cubicBezTo>
                  <a:pt x="3631" y="1395"/>
                  <a:pt x="3671" y="1413"/>
                  <a:pt x="3721" y="1403"/>
                </a:cubicBezTo>
                <a:cubicBezTo>
                  <a:pt x="3767" y="1394"/>
                  <a:pt x="3800" y="1364"/>
                  <a:pt x="3836" y="1337"/>
                </a:cubicBezTo>
              </a:path>
              <a:path w="8392" h="2750" extrusionOk="0">
                <a:moveTo>
                  <a:pt x="4078" y="1104"/>
                </a:moveTo>
                <a:cubicBezTo>
                  <a:pt x="4084" y="1141"/>
                  <a:pt x="4089" y="1181"/>
                  <a:pt x="4090" y="1219"/>
                </a:cubicBezTo>
                <a:cubicBezTo>
                  <a:pt x="4091" y="1250"/>
                  <a:pt x="4090" y="1281"/>
                  <a:pt x="4094" y="1312"/>
                </a:cubicBezTo>
                <a:cubicBezTo>
                  <a:pt x="4095" y="1271"/>
                  <a:pt x="4096" y="1229"/>
                  <a:pt x="4102" y="1189"/>
                </a:cubicBezTo>
                <a:cubicBezTo>
                  <a:pt x="4117" y="1089"/>
                  <a:pt x="4136" y="982"/>
                  <a:pt x="4176" y="888"/>
                </a:cubicBezTo>
                <a:cubicBezTo>
                  <a:pt x="4199" y="834"/>
                  <a:pt x="4231" y="775"/>
                  <a:pt x="4289" y="751"/>
                </a:cubicBezTo>
                <a:cubicBezTo>
                  <a:pt x="4327" y="735"/>
                  <a:pt x="4369" y="742"/>
                  <a:pt x="4408" y="744"/>
                </a:cubicBezTo>
              </a:path>
              <a:path w="8392" h="2750" extrusionOk="0">
                <a:moveTo>
                  <a:pt x="4665" y="902"/>
                </a:moveTo>
                <a:cubicBezTo>
                  <a:pt x="4618" y="934"/>
                  <a:pt x="4570" y="951"/>
                  <a:pt x="4519" y="975"/>
                </a:cubicBezTo>
                <a:cubicBezTo>
                  <a:pt x="4480" y="993"/>
                  <a:pt x="4425" y="1020"/>
                  <a:pt x="4441" y="1073"/>
                </a:cubicBezTo>
                <a:cubicBezTo>
                  <a:pt x="4458" y="1130"/>
                  <a:pt x="4530" y="1171"/>
                  <a:pt x="4571" y="1210"/>
                </a:cubicBezTo>
                <a:cubicBezTo>
                  <a:pt x="4610" y="1247"/>
                  <a:pt x="4668" y="1298"/>
                  <a:pt x="4646" y="1358"/>
                </a:cubicBezTo>
                <a:cubicBezTo>
                  <a:pt x="4622" y="1424"/>
                  <a:pt x="4536" y="1450"/>
                  <a:pt x="4477" y="1465"/>
                </a:cubicBezTo>
                <a:cubicBezTo>
                  <a:pt x="4404" y="1484"/>
                  <a:pt x="4359" y="1476"/>
                  <a:pt x="4300" y="1435"/>
                </a:cubicBezTo>
              </a:path>
              <a:path w="8392" h="2750" extrusionOk="0">
                <a:moveTo>
                  <a:pt x="4712" y="1244"/>
                </a:moveTo>
                <a:cubicBezTo>
                  <a:pt x="4730" y="1271"/>
                  <a:pt x="4751" y="1319"/>
                  <a:pt x="4785" y="1331"/>
                </a:cubicBezTo>
                <a:cubicBezTo>
                  <a:pt x="4812" y="1340"/>
                  <a:pt x="4858" y="1319"/>
                  <a:pt x="4874" y="1297"/>
                </a:cubicBezTo>
                <a:cubicBezTo>
                  <a:pt x="4903" y="1257"/>
                  <a:pt x="4905" y="1204"/>
                  <a:pt x="4897" y="1157"/>
                </a:cubicBezTo>
                <a:cubicBezTo>
                  <a:pt x="4887" y="1093"/>
                  <a:pt x="4865" y="1031"/>
                  <a:pt x="4850" y="968"/>
                </a:cubicBezTo>
                <a:cubicBezTo>
                  <a:pt x="4844" y="942"/>
                  <a:pt x="4841" y="917"/>
                  <a:pt x="4837" y="891"/>
                </a:cubicBezTo>
                <a:cubicBezTo>
                  <a:pt x="4853" y="947"/>
                  <a:pt x="4862" y="1003"/>
                  <a:pt x="4870" y="1061"/>
                </a:cubicBezTo>
                <a:cubicBezTo>
                  <a:pt x="4881" y="1140"/>
                  <a:pt x="4877" y="1246"/>
                  <a:pt x="4917" y="1317"/>
                </a:cubicBezTo>
                <a:cubicBezTo>
                  <a:pt x="4940" y="1357"/>
                  <a:pt x="4981" y="1347"/>
                  <a:pt x="5016" y="1331"/>
                </a:cubicBezTo>
                <a:cubicBezTo>
                  <a:pt x="5068" y="1307"/>
                  <a:pt x="5109" y="1258"/>
                  <a:pt x="5162" y="1239"/>
                </a:cubicBezTo>
                <a:cubicBezTo>
                  <a:pt x="5193" y="1228"/>
                  <a:pt x="5202" y="1253"/>
                  <a:pt x="5210" y="1277"/>
                </a:cubicBezTo>
                <a:cubicBezTo>
                  <a:pt x="5220" y="1310"/>
                  <a:pt x="5224" y="1342"/>
                  <a:pt x="5252" y="1366"/>
                </a:cubicBezTo>
                <a:cubicBezTo>
                  <a:pt x="5271" y="1378"/>
                  <a:pt x="5277" y="1382"/>
                  <a:pt x="5293" y="1379"/>
                </a:cubicBezTo>
              </a:path>
              <a:path w="8392" h="2750" extrusionOk="0">
                <a:moveTo>
                  <a:pt x="5496" y="106"/>
                </a:moveTo>
                <a:cubicBezTo>
                  <a:pt x="5519" y="90"/>
                  <a:pt x="5531" y="69"/>
                  <a:pt x="5564" y="60"/>
                </a:cubicBezTo>
                <a:cubicBezTo>
                  <a:pt x="5633" y="41"/>
                  <a:pt x="5685" y="93"/>
                  <a:pt x="5717" y="148"/>
                </a:cubicBezTo>
                <a:cubicBezTo>
                  <a:pt x="5827" y="339"/>
                  <a:pt x="5848" y="585"/>
                  <a:pt x="5886" y="797"/>
                </a:cubicBezTo>
                <a:cubicBezTo>
                  <a:pt x="5941" y="1104"/>
                  <a:pt x="6019" y="1417"/>
                  <a:pt x="6042" y="1728"/>
                </a:cubicBezTo>
                <a:cubicBezTo>
                  <a:pt x="6048" y="1810"/>
                  <a:pt x="6046" y="1901"/>
                  <a:pt x="5984" y="1962"/>
                </a:cubicBezTo>
                <a:cubicBezTo>
                  <a:pt x="5940" y="2005"/>
                  <a:pt x="5869" y="2008"/>
                  <a:pt x="5812" y="1998"/>
                </a:cubicBezTo>
                <a:cubicBezTo>
                  <a:pt x="5766" y="1990"/>
                  <a:pt x="5709" y="1966"/>
                  <a:pt x="5704" y="1912"/>
                </a:cubicBezTo>
                <a:cubicBezTo>
                  <a:pt x="5699" y="1864"/>
                  <a:pt x="5736" y="1836"/>
                  <a:pt x="5763" y="1801"/>
                </a:cubicBezTo>
              </a:path>
              <a:path w="8392" h="2750" extrusionOk="0">
                <a:moveTo>
                  <a:pt x="6817" y="673"/>
                </a:moveTo>
                <a:cubicBezTo>
                  <a:pt x="6794" y="657"/>
                  <a:pt x="6842" y="659"/>
                  <a:pt x="6860" y="657"/>
                </a:cubicBezTo>
                <a:cubicBezTo>
                  <a:pt x="6911" y="651"/>
                  <a:pt x="6961" y="650"/>
                  <a:pt x="7012" y="646"/>
                </a:cubicBezTo>
                <a:cubicBezTo>
                  <a:pt x="7068" y="642"/>
                  <a:pt x="7124" y="641"/>
                  <a:pt x="7180" y="647"/>
                </a:cubicBezTo>
                <a:cubicBezTo>
                  <a:pt x="7201" y="651"/>
                  <a:pt x="7207" y="651"/>
                  <a:pt x="7219" y="657"/>
                </a:cubicBezTo>
              </a:path>
              <a:path w="8392" h="2750" extrusionOk="0">
                <a:moveTo>
                  <a:pt x="6838" y="925"/>
                </a:moveTo>
                <a:cubicBezTo>
                  <a:pt x="6830" y="980"/>
                  <a:pt x="6858" y="988"/>
                  <a:pt x="6913" y="1004"/>
                </a:cubicBezTo>
                <a:cubicBezTo>
                  <a:pt x="6983" y="1024"/>
                  <a:pt x="7053" y="1029"/>
                  <a:pt x="7125" y="1029"/>
                </a:cubicBezTo>
                <a:cubicBezTo>
                  <a:pt x="7187" y="1029"/>
                  <a:pt x="7226" y="1023"/>
                  <a:pt x="7279" y="993"/>
                </a:cubicBezTo>
              </a:path>
              <a:path w="8392" h="2750" extrusionOk="0">
                <a:moveTo>
                  <a:pt x="8391" y="2634"/>
                </a:moveTo>
                <a:cubicBezTo>
                  <a:pt x="8362" y="2660"/>
                  <a:pt x="8347" y="2678"/>
                  <a:pt x="8308" y="2696"/>
                </a:cubicBezTo>
                <a:cubicBezTo>
                  <a:pt x="8263" y="2717"/>
                  <a:pt x="8213" y="2735"/>
                  <a:pt x="8164" y="2743"/>
                </a:cubicBezTo>
                <a:cubicBezTo>
                  <a:pt x="7956" y="2778"/>
                  <a:pt x="7745" y="2682"/>
                  <a:pt x="7589" y="2552"/>
                </a:cubicBezTo>
                <a:cubicBezTo>
                  <a:pt x="7405" y="2399"/>
                  <a:pt x="7306" y="2160"/>
                  <a:pt x="7230" y="1939"/>
                </a:cubicBezTo>
                <a:cubicBezTo>
                  <a:pt x="7217" y="1902"/>
                  <a:pt x="7207" y="1865"/>
                  <a:pt x="7197" y="1827"/>
                </a:cubicBezTo>
                <a:cubicBezTo>
                  <a:pt x="7196" y="1824"/>
                  <a:pt x="7196" y="1820"/>
                  <a:pt x="7195" y="1817"/>
                </a:cubicBezTo>
                <a:cubicBezTo>
                  <a:pt x="7177" y="1929"/>
                  <a:pt x="7152" y="2040"/>
                  <a:pt x="7120" y="2149"/>
                </a:cubicBezTo>
                <a:cubicBezTo>
                  <a:pt x="7090" y="2248"/>
                  <a:pt x="7059" y="2348"/>
                  <a:pt x="7018" y="2443"/>
                </a:cubicBezTo>
                <a:cubicBezTo>
                  <a:pt x="7020" y="2399"/>
                  <a:pt x="7027" y="2354"/>
                  <a:pt x="7034" y="2309"/>
                </a:cubicBezTo>
                <a:cubicBezTo>
                  <a:pt x="7068" y="2102"/>
                  <a:pt x="7090" y="1894"/>
                  <a:pt x="7107" y="1685"/>
                </a:cubicBezTo>
                <a:cubicBezTo>
                  <a:pt x="7137" y="1731"/>
                  <a:pt x="7167" y="1779"/>
                  <a:pt x="7202" y="1822"/>
                </a:cubicBezTo>
                <a:cubicBezTo>
                  <a:pt x="7288" y="1928"/>
                  <a:pt x="7470" y="2171"/>
                  <a:pt x="7603" y="2217"/>
                </a:cubicBezTo>
                <a:cubicBezTo>
                  <a:pt x="7658" y="2236"/>
                  <a:pt x="7587" y="2203"/>
                  <a:pt x="7614" y="2201"/>
                </a:cubicBezTo>
              </a:path>
              <a:path w="8392" h="2750" extrusionOk="0">
                <a:moveTo>
                  <a:pt x="6316" y="314"/>
                </a:moveTo>
                <a:cubicBezTo>
                  <a:pt x="6314" y="301"/>
                  <a:pt x="6311" y="295"/>
                  <a:pt x="6307" y="282"/>
                </a:cubicBezTo>
                <a:cubicBezTo>
                  <a:pt x="6308" y="310"/>
                  <a:pt x="6308" y="340"/>
                  <a:pt x="6309" y="369"/>
                </a:cubicBezTo>
                <a:cubicBezTo>
                  <a:pt x="6313" y="452"/>
                  <a:pt x="6314" y="535"/>
                  <a:pt x="6317" y="618"/>
                </a:cubicBezTo>
                <a:cubicBezTo>
                  <a:pt x="6320" y="721"/>
                  <a:pt x="6324" y="824"/>
                  <a:pt x="6324" y="927"/>
                </a:cubicBezTo>
                <a:cubicBezTo>
                  <a:pt x="6324" y="1015"/>
                  <a:pt x="6322" y="1104"/>
                  <a:pt x="6312" y="1192"/>
                </a:cubicBezTo>
                <a:cubicBezTo>
                  <a:pt x="6309" y="1220"/>
                  <a:pt x="6303" y="1252"/>
                  <a:pt x="6302" y="1203"/>
                </a:cubicBezTo>
                <a:cubicBezTo>
                  <a:pt x="6303" y="1176"/>
                  <a:pt x="6303" y="1165"/>
                  <a:pt x="6302" y="1146"/>
                </a:cubicBezTo>
              </a:path>
              <a:path w="8392" h="2750" extrusionOk="0">
                <a:moveTo>
                  <a:pt x="6139" y="705"/>
                </a:moveTo>
                <a:cubicBezTo>
                  <a:pt x="6136" y="702"/>
                  <a:pt x="6132" y="699"/>
                  <a:pt x="6129" y="696"/>
                </a:cubicBezTo>
                <a:cubicBezTo>
                  <a:pt x="6147" y="723"/>
                  <a:pt x="6174" y="736"/>
                  <a:pt x="6203" y="750"/>
                </a:cubicBezTo>
                <a:cubicBezTo>
                  <a:pt x="6260" y="777"/>
                  <a:pt x="6319" y="792"/>
                  <a:pt x="6381" y="799"/>
                </a:cubicBezTo>
                <a:cubicBezTo>
                  <a:pt x="6440" y="806"/>
                  <a:pt x="6506" y="804"/>
                  <a:pt x="6565" y="798"/>
                </a:cubicBezTo>
                <a:cubicBezTo>
                  <a:pt x="6599" y="794"/>
                  <a:pt x="6619" y="786"/>
                  <a:pt x="6636" y="75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26" name="Ink 37"/>
          <p:cNvSpPr>
            <a:spLocks noRot="1" noChangeAspect="1" noEditPoints="1" noChangeArrowheads="1" noChangeShapeType="1" noTextEdit="1"/>
          </p:cNvSpPr>
          <p:nvPr/>
        </p:nvSpPr>
        <p:spPr bwMode="auto">
          <a:xfrm>
            <a:off x="5130800" y="5165725"/>
            <a:ext cx="1074738" cy="668338"/>
          </a:xfrm>
          <a:custGeom>
            <a:avLst/>
            <a:gdLst>
              <a:gd name="T0" fmla="*/ 2147483647 w 2983"/>
              <a:gd name="T1" fmla="*/ 2147483647 h 1854"/>
              <a:gd name="T2" fmla="*/ 2147483647 w 2983"/>
              <a:gd name="T3" fmla="*/ 2147483647 h 1854"/>
              <a:gd name="T4" fmla="*/ 2147483647 w 2983"/>
              <a:gd name="T5" fmla="*/ 2147483647 h 1854"/>
              <a:gd name="T6" fmla="*/ 2147483647 w 2983"/>
              <a:gd name="T7" fmla="*/ 2147483647 h 1854"/>
              <a:gd name="T8" fmla="*/ 2147483647 w 2983"/>
              <a:gd name="T9" fmla="*/ 2147483647 h 1854"/>
              <a:gd name="T10" fmla="*/ 2147483647 w 2983"/>
              <a:gd name="T11" fmla="*/ 2147483647 h 1854"/>
              <a:gd name="T12" fmla="*/ 2147483647 w 2983"/>
              <a:gd name="T13" fmla="*/ 2147483647 h 1854"/>
              <a:gd name="T14" fmla="*/ 2147483647 w 2983"/>
              <a:gd name="T15" fmla="*/ 2147483647 h 1854"/>
              <a:gd name="T16" fmla="*/ 2147483647 w 2983"/>
              <a:gd name="T17" fmla="*/ 2147483647 h 1854"/>
              <a:gd name="T18" fmla="*/ 2147483647 w 2983"/>
              <a:gd name="T19" fmla="*/ 2147483647 h 1854"/>
              <a:gd name="T20" fmla="*/ 2147483647 w 2983"/>
              <a:gd name="T21" fmla="*/ 2147483647 h 1854"/>
              <a:gd name="T22" fmla="*/ 2147483647 w 2983"/>
              <a:gd name="T23" fmla="*/ 2147483647 h 1854"/>
              <a:gd name="T24" fmla="*/ 2147483647 w 2983"/>
              <a:gd name="T25" fmla="*/ 2147483647 h 1854"/>
              <a:gd name="T26" fmla="*/ 2147483647 w 2983"/>
              <a:gd name="T27" fmla="*/ 2147483647 h 1854"/>
              <a:gd name="T28" fmla="*/ 2147483647 w 2983"/>
              <a:gd name="T29" fmla="*/ 2147483647 h 1854"/>
              <a:gd name="T30" fmla="*/ 2147483647 w 2983"/>
              <a:gd name="T31" fmla="*/ 2147483647 h 1854"/>
              <a:gd name="T32" fmla="*/ 2147483647 w 2983"/>
              <a:gd name="T33" fmla="*/ 2147483647 h 1854"/>
              <a:gd name="T34" fmla="*/ 2147483647 w 2983"/>
              <a:gd name="T35" fmla="*/ 2147483647 h 1854"/>
              <a:gd name="T36" fmla="*/ 2147483647 w 2983"/>
              <a:gd name="T37" fmla="*/ 2147483647 h 1854"/>
              <a:gd name="T38" fmla="*/ 2147483647 w 2983"/>
              <a:gd name="T39" fmla="*/ 2147483647 h 1854"/>
              <a:gd name="T40" fmla="*/ 2147483647 w 2983"/>
              <a:gd name="T41" fmla="*/ 2147483647 h 1854"/>
              <a:gd name="T42" fmla="*/ 2147483647 w 2983"/>
              <a:gd name="T43" fmla="*/ 2147483647 h 1854"/>
              <a:gd name="T44" fmla="*/ 2147483647 w 2983"/>
              <a:gd name="T45" fmla="*/ 2147483647 h 1854"/>
              <a:gd name="T46" fmla="*/ 2147483647 w 2983"/>
              <a:gd name="T47" fmla="*/ 2147483647 h 1854"/>
              <a:gd name="T48" fmla="*/ 2147483647 w 2983"/>
              <a:gd name="T49" fmla="*/ 2147483647 h 1854"/>
              <a:gd name="T50" fmla="*/ 2147483647 w 2983"/>
              <a:gd name="T51" fmla="*/ 2147483647 h 1854"/>
              <a:gd name="T52" fmla="*/ 2147483647 w 2983"/>
              <a:gd name="T53" fmla="*/ 2147483647 h 1854"/>
              <a:gd name="T54" fmla="*/ 2147483647 w 2983"/>
              <a:gd name="T55" fmla="*/ 2147483647 h 1854"/>
              <a:gd name="T56" fmla="*/ 2147483647 w 2983"/>
              <a:gd name="T57" fmla="*/ 2147483647 h 1854"/>
              <a:gd name="T58" fmla="*/ 2147483647 w 2983"/>
              <a:gd name="T59" fmla="*/ 2147483647 h 1854"/>
              <a:gd name="T60" fmla="*/ 2147483647 w 2983"/>
              <a:gd name="T61" fmla="*/ 2147483647 h 1854"/>
              <a:gd name="T62" fmla="*/ 2147483647 w 2983"/>
              <a:gd name="T63" fmla="*/ 2147483647 h 1854"/>
              <a:gd name="T64" fmla="*/ 2147483647 w 2983"/>
              <a:gd name="T65" fmla="*/ 2147483647 h 1854"/>
              <a:gd name="T66" fmla="*/ 2147483647 w 2983"/>
              <a:gd name="T67" fmla="*/ 2147483647 h 1854"/>
              <a:gd name="T68" fmla="*/ 2147483647 w 2983"/>
              <a:gd name="T69" fmla="*/ 2147483647 h 18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83"/>
              <a:gd name="T106" fmla="*/ 0 h 1854"/>
              <a:gd name="T107" fmla="*/ 2983 w 2983"/>
              <a:gd name="T108" fmla="*/ 1854 h 18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83" h="1854" extrusionOk="0">
                <a:moveTo>
                  <a:pt x="640" y="240"/>
                </a:moveTo>
                <a:cubicBezTo>
                  <a:pt x="570" y="258"/>
                  <a:pt x="495" y="261"/>
                  <a:pt x="422" y="257"/>
                </a:cubicBezTo>
                <a:cubicBezTo>
                  <a:pt x="364" y="254"/>
                  <a:pt x="310" y="241"/>
                  <a:pt x="253" y="234"/>
                </a:cubicBezTo>
                <a:cubicBezTo>
                  <a:pt x="234" y="230"/>
                  <a:pt x="229" y="227"/>
                  <a:pt x="217" y="233"/>
                </a:cubicBezTo>
                <a:cubicBezTo>
                  <a:pt x="206" y="288"/>
                  <a:pt x="202" y="345"/>
                  <a:pt x="194" y="402"/>
                </a:cubicBezTo>
                <a:cubicBezTo>
                  <a:pt x="155" y="685"/>
                  <a:pt x="74" y="959"/>
                  <a:pt x="24" y="1240"/>
                </a:cubicBezTo>
                <a:cubicBezTo>
                  <a:pt x="2" y="1366"/>
                  <a:pt x="-20" y="1508"/>
                  <a:pt x="32" y="1630"/>
                </a:cubicBezTo>
                <a:cubicBezTo>
                  <a:pt x="82" y="1747"/>
                  <a:pt x="205" y="1787"/>
                  <a:pt x="322" y="1793"/>
                </a:cubicBezTo>
                <a:cubicBezTo>
                  <a:pt x="418" y="1798"/>
                  <a:pt x="506" y="1763"/>
                  <a:pt x="586" y="1711"/>
                </a:cubicBezTo>
                <a:cubicBezTo>
                  <a:pt x="643" y="1669"/>
                  <a:pt x="663" y="1654"/>
                  <a:pt x="691" y="1615"/>
                </a:cubicBezTo>
              </a:path>
              <a:path w="2983" h="1854" extrusionOk="0">
                <a:moveTo>
                  <a:pt x="1231" y="1153"/>
                </a:moveTo>
                <a:cubicBezTo>
                  <a:pt x="1268" y="1161"/>
                  <a:pt x="1285" y="1166"/>
                  <a:pt x="1311" y="1194"/>
                </a:cubicBezTo>
                <a:cubicBezTo>
                  <a:pt x="1353" y="1239"/>
                  <a:pt x="1383" y="1293"/>
                  <a:pt x="1410" y="1349"/>
                </a:cubicBezTo>
                <a:cubicBezTo>
                  <a:pt x="1452" y="1437"/>
                  <a:pt x="1488" y="1539"/>
                  <a:pt x="1491" y="1637"/>
                </a:cubicBezTo>
                <a:cubicBezTo>
                  <a:pt x="1492" y="1685"/>
                  <a:pt x="1483" y="1738"/>
                  <a:pt x="1428" y="1738"/>
                </a:cubicBezTo>
                <a:cubicBezTo>
                  <a:pt x="1358" y="1738"/>
                  <a:pt x="1297" y="1616"/>
                  <a:pt x="1269" y="1569"/>
                </a:cubicBezTo>
                <a:cubicBezTo>
                  <a:pt x="1251" y="1537"/>
                  <a:pt x="1234" y="1506"/>
                  <a:pt x="1216" y="1474"/>
                </a:cubicBezTo>
              </a:path>
              <a:path w="2983" h="1854" extrusionOk="0">
                <a:moveTo>
                  <a:pt x="923" y="712"/>
                </a:moveTo>
                <a:cubicBezTo>
                  <a:pt x="915" y="647"/>
                  <a:pt x="900" y="592"/>
                  <a:pt x="935" y="534"/>
                </a:cubicBezTo>
                <a:cubicBezTo>
                  <a:pt x="960" y="492"/>
                  <a:pt x="994" y="477"/>
                  <a:pt x="1040" y="464"/>
                </a:cubicBezTo>
                <a:cubicBezTo>
                  <a:pt x="1079" y="455"/>
                  <a:pt x="1093" y="452"/>
                  <a:pt x="1119" y="446"/>
                </a:cubicBezTo>
              </a:path>
              <a:path w="2983" h="1854" extrusionOk="0">
                <a:moveTo>
                  <a:pt x="1459" y="1112"/>
                </a:moveTo>
                <a:cubicBezTo>
                  <a:pt x="1459" y="1152"/>
                  <a:pt x="1451" y="1211"/>
                  <a:pt x="1468" y="1249"/>
                </a:cubicBezTo>
                <a:cubicBezTo>
                  <a:pt x="1484" y="1271"/>
                  <a:pt x="1488" y="1279"/>
                  <a:pt x="1507" y="1282"/>
                </a:cubicBezTo>
                <a:cubicBezTo>
                  <a:pt x="1532" y="1233"/>
                  <a:pt x="1544" y="1183"/>
                  <a:pt x="1554" y="1129"/>
                </a:cubicBezTo>
                <a:cubicBezTo>
                  <a:pt x="1572" y="1029"/>
                  <a:pt x="1585" y="929"/>
                  <a:pt x="1619" y="833"/>
                </a:cubicBezTo>
                <a:cubicBezTo>
                  <a:pt x="1647" y="755"/>
                  <a:pt x="1691" y="679"/>
                  <a:pt x="1767" y="639"/>
                </a:cubicBezTo>
                <a:cubicBezTo>
                  <a:pt x="1822" y="610"/>
                  <a:pt x="1885" y="609"/>
                  <a:pt x="1944" y="602"/>
                </a:cubicBezTo>
              </a:path>
              <a:path w="2983" h="1854" extrusionOk="0">
                <a:moveTo>
                  <a:pt x="2218" y="105"/>
                </a:moveTo>
                <a:cubicBezTo>
                  <a:pt x="2280" y="68"/>
                  <a:pt x="2343" y="40"/>
                  <a:pt x="2413" y="21"/>
                </a:cubicBezTo>
                <a:cubicBezTo>
                  <a:pt x="2563" y="-19"/>
                  <a:pt x="2721" y="0"/>
                  <a:pt x="2819" y="134"/>
                </a:cubicBezTo>
                <a:cubicBezTo>
                  <a:pt x="2981" y="356"/>
                  <a:pt x="2977" y="699"/>
                  <a:pt x="2982" y="960"/>
                </a:cubicBezTo>
                <a:cubicBezTo>
                  <a:pt x="2986" y="1209"/>
                  <a:pt x="2955" y="1467"/>
                  <a:pt x="2787" y="1663"/>
                </a:cubicBezTo>
                <a:cubicBezTo>
                  <a:pt x="2735" y="1724"/>
                  <a:pt x="2654" y="1805"/>
                  <a:pt x="2579" y="1838"/>
                </a:cubicBezTo>
                <a:cubicBezTo>
                  <a:pt x="2559" y="1852"/>
                  <a:pt x="2551" y="1858"/>
                  <a:pt x="2570" y="1834"/>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76200" y="228600"/>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ja-JP" altLang="en-US" sz="3600"/>
              <a:t>“</a:t>
            </a:r>
            <a:r>
              <a:rPr lang="en-US" altLang="ja-JP" sz="3600"/>
              <a:t>Quiz</a:t>
            </a:r>
            <a:r>
              <a:rPr lang="ja-JP" altLang="en-US" sz="3600"/>
              <a:t>”</a:t>
            </a:r>
            <a:endParaRPr lang="en-US" sz="3600"/>
          </a:p>
        </p:txBody>
      </p:sp>
      <p:sp>
        <p:nvSpPr>
          <p:cNvPr id="65539" name="Text Box 10"/>
          <p:cNvSpPr txBox="1">
            <a:spLocks noChangeArrowheads="1"/>
          </p:cNvSpPr>
          <p:nvPr/>
        </p:nvSpPr>
        <p:spPr bwMode="auto">
          <a:xfrm>
            <a:off x="369888" y="1123950"/>
            <a:ext cx="389096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a:t>Change this code so that it prints </a:t>
            </a:r>
            <a:r>
              <a:rPr lang="en-US" sz="1400" b="1" i="1"/>
              <a:t>how many times</a:t>
            </a:r>
            <a:r>
              <a:rPr lang="en-US" sz="1400"/>
              <a:t> you've guessed each item, both for real provinces and for incorrect guesses…</a:t>
            </a:r>
            <a:endParaRPr lang="en-US" sz="1800"/>
          </a:p>
        </p:txBody>
      </p:sp>
      <p:sp>
        <p:nvSpPr>
          <p:cNvPr id="65540" name="Text Box 34"/>
          <p:cNvSpPr txBox="1">
            <a:spLocks noChangeArrowheads="1"/>
          </p:cNvSpPr>
          <p:nvPr/>
        </p:nvSpPr>
        <p:spPr bwMode="auto">
          <a:xfrm>
            <a:off x="5029200" y="2209800"/>
            <a:ext cx="39020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t>Based on </a:t>
            </a:r>
            <a:r>
              <a:rPr lang="en-US" sz="1400" b="1">
                <a:latin typeface="Courier New" pitchFamily="49" charset="0"/>
              </a:rPr>
              <a:t>favChild</a:t>
            </a:r>
            <a:r>
              <a:rPr lang="en-US" sz="1400"/>
              <a:t> (above), write </a:t>
            </a:r>
            <a:r>
              <a:rPr lang="en-US" sz="1400" b="1">
                <a:latin typeface="Courier New" pitchFamily="49" charset="0"/>
              </a:rPr>
              <a:t>favGChild</a:t>
            </a:r>
            <a:r>
              <a:rPr lang="en-US" sz="1400"/>
              <a:t> to return the first </a:t>
            </a:r>
            <a:r>
              <a:rPr lang="en-US" sz="1400" b="1" i="1"/>
              <a:t>grandchild</a:t>
            </a:r>
            <a:r>
              <a:rPr lang="en-US" sz="1400"/>
              <a:t> alphabetically - or return </a:t>
            </a:r>
            <a:r>
              <a:rPr lang="en-US" sz="1400" b="1">
                <a:solidFill>
                  <a:srgbClr val="D917DD"/>
                </a:solidFill>
                <a:latin typeface="Courier New" pitchFamily="49" charset="0"/>
              </a:rPr>
              <a:t>None</a:t>
            </a:r>
            <a:r>
              <a:rPr lang="en-US" sz="1400"/>
              <a:t> if there are none.</a:t>
            </a:r>
            <a:endParaRPr lang="en-US" sz="1800"/>
          </a:p>
        </p:txBody>
      </p:sp>
      <p:sp>
        <p:nvSpPr>
          <p:cNvPr id="65541" name="Rectangle 35"/>
          <p:cNvSpPr>
            <a:spLocks noChangeArrowheads="1"/>
          </p:cNvSpPr>
          <p:nvPr/>
        </p:nvSpPr>
        <p:spPr bwMode="auto">
          <a:xfrm>
            <a:off x="196850" y="2032000"/>
            <a:ext cx="4451350"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400" b="1">
                <a:solidFill>
                  <a:srgbClr val="E38B21"/>
                </a:solidFill>
                <a:latin typeface="Courier New" pitchFamily="49" charset="0"/>
              </a:rPr>
              <a:t>def</a:t>
            </a:r>
            <a:r>
              <a:rPr lang="en-US" sz="1400" b="1">
                <a:latin typeface="Courier New" pitchFamily="49" charset="0"/>
              </a:rPr>
              <a:t> provinceChallenge( prov ):</a:t>
            </a:r>
          </a:p>
          <a:p>
            <a:pPr algn="l"/>
            <a:endParaRPr lang="en-US" sz="1400" b="1">
              <a:latin typeface="Courier New" pitchFamily="49" charset="0"/>
            </a:endParaRPr>
          </a:p>
          <a:p>
            <a:pPr algn="l"/>
            <a:r>
              <a:rPr lang="en-US" sz="1400" b="1">
                <a:latin typeface="Courier New" pitchFamily="49" charset="0"/>
              </a:rPr>
              <a:t>   </a:t>
            </a:r>
            <a:r>
              <a:rPr lang="en-US" sz="1400" b="1">
                <a:solidFill>
                  <a:srgbClr val="E38B21"/>
                </a:solidFill>
                <a:latin typeface="Courier New" pitchFamily="49" charset="0"/>
              </a:rPr>
              <a:t>while</a:t>
            </a:r>
            <a:r>
              <a:rPr lang="en-US" sz="1400" b="1">
                <a:latin typeface="Courier New" pitchFamily="49" charset="0"/>
              </a:rPr>
              <a:t> </a:t>
            </a:r>
            <a:r>
              <a:rPr lang="en-US" sz="1400" b="1">
                <a:solidFill>
                  <a:srgbClr val="E00F0F"/>
                </a:solidFill>
                <a:latin typeface="Courier New" pitchFamily="49" charset="0"/>
              </a:rPr>
              <a:t>0</a:t>
            </a:r>
            <a:r>
              <a:rPr lang="en-US" sz="1400" b="1">
                <a:latin typeface="Courier New" pitchFamily="49" charset="0"/>
              </a:rPr>
              <a:t> </a:t>
            </a:r>
            <a:r>
              <a:rPr lang="en-US" sz="1400" b="1">
                <a:solidFill>
                  <a:srgbClr val="E38B21"/>
                </a:solidFill>
                <a:latin typeface="Courier New" pitchFamily="49" charset="0"/>
              </a:rPr>
              <a:t>in</a:t>
            </a:r>
            <a:r>
              <a:rPr lang="en-US" sz="1400" b="1">
                <a:latin typeface="Courier New" pitchFamily="49" charset="0"/>
              </a:rPr>
              <a:t> prov.values():</a:t>
            </a:r>
          </a:p>
          <a:p>
            <a:pPr algn="l"/>
            <a:r>
              <a:rPr lang="en-US" sz="1400" b="1">
                <a:latin typeface="Courier New" pitchFamily="49" charset="0"/>
              </a:rPr>
              <a:t>      guess = raw_input(</a:t>
            </a:r>
            <a:r>
              <a:rPr lang="en-US" sz="1400" b="1">
                <a:solidFill>
                  <a:srgbClr val="1608F6"/>
                </a:solidFill>
                <a:latin typeface="Courier New" pitchFamily="49" charset="0"/>
              </a:rPr>
              <a:t>"Guess: "</a:t>
            </a:r>
            <a:r>
              <a:rPr lang="en-US" sz="1400" b="1">
                <a:latin typeface="Courier New" pitchFamily="49" charset="0"/>
              </a:rPr>
              <a:t>)</a:t>
            </a:r>
          </a:p>
          <a:p>
            <a:pPr algn="l"/>
            <a:endParaRPr lang="en-US" sz="1400" b="1">
              <a:latin typeface="Courier New" pitchFamily="49" charset="0"/>
            </a:endParaRPr>
          </a:p>
          <a:p>
            <a:pPr algn="l"/>
            <a:r>
              <a:rPr lang="en-US" sz="1400" b="1">
                <a:latin typeface="Courier New" pitchFamily="49" charset="0"/>
              </a:rPr>
              <a:t>      </a:t>
            </a:r>
            <a:r>
              <a:rPr lang="en-US" sz="1400" b="1">
                <a:solidFill>
                  <a:srgbClr val="E38B21"/>
                </a:solidFill>
                <a:latin typeface="Courier New" pitchFamily="49" charset="0"/>
              </a:rPr>
              <a:t>if</a:t>
            </a:r>
            <a:r>
              <a:rPr lang="en-US" sz="1400" b="1">
                <a:latin typeface="Courier New" pitchFamily="49" charset="0"/>
              </a:rPr>
              <a:t> prov.has_key( guess ) == False:</a:t>
            </a:r>
          </a:p>
          <a:p>
            <a:pPr algn="l"/>
            <a:r>
              <a:rPr lang="en-US" sz="1400" b="1">
                <a:latin typeface="Courier New" pitchFamily="49" charset="0"/>
              </a:rPr>
              <a:t>         </a:t>
            </a:r>
            <a:r>
              <a:rPr lang="en-US" sz="1400" b="1">
                <a:solidFill>
                  <a:srgbClr val="E38B21"/>
                </a:solidFill>
                <a:latin typeface="Courier New" pitchFamily="49" charset="0"/>
              </a:rPr>
              <a:t>print</a:t>
            </a:r>
            <a:r>
              <a:rPr lang="en-US" sz="1400" b="1">
                <a:latin typeface="Courier New" pitchFamily="49" charset="0"/>
              </a:rPr>
              <a:t> </a:t>
            </a:r>
            <a:r>
              <a:rPr lang="en-US" sz="1400" b="1">
                <a:solidFill>
                  <a:srgbClr val="1608F6"/>
                </a:solidFill>
                <a:latin typeface="Courier New" pitchFamily="49" charset="0"/>
              </a:rPr>
              <a:t>'Try again...'</a:t>
            </a:r>
          </a:p>
          <a:p>
            <a:pPr algn="l"/>
            <a:endParaRPr lang="en-US" sz="1400" b="1">
              <a:solidFill>
                <a:srgbClr val="1608F6"/>
              </a:solidFill>
              <a:latin typeface="Courier New" pitchFamily="49" charset="0"/>
            </a:endParaRPr>
          </a:p>
          <a:p>
            <a:pPr algn="l"/>
            <a:endParaRPr lang="en-US" sz="1400" b="1">
              <a:solidFill>
                <a:srgbClr val="1608F6"/>
              </a:solidFill>
              <a:latin typeface="Courier New" pitchFamily="49" charset="0"/>
            </a:endParaRPr>
          </a:p>
          <a:p>
            <a:pPr algn="l"/>
            <a:endParaRPr lang="en-US" sz="1400" b="1">
              <a:latin typeface="Courier New" pitchFamily="49" charset="0"/>
            </a:endParaRPr>
          </a:p>
          <a:p>
            <a:pPr algn="l"/>
            <a:r>
              <a:rPr lang="en-US" sz="1400" b="1">
                <a:latin typeface="Courier New" pitchFamily="49" charset="0"/>
              </a:rPr>
              <a:t>      </a:t>
            </a:r>
            <a:r>
              <a:rPr lang="en-US" sz="1400" b="1">
                <a:solidFill>
                  <a:srgbClr val="E38B21"/>
                </a:solidFill>
                <a:latin typeface="Courier New" pitchFamily="49" charset="0"/>
              </a:rPr>
              <a:t>elif</a:t>
            </a:r>
            <a:r>
              <a:rPr lang="en-US" sz="1400" b="1">
                <a:latin typeface="Courier New" pitchFamily="49" charset="0"/>
              </a:rPr>
              <a:t> prov[guess] == 0:</a:t>
            </a:r>
          </a:p>
          <a:p>
            <a:pPr algn="l"/>
            <a:r>
              <a:rPr lang="en-US" sz="1400" b="1">
                <a:latin typeface="Courier New" pitchFamily="49" charset="0"/>
              </a:rPr>
              <a:t>         </a:t>
            </a:r>
            <a:r>
              <a:rPr lang="en-US" sz="1400" b="1">
                <a:solidFill>
                  <a:srgbClr val="E38B21"/>
                </a:solidFill>
                <a:latin typeface="Courier New" pitchFamily="49" charset="0"/>
              </a:rPr>
              <a:t>print</a:t>
            </a:r>
            <a:r>
              <a:rPr lang="en-US" sz="1400" b="1">
                <a:latin typeface="Courier New" pitchFamily="49" charset="0"/>
              </a:rPr>
              <a:t> </a:t>
            </a:r>
            <a:r>
              <a:rPr lang="en-US" sz="1400" b="1">
                <a:solidFill>
                  <a:srgbClr val="1608F6"/>
                </a:solidFill>
                <a:latin typeface="Courier New" pitchFamily="49" charset="0"/>
              </a:rPr>
              <a:t>'Yes!'</a:t>
            </a:r>
          </a:p>
          <a:p>
            <a:pPr algn="l"/>
            <a:r>
              <a:rPr lang="en-US" sz="1400" b="1">
                <a:latin typeface="Courier New" pitchFamily="49" charset="0"/>
              </a:rPr>
              <a:t>         prov[guess] += 1</a:t>
            </a:r>
          </a:p>
          <a:p>
            <a:pPr algn="l"/>
            <a:endParaRPr lang="en-US" sz="1400" b="1">
              <a:latin typeface="Courier New" pitchFamily="49" charset="0"/>
            </a:endParaRPr>
          </a:p>
          <a:p>
            <a:pPr algn="l"/>
            <a:endParaRPr lang="en-US" sz="1400" b="1">
              <a:latin typeface="Courier New" pitchFamily="49" charset="0"/>
            </a:endParaRPr>
          </a:p>
          <a:p>
            <a:pPr algn="l"/>
            <a:endParaRPr lang="en-US" sz="1400" b="1">
              <a:latin typeface="Courier New" pitchFamily="49" charset="0"/>
            </a:endParaRPr>
          </a:p>
          <a:p>
            <a:pPr algn="l"/>
            <a:r>
              <a:rPr lang="en-US" sz="1400" b="1">
                <a:latin typeface="Courier New" pitchFamily="49" charset="0"/>
              </a:rPr>
              <a:t>      </a:t>
            </a:r>
            <a:r>
              <a:rPr lang="en-US" sz="1400" b="1">
                <a:solidFill>
                  <a:srgbClr val="E38B21"/>
                </a:solidFill>
                <a:latin typeface="Courier New" pitchFamily="49" charset="0"/>
              </a:rPr>
              <a:t>else</a:t>
            </a:r>
            <a:r>
              <a:rPr lang="en-US" sz="1400" b="1">
                <a:latin typeface="Courier New" pitchFamily="49" charset="0"/>
              </a:rPr>
              <a:t>:</a:t>
            </a:r>
          </a:p>
          <a:p>
            <a:pPr algn="l"/>
            <a:r>
              <a:rPr lang="en-US" sz="1400" b="1">
                <a:latin typeface="Courier New" pitchFamily="49" charset="0"/>
              </a:rPr>
              <a:t>         </a:t>
            </a:r>
            <a:r>
              <a:rPr lang="en-US" sz="1400" b="1">
                <a:solidFill>
                  <a:srgbClr val="E38B21"/>
                </a:solidFill>
                <a:latin typeface="Courier New" pitchFamily="49" charset="0"/>
              </a:rPr>
              <a:t>print</a:t>
            </a:r>
            <a:r>
              <a:rPr lang="en-US" sz="1400" b="1">
                <a:latin typeface="Courier New" pitchFamily="49" charset="0"/>
              </a:rPr>
              <a:t> </a:t>
            </a:r>
            <a:r>
              <a:rPr lang="en-US" sz="1400" b="1">
                <a:solidFill>
                  <a:srgbClr val="1608F6"/>
                </a:solidFill>
                <a:latin typeface="Courier New" pitchFamily="49" charset="0"/>
              </a:rPr>
              <a:t>'Already guessed...'</a:t>
            </a:r>
            <a:endParaRPr lang="en-US" sz="1400" b="1">
              <a:latin typeface="Courier New" pitchFamily="49" charset="0"/>
            </a:endParaRPr>
          </a:p>
          <a:p>
            <a:pPr algn="l"/>
            <a:endParaRPr lang="en-US" sz="1400" b="1">
              <a:latin typeface="Courier New" pitchFamily="49" charset="0"/>
            </a:endParaRPr>
          </a:p>
          <a:p>
            <a:pPr algn="l"/>
            <a:endParaRPr lang="en-US" sz="1400" b="1">
              <a:latin typeface="Courier New" pitchFamily="49" charset="0"/>
            </a:endParaRPr>
          </a:p>
        </p:txBody>
      </p:sp>
      <p:sp>
        <p:nvSpPr>
          <p:cNvPr id="65542" name="Rectangle 36"/>
          <p:cNvSpPr>
            <a:spLocks noChangeArrowheads="1"/>
          </p:cNvSpPr>
          <p:nvPr/>
        </p:nvSpPr>
        <p:spPr bwMode="auto">
          <a:xfrm>
            <a:off x="5424488" y="376238"/>
            <a:ext cx="2836862"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200" b="1">
                <a:solidFill>
                  <a:srgbClr val="E38B21"/>
                </a:solidFill>
                <a:latin typeface="Courier New" pitchFamily="49" charset="0"/>
              </a:rPr>
              <a:t>def</a:t>
            </a:r>
            <a:r>
              <a:rPr lang="en-US" sz="1200" b="1">
                <a:latin typeface="Courier New" pitchFamily="49" charset="0"/>
              </a:rPr>
              <a:t> favChild( person, Tree ):</a:t>
            </a:r>
          </a:p>
          <a:p>
            <a:pPr algn="l"/>
            <a:r>
              <a:rPr lang="en-US" sz="1200" b="1">
                <a:latin typeface="Courier New" pitchFamily="49" charset="0"/>
              </a:rPr>
              <a:t>   </a:t>
            </a:r>
            <a:r>
              <a:rPr lang="en-US" sz="1200" b="1">
                <a:solidFill>
                  <a:srgbClr val="E38B21"/>
                </a:solidFill>
                <a:latin typeface="Courier New" pitchFamily="49" charset="0"/>
              </a:rPr>
              <a:t>if</a:t>
            </a:r>
            <a:r>
              <a:rPr lang="en-US" sz="1200" b="1">
                <a:latin typeface="Courier New" pitchFamily="49" charset="0"/>
              </a:rPr>
              <a:t> Tree.</a:t>
            </a:r>
            <a:r>
              <a:rPr lang="en-US" sz="1200" b="1">
                <a:solidFill>
                  <a:srgbClr val="D917DD"/>
                </a:solidFill>
                <a:latin typeface="Courier New" pitchFamily="49" charset="0"/>
              </a:rPr>
              <a:t>has_key</a:t>
            </a:r>
            <a:r>
              <a:rPr lang="en-US" sz="1200" b="1">
                <a:latin typeface="Courier New" pitchFamily="49" charset="0"/>
              </a:rPr>
              <a:t>( person ):</a:t>
            </a:r>
          </a:p>
          <a:p>
            <a:pPr algn="l"/>
            <a:r>
              <a:rPr lang="en-US" sz="1200" b="1">
                <a:latin typeface="Courier New" pitchFamily="49" charset="0"/>
              </a:rPr>
              <a:t>      Kids = Tree[person]</a:t>
            </a:r>
          </a:p>
          <a:p>
            <a:pPr algn="l"/>
            <a:r>
              <a:rPr lang="en-US" sz="1200" b="1">
                <a:latin typeface="Courier New" pitchFamily="49" charset="0"/>
              </a:rPr>
              <a:t>      Kids.sort()</a:t>
            </a:r>
          </a:p>
          <a:p>
            <a:pPr algn="l"/>
            <a:r>
              <a:rPr lang="en-US" sz="1200" b="1">
                <a:latin typeface="Courier New" pitchFamily="49" charset="0"/>
              </a:rPr>
              <a:t>      </a:t>
            </a:r>
            <a:r>
              <a:rPr lang="en-US" sz="1200" b="1">
                <a:solidFill>
                  <a:srgbClr val="E38B21"/>
                </a:solidFill>
                <a:latin typeface="Courier New" pitchFamily="49" charset="0"/>
              </a:rPr>
              <a:t>return</a:t>
            </a:r>
            <a:r>
              <a:rPr lang="en-US" sz="1200" b="1">
                <a:latin typeface="Courier New" pitchFamily="49" charset="0"/>
              </a:rPr>
              <a:t> Kids[0]</a:t>
            </a:r>
          </a:p>
          <a:p>
            <a:pPr algn="l"/>
            <a:endParaRPr lang="en-US" sz="1200" b="1">
              <a:latin typeface="Courier New" pitchFamily="49" charset="0"/>
            </a:endParaRPr>
          </a:p>
          <a:p>
            <a:pPr algn="l"/>
            <a:r>
              <a:rPr lang="en-US" sz="1200" b="1">
                <a:latin typeface="Courier New" pitchFamily="49" charset="0"/>
              </a:rPr>
              <a:t>   </a:t>
            </a:r>
            <a:r>
              <a:rPr lang="en-US" sz="1200" b="1">
                <a:solidFill>
                  <a:srgbClr val="E38B21"/>
                </a:solidFill>
                <a:latin typeface="Courier New" pitchFamily="49" charset="0"/>
              </a:rPr>
              <a:t>return</a:t>
            </a:r>
            <a:r>
              <a:rPr lang="en-US" sz="1200" b="1">
                <a:latin typeface="Courier New" pitchFamily="49" charset="0"/>
              </a:rPr>
              <a:t> </a:t>
            </a:r>
            <a:r>
              <a:rPr lang="en-US" sz="1200" b="1">
                <a:solidFill>
                  <a:srgbClr val="D917DD"/>
                </a:solidFill>
                <a:latin typeface="Courier New" pitchFamily="49" charset="0"/>
              </a:rPr>
              <a:t>None</a:t>
            </a:r>
          </a:p>
        </p:txBody>
      </p:sp>
      <p:sp>
        <p:nvSpPr>
          <p:cNvPr id="65543" name="Rectangle 37"/>
          <p:cNvSpPr>
            <a:spLocks noChangeArrowheads="1"/>
          </p:cNvSpPr>
          <p:nvPr/>
        </p:nvSpPr>
        <p:spPr bwMode="auto">
          <a:xfrm>
            <a:off x="4995863" y="3146425"/>
            <a:ext cx="3384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400" b="1">
                <a:solidFill>
                  <a:srgbClr val="E38B21"/>
                </a:solidFill>
                <a:latin typeface="Courier New" pitchFamily="49" charset="0"/>
              </a:rPr>
              <a:t>def</a:t>
            </a:r>
            <a:r>
              <a:rPr lang="en-US" sz="1400" b="1">
                <a:latin typeface="Courier New" pitchFamily="49" charset="0"/>
              </a:rPr>
              <a:t> favGChild( person, Tree ):</a:t>
            </a:r>
          </a:p>
        </p:txBody>
      </p:sp>
      <p:sp>
        <p:nvSpPr>
          <p:cNvPr id="65544" name="Line 38"/>
          <p:cNvSpPr>
            <a:spLocks noChangeShapeType="1"/>
          </p:cNvSpPr>
          <p:nvPr/>
        </p:nvSpPr>
        <p:spPr bwMode="auto">
          <a:xfrm>
            <a:off x="4800600" y="1173163"/>
            <a:ext cx="0" cy="5380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45" name="Rectangle 47"/>
          <p:cNvSpPr>
            <a:spLocks noChangeArrowheads="1"/>
          </p:cNvSpPr>
          <p:nvPr/>
        </p:nvSpPr>
        <p:spPr bwMode="auto">
          <a:xfrm>
            <a:off x="5243513" y="217488"/>
            <a:ext cx="3182937" cy="16875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5546" name="Rectangle 48"/>
          <p:cNvSpPr>
            <a:spLocks noChangeArrowheads="1"/>
          </p:cNvSpPr>
          <p:nvPr/>
        </p:nvSpPr>
        <p:spPr bwMode="auto">
          <a:xfrm>
            <a:off x="1822450" y="417513"/>
            <a:ext cx="890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t>Name(s): </a:t>
            </a:r>
          </a:p>
        </p:txBody>
      </p:sp>
      <p:sp>
        <p:nvSpPr>
          <p:cNvPr id="65547" name="Line 49"/>
          <p:cNvSpPr>
            <a:spLocks noChangeShapeType="1"/>
          </p:cNvSpPr>
          <p:nvPr/>
        </p:nvSpPr>
        <p:spPr bwMode="auto">
          <a:xfrm>
            <a:off x="2667000" y="685800"/>
            <a:ext cx="1905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48" name="Ink 50"/>
          <p:cNvSpPr>
            <a:spLocks noRot="1" noChangeAspect="1" noEditPoints="1" noChangeArrowheads="1" noChangeShapeType="1" noTextEdit="1"/>
          </p:cNvSpPr>
          <p:nvPr/>
        </p:nvSpPr>
        <p:spPr bwMode="auto">
          <a:xfrm>
            <a:off x="6945313" y="1354138"/>
            <a:ext cx="661987" cy="1685925"/>
          </a:xfrm>
          <a:custGeom>
            <a:avLst/>
            <a:gdLst>
              <a:gd name="T0" fmla="*/ 0 w 1840"/>
              <a:gd name="T1" fmla="*/ 2147483647 h 4685"/>
              <a:gd name="T2" fmla="*/ 2147483647 w 1840"/>
              <a:gd name="T3" fmla="*/ 0 h 4685"/>
              <a:gd name="T4" fmla="*/ 2147483647 w 1840"/>
              <a:gd name="T5" fmla="*/ 2147483647 h 4685"/>
              <a:gd name="T6" fmla="*/ 2147483647 w 1840"/>
              <a:gd name="T7" fmla="*/ 2147483647 h 4685"/>
              <a:gd name="T8" fmla="*/ 2147483647 w 1840"/>
              <a:gd name="T9" fmla="*/ 2147483647 h 4685"/>
              <a:gd name="T10" fmla="*/ 2147483647 w 1840"/>
              <a:gd name="T11" fmla="*/ 2147483647 h 4685"/>
              <a:gd name="T12" fmla="*/ 2147483647 w 1840"/>
              <a:gd name="T13" fmla="*/ 2147483647 h 4685"/>
              <a:gd name="T14" fmla="*/ 2147483647 w 1840"/>
              <a:gd name="T15" fmla="*/ 2147483647 h 4685"/>
              <a:gd name="T16" fmla="*/ 2147483647 w 1840"/>
              <a:gd name="T17" fmla="*/ 2147483647 h 4685"/>
              <a:gd name="T18" fmla="*/ 2147483647 w 1840"/>
              <a:gd name="T19" fmla="*/ 2147483647 h 4685"/>
              <a:gd name="T20" fmla="*/ 2147483647 w 1840"/>
              <a:gd name="T21" fmla="*/ 2147483647 h 4685"/>
              <a:gd name="T22" fmla="*/ 2147483647 w 1840"/>
              <a:gd name="T23" fmla="*/ 2147483647 h 4685"/>
              <a:gd name="T24" fmla="*/ 2147483647 w 1840"/>
              <a:gd name="T25" fmla="*/ 2147483647 h 4685"/>
              <a:gd name="T26" fmla="*/ 2147483647 w 1840"/>
              <a:gd name="T27" fmla="*/ 2147483647 h 4685"/>
              <a:gd name="T28" fmla="*/ 2147483647 w 1840"/>
              <a:gd name="T29" fmla="*/ 2147483647 h 4685"/>
              <a:gd name="T30" fmla="*/ 2147483647 w 1840"/>
              <a:gd name="T31" fmla="*/ 2147483647 h 4685"/>
              <a:gd name="T32" fmla="*/ 2147483647 w 1840"/>
              <a:gd name="T33" fmla="*/ 2147483647 h 4685"/>
              <a:gd name="T34" fmla="*/ 2147483647 w 1840"/>
              <a:gd name="T35" fmla="*/ 2147483647 h 4685"/>
              <a:gd name="T36" fmla="*/ 2147483647 w 1840"/>
              <a:gd name="T37" fmla="*/ 2147483647 h 4685"/>
              <a:gd name="T38" fmla="*/ 2147483647 w 1840"/>
              <a:gd name="T39" fmla="*/ 2147483647 h 4685"/>
              <a:gd name="T40" fmla="*/ 2147483647 w 1840"/>
              <a:gd name="T41" fmla="*/ 2147483647 h 4685"/>
              <a:gd name="T42" fmla="*/ 2147483647 w 1840"/>
              <a:gd name="T43" fmla="*/ 2147483647 h 4685"/>
              <a:gd name="T44" fmla="*/ 2147483647 w 1840"/>
              <a:gd name="T45" fmla="*/ 2147483647 h 468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40"/>
              <a:gd name="T70" fmla="*/ 0 h 4685"/>
              <a:gd name="T71" fmla="*/ 1840 w 1840"/>
              <a:gd name="T72" fmla="*/ 4685 h 468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40" h="4685" extrusionOk="0">
                <a:moveTo>
                  <a:pt x="0" y="32"/>
                </a:moveTo>
                <a:cubicBezTo>
                  <a:pt x="12" y="19"/>
                  <a:pt x="19" y="11"/>
                  <a:pt x="33" y="0"/>
                </a:cubicBezTo>
                <a:cubicBezTo>
                  <a:pt x="45" y="19"/>
                  <a:pt x="54" y="38"/>
                  <a:pt x="64" y="60"/>
                </a:cubicBezTo>
                <a:cubicBezTo>
                  <a:pt x="76" y="85"/>
                  <a:pt x="86" y="93"/>
                  <a:pt x="109" y="107"/>
                </a:cubicBezTo>
                <a:cubicBezTo>
                  <a:pt x="138" y="124"/>
                  <a:pt x="183" y="127"/>
                  <a:pt x="215" y="135"/>
                </a:cubicBezTo>
                <a:cubicBezTo>
                  <a:pt x="307" y="159"/>
                  <a:pt x="393" y="183"/>
                  <a:pt x="489" y="185"/>
                </a:cubicBezTo>
                <a:cubicBezTo>
                  <a:pt x="557" y="186"/>
                  <a:pt x="623" y="176"/>
                  <a:pt x="691" y="171"/>
                </a:cubicBezTo>
                <a:cubicBezTo>
                  <a:pt x="754" y="166"/>
                  <a:pt x="819" y="162"/>
                  <a:pt x="883" y="166"/>
                </a:cubicBezTo>
                <a:cubicBezTo>
                  <a:pt x="927" y="168"/>
                  <a:pt x="978" y="172"/>
                  <a:pt x="1020" y="186"/>
                </a:cubicBezTo>
                <a:cubicBezTo>
                  <a:pt x="1047" y="195"/>
                  <a:pt x="1050" y="193"/>
                  <a:pt x="1075" y="193"/>
                </a:cubicBezTo>
              </a:path>
              <a:path w="1840" h="4685" extrusionOk="0">
                <a:moveTo>
                  <a:pt x="1219" y="954"/>
                </a:moveTo>
                <a:cubicBezTo>
                  <a:pt x="1233" y="974"/>
                  <a:pt x="1220" y="971"/>
                  <a:pt x="1237" y="989"/>
                </a:cubicBezTo>
                <a:cubicBezTo>
                  <a:pt x="1389" y="1151"/>
                  <a:pt x="1548" y="1280"/>
                  <a:pt x="1656" y="1482"/>
                </a:cubicBezTo>
                <a:cubicBezTo>
                  <a:pt x="1815" y="1780"/>
                  <a:pt x="1856" y="2109"/>
                  <a:pt x="1834" y="2442"/>
                </a:cubicBezTo>
                <a:cubicBezTo>
                  <a:pt x="1798" y="2984"/>
                  <a:pt x="1631" y="3530"/>
                  <a:pt x="1510" y="4058"/>
                </a:cubicBezTo>
                <a:cubicBezTo>
                  <a:pt x="1474" y="4215"/>
                  <a:pt x="1430" y="4366"/>
                  <a:pt x="1369" y="4514"/>
                </a:cubicBezTo>
                <a:cubicBezTo>
                  <a:pt x="1329" y="4343"/>
                  <a:pt x="1277" y="4176"/>
                  <a:pt x="1236" y="4005"/>
                </a:cubicBezTo>
                <a:cubicBezTo>
                  <a:pt x="1235" y="4001"/>
                  <a:pt x="1233" y="3998"/>
                  <a:pt x="1232" y="3994"/>
                </a:cubicBezTo>
                <a:cubicBezTo>
                  <a:pt x="1230" y="4032"/>
                  <a:pt x="1225" y="4074"/>
                  <a:pt x="1226" y="4116"/>
                </a:cubicBezTo>
                <a:cubicBezTo>
                  <a:pt x="1232" y="4306"/>
                  <a:pt x="1242" y="4494"/>
                  <a:pt x="1240" y="4684"/>
                </a:cubicBezTo>
                <a:cubicBezTo>
                  <a:pt x="1270" y="4624"/>
                  <a:pt x="1295" y="4560"/>
                  <a:pt x="1339" y="4507"/>
                </a:cubicBezTo>
                <a:cubicBezTo>
                  <a:pt x="1406" y="4426"/>
                  <a:pt x="1482" y="4414"/>
                  <a:pt x="1578" y="4400"/>
                </a:cubicBezTo>
                <a:cubicBezTo>
                  <a:pt x="1582" y="4400"/>
                  <a:pt x="1585" y="4399"/>
                  <a:pt x="1589" y="439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549" name="Ink 51"/>
          <p:cNvSpPr>
            <a:spLocks noRot="1" noChangeAspect="1" noEditPoints="1" noChangeArrowheads="1" noChangeShapeType="1" noTextEdit="1"/>
          </p:cNvSpPr>
          <p:nvPr/>
        </p:nvSpPr>
        <p:spPr bwMode="auto">
          <a:xfrm>
            <a:off x="250825" y="962025"/>
            <a:ext cx="4068763" cy="1057275"/>
          </a:xfrm>
          <a:custGeom>
            <a:avLst/>
            <a:gdLst>
              <a:gd name="T0" fmla="*/ 2147483647 w 11306"/>
              <a:gd name="T1" fmla="*/ 2147483647 h 2934"/>
              <a:gd name="T2" fmla="*/ 2147483647 w 11306"/>
              <a:gd name="T3" fmla="*/ 2147483647 h 2934"/>
              <a:gd name="T4" fmla="*/ 2147483647 w 11306"/>
              <a:gd name="T5" fmla="*/ 2147483647 h 2934"/>
              <a:gd name="T6" fmla="*/ 2147483647 w 11306"/>
              <a:gd name="T7" fmla="*/ 2147483647 h 2934"/>
              <a:gd name="T8" fmla="*/ 2147483647 w 11306"/>
              <a:gd name="T9" fmla="*/ 2147483647 h 2934"/>
              <a:gd name="T10" fmla="*/ 2147483647 w 11306"/>
              <a:gd name="T11" fmla="*/ 2147483647 h 2934"/>
              <a:gd name="T12" fmla="*/ 2147483647 w 11306"/>
              <a:gd name="T13" fmla="*/ 2147483647 h 2934"/>
              <a:gd name="T14" fmla="*/ 2147483647 w 11306"/>
              <a:gd name="T15" fmla="*/ 2147483647 h 2934"/>
              <a:gd name="T16" fmla="*/ 2147483647 w 11306"/>
              <a:gd name="T17" fmla="*/ 2147483647 h 2934"/>
              <a:gd name="T18" fmla="*/ 2147483647 w 11306"/>
              <a:gd name="T19" fmla="*/ 2147483647 h 2934"/>
              <a:gd name="T20" fmla="*/ 2147483647 w 11306"/>
              <a:gd name="T21" fmla="*/ 2147483647 h 2934"/>
              <a:gd name="T22" fmla="*/ 2147483647 w 11306"/>
              <a:gd name="T23" fmla="*/ 2147483647 h 2934"/>
              <a:gd name="T24" fmla="*/ 2147483647 w 11306"/>
              <a:gd name="T25" fmla="*/ 2147483647 h 2934"/>
              <a:gd name="T26" fmla="*/ 2147483647 w 11306"/>
              <a:gd name="T27" fmla="*/ 2147483647 h 2934"/>
              <a:gd name="T28" fmla="*/ 2147483647 w 11306"/>
              <a:gd name="T29" fmla="*/ 2147483647 h 2934"/>
              <a:gd name="T30" fmla="*/ 2147483647 w 11306"/>
              <a:gd name="T31" fmla="*/ 2147483647 h 29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306"/>
              <a:gd name="T49" fmla="*/ 0 h 2934"/>
              <a:gd name="T50" fmla="*/ 11306 w 11306"/>
              <a:gd name="T51" fmla="*/ 2934 h 29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306" h="2934" extrusionOk="0">
                <a:moveTo>
                  <a:pt x="6658" y="154"/>
                </a:moveTo>
                <a:cubicBezTo>
                  <a:pt x="6529" y="135"/>
                  <a:pt x="6399" y="110"/>
                  <a:pt x="6262" y="105"/>
                </a:cubicBezTo>
                <a:cubicBezTo>
                  <a:pt x="5537" y="78"/>
                  <a:pt x="4798" y="165"/>
                  <a:pt x="4072" y="177"/>
                </a:cubicBezTo>
                <a:cubicBezTo>
                  <a:pt x="3238" y="191"/>
                  <a:pt x="2419" y="131"/>
                  <a:pt x="1589" y="66"/>
                </a:cubicBezTo>
                <a:cubicBezTo>
                  <a:pt x="1283" y="42"/>
                  <a:pt x="448" y="-167"/>
                  <a:pt x="178" y="71"/>
                </a:cubicBezTo>
                <a:cubicBezTo>
                  <a:pt x="33" y="199"/>
                  <a:pt x="62" y="475"/>
                  <a:pt x="45" y="651"/>
                </a:cubicBezTo>
                <a:cubicBezTo>
                  <a:pt x="-13" y="1240"/>
                  <a:pt x="-87" y="1969"/>
                  <a:pt x="139" y="2534"/>
                </a:cubicBezTo>
                <a:cubicBezTo>
                  <a:pt x="257" y="2828"/>
                  <a:pt x="454" y="2922"/>
                  <a:pt x="758" y="2932"/>
                </a:cubicBezTo>
                <a:cubicBezTo>
                  <a:pt x="1495" y="2957"/>
                  <a:pt x="2243" y="2728"/>
                  <a:pt x="2993" y="2746"/>
                </a:cubicBezTo>
                <a:cubicBezTo>
                  <a:pt x="4372" y="2779"/>
                  <a:pt x="5729" y="2796"/>
                  <a:pt x="7109" y="2764"/>
                </a:cubicBezTo>
                <a:cubicBezTo>
                  <a:pt x="8235" y="2738"/>
                  <a:pt x="9385" y="2932"/>
                  <a:pt x="10505" y="2847"/>
                </a:cubicBezTo>
                <a:cubicBezTo>
                  <a:pt x="10809" y="2824"/>
                  <a:pt x="11109" y="2788"/>
                  <a:pt x="11235" y="2476"/>
                </a:cubicBezTo>
                <a:cubicBezTo>
                  <a:pt x="11402" y="2062"/>
                  <a:pt x="11309" y="1441"/>
                  <a:pt x="11305" y="1003"/>
                </a:cubicBezTo>
                <a:cubicBezTo>
                  <a:pt x="11302" y="686"/>
                  <a:pt x="11305" y="354"/>
                  <a:pt x="10988" y="196"/>
                </a:cubicBezTo>
                <a:cubicBezTo>
                  <a:pt x="10604" y="4"/>
                  <a:pt x="9927" y="174"/>
                  <a:pt x="9521" y="193"/>
                </a:cubicBezTo>
                <a:cubicBezTo>
                  <a:pt x="8378" y="245"/>
                  <a:pt x="7230" y="247"/>
                  <a:pt x="6086" y="26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3"/>
          <p:cNvSpPr txBox="1">
            <a:spLocks noChangeArrowheads="1"/>
          </p:cNvSpPr>
          <p:nvPr/>
        </p:nvSpPr>
        <p:spPr bwMode="auto">
          <a:xfrm>
            <a:off x="425450" y="236538"/>
            <a:ext cx="81089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latin typeface="Times New Roman" pitchFamily="18" charset="0"/>
              </a:rPr>
              <a:t>Vocabularists?</a:t>
            </a:r>
          </a:p>
        </p:txBody>
      </p:sp>
      <p:grpSp>
        <p:nvGrpSpPr>
          <p:cNvPr id="66563" name="Group 16"/>
          <p:cNvGrpSpPr>
            <a:grpSpLocks/>
          </p:cNvGrpSpPr>
          <p:nvPr/>
        </p:nvGrpSpPr>
        <p:grpSpPr bwMode="auto">
          <a:xfrm>
            <a:off x="549275" y="990600"/>
            <a:ext cx="8043863" cy="180975"/>
            <a:chOff x="295" y="1311"/>
            <a:chExt cx="5177" cy="114"/>
          </a:xfrm>
        </p:grpSpPr>
        <p:sp>
          <p:nvSpPr>
            <p:cNvPr id="66575" name="Rectangle 17"/>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66576" name="Rectangle 18"/>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66564" name="Rectangle 22"/>
          <p:cNvSpPr>
            <a:spLocks noChangeArrowheads="1"/>
          </p:cNvSpPr>
          <p:nvPr/>
        </p:nvSpPr>
        <p:spPr bwMode="auto">
          <a:xfrm>
            <a:off x="492125" y="1295400"/>
            <a:ext cx="77327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solidFill>
                  <a:srgbClr val="000000"/>
                </a:solidFill>
                <a:latin typeface="Times New Roman" pitchFamily="18" charset="0"/>
              </a:rPr>
              <a:t>Shakespeare used </a:t>
            </a:r>
            <a:r>
              <a:rPr lang="en-US" b="1" i="1">
                <a:solidFill>
                  <a:srgbClr val="000000"/>
                </a:solidFill>
                <a:latin typeface="Times New Roman" pitchFamily="18" charset="0"/>
              </a:rPr>
              <a:t>31,534 </a:t>
            </a:r>
            <a:r>
              <a:rPr lang="en-US" b="1" i="1">
                <a:solidFill>
                  <a:srgbClr val="000000"/>
                </a:solidFill>
              </a:rPr>
              <a:t>different</a:t>
            </a:r>
            <a:r>
              <a:rPr lang="en-US" b="1" i="1">
                <a:solidFill>
                  <a:srgbClr val="000000"/>
                </a:solidFill>
                <a:latin typeface="Times New Roman" pitchFamily="18" charset="0"/>
              </a:rPr>
              <a:t> words</a:t>
            </a:r>
            <a:r>
              <a:rPr lang="en-US">
                <a:solidFill>
                  <a:srgbClr val="000000"/>
                </a:solidFill>
                <a:latin typeface="Times New Roman" pitchFamily="18" charset="0"/>
              </a:rPr>
              <a:t> and a grand total of 884,647 words counting repetitions (across his works)</a:t>
            </a:r>
          </a:p>
        </p:txBody>
      </p:sp>
      <p:sp>
        <p:nvSpPr>
          <p:cNvPr id="66565" name="Rectangle 23"/>
          <p:cNvSpPr>
            <a:spLocks noChangeArrowheads="1"/>
          </p:cNvSpPr>
          <p:nvPr/>
        </p:nvSpPr>
        <p:spPr bwMode="auto">
          <a:xfrm>
            <a:off x="5908675" y="2057400"/>
            <a:ext cx="294798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a:latin typeface="Arial" pitchFamily="34" charset="0"/>
              </a:rPr>
              <a:t>http://www-math.cudenver.edu/~wbriggs/qr/shakespeare.html</a:t>
            </a:r>
          </a:p>
        </p:txBody>
      </p:sp>
      <p:sp>
        <p:nvSpPr>
          <p:cNvPr id="66566" name="Rectangle 24"/>
          <p:cNvSpPr>
            <a:spLocks noChangeArrowheads="1"/>
          </p:cNvSpPr>
          <p:nvPr/>
        </p:nvSpPr>
        <p:spPr bwMode="auto">
          <a:xfrm>
            <a:off x="519113" y="3841750"/>
            <a:ext cx="4591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a:latin typeface="Times New Roman" pitchFamily="18" charset="0"/>
              </a:rPr>
              <a:t>Many Shakespearean contributions:</a:t>
            </a:r>
          </a:p>
        </p:txBody>
      </p:sp>
      <p:pic>
        <p:nvPicPr>
          <p:cNvPr id="66567" name="Picture 25" descr="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495800"/>
            <a:ext cx="4052888"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8" name="Text Box 26"/>
          <p:cNvSpPr txBox="1">
            <a:spLocks noChangeArrowheads="1"/>
          </p:cNvSpPr>
          <p:nvPr/>
        </p:nvSpPr>
        <p:spPr bwMode="auto">
          <a:xfrm>
            <a:off x="3429000" y="4495800"/>
            <a:ext cx="167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b="1">
                <a:solidFill>
                  <a:srgbClr val="1608F6"/>
                </a:solidFill>
                <a:latin typeface="Arial" pitchFamily="34" charset="0"/>
              </a:rPr>
              <a:t>Shakespeare</a:t>
            </a:r>
          </a:p>
        </p:txBody>
      </p:sp>
      <p:sp>
        <p:nvSpPr>
          <p:cNvPr id="66569" name="Rectangle 28"/>
          <p:cNvSpPr>
            <a:spLocks noChangeArrowheads="1"/>
          </p:cNvSpPr>
          <p:nvPr/>
        </p:nvSpPr>
        <p:spPr bwMode="auto">
          <a:xfrm>
            <a:off x="488950" y="2378075"/>
            <a:ext cx="71580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i="1">
                <a:solidFill>
                  <a:srgbClr val="000000"/>
                </a:solidFill>
                <a:latin typeface="Times New Roman" pitchFamily="18" charset="0"/>
              </a:rPr>
              <a:t>Active vocabulary </a:t>
            </a:r>
            <a:r>
              <a:rPr lang="en-US">
                <a:solidFill>
                  <a:srgbClr val="000000"/>
                </a:solidFill>
                <a:latin typeface="Times New Roman" pitchFamily="18" charset="0"/>
              </a:rPr>
              <a:t>estimates range from 10,000-60,000.</a:t>
            </a:r>
          </a:p>
          <a:p>
            <a:pPr algn="l"/>
            <a:r>
              <a:rPr lang="en-US" b="1" i="1">
                <a:solidFill>
                  <a:srgbClr val="000000"/>
                </a:solidFill>
                <a:latin typeface="Times New Roman" pitchFamily="18" charset="0"/>
              </a:rPr>
              <a:t>Passive vocabulary </a:t>
            </a:r>
            <a:r>
              <a:rPr lang="en-US">
                <a:solidFill>
                  <a:srgbClr val="000000"/>
                </a:solidFill>
                <a:latin typeface="Times New Roman" pitchFamily="18" charset="0"/>
              </a:rPr>
              <a:t>estimates are much higher.</a:t>
            </a:r>
            <a:endParaRPr lang="en-US" b="1" i="1">
              <a:solidFill>
                <a:srgbClr val="000000"/>
              </a:solidFill>
              <a:latin typeface="Times New Roman" pitchFamily="18" charset="0"/>
            </a:endParaRPr>
          </a:p>
        </p:txBody>
      </p:sp>
      <p:sp>
        <p:nvSpPr>
          <p:cNvPr id="66570" name="Line 29"/>
          <p:cNvSpPr>
            <a:spLocks noChangeShapeType="1"/>
          </p:cNvSpPr>
          <p:nvPr/>
        </p:nvSpPr>
        <p:spPr bwMode="auto">
          <a:xfrm>
            <a:off x="504825" y="3373438"/>
            <a:ext cx="822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71" name="Text Box 31"/>
          <p:cNvSpPr txBox="1">
            <a:spLocks noChangeArrowheads="1"/>
          </p:cNvSpPr>
          <p:nvPr/>
        </p:nvSpPr>
        <p:spPr bwMode="auto">
          <a:xfrm>
            <a:off x="5859463" y="3695700"/>
            <a:ext cx="25130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a:solidFill>
                  <a:srgbClr val="1608F6"/>
                </a:solidFill>
                <a:latin typeface="Comic Sans MS" pitchFamily="66" charset="0"/>
              </a:rPr>
              <a:t>Contemporary</a:t>
            </a:r>
            <a:r>
              <a:rPr lang="en-US">
                <a:solidFill>
                  <a:srgbClr val="1608F6"/>
                </a:solidFill>
                <a:latin typeface="Comic Sans MS" pitchFamily="66" charset="0"/>
              </a:rPr>
              <a:t> author in the OED…</a:t>
            </a:r>
          </a:p>
        </p:txBody>
      </p:sp>
      <p:sp>
        <p:nvSpPr>
          <p:cNvPr id="66572" name="Text Box 32"/>
          <p:cNvSpPr txBox="1">
            <a:spLocks noChangeArrowheads="1"/>
          </p:cNvSpPr>
          <p:nvPr/>
        </p:nvSpPr>
        <p:spPr bwMode="auto">
          <a:xfrm>
            <a:off x="5919788" y="5211763"/>
            <a:ext cx="2513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1608F6"/>
                </a:solidFill>
                <a:latin typeface="Comic Sans MS" pitchFamily="66" charset="0"/>
              </a:rPr>
              <a:t>which word…</a:t>
            </a:r>
          </a:p>
        </p:txBody>
      </p:sp>
      <p:sp>
        <p:nvSpPr>
          <p:cNvPr id="66573" name="Text Box 33"/>
          <p:cNvSpPr txBox="1">
            <a:spLocks noChangeArrowheads="1"/>
          </p:cNvSpPr>
          <p:nvPr/>
        </p:nvSpPr>
        <p:spPr bwMode="auto">
          <a:xfrm>
            <a:off x="5956300" y="6013450"/>
            <a:ext cx="2513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Comic Sans MS" pitchFamily="66" charset="0"/>
              </a:rPr>
              <a:t>Any guesses?</a:t>
            </a:r>
          </a:p>
        </p:txBody>
      </p:sp>
      <p:sp>
        <p:nvSpPr>
          <p:cNvPr id="66574" name="Rectangle 34"/>
          <p:cNvSpPr>
            <a:spLocks noChangeArrowheads="1"/>
          </p:cNvSpPr>
          <p:nvPr/>
        </p:nvSpPr>
        <p:spPr bwMode="auto">
          <a:xfrm>
            <a:off x="5776913" y="3578225"/>
            <a:ext cx="2787650" cy="22685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425450" y="236538"/>
            <a:ext cx="81089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latin typeface="Times New Roman" pitchFamily="18" charset="0"/>
              </a:rPr>
              <a:t>Vocabularists?</a:t>
            </a:r>
          </a:p>
        </p:txBody>
      </p:sp>
      <p:grpSp>
        <p:nvGrpSpPr>
          <p:cNvPr id="67587" name="Group 3"/>
          <p:cNvGrpSpPr>
            <a:grpSpLocks/>
          </p:cNvGrpSpPr>
          <p:nvPr/>
        </p:nvGrpSpPr>
        <p:grpSpPr bwMode="auto">
          <a:xfrm>
            <a:off x="549275" y="990600"/>
            <a:ext cx="8043863" cy="180975"/>
            <a:chOff x="295" y="1311"/>
            <a:chExt cx="5177" cy="114"/>
          </a:xfrm>
        </p:grpSpPr>
        <p:sp>
          <p:nvSpPr>
            <p:cNvPr id="67599"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67600"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pic>
        <p:nvPicPr>
          <p:cNvPr id="67588" name="Picture 6" descr="Picture 10"/>
          <p:cNvPicPr>
            <a:picLocks noChangeAspect="1" noChangeArrowheads="1"/>
          </p:cNvPicPr>
          <p:nvPr/>
        </p:nvPicPr>
        <p:blipFill>
          <a:blip r:embed="rId3">
            <a:extLst>
              <a:ext uri="{28A0092B-C50C-407E-A947-70E740481C1C}">
                <a14:useLocalDpi xmlns:a14="http://schemas.microsoft.com/office/drawing/2010/main" val="0"/>
              </a:ext>
            </a:extLst>
          </a:blip>
          <a:srcRect t="36839"/>
          <a:stretch>
            <a:fillRect/>
          </a:stretch>
        </p:blipFill>
        <p:spPr bwMode="auto">
          <a:xfrm>
            <a:off x="5791200" y="4432300"/>
            <a:ext cx="2787650"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7" descr="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914775"/>
            <a:ext cx="2716213"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8" descr="Picture 8"/>
          <p:cNvPicPr>
            <a:picLocks noChangeAspect="1" noChangeArrowheads="1"/>
          </p:cNvPicPr>
          <p:nvPr/>
        </p:nvPicPr>
        <p:blipFill>
          <a:blip r:embed="rId5">
            <a:extLst>
              <a:ext uri="{28A0092B-C50C-407E-A947-70E740481C1C}">
                <a14:useLocalDpi xmlns:a14="http://schemas.microsoft.com/office/drawing/2010/main" val="0"/>
              </a:ext>
            </a:extLst>
          </a:blip>
          <a:srcRect l="9891"/>
          <a:stretch>
            <a:fillRect/>
          </a:stretch>
        </p:blipFill>
        <p:spPr bwMode="auto">
          <a:xfrm>
            <a:off x="5791200" y="3657600"/>
            <a:ext cx="2762250"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1" name="Rectangle 9"/>
          <p:cNvSpPr>
            <a:spLocks noChangeArrowheads="1"/>
          </p:cNvSpPr>
          <p:nvPr/>
        </p:nvSpPr>
        <p:spPr bwMode="auto">
          <a:xfrm>
            <a:off x="492125" y="1295400"/>
            <a:ext cx="77327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solidFill>
                  <a:srgbClr val="000000"/>
                </a:solidFill>
                <a:latin typeface="Times New Roman" pitchFamily="18" charset="0"/>
              </a:rPr>
              <a:t>Shakespeare used </a:t>
            </a:r>
            <a:r>
              <a:rPr lang="en-US" b="1" i="1">
                <a:solidFill>
                  <a:srgbClr val="000000"/>
                </a:solidFill>
                <a:latin typeface="Times New Roman" pitchFamily="18" charset="0"/>
              </a:rPr>
              <a:t>31,534 </a:t>
            </a:r>
            <a:r>
              <a:rPr lang="en-US" b="1" i="1">
                <a:solidFill>
                  <a:srgbClr val="000000"/>
                </a:solidFill>
              </a:rPr>
              <a:t>different</a:t>
            </a:r>
            <a:r>
              <a:rPr lang="en-US" b="1" i="1">
                <a:solidFill>
                  <a:srgbClr val="000000"/>
                </a:solidFill>
                <a:latin typeface="Times New Roman" pitchFamily="18" charset="0"/>
              </a:rPr>
              <a:t> words</a:t>
            </a:r>
            <a:r>
              <a:rPr lang="en-US">
                <a:solidFill>
                  <a:srgbClr val="000000"/>
                </a:solidFill>
                <a:latin typeface="Times New Roman" pitchFamily="18" charset="0"/>
              </a:rPr>
              <a:t> and a grand total of 884,647 words counting repetitions (across his works)</a:t>
            </a:r>
          </a:p>
        </p:txBody>
      </p:sp>
      <p:sp>
        <p:nvSpPr>
          <p:cNvPr id="67592" name="Rectangle 10"/>
          <p:cNvSpPr>
            <a:spLocks noChangeArrowheads="1"/>
          </p:cNvSpPr>
          <p:nvPr/>
        </p:nvSpPr>
        <p:spPr bwMode="auto">
          <a:xfrm>
            <a:off x="5908675" y="2057400"/>
            <a:ext cx="294798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a:latin typeface="Arial" pitchFamily="34" charset="0"/>
              </a:rPr>
              <a:t>http://www-math.cudenver.edu/~wbriggs/qr/shakespeare.html</a:t>
            </a:r>
          </a:p>
        </p:txBody>
      </p:sp>
      <p:pic>
        <p:nvPicPr>
          <p:cNvPr id="67593" name="Picture 12" descr="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4495800"/>
            <a:ext cx="4052888"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4" name="Text Box 13"/>
          <p:cNvSpPr txBox="1">
            <a:spLocks noChangeArrowheads="1"/>
          </p:cNvSpPr>
          <p:nvPr/>
        </p:nvSpPr>
        <p:spPr bwMode="auto">
          <a:xfrm>
            <a:off x="3429000" y="4495800"/>
            <a:ext cx="167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b="1">
                <a:solidFill>
                  <a:srgbClr val="1608F6"/>
                </a:solidFill>
                <a:latin typeface="Arial" pitchFamily="34" charset="0"/>
              </a:rPr>
              <a:t>Shakespeare</a:t>
            </a:r>
          </a:p>
        </p:txBody>
      </p:sp>
      <p:sp>
        <p:nvSpPr>
          <p:cNvPr id="67595" name="Text Box 14"/>
          <p:cNvSpPr txBox="1">
            <a:spLocks noChangeArrowheads="1"/>
          </p:cNvSpPr>
          <p:nvPr/>
        </p:nvSpPr>
        <p:spPr bwMode="auto">
          <a:xfrm>
            <a:off x="7315200" y="6324600"/>
            <a:ext cx="167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b="1">
                <a:solidFill>
                  <a:srgbClr val="1608F6"/>
                </a:solidFill>
                <a:latin typeface="Arial" pitchFamily="34" charset="0"/>
              </a:rPr>
              <a:t>J. K. Rowling</a:t>
            </a:r>
          </a:p>
        </p:txBody>
      </p:sp>
      <p:sp>
        <p:nvSpPr>
          <p:cNvPr id="67596" name="Rectangle 15"/>
          <p:cNvSpPr>
            <a:spLocks noChangeArrowheads="1"/>
          </p:cNvSpPr>
          <p:nvPr/>
        </p:nvSpPr>
        <p:spPr bwMode="auto">
          <a:xfrm>
            <a:off x="488950" y="2378075"/>
            <a:ext cx="71580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i="1">
                <a:solidFill>
                  <a:srgbClr val="000000"/>
                </a:solidFill>
                <a:latin typeface="Times New Roman" pitchFamily="18" charset="0"/>
              </a:rPr>
              <a:t>Active vocabulary </a:t>
            </a:r>
            <a:r>
              <a:rPr lang="en-US">
                <a:solidFill>
                  <a:srgbClr val="000000"/>
                </a:solidFill>
                <a:latin typeface="Times New Roman" pitchFamily="18" charset="0"/>
              </a:rPr>
              <a:t>estimates range from 10,000-60,000.</a:t>
            </a:r>
          </a:p>
          <a:p>
            <a:pPr algn="l"/>
            <a:r>
              <a:rPr lang="en-US" b="1" i="1">
                <a:solidFill>
                  <a:srgbClr val="000000"/>
                </a:solidFill>
                <a:latin typeface="Times New Roman" pitchFamily="18" charset="0"/>
              </a:rPr>
              <a:t>Passive vocabulary </a:t>
            </a:r>
            <a:r>
              <a:rPr lang="en-US">
                <a:solidFill>
                  <a:srgbClr val="000000"/>
                </a:solidFill>
                <a:latin typeface="Times New Roman" pitchFamily="18" charset="0"/>
              </a:rPr>
              <a:t>estimates are much higher.</a:t>
            </a:r>
            <a:endParaRPr lang="en-US" b="1" i="1">
              <a:solidFill>
                <a:srgbClr val="000000"/>
              </a:solidFill>
              <a:latin typeface="Times New Roman" pitchFamily="18" charset="0"/>
            </a:endParaRPr>
          </a:p>
        </p:txBody>
      </p:sp>
      <p:sp>
        <p:nvSpPr>
          <p:cNvPr id="67597" name="Line 16"/>
          <p:cNvSpPr>
            <a:spLocks noChangeShapeType="1"/>
          </p:cNvSpPr>
          <p:nvPr/>
        </p:nvSpPr>
        <p:spPr bwMode="auto">
          <a:xfrm>
            <a:off x="504825" y="3373438"/>
            <a:ext cx="822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598" name="Rectangle 24"/>
          <p:cNvSpPr>
            <a:spLocks noChangeArrowheads="1"/>
          </p:cNvSpPr>
          <p:nvPr/>
        </p:nvSpPr>
        <p:spPr bwMode="auto">
          <a:xfrm>
            <a:off x="519113" y="3841750"/>
            <a:ext cx="4591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a:latin typeface="Times New Roman" pitchFamily="18" charset="0"/>
              </a:rPr>
              <a:t>Many Shakespearean contributions: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381000" y="5353645"/>
            <a:ext cx="7086600" cy="501723"/>
          </a:xfrm>
          <a:prstGeom prst="roundRect">
            <a:avLst/>
          </a:prstGeom>
          <a:solidFill>
            <a:srgbClr val="FFEDC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pitchFamily="1" charset="0"/>
              <a:ea typeface="MS PGothic" pitchFamily="34" charset="-128"/>
              <a:cs typeface="+mn-cs"/>
            </a:endParaRPr>
          </a:p>
        </p:txBody>
      </p:sp>
      <p:sp>
        <p:nvSpPr>
          <p:cNvPr id="3" name="Rounded Rectangle 2"/>
          <p:cNvSpPr/>
          <p:nvPr/>
        </p:nvSpPr>
        <p:spPr bwMode="auto">
          <a:xfrm>
            <a:off x="6096000" y="2438400"/>
            <a:ext cx="2667000" cy="25908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pitchFamily="1" charset="0"/>
              <a:ea typeface="MS PGothic" pitchFamily="34" charset="-128"/>
              <a:cs typeface="+mn-cs"/>
            </a:endParaRPr>
          </a:p>
        </p:txBody>
      </p:sp>
      <p:sp>
        <p:nvSpPr>
          <p:cNvPr id="8194" name="Rectangle 8"/>
          <p:cNvSpPr>
            <a:spLocks noChangeArrowheads="1"/>
          </p:cNvSpPr>
          <p:nvPr/>
        </p:nvSpPr>
        <p:spPr bwMode="auto">
          <a:xfrm>
            <a:off x="-381000" y="1322487"/>
            <a:ext cx="776687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err="1">
                <a:ln>
                  <a:noFill/>
                </a:ln>
                <a:solidFill>
                  <a:srgbClr val="F38D0F"/>
                </a:solidFill>
                <a:effectLst/>
                <a:uLnTx/>
                <a:uFillTx/>
                <a:latin typeface="Courier New" pitchFamily="49" charset="0"/>
                <a:ea typeface="MS PGothic" pitchFamily="34" charset="-128"/>
                <a:cs typeface="+mn-cs"/>
              </a:rPr>
              <a:t>def</a:t>
            </a: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a:ln>
                  <a:noFill/>
                </a:ln>
                <a:solidFill>
                  <a:srgbClr val="0B04FF"/>
                </a:solidFill>
                <a:effectLst/>
                <a:uLnTx/>
                <a:uFillTx/>
                <a:latin typeface="Courier New" pitchFamily="49" charset="0"/>
                <a:ea typeface="MS PGothic" pitchFamily="34" charset="-128"/>
                <a:cs typeface="+mn-cs"/>
              </a:rPr>
              <a:t>__</a:t>
            </a:r>
            <a:r>
              <a:rPr kumimoji="0" lang="en-US" sz="1800" b="1" i="0" u="none" strike="noStrike" kern="1200" cap="none" spc="0" normalizeH="0" baseline="0" noProof="0" dirty="0" err="1">
                <a:ln>
                  <a:noFill/>
                </a:ln>
                <a:solidFill>
                  <a:srgbClr val="0B04FF"/>
                </a:solidFill>
                <a:effectLst/>
                <a:uLnTx/>
                <a:uFillTx/>
                <a:latin typeface="Courier New" pitchFamily="49" charset="0"/>
                <a:ea typeface="MS PGothic" pitchFamily="34" charset="-128"/>
                <a:cs typeface="+mn-cs"/>
              </a:rPr>
              <a:t>repr</a:t>
            </a:r>
            <a:r>
              <a:rPr kumimoji="0" lang="en-US" sz="1800" b="1" i="0" u="none" strike="noStrike" kern="1200" cap="none" spc="0" normalizeH="0" baseline="0" noProof="0" dirty="0">
                <a:ln>
                  <a:noFill/>
                </a:ln>
                <a:solidFill>
                  <a:srgbClr val="0B04FF"/>
                </a:solidFill>
                <a:effectLst/>
                <a:uLnTx/>
                <a:uFillTx/>
                <a:latin typeface="Courier New" pitchFamily="49" charset="0"/>
                <a:ea typeface="MS PGothic" pitchFamily="34" charset="-128"/>
                <a:cs typeface="+mn-cs"/>
              </a:rPr>
              <a:t>__</a:t>
            </a: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(self):</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6961A"/>
                </a:solidFill>
                <a:effectLst/>
                <a:uLnTx/>
                <a:uFillTx/>
                <a:latin typeface="Courier New" pitchFamily="49" charset="0"/>
                <a:ea typeface="MS PGothic" pitchFamily="34" charset="-128"/>
                <a:cs typeface="+mn-cs"/>
              </a:rPr>
              <a:t>        """ this method returns a string representation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6961A"/>
                </a:solidFill>
                <a:effectLst/>
                <a:uLnTx/>
                <a:uFillTx/>
                <a:latin typeface="Courier New" pitchFamily="49" charset="0"/>
                <a:ea typeface="MS PGothic" pitchFamily="34" charset="-128"/>
                <a:cs typeface="+mn-cs"/>
              </a:rPr>
              <a:t>            for an object of type Board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6961A"/>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smtClean="0">
                <a:ln>
                  <a:noFill/>
                </a:ln>
                <a:solidFill>
                  <a:srgbClr val="06961A"/>
                </a:solidFill>
                <a:effectLst/>
                <a:uLnTx/>
                <a:uFillTx/>
                <a:latin typeface="Courier New" pitchFamily="49" charset="0"/>
                <a:ea typeface="MS PGothic" pitchFamily="34"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6961A"/>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smtClean="0">
                <a:ln>
                  <a:noFill/>
                </a:ln>
                <a:solidFill>
                  <a:srgbClr val="06961A"/>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H = </a:t>
            </a:r>
            <a:r>
              <a:rPr kumimoji="0" lang="en-US" sz="1800" b="1" i="0" u="none" strike="noStrike" kern="1200" cap="none" spc="0" normalizeH="0" baseline="0" noProof="0" dirty="0" err="1" smtClean="0">
                <a:ln>
                  <a:noFill/>
                </a:ln>
                <a:solidFill>
                  <a:srgbClr val="000000"/>
                </a:solidFill>
                <a:effectLst/>
                <a:uLnTx/>
                <a:uFillTx/>
                <a:latin typeface="Courier New" pitchFamily="49" charset="0"/>
                <a:ea typeface="MS PGothic" pitchFamily="34" charset="-128"/>
                <a:cs typeface="+mn-cs"/>
              </a:rPr>
              <a:t>self.height</a:t>
            </a:r>
            <a:endPar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       W = </a:t>
            </a:r>
            <a:r>
              <a:rPr kumimoji="0" lang="en-US" sz="1800" b="1" i="0" u="none" strike="noStrike" kern="1200" cap="none" spc="0" normalizeH="0" baseline="0" noProof="0" dirty="0" err="1" smtClean="0">
                <a:ln>
                  <a:noFill/>
                </a:ln>
                <a:solidFill>
                  <a:srgbClr val="000000"/>
                </a:solidFill>
                <a:effectLst/>
                <a:uLnTx/>
                <a:uFillTx/>
                <a:latin typeface="Courier New" pitchFamily="49" charset="0"/>
                <a:ea typeface="MS PGothic" pitchFamily="34" charset="-128"/>
                <a:cs typeface="+mn-cs"/>
              </a:rPr>
              <a:t>self.width</a:t>
            </a:r>
            <a:endPar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s = </a:t>
            </a:r>
            <a:r>
              <a:rPr kumimoji="0" lang="en-US" sz="1800" b="1" i="0" u="none" strike="noStrike" kern="1200" cap="none" spc="0" normalizeH="0" baseline="0" noProof="0" dirty="0">
                <a:ln>
                  <a:noFill/>
                </a:ln>
                <a:solidFill>
                  <a:srgbClr val="06961A"/>
                </a:solidFill>
                <a:effectLst/>
                <a:uLnTx/>
                <a:uFillTx/>
                <a:latin typeface="Courier New" pitchFamily="49" charset="0"/>
                <a:ea typeface="MS PGothic" pitchFamily="34" charset="-128"/>
                <a:cs typeface="+mn-cs"/>
              </a:rPr>
              <a:t>''</a:t>
            </a:r>
            <a:endPar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a:ln>
                  <a:noFill/>
                </a:ln>
                <a:solidFill>
                  <a:srgbClr val="F38D0F"/>
                </a:solidFill>
                <a:effectLst/>
                <a:uLnTx/>
                <a:uFillTx/>
                <a:latin typeface="Courier New" pitchFamily="49" charset="0"/>
                <a:ea typeface="MS PGothic" pitchFamily="34" charset="-128"/>
                <a:cs typeface="+mn-cs"/>
              </a:rPr>
              <a:t>for</a:t>
            </a: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r in </a:t>
            </a:r>
            <a:r>
              <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range( H ):</a:t>
            </a:r>
            <a:endPar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s += </a:t>
            </a:r>
            <a:r>
              <a:rPr kumimoji="0" lang="en-US" sz="1800" b="1" i="0" u="none" strike="noStrike" kern="1200" cap="none" spc="0" normalizeH="0" baseline="0" noProof="0" dirty="0">
                <a:ln>
                  <a:noFill/>
                </a:ln>
                <a:solidFill>
                  <a:srgbClr val="06961A"/>
                </a:solidFill>
                <a:effectLst/>
                <a:uLnTx/>
                <a:uFillTx/>
                <a:latin typeface="Courier New" pitchFamily="49" charset="0"/>
                <a:ea typeface="MS PGothic" pitchFamily="34" charset="-128"/>
                <a:cs typeface="+mn-cs"/>
              </a:rPr>
              <a:t>'|'</a:t>
            </a:r>
            <a:endPar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a:ln>
                  <a:noFill/>
                </a:ln>
                <a:solidFill>
                  <a:srgbClr val="F38D0F"/>
                </a:solidFill>
                <a:effectLst/>
                <a:uLnTx/>
                <a:uFillTx/>
                <a:latin typeface="Courier New" pitchFamily="49" charset="0"/>
                <a:ea typeface="MS PGothic" pitchFamily="34" charset="-128"/>
                <a:cs typeface="+mn-cs"/>
              </a:rPr>
              <a:t>for</a:t>
            </a: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c </a:t>
            </a:r>
            <a:r>
              <a:rPr kumimoji="0" lang="en-US" sz="1800" b="1" i="0" u="none" strike="noStrike" kern="1200" cap="none" spc="0" normalizeH="0" baseline="0" noProof="0" dirty="0">
                <a:ln>
                  <a:noFill/>
                </a:ln>
                <a:solidFill>
                  <a:srgbClr val="F38D0F"/>
                </a:solidFill>
                <a:effectLst/>
                <a:uLnTx/>
                <a:uFillTx/>
                <a:latin typeface="Courier New" pitchFamily="49" charset="0"/>
                <a:ea typeface="MS PGothic" pitchFamily="34" charset="-128"/>
                <a:cs typeface="+mn-cs"/>
              </a:rPr>
              <a:t>in</a:t>
            </a: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range( W ):</a:t>
            </a:r>
            <a:endPar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s += </a:t>
            </a:r>
            <a:r>
              <a:rPr kumimoji="0" lang="en-US" sz="1800" b="1" i="0" u="none" strike="noStrike" kern="1200" cap="none" spc="0" normalizeH="0" baseline="0" noProof="0" dirty="0" err="1">
                <a:ln>
                  <a:noFill/>
                </a:ln>
                <a:solidFill>
                  <a:srgbClr val="000000"/>
                </a:solidFill>
                <a:effectLst/>
                <a:uLnTx/>
                <a:uFillTx/>
                <a:latin typeface="Courier New" pitchFamily="49" charset="0"/>
                <a:ea typeface="MS PGothic" pitchFamily="34" charset="-128"/>
                <a:cs typeface="+mn-cs"/>
              </a:rPr>
              <a:t>self.data</a:t>
            </a: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[r][c] + </a:t>
            </a:r>
            <a:r>
              <a:rPr kumimoji="0" lang="en-US" sz="1800" b="1" i="0" u="none" strike="noStrike" kern="1200" cap="none" spc="0" normalizeH="0" baseline="0" noProof="0" dirty="0">
                <a:ln>
                  <a:noFill/>
                </a:ln>
                <a:solidFill>
                  <a:srgbClr val="06961A"/>
                </a:solidFill>
                <a:effectLst/>
                <a:uLnTx/>
                <a:uFillTx/>
                <a:latin typeface="Courier New" pitchFamily="49" charset="0"/>
                <a:ea typeface="MS PGothic" pitchFamily="34" charset="-128"/>
                <a:cs typeface="+mn-cs"/>
              </a:rPr>
              <a:t>'|'</a:t>
            </a:r>
            <a:endPar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s += </a:t>
            </a:r>
            <a:r>
              <a:rPr kumimoji="0" lang="en-US" sz="1800" b="1" i="0" u="none" strike="noStrike" kern="1200" cap="none" spc="0" normalizeH="0" baseline="0" noProof="0" dirty="0">
                <a:ln>
                  <a:noFill/>
                </a:ln>
                <a:solidFill>
                  <a:srgbClr val="06961A"/>
                </a:solidFill>
                <a:effectLst/>
                <a:uLnTx/>
                <a:uFillTx/>
                <a:latin typeface="Courier New" pitchFamily="49" charset="0"/>
                <a:ea typeface="MS PGothic" pitchFamily="34" charset="-128"/>
                <a:cs typeface="+mn-cs"/>
              </a:rPr>
              <a:t>'\n</a:t>
            </a:r>
            <a:r>
              <a:rPr kumimoji="0" lang="en-US" sz="1800" b="1" i="0" u="none" strike="noStrike" kern="1200" cap="none" spc="0" normalizeH="0" baseline="0" noProof="0" dirty="0" smtClean="0">
                <a:ln>
                  <a:noFill/>
                </a:ln>
                <a:solidFill>
                  <a:srgbClr val="06961A"/>
                </a:solidFill>
                <a:effectLst/>
                <a:uLnTx/>
                <a:uFillTx/>
                <a:latin typeface="Courier New" pitchFamily="49" charset="0"/>
                <a:ea typeface="MS PGothic" pitchFamily="34"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smtClean="0">
              <a:ln>
                <a:noFill/>
              </a:ln>
              <a:solidFill>
                <a:srgbClr val="06961A"/>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6961A"/>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smtClean="0">
                <a:ln>
                  <a:noFill/>
                </a:ln>
                <a:solidFill>
                  <a:srgbClr val="06961A"/>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s += (2*W+1)*</a:t>
            </a:r>
            <a:r>
              <a:rPr kumimoji="0" lang="en-US" sz="1800" b="1" i="0" u="none" strike="noStrike" kern="1200" cap="none" spc="0" normalizeH="0" baseline="0" noProof="0" dirty="0" smtClean="0">
                <a:ln>
                  <a:noFill/>
                </a:ln>
                <a:solidFill>
                  <a:srgbClr val="0FA10C"/>
                </a:solidFill>
                <a:effectLst/>
                <a:uLnTx/>
                <a:uFillTx/>
                <a:latin typeface="Courier New" pitchFamily="49" charset="0"/>
                <a:ea typeface="MS PGothic" pitchFamily="34" charset="-128"/>
                <a:cs typeface="+mn-cs"/>
              </a:rPr>
              <a:t>'-'</a:t>
            </a:r>
            <a:endParaRPr kumimoji="0" lang="en-US" sz="1800" b="1" i="0" u="none" strike="noStrike" kern="1200" cap="none" spc="0" normalizeH="0" baseline="0" noProof="0" dirty="0">
              <a:ln>
                <a:noFill/>
              </a:ln>
              <a:solidFill>
                <a:srgbClr val="0FA10C"/>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CC33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smtClean="0">
                <a:ln>
                  <a:noFill/>
                </a:ln>
                <a:solidFill>
                  <a:srgbClr val="CC3300"/>
                </a:solidFill>
                <a:effectLst/>
                <a:uLnTx/>
                <a:uFillTx/>
                <a:latin typeface="Courier New" pitchFamily="49" charset="0"/>
                <a:ea typeface="MS PGothic" pitchFamily="34" charset="-128"/>
                <a:cs typeface="+mn-cs"/>
              </a:rPr>
              <a:t>       # what kind of loop will add the col #'s here?</a:t>
            </a:r>
            <a:endParaRPr kumimoji="0" lang="en-US" sz="1800" b="1" i="0" u="none" strike="noStrike" kern="1200" cap="none" spc="0" normalizeH="0" baseline="0" noProof="0" dirty="0">
              <a:ln>
                <a:noFill/>
              </a:ln>
              <a:solidFill>
                <a:srgbClr val="CC3300"/>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a:ln>
                  <a:noFill/>
                </a:ln>
                <a:solidFill>
                  <a:srgbClr val="F38D0F"/>
                </a:solidFill>
                <a:effectLst/>
                <a:uLnTx/>
                <a:uFillTx/>
                <a:latin typeface="Courier New" pitchFamily="49" charset="0"/>
                <a:ea typeface="MS PGothic" pitchFamily="34" charset="-128"/>
                <a:cs typeface="+mn-cs"/>
              </a:rPr>
              <a:t>return</a:t>
            </a: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s</a:t>
            </a:r>
          </a:p>
        </p:txBody>
      </p:sp>
      <p:sp>
        <p:nvSpPr>
          <p:cNvPr id="8196" name="Text Box 5"/>
          <p:cNvSpPr txBox="1">
            <a:spLocks noChangeArrowheads="1"/>
          </p:cNvSpPr>
          <p:nvPr>
            <p:custDataLst>
              <p:tags r:id="rId1"/>
            </p:custDataLst>
          </p:nvPr>
        </p:nvSpPr>
        <p:spPr bwMode="auto">
          <a:xfrm>
            <a:off x="228600" y="228600"/>
            <a:ext cx="7620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44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Courier New" pitchFamily="49" charset="0"/>
              </a:rPr>
              <a:t>__</a:t>
            </a:r>
            <a:r>
              <a:rPr kumimoji="0" lang="en-US" sz="4400" b="1" i="0" u="none" strike="noStrike" kern="1200" cap="none" spc="0" normalizeH="0" baseline="0" noProof="0" dirty="0" err="1">
                <a:ln>
                  <a:noFill/>
                </a:ln>
                <a:solidFill>
                  <a:srgbClr val="000000"/>
                </a:solidFill>
                <a:effectLst/>
                <a:uLnTx/>
                <a:uFillTx/>
                <a:latin typeface="Courier New" pitchFamily="49" charset="0"/>
                <a:ea typeface="MS PGothic" pitchFamily="34" charset="-128"/>
                <a:cs typeface="Courier New" pitchFamily="49" charset="0"/>
              </a:rPr>
              <a:t>repr</a:t>
            </a:r>
            <a:r>
              <a:rPr kumimoji="0" lang="en-US" sz="44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Courier New" pitchFamily="49" charset="0"/>
              </a:rPr>
              <a:t>__</a:t>
            </a:r>
            <a:endParaRPr kumimoji="0" lang="en-US" sz="4400" b="1" i="0" u="none" strike="noStrike" kern="1200" cap="none" spc="0" normalizeH="0" baseline="0" noProof="0" dirty="0">
              <a:ln>
                <a:noFill/>
              </a:ln>
              <a:solidFill>
                <a:srgbClr val="3333CC"/>
              </a:solidFill>
              <a:effectLst/>
              <a:uLnTx/>
              <a:uFillTx/>
              <a:latin typeface="Courier New" pitchFamily="49" charset="0"/>
              <a:ea typeface="MS PGothic" pitchFamily="34" charset="-128"/>
              <a:cs typeface="Courier New" pitchFamily="49" charset="0"/>
            </a:endParaRPr>
          </a:p>
        </p:txBody>
      </p:sp>
      <p:sp>
        <p:nvSpPr>
          <p:cNvPr id="8197" name="Text Box 50"/>
          <p:cNvSpPr txBox="1">
            <a:spLocks noChangeArrowheads="1"/>
          </p:cNvSpPr>
          <p:nvPr>
            <p:custDataLst>
              <p:tags r:id="rId2"/>
            </p:custDataLst>
          </p:nvPr>
        </p:nvSpPr>
        <p:spPr bwMode="auto">
          <a:xfrm>
            <a:off x="5941245" y="2819400"/>
            <a:ext cx="3048000"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ctr" defTabSz="914400" rtl="0" eaLnBrk="0" fontAlgn="base" latinLnBrk="0" hangingPunct="0">
              <a:lnSpc>
                <a:spcPct val="4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 | | | | | |</a:t>
            </a:r>
          </a:p>
          <a:p>
            <a:pPr marL="0" marR="0" lvl="0" indent="0" algn="ctr" defTabSz="914400" rtl="0" eaLnBrk="0" fontAlgn="base" latinLnBrk="0" hangingPunct="0">
              <a:lnSpc>
                <a:spcPct val="4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 | | | | | |</a:t>
            </a:r>
          </a:p>
          <a:p>
            <a:pPr marL="0" marR="0" lvl="0" indent="0" algn="ctr" defTabSz="914400" rtl="0" eaLnBrk="0" fontAlgn="base" latinLnBrk="0" hangingPunct="0">
              <a:lnSpc>
                <a:spcPct val="4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 | | | | | |</a:t>
            </a:r>
          </a:p>
          <a:p>
            <a:pPr marL="0" marR="0" lvl="0" indent="0" algn="ctr" defTabSz="914400" rtl="0" eaLnBrk="0" fontAlgn="base" latinLnBrk="0" hangingPunct="0">
              <a:lnSpc>
                <a:spcPct val="4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 | |X| | | |</a:t>
            </a:r>
          </a:p>
          <a:p>
            <a:pPr marL="0" marR="0" lvl="0" indent="0" algn="ctr" defTabSz="914400" rtl="0" eaLnBrk="0" fontAlgn="base" latinLnBrk="0" hangingPunct="0">
              <a:lnSpc>
                <a:spcPct val="4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|X| |X|O| | |</a:t>
            </a:r>
          </a:p>
          <a:p>
            <a:pPr marL="0" marR="0" lvl="0" indent="0" algn="ctr" defTabSz="914400" rtl="0" eaLnBrk="0" fontAlgn="base" latinLnBrk="0" hangingPunct="0">
              <a:lnSpc>
                <a:spcPct val="4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|X|O|O|O|X| |O|</a:t>
            </a:r>
          </a:p>
          <a:p>
            <a:pPr marL="0" marR="0" lvl="0" indent="0" algn="ctr" defTabSz="914400" rtl="0" eaLnBrk="0" fontAlgn="base" latinLnBrk="0" hangingPunct="0">
              <a:lnSpc>
                <a:spcPct val="4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a:t>
            </a:r>
          </a:p>
          <a:p>
            <a:pPr marL="0" marR="0" lvl="0" indent="0" algn="ctr" defTabSz="914400" rtl="0" eaLnBrk="0" fontAlgn="base" latinLnBrk="0" hangingPunct="0">
              <a:lnSpc>
                <a:spcPct val="4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CC3300"/>
                </a:solidFill>
                <a:effectLst/>
                <a:uLnTx/>
                <a:uFillTx/>
                <a:latin typeface="Courier New" pitchFamily="49" charset="0"/>
                <a:ea typeface="MS PGothic" pitchFamily="34" charset="-128"/>
                <a:cs typeface="+mn-cs"/>
              </a:rPr>
              <a:t>0 1 2 3 4 5 6</a:t>
            </a:r>
          </a:p>
        </p:txBody>
      </p:sp>
      <p:sp>
        <p:nvSpPr>
          <p:cNvPr id="2" name="Right Arrow 1"/>
          <p:cNvSpPr/>
          <p:nvPr/>
        </p:nvSpPr>
        <p:spPr bwMode="auto">
          <a:xfrm rot="16041256">
            <a:off x="7044222" y="4804475"/>
            <a:ext cx="658580" cy="632301"/>
          </a:xfrm>
          <a:prstGeom prst="rightArrow">
            <a:avLst/>
          </a:prstGeom>
          <a:solidFill>
            <a:schemeClr val="bg1">
              <a:lumMod val="8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pitchFamily="1" charset="0"/>
              <a:ea typeface="MS PGothic" pitchFamily="34" charset="-128"/>
              <a:cs typeface="+mn-cs"/>
            </a:endParaRPr>
          </a:p>
        </p:txBody>
      </p:sp>
    </p:spTree>
    <p:extLst>
      <p:ext uri="{BB962C8B-B14F-4D97-AF65-F5344CB8AC3E}">
        <p14:creationId xmlns:p14="http://schemas.microsoft.com/office/powerpoint/2010/main" val="320618543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5"/>
          <p:cNvPicPr>
            <a:picLocks noChangeAspect="1" noChangeArrowheads="1"/>
          </p:cNvPicPr>
          <p:nvPr/>
        </p:nvPicPr>
        <p:blipFill>
          <a:blip r:embed="rId2">
            <a:extLst>
              <a:ext uri="{28A0092B-C50C-407E-A947-70E740481C1C}">
                <a14:useLocalDpi xmlns:a14="http://schemas.microsoft.com/office/drawing/2010/main" val="0"/>
              </a:ext>
            </a:extLst>
          </a:blip>
          <a:srcRect l="1006" t="10547" r="1006" b="14447"/>
          <a:stretch>
            <a:fillRect/>
          </a:stretch>
        </p:blipFill>
        <p:spPr bwMode="auto">
          <a:xfrm>
            <a:off x="50800" y="65088"/>
            <a:ext cx="9032875" cy="549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ext Box 21"/>
          <p:cNvSpPr txBox="1">
            <a:spLocks noChangeArrowheads="1"/>
          </p:cNvSpPr>
          <p:nvPr/>
        </p:nvSpPr>
        <p:spPr bwMode="auto">
          <a:xfrm>
            <a:off x="193675" y="258763"/>
            <a:ext cx="1295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a:solidFill>
                  <a:schemeClr val="bg1"/>
                </a:solidFill>
                <a:latin typeface="Comic Sans MS" pitchFamily="66" charset="0"/>
              </a:rPr>
              <a:t>Infernalicious!</a:t>
            </a:r>
          </a:p>
        </p:txBody>
      </p:sp>
      <p:grpSp>
        <p:nvGrpSpPr>
          <p:cNvPr id="68612" name="Group 3"/>
          <p:cNvGrpSpPr>
            <a:grpSpLocks/>
          </p:cNvGrpSpPr>
          <p:nvPr/>
        </p:nvGrpSpPr>
        <p:grpSpPr bwMode="auto">
          <a:xfrm>
            <a:off x="217488" y="541338"/>
            <a:ext cx="381000" cy="457200"/>
            <a:chOff x="3456" y="1784"/>
            <a:chExt cx="952" cy="1048"/>
          </a:xfrm>
        </p:grpSpPr>
        <p:sp>
          <p:nvSpPr>
            <p:cNvPr id="68614" name="Freeform 4"/>
            <p:cNvSpPr>
              <a:spLocks/>
            </p:cNvSpPr>
            <p:nvPr/>
          </p:nvSpPr>
          <p:spPr bwMode="auto">
            <a:xfrm>
              <a:off x="4266" y="188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68615" name="Freeform 5"/>
            <p:cNvSpPr>
              <a:spLocks/>
            </p:cNvSpPr>
            <p:nvPr/>
          </p:nvSpPr>
          <p:spPr bwMode="auto">
            <a:xfrm rot="7013025">
              <a:off x="4162" y="1952"/>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68616" name="Freeform 6"/>
            <p:cNvSpPr>
              <a:spLocks/>
            </p:cNvSpPr>
            <p:nvPr/>
          </p:nvSpPr>
          <p:spPr bwMode="auto">
            <a:xfrm rot="-6712609">
              <a:off x="4168" y="181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68617" name="Freeform 7"/>
            <p:cNvSpPr>
              <a:spLocks/>
            </p:cNvSpPr>
            <p:nvPr/>
          </p:nvSpPr>
          <p:spPr bwMode="auto">
            <a:xfrm>
              <a:off x="3456" y="2583"/>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68618" name="Oval 8"/>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68619" name="Oval 9"/>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8620" name="Oval 10"/>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8621" name="Oval 11"/>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8622" name="Oval 12"/>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8623" name="Oval 13"/>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8624" name="Oval 14"/>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8625" name="AutoShape 15"/>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8626" name="Freeform 16"/>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68627" name="Freeform 17"/>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68628" name="Freeform 18"/>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29" name="Freeform 19"/>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68630" name="Freeform 20"/>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68613" name="Rectangle 24"/>
          <p:cNvSpPr>
            <a:spLocks noChangeArrowheads="1"/>
          </p:cNvSpPr>
          <p:nvPr/>
        </p:nvSpPr>
        <p:spPr bwMode="auto">
          <a:xfrm>
            <a:off x="6457950" y="6403975"/>
            <a:ext cx="2462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t>also: www.cs.hmc.edu/~jgrasel/</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1752600" y="228600"/>
            <a:ext cx="54260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a:latin typeface="Times New Roman" pitchFamily="18" charset="0"/>
              </a:rPr>
              <a:t>Life, revisited</a:t>
            </a:r>
          </a:p>
        </p:txBody>
      </p:sp>
      <p:sp>
        <p:nvSpPr>
          <p:cNvPr id="69635" name="Text Box 3"/>
          <p:cNvSpPr txBox="1">
            <a:spLocks noChangeArrowheads="1"/>
          </p:cNvSpPr>
          <p:nvPr/>
        </p:nvSpPr>
        <p:spPr bwMode="auto">
          <a:xfrm>
            <a:off x="609600" y="457200"/>
            <a:ext cx="157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1608F9"/>
                </a:solidFill>
                <a:latin typeface="Arial" pitchFamily="34" charset="0"/>
              </a:rPr>
              <a:t>Golly!</a:t>
            </a:r>
          </a:p>
        </p:txBody>
      </p:sp>
      <p:sp>
        <p:nvSpPr>
          <p:cNvPr id="69636" name="Rectangle 4"/>
          <p:cNvSpPr>
            <a:spLocks noChangeArrowheads="1"/>
          </p:cNvSpPr>
          <p:nvPr/>
        </p:nvSpPr>
        <p:spPr bwMode="auto">
          <a:xfrm>
            <a:off x="6881813" y="6507163"/>
            <a:ext cx="21986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latin typeface="Arial" pitchFamily="34" charset="0"/>
              </a:rPr>
              <a:t>http://golly.sourceforge.net/</a:t>
            </a:r>
          </a:p>
        </p:txBody>
      </p:sp>
      <p:pic>
        <p:nvPicPr>
          <p:cNvPr id="696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104900"/>
            <a:ext cx="6996113"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8" name="Group 4"/>
          <p:cNvGrpSpPr>
            <a:grpSpLocks/>
          </p:cNvGrpSpPr>
          <p:nvPr/>
        </p:nvGrpSpPr>
        <p:grpSpPr bwMode="auto">
          <a:xfrm>
            <a:off x="8364538" y="207963"/>
            <a:ext cx="401637" cy="471487"/>
            <a:chOff x="3456" y="1784"/>
            <a:chExt cx="952" cy="1048"/>
          </a:xfrm>
        </p:grpSpPr>
        <p:sp>
          <p:nvSpPr>
            <p:cNvPr id="70672" name="Freeform 5"/>
            <p:cNvSpPr>
              <a:spLocks/>
            </p:cNvSpPr>
            <p:nvPr/>
          </p:nvSpPr>
          <p:spPr bwMode="auto">
            <a:xfrm>
              <a:off x="4266" y="188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70673" name="Freeform 6"/>
            <p:cNvSpPr>
              <a:spLocks/>
            </p:cNvSpPr>
            <p:nvPr/>
          </p:nvSpPr>
          <p:spPr bwMode="auto">
            <a:xfrm rot="7013025">
              <a:off x="4162" y="1952"/>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70674" name="Freeform 7"/>
            <p:cNvSpPr>
              <a:spLocks/>
            </p:cNvSpPr>
            <p:nvPr/>
          </p:nvSpPr>
          <p:spPr bwMode="auto">
            <a:xfrm rot="-6712609">
              <a:off x="4168" y="181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70675" name="Freeform 8"/>
            <p:cNvSpPr>
              <a:spLocks/>
            </p:cNvSpPr>
            <p:nvPr/>
          </p:nvSpPr>
          <p:spPr bwMode="auto">
            <a:xfrm>
              <a:off x="3456" y="2583"/>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70676" name="Oval 9"/>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70677" name="Oval 10"/>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0678" name="Oval 11"/>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0679" name="Oval 12"/>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0680" name="Oval 13"/>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0681" name="Oval 14"/>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0682" name="Oval 15"/>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0683" name="AutoShape 16"/>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70684" name="Freeform 17"/>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70685" name="Freeform 18"/>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70686" name="Freeform 19"/>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87" name="Freeform 20"/>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70688" name="Freeform 21"/>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70659" name="Text Box 22"/>
          <p:cNvSpPr txBox="1">
            <a:spLocks noChangeArrowheads="1"/>
          </p:cNvSpPr>
          <p:nvPr/>
        </p:nvSpPr>
        <p:spPr bwMode="auto">
          <a:xfrm>
            <a:off x="7138988" y="269875"/>
            <a:ext cx="12176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900">
                <a:solidFill>
                  <a:srgbClr val="0A6819"/>
                </a:solidFill>
                <a:latin typeface="Comic Sans MS" pitchFamily="66" charset="0"/>
              </a:rPr>
              <a:t>There's madness in this </a:t>
            </a:r>
            <a:r>
              <a:rPr lang="en-US" sz="900" b="1">
                <a:solidFill>
                  <a:srgbClr val="0A6819"/>
                </a:solidFill>
                <a:latin typeface="Courier New" pitchFamily="49" charset="0"/>
              </a:rPr>
              <a:t>method</a:t>
            </a:r>
            <a:r>
              <a:rPr lang="en-US" sz="900">
                <a:solidFill>
                  <a:srgbClr val="0A6819"/>
                </a:solidFill>
                <a:latin typeface="Comic Sans MS" pitchFamily="66" charset="0"/>
              </a:rPr>
              <a:t>!</a:t>
            </a:r>
          </a:p>
        </p:txBody>
      </p:sp>
      <p:sp>
        <p:nvSpPr>
          <p:cNvPr id="70660" name="Rectangle 23"/>
          <p:cNvSpPr>
            <a:spLocks noChangeArrowheads="1"/>
          </p:cNvSpPr>
          <p:nvPr/>
        </p:nvSpPr>
        <p:spPr bwMode="auto">
          <a:xfrm>
            <a:off x="266700" y="212725"/>
            <a:ext cx="1971675" cy="711200"/>
          </a:xfrm>
          <a:prstGeom prst="rect">
            <a:avLst/>
          </a:prstGeom>
          <a:noFill/>
          <a:ln w="9525">
            <a:solidFill>
              <a:srgbClr val="1608F6"/>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4000">
                <a:solidFill>
                  <a:srgbClr val="1608F6"/>
                </a:solidFill>
              </a:rPr>
              <a:t>Methods</a:t>
            </a:r>
          </a:p>
        </p:txBody>
      </p:sp>
      <p:sp>
        <p:nvSpPr>
          <p:cNvPr id="70661" name="Rectangle 24"/>
          <p:cNvSpPr>
            <a:spLocks noChangeArrowheads="1"/>
          </p:cNvSpPr>
          <p:nvPr/>
        </p:nvSpPr>
        <p:spPr bwMode="auto">
          <a:xfrm>
            <a:off x="266700" y="3641725"/>
            <a:ext cx="2197100" cy="71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4000">
                <a:latin typeface="Times New Roman" pitchFamily="18" charset="0"/>
              </a:rPr>
              <a:t>Functions</a:t>
            </a:r>
          </a:p>
        </p:txBody>
      </p:sp>
      <p:sp>
        <p:nvSpPr>
          <p:cNvPr id="70662" name="Rectangle 25"/>
          <p:cNvSpPr>
            <a:spLocks noChangeArrowheads="1"/>
          </p:cNvSpPr>
          <p:nvPr/>
        </p:nvSpPr>
        <p:spPr bwMode="auto">
          <a:xfrm>
            <a:off x="914400" y="1066800"/>
            <a:ext cx="4848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a:solidFill>
                  <a:srgbClr val="1608F6"/>
                </a:solidFill>
                <a:latin typeface="Courier New" pitchFamily="49" charset="0"/>
              </a:rPr>
              <a:t>d.has_key( 1991 )</a:t>
            </a:r>
          </a:p>
        </p:txBody>
      </p:sp>
      <p:sp>
        <p:nvSpPr>
          <p:cNvPr id="70663" name="Line 26"/>
          <p:cNvSpPr>
            <a:spLocks noChangeShapeType="1"/>
          </p:cNvSpPr>
          <p:nvPr/>
        </p:nvSpPr>
        <p:spPr bwMode="auto">
          <a:xfrm flipH="1" flipV="1">
            <a:off x="1447800" y="1676400"/>
            <a:ext cx="1638300" cy="1062038"/>
          </a:xfrm>
          <a:prstGeom prst="line">
            <a:avLst/>
          </a:prstGeom>
          <a:noFill/>
          <a:ln w="9525">
            <a:solidFill>
              <a:srgbClr val="1608F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0664" name="Text Box 27"/>
          <p:cNvSpPr txBox="1">
            <a:spLocks noChangeArrowheads="1"/>
          </p:cNvSpPr>
          <p:nvPr/>
        </p:nvSpPr>
        <p:spPr bwMode="auto">
          <a:xfrm>
            <a:off x="3090863" y="2281238"/>
            <a:ext cx="31845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1608F6"/>
                </a:solidFill>
              </a:rPr>
              <a:t>are functions that are </a:t>
            </a:r>
            <a:r>
              <a:rPr lang="en-US" b="1" i="1">
                <a:solidFill>
                  <a:srgbClr val="1608F6"/>
                </a:solidFill>
              </a:rPr>
              <a:t>called by the data itself!</a:t>
            </a:r>
            <a:endParaRPr lang="en-US">
              <a:solidFill>
                <a:srgbClr val="1608F6"/>
              </a:solidFill>
            </a:endParaRPr>
          </a:p>
        </p:txBody>
      </p:sp>
      <p:sp>
        <p:nvSpPr>
          <p:cNvPr id="70665" name="Rectangle 28"/>
          <p:cNvSpPr>
            <a:spLocks noChangeArrowheads="1"/>
          </p:cNvSpPr>
          <p:nvPr/>
        </p:nvSpPr>
        <p:spPr bwMode="auto">
          <a:xfrm>
            <a:off x="936625" y="4645025"/>
            <a:ext cx="51228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a:latin typeface="Courier New" pitchFamily="49" charset="0"/>
              </a:rPr>
              <a:t>has_key( 1991, d )</a:t>
            </a:r>
          </a:p>
        </p:txBody>
      </p:sp>
      <p:sp>
        <p:nvSpPr>
          <p:cNvPr id="70666" name="Text Box 29"/>
          <p:cNvSpPr txBox="1">
            <a:spLocks noChangeArrowheads="1"/>
          </p:cNvSpPr>
          <p:nvPr/>
        </p:nvSpPr>
        <p:spPr bwMode="auto">
          <a:xfrm>
            <a:off x="4468813" y="5913438"/>
            <a:ext cx="31845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t>all data must be passed in as function inputs…</a:t>
            </a:r>
          </a:p>
        </p:txBody>
      </p:sp>
      <p:sp>
        <p:nvSpPr>
          <p:cNvPr id="70667" name="Line 30"/>
          <p:cNvSpPr>
            <a:spLocks noChangeShapeType="1"/>
          </p:cNvSpPr>
          <p:nvPr/>
        </p:nvSpPr>
        <p:spPr bwMode="auto">
          <a:xfrm flipH="1" flipV="1">
            <a:off x="4078288" y="5216525"/>
            <a:ext cx="1103312" cy="727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0668" name="Line 31"/>
          <p:cNvSpPr>
            <a:spLocks noChangeShapeType="1"/>
          </p:cNvSpPr>
          <p:nvPr/>
        </p:nvSpPr>
        <p:spPr bwMode="auto">
          <a:xfrm flipV="1">
            <a:off x="5264150" y="5199063"/>
            <a:ext cx="34925" cy="727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0669" name="Line 32"/>
          <p:cNvSpPr>
            <a:spLocks noChangeShapeType="1"/>
          </p:cNvSpPr>
          <p:nvPr/>
        </p:nvSpPr>
        <p:spPr bwMode="auto">
          <a:xfrm flipV="1">
            <a:off x="757238" y="5360988"/>
            <a:ext cx="306387" cy="727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0670" name="Rectangle 33"/>
          <p:cNvSpPr>
            <a:spLocks noChangeArrowheads="1"/>
          </p:cNvSpPr>
          <p:nvPr/>
        </p:nvSpPr>
        <p:spPr bwMode="auto">
          <a:xfrm>
            <a:off x="400050" y="6042025"/>
            <a:ext cx="3281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are called on their own…</a:t>
            </a:r>
          </a:p>
        </p:txBody>
      </p:sp>
      <p:sp>
        <p:nvSpPr>
          <p:cNvPr id="70671" name="Text Box 34"/>
          <p:cNvSpPr txBox="1">
            <a:spLocks noChangeArrowheads="1"/>
          </p:cNvSpPr>
          <p:nvPr/>
        </p:nvSpPr>
        <p:spPr bwMode="auto">
          <a:xfrm>
            <a:off x="7842250" y="6015038"/>
            <a:ext cx="1217613"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900">
                <a:latin typeface="Comic Sans MS" pitchFamily="66" charset="0"/>
              </a:rPr>
              <a:t>Warning: this </a:t>
            </a:r>
            <a:r>
              <a:rPr lang="en-US" sz="900" b="1">
                <a:latin typeface="Courier New" pitchFamily="49" charset="0"/>
              </a:rPr>
              <a:t>has_key</a:t>
            </a:r>
            <a:r>
              <a:rPr lang="en-US" sz="900">
                <a:latin typeface="Comic Sans MS" pitchFamily="66" charset="0"/>
              </a:rPr>
              <a:t> function is for example purposes only. It does not exist!</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82" name="Group 2"/>
          <p:cNvGrpSpPr>
            <a:grpSpLocks/>
          </p:cNvGrpSpPr>
          <p:nvPr/>
        </p:nvGrpSpPr>
        <p:grpSpPr bwMode="auto">
          <a:xfrm>
            <a:off x="549275" y="990600"/>
            <a:ext cx="8043863" cy="180975"/>
            <a:chOff x="295" y="1311"/>
            <a:chExt cx="5177" cy="114"/>
          </a:xfrm>
        </p:grpSpPr>
        <p:sp>
          <p:nvSpPr>
            <p:cNvPr id="7170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7170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71683" name="Text Box 5"/>
          <p:cNvSpPr txBox="1">
            <a:spLocks noChangeArrowheads="1"/>
          </p:cNvSpPr>
          <p:nvPr/>
        </p:nvSpPr>
        <p:spPr bwMode="auto">
          <a:xfrm>
            <a:off x="8128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Representation &amp; Speed</a:t>
            </a:r>
          </a:p>
        </p:txBody>
      </p:sp>
      <p:sp>
        <p:nvSpPr>
          <p:cNvPr id="71684" name="Text Box 6"/>
          <p:cNvSpPr txBox="1">
            <a:spLocks noChangeArrowheads="1"/>
          </p:cNvSpPr>
          <p:nvPr/>
        </p:nvSpPr>
        <p:spPr bwMode="auto">
          <a:xfrm>
            <a:off x="587375" y="5640388"/>
            <a:ext cx="3505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1608F6"/>
                </a:solidFill>
              </a:rPr>
              <a:t>finding if a value is in a list of 10,000 elements…</a:t>
            </a:r>
          </a:p>
        </p:txBody>
      </p:sp>
      <p:sp>
        <p:nvSpPr>
          <p:cNvPr id="71685" name="Text Box 7"/>
          <p:cNvSpPr txBox="1">
            <a:spLocks noChangeArrowheads="1"/>
          </p:cNvSpPr>
          <p:nvPr/>
        </p:nvSpPr>
        <p:spPr bwMode="auto">
          <a:xfrm>
            <a:off x="5092700" y="5638800"/>
            <a:ext cx="36703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1608F6"/>
                </a:solidFill>
              </a:rPr>
              <a:t>looking up a key in a dictionary of 10,000 entries</a:t>
            </a:r>
          </a:p>
        </p:txBody>
      </p:sp>
      <p:sp>
        <p:nvSpPr>
          <p:cNvPr id="71686" name="Text Box 8"/>
          <p:cNvSpPr txBox="1">
            <a:spLocks noChangeArrowheads="1"/>
          </p:cNvSpPr>
          <p:nvPr/>
        </p:nvSpPr>
        <p:spPr bwMode="auto">
          <a:xfrm>
            <a:off x="3898900" y="5734050"/>
            <a:ext cx="1492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1608F6"/>
                </a:solidFill>
                <a:latin typeface="Arial" pitchFamily="34" charset="0"/>
              </a:rPr>
              <a:t>vs.</a:t>
            </a:r>
          </a:p>
        </p:txBody>
      </p:sp>
      <p:sp>
        <p:nvSpPr>
          <p:cNvPr id="71687" name="Text Box 9"/>
          <p:cNvSpPr txBox="1">
            <a:spLocks noChangeArrowheads="1"/>
          </p:cNvSpPr>
          <p:nvPr/>
        </p:nvSpPr>
        <p:spPr bwMode="auto">
          <a:xfrm>
            <a:off x="1662113" y="1384300"/>
            <a:ext cx="1219200" cy="588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b="1"/>
              <a:t>list</a:t>
            </a:r>
          </a:p>
        </p:txBody>
      </p:sp>
      <p:sp>
        <p:nvSpPr>
          <p:cNvPr id="71688" name="Text Box 10"/>
          <p:cNvSpPr txBox="1">
            <a:spLocks noChangeArrowheads="1"/>
          </p:cNvSpPr>
          <p:nvPr/>
        </p:nvSpPr>
        <p:spPr bwMode="auto">
          <a:xfrm>
            <a:off x="5800725" y="1384300"/>
            <a:ext cx="2216150" cy="588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b="1"/>
              <a:t>dictionary</a:t>
            </a:r>
          </a:p>
        </p:txBody>
      </p:sp>
      <p:sp>
        <p:nvSpPr>
          <p:cNvPr id="71689" name="AutoShape 11"/>
          <p:cNvSpPr>
            <a:spLocks noChangeArrowheads="1"/>
          </p:cNvSpPr>
          <p:nvPr/>
        </p:nvSpPr>
        <p:spPr bwMode="auto">
          <a:xfrm>
            <a:off x="762000" y="3124200"/>
            <a:ext cx="1331913" cy="696913"/>
          </a:xfrm>
          <a:prstGeom prst="cube">
            <a:avLst>
              <a:gd name="adj" fmla="val 46366"/>
            </a:avLst>
          </a:prstGeom>
          <a:solidFill>
            <a:schemeClr val="bg1"/>
          </a:solidFill>
          <a:ln w="28575">
            <a:solidFill>
              <a:srgbClr val="1608F9"/>
            </a:solidFill>
            <a:miter lim="800000"/>
            <a:headEnd/>
            <a:tailEnd/>
          </a:ln>
        </p:spPr>
        <p:txBody>
          <a:bodyPr wrap="none" anchor="ctr"/>
          <a:lstStyle/>
          <a:p>
            <a:endParaRPr lang="en-US"/>
          </a:p>
        </p:txBody>
      </p:sp>
      <p:sp>
        <p:nvSpPr>
          <p:cNvPr id="71690" name="Freeform 12"/>
          <p:cNvSpPr>
            <a:spLocks/>
          </p:cNvSpPr>
          <p:nvPr/>
        </p:nvSpPr>
        <p:spPr bwMode="auto">
          <a:xfrm>
            <a:off x="1423988" y="2843213"/>
            <a:ext cx="1157287" cy="454025"/>
          </a:xfrm>
          <a:custGeom>
            <a:avLst/>
            <a:gdLst>
              <a:gd name="T0" fmla="*/ 0 w 729"/>
              <a:gd name="T1" fmla="*/ 2147483647 h 286"/>
              <a:gd name="T2" fmla="*/ 2147483647 w 729"/>
              <a:gd name="T3" fmla="*/ 0 h 286"/>
              <a:gd name="T4" fmla="*/ 2147483647 w 729"/>
              <a:gd name="T5" fmla="*/ 2147483647 h 286"/>
              <a:gd name="T6" fmla="*/ 0 60000 65536"/>
              <a:gd name="T7" fmla="*/ 0 60000 65536"/>
              <a:gd name="T8" fmla="*/ 0 60000 65536"/>
              <a:gd name="T9" fmla="*/ 0 w 729"/>
              <a:gd name="T10" fmla="*/ 0 h 286"/>
              <a:gd name="T11" fmla="*/ 729 w 729"/>
              <a:gd name="T12" fmla="*/ 286 h 286"/>
            </a:gdLst>
            <a:ahLst/>
            <a:cxnLst>
              <a:cxn ang="T6">
                <a:pos x="T0" y="T1"/>
              </a:cxn>
              <a:cxn ang="T7">
                <a:pos x="T2" y="T3"/>
              </a:cxn>
              <a:cxn ang="T8">
                <a:pos x="T4" y="T5"/>
              </a:cxn>
            </a:cxnLst>
            <a:rect l="T9" t="T10" r="T11" b="T12"/>
            <a:pathLst>
              <a:path w="729" h="286">
                <a:moveTo>
                  <a:pt x="0" y="286"/>
                </a:moveTo>
                <a:lnTo>
                  <a:pt x="2" y="0"/>
                </a:lnTo>
                <a:lnTo>
                  <a:pt x="729" y="243"/>
                </a:lnTo>
              </a:path>
            </a:pathLst>
          </a:custGeom>
          <a:noFill/>
          <a:ln w="28575">
            <a:solidFill>
              <a:srgbClr val="1608F9"/>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691" name="Text Box 13"/>
          <p:cNvSpPr txBox="1">
            <a:spLocks noChangeArrowheads="1"/>
          </p:cNvSpPr>
          <p:nvPr/>
        </p:nvSpPr>
        <p:spPr bwMode="auto">
          <a:xfrm>
            <a:off x="877888" y="3455988"/>
            <a:ext cx="8048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latin typeface="Courier New" pitchFamily="49" charset="0"/>
              </a:rPr>
              <a:t>L</a:t>
            </a:r>
            <a:endParaRPr lang="en-US" sz="1800" b="1">
              <a:solidFill>
                <a:srgbClr val="008000"/>
              </a:solidFill>
              <a:latin typeface="Courier New" pitchFamily="49" charset="0"/>
            </a:endParaRPr>
          </a:p>
        </p:txBody>
      </p:sp>
      <p:sp>
        <p:nvSpPr>
          <p:cNvPr id="71692" name="AutoShape 14"/>
          <p:cNvSpPr>
            <a:spLocks noChangeArrowheads="1"/>
          </p:cNvSpPr>
          <p:nvPr/>
        </p:nvSpPr>
        <p:spPr bwMode="auto">
          <a:xfrm>
            <a:off x="2278063" y="3328988"/>
            <a:ext cx="825500" cy="601662"/>
          </a:xfrm>
          <a:prstGeom prst="cube">
            <a:avLst>
              <a:gd name="adj" fmla="val 46366"/>
            </a:avLst>
          </a:prstGeom>
          <a:solidFill>
            <a:schemeClr val="bg1"/>
          </a:solidFill>
          <a:ln w="28575">
            <a:solidFill>
              <a:schemeClr val="tx1"/>
            </a:solidFill>
            <a:miter lim="800000"/>
            <a:headEnd/>
            <a:tailEnd/>
          </a:ln>
        </p:spPr>
        <p:txBody>
          <a:bodyPr wrap="none" anchor="ctr"/>
          <a:lstStyle/>
          <a:p>
            <a:endParaRPr lang="en-US"/>
          </a:p>
        </p:txBody>
      </p:sp>
      <p:sp>
        <p:nvSpPr>
          <p:cNvPr id="71693" name="AutoShape 15"/>
          <p:cNvSpPr>
            <a:spLocks noChangeArrowheads="1"/>
          </p:cNvSpPr>
          <p:nvPr/>
        </p:nvSpPr>
        <p:spPr bwMode="auto">
          <a:xfrm>
            <a:off x="3040063" y="3328988"/>
            <a:ext cx="825500" cy="601662"/>
          </a:xfrm>
          <a:prstGeom prst="cube">
            <a:avLst>
              <a:gd name="adj" fmla="val 46366"/>
            </a:avLst>
          </a:prstGeom>
          <a:solidFill>
            <a:schemeClr val="bg1"/>
          </a:solidFill>
          <a:ln w="28575">
            <a:solidFill>
              <a:schemeClr val="tx1"/>
            </a:solidFill>
            <a:miter lim="800000"/>
            <a:headEnd/>
            <a:tailEnd/>
          </a:ln>
        </p:spPr>
        <p:txBody>
          <a:bodyPr wrap="none" anchor="ctr"/>
          <a:lstStyle/>
          <a:p>
            <a:endParaRPr lang="en-US"/>
          </a:p>
        </p:txBody>
      </p:sp>
      <p:sp>
        <p:nvSpPr>
          <p:cNvPr id="71694" name="Text Box 16"/>
          <p:cNvSpPr txBox="1">
            <a:spLocks noChangeArrowheads="1"/>
          </p:cNvSpPr>
          <p:nvPr/>
        </p:nvSpPr>
        <p:spPr bwMode="auto">
          <a:xfrm>
            <a:off x="2165350" y="3633788"/>
            <a:ext cx="804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L[0]</a:t>
            </a:r>
          </a:p>
        </p:txBody>
      </p:sp>
      <p:sp>
        <p:nvSpPr>
          <p:cNvPr id="71695" name="Text Box 17"/>
          <p:cNvSpPr txBox="1">
            <a:spLocks noChangeArrowheads="1"/>
          </p:cNvSpPr>
          <p:nvPr/>
        </p:nvSpPr>
        <p:spPr bwMode="auto">
          <a:xfrm>
            <a:off x="2921000" y="3633788"/>
            <a:ext cx="804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L[1]</a:t>
            </a:r>
          </a:p>
        </p:txBody>
      </p:sp>
      <p:sp>
        <p:nvSpPr>
          <p:cNvPr id="71696" name="Text Box 18"/>
          <p:cNvSpPr txBox="1">
            <a:spLocks noChangeArrowheads="1"/>
          </p:cNvSpPr>
          <p:nvPr/>
        </p:nvSpPr>
        <p:spPr bwMode="auto">
          <a:xfrm>
            <a:off x="1631950" y="2795588"/>
            <a:ext cx="968375"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30000"/>
              </a:lnSpc>
              <a:spcBef>
                <a:spcPct val="50000"/>
              </a:spcBef>
            </a:pPr>
            <a:r>
              <a:rPr lang="en-US" sz="1400" b="1" i="1"/>
              <a:t>reference</a:t>
            </a:r>
            <a:endParaRPr lang="en-US" sz="1400" b="1"/>
          </a:p>
        </p:txBody>
      </p:sp>
      <p:sp>
        <p:nvSpPr>
          <p:cNvPr id="71697" name="Text Box 19"/>
          <p:cNvSpPr txBox="1">
            <a:spLocks noChangeArrowheads="1"/>
          </p:cNvSpPr>
          <p:nvPr/>
        </p:nvSpPr>
        <p:spPr bwMode="auto">
          <a:xfrm>
            <a:off x="2286000" y="3328988"/>
            <a:ext cx="804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5</a:t>
            </a:r>
          </a:p>
        </p:txBody>
      </p:sp>
      <p:sp>
        <p:nvSpPr>
          <p:cNvPr id="71698" name="Text Box 20"/>
          <p:cNvSpPr txBox="1">
            <a:spLocks noChangeArrowheads="1"/>
          </p:cNvSpPr>
          <p:nvPr/>
        </p:nvSpPr>
        <p:spPr bwMode="auto">
          <a:xfrm>
            <a:off x="3040063" y="3325813"/>
            <a:ext cx="804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0</a:t>
            </a:r>
          </a:p>
        </p:txBody>
      </p:sp>
      <p:sp>
        <p:nvSpPr>
          <p:cNvPr id="71699" name="AutoShape 21"/>
          <p:cNvSpPr>
            <a:spLocks noChangeArrowheads="1"/>
          </p:cNvSpPr>
          <p:nvPr/>
        </p:nvSpPr>
        <p:spPr bwMode="auto">
          <a:xfrm>
            <a:off x="2895600" y="4651375"/>
            <a:ext cx="1295400" cy="601663"/>
          </a:xfrm>
          <a:prstGeom prst="cube">
            <a:avLst>
              <a:gd name="adj" fmla="val 46366"/>
            </a:avLst>
          </a:prstGeom>
          <a:solidFill>
            <a:schemeClr val="bg1"/>
          </a:solidFill>
          <a:ln w="28575">
            <a:solidFill>
              <a:schemeClr val="tx1"/>
            </a:solidFill>
            <a:miter lim="800000"/>
            <a:headEnd/>
            <a:tailEnd/>
          </a:ln>
        </p:spPr>
        <p:txBody>
          <a:bodyPr wrap="none" anchor="ctr"/>
          <a:lstStyle/>
          <a:p>
            <a:endParaRPr lang="en-US"/>
          </a:p>
        </p:txBody>
      </p:sp>
      <p:sp>
        <p:nvSpPr>
          <p:cNvPr id="71700" name="Text Box 22"/>
          <p:cNvSpPr txBox="1">
            <a:spLocks noChangeArrowheads="1"/>
          </p:cNvSpPr>
          <p:nvPr/>
        </p:nvSpPr>
        <p:spPr bwMode="auto">
          <a:xfrm>
            <a:off x="2852738" y="4943475"/>
            <a:ext cx="1185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L[9999]</a:t>
            </a:r>
          </a:p>
        </p:txBody>
      </p:sp>
      <p:sp>
        <p:nvSpPr>
          <p:cNvPr id="71701" name="Text Box 23"/>
          <p:cNvSpPr txBox="1">
            <a:spLocks noChangeArrowheads="1"/>
          </p:cNvSpPr>
          <p:nvPr/>
        </p:nvSpPr>
        <p:spPr bwMode="auto">
          <a:xfrm>
            <a:off x="3124200" y="4648200"/>
            <a:ext cx="804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42</a:t>
            </a:r>
          </a:p>
        </p:txBody>
      </p:sp>
      <p:sp>
        <p:nvSpPr>
          <p:cNvPr id="71702" name="Text Box 24"/>
          <p:cNvSpPr txBox="1">
            <a:spLocks noChangeArrowheads="1"/>
          </p:cNvSpPr>
          <p:nvPr/>
        </p:nvSpPr>
        <p:spPr bwMode="auto">
          <a:xfrm>
            <a:off x="1828800" y="4191000"/>
            <a:ext cx="804863"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7200" b="1">
                <a:latin typeface="Courier New" pitchFamily="49" charset="0"/>
              </a:rPr>
              <a:t>…</a:t>
            </a:r>
          </a:p>
        </p:txBody>
      </p:sp>
      <p:sp>
        <p:nvSpPr>
          <p:cNvPr id="71703" name="Rectangle 25"/>
          <p:cNvSpPr>
            <a:spLocks noChangeArrowheads="1"/>
          </p:cNvSpPr>
          <p:nvPr/>
        </p:nvSpPr>
        <p:spPr bwMode="auto">
          <a:xfrm>
            <a:off x="4724400" y="2362200"/>
            <a:ext cx="4167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t>{1988: </a:t>
            </a:r>
            <a:r>
              <a:rPr lang="en-US" b="1">
                <a:solidFill>
                  <a:srgbClr val="008000"/>
                </a:solidFill>
              </a:rPr>
              <a:t>'dragon'</a:t>
            </a:r>
            <a:r>
              <a:rPr lang="en-US" b="1"/>
              <a:t>, 1989: </a:t>
            </a:r>
            <a:r>
              <a:rPr lang="en-US" b="1">
                <a:solidFill>
                  <a:srgbClr val="008000"/>
                </a:solidFill>
              </a:rPr>
              <a:t>'snake'</a:t>
            </a:r>
            <a:r>
              <a:rPr lang="en-US" b="1"/>
              <a:t>}</a:t>
            </a:r>
          </a:p>
        </p:txBody>
      </p:sp>
      <p:sp>
        <p:nvSpPr>
          <p:cNvPr id="71704" name="Line 26"/>
          <p:cNvSpPr>
            <a:spLocks noChangeShapeType="1"/>
          </p:cNvSpPr>
          <p:nvPr/>
        </p:nvSpPr>
        <p:spPr bwMode="auto">
          <a:xfrm>
            <a:off x="4546600" y="1447800"/>
            <a:ext cx="0" cy="419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15"/>
          <p:cNvSpPr txBox="1">
            <a:spLocks noChangeArrowheads="1"/>
          </p:cNvSpPr>
          <p:nvPr/>
        </p:nvSpPr>
        <p:spPr bwMode="auto">
          <a:xfrm>
            <a:off x="1531938" y="203200"/>
            <a:ext cx="6248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600"/>
              <a:t>value-added </a:t>
            </a:r>
            <a:r>
              <a:rPr lang="en-US" sz="3600" b="1">
                <a:latin typeface="Courier New" pitchFamily="49" charset="0"/>
              </a:rPr>
              <a:t>tts()</a:t>
            </a:r>
            <a:r>
              <a:rPr lang="en-US" sz="3600"/>
              <a:t> options…</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30" name="Group 2"/>
          <p:cNvGrpSpPr>
            <a:grpSpLocks/>
          </p:cNvGrpSpPr>
          <p:nvPr/>
        </p:nvGrpSpPr>
        <p:grpSpPr bwMode="auto">
          <a:xfrm>
            <a:off x="549275" y="990600"/>
            <a:ext cx="8043863" cy="180975"/>
            <a:chOff x="295" y="1311"/>
            <a:chExt cx="5177" cy="114"/>
          </a:xfrm>
        </p:grpSpPr>
        <p:sp>
          <p:nvSpPr>
            <p:cNvPr id="73744"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73745"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73731"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Problem 1 -- to </a:t>
            </a:r>
            <a:r>
              <a:rPr lang="en-US" sz="4000" b="1">
                <a:sym typeface="Symbol" pitchFamily="18" charset="2"/>
              </a:rPr>
              <a:t></a:t>
            </a:r>
            <a:r>
              <a:rPr lang="en-US" sz="4000">
                <a:sym typeface="Symbol" pitchFamily="18" charset="2"/>
              </a:rPr>
              <a:t> </a:t>
            </a:r>
            <a:r>
              <a:rPr lang="en-US" sz="4000"/>
              <a:t>and beyond!</a:t>
            </a:r>
          </a:p>
        </p:txBody>
      </p:sp>
      <p:sp>
        <p:nvSpPr>
          <p:cNvPr id="73732" name="Text Box 9"/>
          <p:cNvSpPr txBox="1">
            <a:spLocks noChangeArrowheads="1"/>
          </p:cNvSpPr>
          <p:nvPr/>
        </p:nvSpPr>
        <p:spPr bwMode="auto">
          <a:xfrm>
            <a:off x="954088" y="1524000"/>
            <a:ext cx="693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a:t> Are there stable life configurations?</a:t>
            </a:r>
          </a:p>
        </p:txBody>
      </p:sp>
      <p:sp>
        <p:nvSpPr>
          <p:cNvPr id="73733" name="Text Box 10"/>
          <p:cNvSpPr txBox="1">
            <a:spLocks noChangeArrowheads="1"/>
          </p:cNvSpPr>
          <p:nvPr/>
        </p:nvSpPr>
        <p:spPr bwMode="auto">
          <a:xfrm>
            <a:off x="958850" y="3779838"/>
            <a:ext cx="560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a:t> Are there oscillating life configurations?</a:t>
            </a:r>
          </a:p>
        </p:txBody>
      </p:sp>
      <p:sp>
        <p:nvSpPr>
          <p:cNvPr id="73734" name="Text Box 11"/>
          <p:cNvSpPr txBox="1">
            <a:spLocks noChangeArrowheads="1"/>
          </p:cNvSpPr>
          <p:nvPr/>
        </p:nvSpPr>
        <p:spPr bwMode="auto">
          <a:xfrm>
            <a:off x="954088" y="5989638"/>
            <a:ext cx="6364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a:t> Are there self-propagating life configurations?</a:t>
            </a:r>
          </a:p>
        </p:txBody>
      </p:sp>
      <p:sp>
        <p:nvSpPr>
          <p:cNvPr id="73735" name="Text Box 13"/>
          <p:cNvSpPr txBox="1">
            <a:spLocks noChangeArrowheads="1"/>
          </p:cNvSpPr>
          <p:nvPr/>
        </p:nvSpPr>
        <p:spPr bwMode="auto">
          <a:xfrm>
            <a:off x="6629400" y="1371600"/>
            <a:ext cx="1676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a:solidFill>
                  <a:srgbClr val="1608F9"/>
                </a:solidFill>
                <a:latin typeface="Comic Sans MS" pitchFamily="66" charset="0"/>
              </a:rPr>
              <a:t>"rocks"</a:t>
            </a:r>
          </a:p>
        </p:txBody>
      </p:sp>
      <p:sp>
        <p:nvSpPr>
          <p:cNvPr id="73736" name="Text Box 14"/>
          <p:cNvSpPr txBox="1">
            <a:spLocks noChangeArrowheads="1"/>
          </p:cNvSpPr>
          <p:nvPr/>
        </p:nvSpPr>
        <p:spPr bwMode="auto">
          <a:xfrm>
            <a:off x="6858000" y="3687763"/>
            <a:ext cx="1676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a:solidFill>
                  <a:srgbClr val="1608F9"/>
                </a:solidFill>
                <a:latin typeface="Comic Sans MS" pitchFamily="66" charset="0"/>
              </a:rPr>
              <a:t>"plants"</a:t>
            </a:r>
          </a:p>
        </p:txBody>
      </p:sp>
      <p:sp>
        <p:nvSpPr>
          <p:cNvPr id="73737" name="Text Box 15"/>
          <p:cNvSpPr txBox="1">
            <a:spLocks noChangeArrowheads="1"/>
          </p:cNvSpPr>
          <p:nvPr/>
        </p:nvSpPr>
        <p:spPr bwMode="auto">
          <a:xfrm>
            <a:off x="6948488" y="5897563"/>
            <a:ext cx="20970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a:solidFill>
                  <a:srgbClr val="1608F9"/>
                </a:solidFill>
                <a:latin typeface="Comic Sans MS" pitchFamily="66" charset="0"/>
              </a:rPr>
              <a:t>"animals"</a:t>
            </a:r>
          </a:p>
        </p:txBody>
      </p:sp>
      <p:pic>
        <p:nvPicPr>
          <p:cNvPr id="73738" name="Picture 16" descr="4dem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267200"/>
            <a:ext cx="16129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9" name="Text Box 17"/>
          <p:cNvSpPr txBox="1">
            <a:spLocks noChangeArrowheads="1"/>
          </p:cNvSpPr>
          <p:nvPr/>
        </p:nvSpPr>
        <p:spPr bwMode="auto">
          <a:xfrm>
            <a:off x="3505200" y="43434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1608F9"/>
                </a:solidFill>
                <a:latin typeface="Comic Sans MS" pitchFamily="66" charset="0"/>
              </a:rPr>
              <a:t>period 3</a:t>
            </a:r>
          </a:p>
        </p:txBody>
      </p:sp>
      <p:sp>
        <p:nvSpPr>
          <p:cNvPr id="73740" name="Text Box 18"/>
          <p:cNvSpPr txBox="1">
            <a:spLocks noChangeArrowheads="1"/>
          </p:cNvSpPr>
          <p:nvPr/>
        </p:nvSpPr>
        <p:spPr bwMode="auto">
          <a:xfrm>
            <a:off x="4876800" y="51054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1608F9"/>
                </a:solidFill>
                <a:latin typeface="Comic Sans MS" pitchFamily="66" charset="0"/>
              </a:rPr>
              <a:t>period 2</a:t>
            </a:r>
          </a:p>
        </p:txBody>
      </p:sp>
      <p:pic>
        <p:nvPicPr>
          <p:cNvPr id="73741" name="Picture 19" descr="Game_of_life_blink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5029200"/>
            <a:ext cx="12192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2" name="Picture 20" descr="Game_of_life_boa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22098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3" name="Picture 21" descr="30px-Game_of_life_bloc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2860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754" name="Group 2"/>
          <p:cNvGrpSpPr>
            <a:grpSpLocks/>
          </p:cNvGrpSpPr>
          <p:nvPr/>
        </p:nvGrpSpPr>
        <p:grpSpPr bwMode="auto">
          <a:xfrm>
            <a:off x="549275" y="990600"/>
            <a:ext cx="8043863" cy="180975"/>
            <a:chOff x="295" y="1311"/>
            <a:chExt cx="5177" cy="114"/>
          </a:xfrm>
        </p:grpSpPr>
        <p:sp>
          <p:nvSpPr>
            <p:cNvPr id="74763"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74764"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74755"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Problem 1 -- to </a:t>
            </a:r>
            <a:r>
              <a:rPr lang="en-US" sz="4000" b="1">
                <a:sym typeface="Symbol" pitchFamily="18" charset="2"/>
              </a:rPr>
              <a:t></a:t>
            </a:r>
            <a:r>
              <a:rPr lang="en-US" sz="4000">
                <a:sym typeface="Symbol" pitchFamily="18" charset="2"/>
              </a:rPr>
              <a:t> </a:t>
            </a:r>
            <a:r>
              <a:rPr lang="en-US" sz="4000"/>
              <a:t>and beyond!</a:t>
            </a:r>
          </a:p>
        </p:txBody>
      </p:sp>
      <p:sp>
        <p:nvSpPr>
          <p:cNvPr id="74756" name="Text Box 6"/>
          <p:cNvSpPr txBox="1">
            <a:spLocks noChangeArrowheads="1"/>
          </p:cNvSpPr>
          <p:nvPr/>
        </p:nvSpPr>
        <p:spPr bwMode="auto">
          <a:xfrm>
            <a:off x="954088" y="1524000"/>
            <a:ext cx="693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a:t> Are there life configurations that expand forever?</a:t>
            </a:r>
          </a:p>
        </p:txBody>
      </p:sp>
      <p:sp>
        <p:nvSpPr>
          <p:cNvPr id="74757" name="Text Box 7"/>
          <p:cNvSpPr txBox="1">
            <a:spLocks noChangeArrowheads="1"/>
          </p:cNvSpPr>
          <p:nvPr/>
        </p:nvSpPr>
        <p:spPr bwMode="auto">
          <a:xfrm>
            <a:off x="958850" y="2682875"/>
            <a:ext cx="56038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a:t> What is the largest amount of the life universe that can be filled with cells?</a:t>
            </a:r>
          </a:p>
        </p:txBody>
      </p:sp>
      <p:sp>
        <p:nvSpPr>
          <p:cNvPr id="74758" name="Text Box 8"/>
          <p:cNvSpPr txBox="1">
            <a:spLocks noChangeArrowheads="1"/>
          </p:cNvSpPr>
          <p:nvPr/>
        </p:nvSpPr>
        <p:spPr bwMode="auto">
          <a:xfrm>
            <a:off x="954088" y="5197475"/>
            <a:ext cx="48371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a:t> How sophisticated can the structures in the life universe be?</a:t>
            </a:r>
          </a:p>
        </p:txBody>
      </p:sp>
      <p:sp>
        <p:nvSpPr>
          <p:cNvPr id="74759" name="Rectangle 9"/>
          <p:cNvSpPr>
            <a:spLocks noChangeArrowheads="1"/>
          </p:cNvSpPr>
          <p:nvPr/>
        </p:nvSpPr>
        <p:spPr bwMode="auto">
          <a:xfrm>
            <a:off x="5788025" y="6342063"/>
            <a:ext cx="3165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latin typeface="Arial" pitchFamily="34" charset="0"/>
              </a:rPr>
              <a:t>http://www.ibiblio.org/lifepatterns/</a:t>
            </a:r>
          </a:p>
        </p:txBody>
      </p:sp>
      <p:sp>
        <p:nvSpPr>
          <p:cNvPr id="74760" name="Text Box 10"/>
          <p:cNvSpPr txBox="1">
            <a:spLocks noChangeArrowheads="1"/>
          </p:cNvSpPr>
          <p:nvPr/>
        </p:nvSpPr>
        <p:spPr bwMode="auto">
          <a:xfrm>
            <a:off x="950913" y="4114800"/>
            <a:ext cx="560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a:t> Are all </a:t>
            </a:r>
            <a:r>
              <a:rPr lang="en-US" b="1" i="1"/>
              <a:t>feasible </a:t>
            </a:r>
            <a:r>
              <a:rPr lang="en-US"/>
              <a:t>configurations </a:t>
            </a:r>
            <a:r>
              <a:rPr lang="en-US" b="1" i="1"/>
              <a:t>reachable?</a:t>
            </a:r>
            <a:endParaRPr lang="en-US"/>
          </a:p>
        </p:txBody>
      </p:sp>
      <p:pic>
        <p:nvPicPr>
          <p:cNvPr id="74761" name="Picture 11" descr="Gospers_glider_g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209800"/>
            <a:ext cx="2241550" cy="1612900"/>
          </a:xfrm>
          <a:prstGeom prst="rect">
            <a:avLst/>
          </a:prstGeom>
          <a:noFill/>
          <a:ln w="28575">
            <a:solidFill>
              <a:srgbClr val="1608F9"/>
            </a:solidFill>
            <a:miter lim="800000"/>
            <a:headEnd/>
            <a:tailEnd/>
          </a:ln>
          <a:extLst>
            <a:ext uri="{909E8E84-426E-40DD-AFC4-6F175D3DCCD1}">
              <a14:hiddenFill xmlns:a14="http://schemas.microsoft.com/office/drawing/2010/main">
                <a:solidFill>
                  <a:srgbClr val="FFFFFF"/>
                </a:solidFill>
              </a14:hiddenFill>
            </a:ext>
          </a:extLst>
        </p:spPr>
      </p:pic>
      <p:pic>
        <p:nvPicPr>
          <p:cNvPr id="74762" name="Picture 13" descr="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191000"/>
            <a:ext cx="1811338"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78" name="Group 2"/>
          <p:cNvGrpSpPr>
            <a:grpSpLocks/>
          </p:cNvGrpSpPr>
          <p:nvPr/>
        </p:nvGrpSpPr>
        <p:grpSpPr bwMode="auto">
          <a:xfrm>
            <a:off x="549275" y="990600"/>
            <a:ext cx="8043863" cy="180975"/>
            <a:chOff x="295" y="1311"/>
            <a:chExt cx="5177" cy="114"/>
          </a:xfrm>
        </p:grpSpPr>
        <p:sp>
          <p:nvSpPr>
            <p:cNvPr id="75787"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75788"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75779" name="Text Box 5"/>
          <p:cNvSpPr txBox="1">
            <a:spLocks noChangeArrowheads="1"/>
          </p:cNvSpPr>
          <p:nvPr/>
        </p:nvSpPr>
        <p:spPr bwMode="auto">
          <a:xfrm>
            <a:off x="381000" y="4827588"/>
            <a:ext cx="4068763"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Gill Sans" charset="0"/>
              </a:rPr>
              <a:t>This is but ourselves. No, faith, My uncle! O royal bed of confession Of your rue for leave to nature; to this time I should weep for thy life is rotten before he is. have sworn 't. Or my blood. I have closely sent for nine; and unprofitable, </a:t>
            </a:r>
          </a:p>
        </p:txBody>
      </p:sp>
      <p:sp>
        <p:nvSpPr>
          <p:cNvPr id="75780" name="Rectangle 6"/>
          <p:cNvSpPr>
            <a:spLocks noChangeArrowheads="1"/>
          </p:cNvSpPr>
          <p:nvPr/>
        </p:nvSpPr>
        <p:spPr bwMode="auto">
          <a:xfrm>
            <a:off x="381000" y="1373188"/>
            <a:ext cx="4044950"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a:latin typeface="Gill Sans" charset="0"/>
              </a:rPr>
              <a:t>'Cause somethin' like he left knee and a harp," said he had to the whole school? The shouting and then some strange and Mrs. "Well, I know Hagrid; they spotted handkerchief and get him get rid of course, had a gigantic beet with her," he knew what to all he's</a:t>
            </a:r>
          </a:p>
        </p:txBody>
      </p:sp>
      <p:sp>
        <p:nvSpPr>
          <p:cNvPr id="75781" name="Rectangle 7"/>
          <p:cNvSpPr>
            <a:spLocks noChangeArrowheads="1"/>
          </p:cNvSpPr>
          <p:nvPr/>
        </p:nvSpPr>
        <p:spPr bwMode="auto">
          <a:xfrm>
            <a:off x="4759325" y="4691063"/>
            <a:ext cx="4324350"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a:latin typeface="Gill Sans" charset="0"/>
              </a:rPr>
              <a:t>The Senators and the date of a written declaration that Purpose, they shall consist of nine States, shall not, when he shall have such Vacancies. The President pro tempore, in the Desire of a Qualification to the Speaker of the Senate. Article 6. When vacancies by the office upon probable</a:t>
            </a:r>
          </a:p>
        </p:txBody>
      </p:sp>
      <p:sp>
        <p:nvSpPr>
          <p:cNvPr id="75782" name="Text Box 8"/>
          <p:cNvSpPr txBox="1">
            <a:spLocks noChangeArrowheads="1"/>
          </p:cNvSpPr>
          <p:nvPr/>
        </p:nvSpPr>
        <p:spPr bwMode="auto">
          <a:xfrm>
            <a:off x="2209800" y="171450"/>
            <a:ext cx="491966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t>Name that author… ?</a:t>
            </a:r>
          </a:p>
        </p:txBody>
      </p:sp>
      <p:sp>
        <p:nvSpPr>
          <p:cNvPr id="75783" name="Rectangle 9"/>
          <p:cNvSpPr>
            <a:spLocks noChangeArrowheads="1"/>
          </p:cNvSpPr>
          <p:nvPr/>
        </p:nvSpPr>
        <p:spPr bwMode="auto">
          <a:xfrm>
            <a:off x="4881563" y="1371600"/>
            <a:ext cx="3963987"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a:latin typeface="Gill Sans" charset="0"/>
              </a:rPr>
              <a:t>All the sky with the sun in the sun in the church where you're gone Lucy in my eyes. There beneath the girl with an hourglass And then the banker never wears a lot to hold your hand. Can't buy me tight, tight Owww! Love is love I can't hide,</a:t>
            </a:r>
          </a:p>
        </p:txBody>
      </p:sp>
      <p:sp>
        <p:nvSpPr>
          <p:cNvPr id="75784" name="Text Box 10"/>
          <p:cNvSpPr txBox="1">
            <a:spLocks noChangeArrowheads="1"/>
          </p:cNvSpPr>
          <p:nvPr/>
        </p:nvSpPr>
        <p:spPr bwMode="auto">
          <a:xfrm>
            <a:off x="823913" y="3843338"/>
            <a:ext cx="24971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1608F6"/>
                </a:solidFill>
                <a:latin typeface="Comic Sans MS" pitchFamily="66" charset="0"/>
              </a:rPr>
              <a:t>Who is the author?         </a:t>
            </a:r>
          </a:p>
        </p:txBody>
      </p:sp>
      <p:sp>
        <p:nvSpPr>
          <p:cNvPr id="75785" name="Text Box 11"/>
          <p:cNvSpPr txBox="1">
            <a:spLocks noChangeArrowheads="1"/>
          </p:cNvSpPr>
          <p:nvPr/>
        </p:nvSpPr>
        <p:spPr bwMode="auto">
          <a:xfrm>
            <a:off x="2286000" y="3843338"/>
            <a:ext cx="4648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1608F6"/>
                </a:solidFill>
                <a:latin typeface="Comic Sans MS" pitchFamily="66" charset="0"/>
              </a:rPr>
              <a:t>What is the work?</a:t>
            </a:r>
          </a:p>
        </p:txBody>
      </p:sp>
      <p:sp>
        <p:nvSpPr>
          <p:cNvPr id="75786" name="Text Box 12"/>
          <p:cNvSpPr txBox="1">
            <a:spLocks noChangeArrowheads="1"/>
          </p:cNvSpPr>
          <p:nvPr/>
        </p:nvSpPr>
        <p:spPr bwMode="auto">
          <a:xfrm>
            <a:off x="5737225" y="3843338"/>
            <a:ext cx="2971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1608F6"/>
                </a:solidFill>
                <a:latin typeface="Comic Sans MS" pitchFamily="66" charset="0"/>
              </a:rPr>
              <a:t>What is going on?</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850900" y="152400"/>
            <a:ext cx="7378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Exam on Mon.</a:t>
            </a:r>
          </a:p>
        </p:txBody>
      </p:sp>
      <p:grpSp>
        <p:nvGrpSpPr>
          <p:cNvPr id="76803" name="Group 3"/>
          <p:cNvGrpSpPr>
            <a:grpSpLocks/>
          </p:cNvGrpSpPr>
          <p:nvPr/>
        </p:nvGrpSpPr>
        <p:grpSpPr bwMode="auto">
          <a:xfrm>
            <a:off x="381000" y="914400"/>
            <a:ext cx="8218488" cy="180975"/>
            <a:chOff x="0" y="0"/>
            <a:chExt cx="5177" cy="114"/>
          </a:xfrm>
        </p:grpSpPr>
        <p:sp>
          <p:nvSpPr>
            <p:cNvPr id="76816"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p>
              <a:endParaRPr lang="en-US"/>
            </a:p>
          </p:txBody>
        </p:sp>
        <p:sp>
          <p:nvSpPr>
            <p:cNvPr id="76817"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p>
              <a:endParaRPr lang="en-US"/>
            </a:p>
          </p:txBody>
        </p:sp>
      </p:grpSp>
      <p:pic>
        <p:nvPicPr>
          <p:cNvPr id="76804"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86000"/>
            <a:ext cx="1647825"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Text Box 25"/>
          <p:cNvSpPr txBox="1">
            <a:spLocks noChangeArrowheads="1"/>
          </p:cNvSpPr>
          <p:nvPr/>
        </p:nvSpPr>
        <p:spPr bwMode="auto">
          <a:xfrm>
            <a:off x="258763" y="1266825"/>
            <a:ext cx="4024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Arial" pitchFamily="34" charset="0"/>
              </a:rPr>
              <a:t>Exam topics</a:t>
            </a:r>
          </a:p>
        </p:txBody>
      </p:sp>
      <p:sp>
        <p:nvSpPr>
          <p:cNvPr id="76806" name="Text Box 26"/>
          <p:cNvSpPr txBox="1">
            <a:spLocks noChangeArrowheads="1"/>
          </p:cNvSpPr>
          <p:nvPr/>
        </p:nvSpPr>
        <p:spPr bwMode="auto">
          <a:xfrm>
            <a:off x="381000" y="1838325"/>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1608F9"/>
                </a:solidFill>
                <a:latin typeface="Arial" pitchFamily="34" charset="0"/>
              </a:rPr>
              <a:t>Design chapter:</a:t>
            </a:r>
          </a:p>
        </p:txBody>
      </p:sp>
      <p:sp>
        <p:nvSpPr>
          <p:cNvPr id="76807" name="Text Box 27"/>
          <p:cNvSpPr txBox="1">
            <a:spLocks noChangeArrowheads="1"/>
          </p:cNvSpPr>
          <p:nvPr/>
        </p:nvSpPr>
        <p:spPr bwMode="auto">
          <a:xfrm>
            <a:off x="3625850" y="1411288"/>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solidFill>
                  <a:srgbClr val="1608F9"/>
                </a:solidFill>
                <a:latin typeface="Arial" pitchFamily="34" charset="0"/>
              </a:rPr>
              <a:t>1d loops</a:t>
            </a:r>
          </a:p>
        </p:txBody>
      </p:sp>
      <p:sp>
        <p:nvSpPr>
          <p:cNvPr id="76808" name="Text Box 28"/>
          <p:cNvSpPr txBox="1">
            <a:spLocks noChangeArrowheads="1"/>
          </p:cNvSpPr>
          <p:nvPr/>
        </p:nvSpPr>
        <p:spPr bwMode="auto">
          <a:xfrm>
            <a:off x="3625850" y="2276475"/>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solidFill>
                  <a:srgbClr val="1608F9"/>
                </a:solidFill>
                <a:latin typeface="Arial" pitchFamily="34" charset="0"/>
              </a:rPr>
              <a:t>2d loops</a:t>
            </a:r>
          </a:p>
        </p:txBody>
      </p:sp>
      <p:sp>
        <p:nvSpPr>
          <p:cNvPr id="76809" name="Text Box 29"/>
          <p:cNvSpPr txBox="1">
            <a:spLocks noChangeArrowheads="1"/>
          </p:cNvSpPr>
          <p:nvPr/>
        </p:nvSpPr>
        <p:spPr bwMode="auto">
          <a:xfrm>
            <a:off x="3670300" y="31242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solidFill>
                  <a:srgbClr val="1608F9"/>
                </a:solidFill>
                <a:latin typeface="Arial" pitchFamily="34" charset="0"/>
              </a:rPr>
              <a:t>Hmmm</a:t>
            </a:r>
          </a:p>
        </p:txBody>
      </p:sp>
      <p:sp>
        <p:nvSpPr>
          <p:cNvPr id="76810" name="Text Box 30"/>
          <p:cNvSpPr txBox="1">
            <a:spLocks noChangeArrowheads="1"/>
          </p:cNvSpPr>
          <p:nvPr/>
        </p:nvSpPr>
        <p:spPr bwMode="auto">
          <a:xfrm>
            <a:off x="5441950" y="1524000"/>
            <a:ext cx="2330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b="1">
                <a:latin typeface="Courier New" pitchFamily="49" charset="0"/>
              </a:rPr>
              <a:t>for </a:t>
            </a:r>
            <a:r>
              <a:rPr lang="en-US">
                <a:latin typeface="Times New Roman" pitchFamily="18" charset="0"/>
              </a:rPr>
              <a:t>&amp;</a:t>
            </a:r>
            <a:r>
              <a:rPr lang="en-US" b="1">
                <a:latin typeface="Courier New" pitchFamily="49" charset="0"/>
              </a:rPr>
              <a:t> while</a:t>
            </a:r>
          </a:p>
        </p:txBody>
      </p:sp>
      <p:sp>
        <p:nvSpPr>
          <p:cNvPr id="76811" name="Text Box 31"/>
          <p:cNvSpPr txBox="1">
            <a:spLocks noChangeArrowheads="1"/>
          </p:cNvSpPr>
          <p:nvPr/>
        </p:nvSpPr>
        <p:spPr bwMode="auto">
          <a:xfrm>
            <a:off x="5441950" y="2255838"/>
            <a:ext cx="25590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b="1">
                <a:latin typeface="Courier New" pitchFamily="49" charset="0"/>
              </a:rPr>
              <a:t>for row…</a:t>
            </a:r>
          </a:p>
          <a:p>
            <a:pPr algn="l">
              <a:lnSpc>
                <a:spcPct val="50000"/>
              </a:lnSpc>
              <a:spcBef>
                <a:spcPct val="50000"/>
              </a:spcBef>
            </a:pPr>
            <a:r>
              <a:rPr lang="en-US" b="1">
                <a:latin typeface="Courier New" pitchFamily="49" charset="0"/>
              </a:rPr>
              <a:t>  for col…</a:t>
            </a:r>
          </a:p>
        </p:txBody>
      </p:sp>
      <p:sp>
        <p:nvSpPr>
          <p:cNvPr id="76812" name="Text Box 32"/>
          <p:cNvSpPr txBox="1">
            <a:spLocks noChangeArrowheads="1"/>
          </p:cNvSpPr>
          <p:nvPr/>
        </p:nvSpPr>
        <p:spPr bwMode="auto">
          <a:xfrm>
            <a:off x="5486400" y="3222625"/>
            <a:ext cx="28638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b="1">
                <a:latin typeface="Courier New" pitchFamily="49" charset="0"/>
              </a:rPr>
              <a:t>add r2 r2 r1</a:t>
            </a:r>
          </a:p>
        </p:txBody>
      </p:sp>
      <p:sp>
        <p:nvSpPr>
          <p:cNvPr id="76813" name="Text Box 34"/>
          <p:cNvSpPr txBox="1">
            <a:spLocks noChangeArrowheads="1"/>
          </p:cNvSpPr>
          <p:nvPr/>
        </p:nvSpPr>
        <p:spPr bwMode="auto">
          <a:xfrm>
            <a:off x="3625850" y="38862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solidFill>
                  <a:srgbClr val="1608F9"/>
                </a:solidFill>
                <a:latin typeface="Arial" pitchFamily="34" charset="0"/>
              </a:rPr>
              <a:t>Basics</a:t>
            </a:r>
          </a:p>
        </p:txBody>
      </p:sp>
      <p:sp>
        <p:nvSpPr>
          <p:cNvPr id="76814" name="Text Box 35"/>
          <p:cNvSpPr txBox="1">
            <a:spLocks noChangeArrowheads="1"/>
          </p:cNvSpPr>
          <p:nvPr/>
        </p:nvSpPr>
        <p:spPr bwMode="auto">
          <a:xfrm>
            <a:off x="5400675" y="3997325"/>
            <a:ext cx="34385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50000"/>
              </a:lnSpc>
              <a:spcBef>
                <a:spcPct val="50000"/>
              </a:spcBef>
            </a:pPr>
            <a:r>
              <a:rPr lang="en-US">
                <a:latin typeface="Times New Roman" pitchFamily="18" charset="0"/>
              </a:rPr>
              <a:t>variables, functions, etc.</a:t>
            </a:r>
          </a:p>
        </p:txBody>
      </p:sp>
      <p:sp>
        <p:nvSpPr>
          <p:cNvPr id="76815" name="Text Box 49"/>
          <p:cNvSpPr txBox="1">
            <a:spLocks noChangeArrowheads="1"/>
          </p:cNvSpPr>
          <p:nvPr/>
        </p:nvSpPr>
        <p:spPr bwMode="auto">
          <a:xfrm>
            <a:off x="735013" y="4851400"/>
            <a:ext cx="7513637"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Arial" pitchFamily="34" charset="0"/>
              </a:rPr>
              <a:t>You may bring a page of notes, double-sided with anything you would like on it.</a:t>
            </a:r>
          </a:p>
          <a:p>
            <a:pPr algn="l">
              <a:spcBef>
                <a:spcPct val="50000"/>
              </a:spcBef>
            </a:pPr>
            <a:r>
              <a:rPr lang="en-US">
                <a:latin typeface="Arial" pitchFamily="34" charset="0"/>
              </a:rPr>
              <a:t>I'd suggest </a:t>
            </a:r>
            <a:r>
              <a:rPr lang="en-US">
                <a:solidFill>
                  <a:srgbClr val="1608F6"/>
                </a:solidFill>
                <a:latin typeface="Arial" pitchFamily="34" charset="0"/>
              </a:rPr>
              <a:t>(1)</a:t>
            </a:r>
            <a:r>
              <a:rPr lang="en-US">
                <a:latin typeface="Arial" pitchFamily="34" charset="0"/>
              </a:rPr>
              <a:t> reminding yourself about the HW problems and </a:t>
            </a:r>
            <a:r>
              <a:rPr lang="en-US">
                <a:solidFill>
                  <a:srgbClr val="1608F6"/>
                </a:solidFill>
                <a:latin typeface="Arial" pitchFamily="34" charset="0"/>
              </a:rPr>
              <a:t>(2)</a:t>
            </a:r>
            <a:r>
              <a:rPr lang="en-US">
                <a:latin typeface="Arial" pitchFamily="34" charset="0"/>
              </a:rPr>
              <a:t> looking at the class "quizzes"…</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3"/>
          <p:cNvSpPr txBox="1">
            <a:spLocks noChangeArrowheads="1"/>
          </p:cNvSpPr>
          <p:nvPr/>
        </p:nvSpPr>
        <p:spPr bwMode="auto">
          <a:xfrm>
            <a:off x="249238" y="355600"/>
            <a:ext cx="4735512" cy="65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t>Change this code so that it tells you </a:t>
            </a:r>
            <a:r>
              <a:rPr lang="en-US" sz="1800" b="1" i="1"/>
              <a:t>how many times</a:t>
            </a:r>
            <a:r>
              <a:rPr lang="en-US" sz="1800"/>
              <a:t> you've guessed the same province…</a:t>
            </a:r>
          </a:p>
        </p:txBody>
      </p:sp>
      <p:sp>
        <p:nvSpPr>
          <p:cNvPr id="77827" name="Rectangle 5"/>
          <p:cNvSpPr>
            <a:spLocks noChangeArrowheads="1"/>
          </p:cNvSpPr>
          <p:nvPr/>
        </p:nvSpPr>
        <p:spPr bwMode="auto">
          <a:xfrm>
            <a:off x="639763" y="1258888"/>
            <a:ext cx="5672137" cy="476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800" b="1">
                <a:solidFill>
                  <a:srgbClr val="E38B21"/>
                </a:solidFill>
                <a:latin typeface="Courier New" pitchFamily="49" charset="0"/>
              </a:rPr>
              <a:t>def</a:t>
            </a:r>
            <a:r>
              <a:rPr lang="en-US" sz="1800" b="1">
                <a:latin typeface="Courier New" pitchFamily="49" charset="0"/>
              </a:rPr>
              <a:t> provinceChallenge( prov ):</a:t>
            </a:r>
          </a:p>
          <a:p>
            <a:pPr algn="l"/>
            <a:endParaRPr lang="en-US" sz="1800" b="1">
              <a:latin typeface="Courier New" pitchFamily="49" charset="0"/>
            </a:endParaRPr>
          </a:p>
          <a:p>
            <a:pPr algn="l"/>
            <a:r>
              <a:rPr lang="en-US" sz="1800" b="1">
                <a:latin typeface="Courier New" pitchFamily="49" charset="0"/>
              </a:rPr>
              <a:t>   </a:t>
            </a:r>
            <a:r>
              <a:rPr lang="en-US" sz="1800" b="1">
                <a:solidFill>
                  <a:srgbClr val="E38B21"/>
                </a:solidFill>
                <a:latin typeface="Courier New" pitchFamily="49" charset="0"/>
              </a:rPr>
              <a:t>while</a:t>
            </a:r>
            <a:r>
              <a:rPr lang="en-US" sz="1800" b="1">
                <a:latin typeface="Courier New" pitchFamily="49" charset="0"/>
              </a:rPr>
              <a:t> </a:t>
            </a:r>
            <a:r>
              <a:rPr lang="en-US" sz="1800" b="1">
                <a:solidFill>
                  <a:srgbClr val="0FA10C"/>
                </a:solidFill>
                <a:latin typeface="Courier New" pitchFamily="49" charset="0"/>
              </a:rPr>
              <a:t>'0'</a:t>
            </a:r>
            <a:r>
              <a:rPr lang="en-US" sz="1800" b="1">
                <a:latin typeface="Courier New" pitchFamily="49" charset="0"/>
              </a:rPr>
              <a:t> </a:t>
            </a:r>
            <a:r>
              <a:rPr lang="en-US" sz="1800" b="1">
                <a:solidFill>
                  <a:srgbClr val="E38B21"/>
                </a:solidFill>
                <a:latin typeface="Courier New" pitchFamily="49" charset="0"/>
              </a:rPr>
              <a:t>in</a:t>
            </a:r>
            <a:r>
              <a:rPr lang="en-US" sz="1800" b="1">
                <a:latin typeface="Courier New" pitchFamily="49" charset="0"/>
              </a:rPr>
              <a:t> prov.values():</a:t>
            </a:r>
          </a:p>
          <a:p>
            <a:pPr algn="l"/>
            <a:r>
              <a:rPr lang="en-US" sz="1800" b="1">
                <a:latin typeface="Courier New" pitchFamily="49" charset="0"/>
              </a:rPr>
              <a:t>      guess = raw_input(</a:t>
            </a:r>
            <a:r>
              <a:rPr lang="en-US" sz="1800" b="1">
                <a:solidFill>
                  <a:srgbClr val="1608F6"/>
                </a:solidFill>
                <a:latin typeface="Courier New" pitchFamily="49" charset="0"/>
              </a:rPr>
              <a:t>"Guess: "</a:t>
            </a:r>
            <a:r>
              <a:rPr lang="en-US" sz="1800" b="1">
                <a:latin typeface="Courier New" pitchFamily="49" charset="0"/>
              </a:rPr>
              <a:t>)</a:t>
            </a:r>
          </a:p>
          <a:p>
            <a:pPr algn="l"/>
            <a:r>
              <a:rPr lang="en-US" sz="1800" b="1">
                <a:latin typeface="Courier New" pitchFamily="49" charset="0"/>
              </a:rPr>
              <a:t>      </a:t>
            </a:r>
            <a:r>
              <a:rPr lang="en-US" sz="1800" b="1">
                <a:solidFill>
                  <a:srgbClr val="E38B21"/>
                </a:solidFill>
                <a:latin typeface="Courier New" pitchFamily="49" charset="0"/>
              </a:rPr>
              <a:t>if</a:t>
            </a:r>
            <a:r>
              <a:rPr lang="en-US" sz="1800" b="1">
                <a:latin typeface="Courier New" pitchFamily="49" charset="0"/>
              </a:rPr>
              <a:t> prov.has_key( guess ) == False:</a:t>
            </a:r>
          </a:p>
          <a:p>
            <a:pPr algn="l"/>
            <a:r>
              <a:rPr lang="en-US" sz="1800" b="1">
                <a:latin typeface="Courier New" pitchFamily="49" charset="0"/>
              </a:rPr>
              <a:t>         </a:t>
            </a:r>
            <a:r>
              <a:rPr lang="en-US" sz="1800" b="1">
                <a:solidFill>
                  <a:srgbClr val="E38B21"/>
                </a:solidFill>
                <a:latin typeface="Courier New" pitchFamily="49" charset="0"/>
              </a:rPr>
              <a:t>print</a:t>
            </a:r>
            <a:r>
              <a:rPr lang="en-US" sz="1800" b="1">
                <a:latin typeface="Courier New" pitchFamily="49" charset="0"/>
              </a:rPr>
              <a:t> </a:t>
            </a:r>
            <a:r>
              <a:rPr lang="en-US" sz="1800" b="1">
                <a:solidFill>
                  <a:srgbClr val="1608F6"/>
                </a:solidFill>
                <a:latin typeface="Courier New" pitchFamily="49" charset="0"/>
              </a:rPr>
              <a:t>'Try again...'</a:t>
            </a:r>
          </a:p>
          <a:p>
            <a:pPr algn="l"/>
            <a:endParaRPr lang="en-US" sz="1800" b="1">
              <a:solidFill>
                <a:srgbClr val="1608F6"/>
              </a:solidFill>
              <a:latin typeface="Courier New" pitchFamily="49" charset="0"/>
            </a:endParaRPr>
          </a:p>
          <a:p>
            <a:pPr algn="l"/>
            <a:endParaRPr lang="en-US" sz="1800" b="1">
              <a:latin typeface="Courier New" pitchFamily="49" charset="0"/>
            </a:endParaRPr>
          </a:p>
          <a:p>
            <a:pPr algn="l"/>
            <a:r>
              <a:rPr lang="en-US" sz="1800" b="1">
                <a:latin typeface="Courier New" pitchFamily="49" charset="0"/>
              </a:rPr>
              <a:t>      </a:t>
            </a:r>
            <a:r>
              <a:rPr lang="en-US" sz="1800" b="1">
                <a:solidFill>
                  <a:srgbClr val="E38B21"/>
                </a:solidFill>
                <a:latin typeface="Courier New" pitchFamily="49" charset="0"/>
              </a:rPr>
              <a:t>elif</a:t>
            </a:r>
            <a:r>
              <a:rPr lang="en-US" sz="1800" b="1">
                <a:latin typeface="Courier New" pitchFamily="49" charset="0"/>
              </a:rPr>
              <a:t> prov[guess] == 0:</a:t>
            </a:r>
          </a:p>
          <a:p>
            <a:pPr algn="l"/>
            <a:r>
              <a:rPr lang="en-US" sz="1800" b="1">
                <a:latin typeface="Courier New" pitchFamily="49" charset="0"/>
              </a:rPr>
              <a:t>         </a:t>
            </a:r>
            <a:r>
              <a:rPr lang="en-US" sz="1800" b="1">
                <a:solidFill>
                  <a:srgbClr val="E38B21"/>
                </a:solidFill>
                <a:latin typeface="Courier New" pitchFamily="49" charset="0"/>
              </a:rPr>
              <a:t>print</a:t>
            </a:r>
            <a:r>
              <a:rPr lang="en-US" sz="1800" b="1">
                <a:latin typeface="Courier New" pitchFamily="49" charset="0"/>
              </a:rPr>
              <a:t> </a:t>
            </a:r>
            <a:r>
              <a:rPr lang="en-US" sz="1800" b="1">
                <a:solidFill>
                  <a:srgbClr val="1608F6"/>
                </a:solidFill>
                <a:latin typeface="Courier New" pitchFamily="49" charset="0"/>
              </a:rPr>
              <a:t>'Yes!'</a:t>
            </a:r>
          </a:p>
          <a:p>
            <a:pPr algn="l"/>
            <a:r>
              <a:rPr lang="en-US" sz="1800" b="1">
                <a:latin typeface="Courier New" pitchFamily="49" charset="0"/>
              </a:rPr>
              <a:t>         prov[guess] += 1</a:t>
            </a:r>
          </a:p>
          <a:p>
            <a:pPr algn="l"/>
            <a:endParaRPr lang="en-US" sz="1800" b="1">
              <a:latin typeface="Courier New" pitchFamily="49" charset="0"/>
            </a:endParaRPr>
          </a:p>
          <a:p>
            <a:pPr algn="l"/>
            <a:endParaRPr lang="en-US" sz="1800" b="1">
              <a:latin typeface="Courier New" pitchFamily="49" charset="0"/>
            </a:endParaRPr>
          </a:p>
          <a:p>
            <a:pPr algn="l"/>
            <a:r>
              <a:rPr lang="en-US" sz="1800" b="1">
                <a:latin typeface="Courier New" pitchFamily="49" charset="0"/>
              </a:rPr>
              <a:t>      </a:t>
            </a:r>
            <a:r>
              <a:rPr lang="en-US" sz="1800" b="1">
                <a:solidFill>
                  <a:srgbClr val="E38B21"/>
                </a:solidFill>
                <a:latin typeface="Courier New" pitchFamily="49" charset="0"/>
              </a:rPr>
              <a:t>else</a:t>
            </a:r>
            <a:r>
              <a:rPr lang="en-US" sz="1800" b="1">
                <a:latin typeface="Courier New" pitchFamily="49" charset="0"/>
              </a:rPr>
              <a:t>:</a:t>
            </a:r>
          </a:p>
          <a:p>
            <a:pPr algn="l"/>
            <a:r>
              <a:rPr lang="en-US" sz="1800" b="1">
                <a:latin typeface="Courier New" pitchFamily="49" charset="0"/>
              </a:rPr>
              <a:t>         </a:t>
            </a:r>
            <a:r>
              <a:rPr lang="en-US" sz="1800" b="1">
                <a:solidFill>
                  <a:srgbClr val="E38B21"/>
                </a:solidFill>
                <a:latin typeface="Courier New" pitchFamily="49" charset="0"/>
              </a:rPr>
              <a:t>print</a:t>
            </a:r>
            <a:r>
              <a:rPr lang="en-US" sz="1800" b="1">
                <a:latin typeface="Courier New" pitchFamily="49" charset="0"/>
              </a:rPr>
              <a:t> </a:t>
            </a:r>
            <a:r>
              <a:rPr lang="en-US" sz="1800" b="1">
                <a:solidFill>
                  <a:srgbClr val="1608F6"/>
                </a:solidFill>
                <a:latin typeface="Courier New" pitchFamily="49" charset="0"/>
              </a:rPr>
              <a:t>'Already guessed...'</a:t>
            </a:r>
            <a:endParaRPr lang="en-US" sz="1800" b="1">
              <a:latin typeface="Courier New" pitchFamily="49" charset="0"/>
            </a:endParaRPr>
          </a:p>
          <a:p>
            <a:pPr algn="l"/>
            <a:endParaRPr lang="en-US" sz="1800" b="1">
              <a:latin typeface="Courier New" pitchFamily="49" charset="0"/>
            </a:endParaRPr>
          </a:p>
          <a:p>
            <a:pPr algn="l"/>
            <a:endParaRPr lang="en-US" sz="1800" b="1">
              <a:latin typeface="Courier New" pitchFamily="49" charset="0"/>
            </a:endParaRPr>
          </a:p>
        </p:txBody>
      </p:sp>
      <p:sp>
        <p:nvSpPr>
          <p:cNvPr id="77828" name="Text Box 16"/>
          <p:cNvSpPr txBox="1">
            <a:spLocks noChangeArrowheads="1"/>
          </p:cNvSpPr>
          <p:nvPr/>
        </p:nvSpPr>
        <p:spPr bwMode="auto">
          <a:xfrm>
            <a:off x="5403850" y="404813"/>
            <a:ext cx="3136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sz="1400"/>
              <a:t> first, for real provinces</a:t>
            </a:r>
          </a:p>
        </p:txBody>
      </p:sp>
      <p:sp>
        <p:nvSpPr>
          <p:cNvPr id="77829" name="Text Box 17"/>
          <p:cNvSpPr txBox="1">
            <a:spLocks noChangeArrowheads="1"/>
          </p:cNvSpPr>
          <p:nvPr/>
        </p:nvSpPr>
        <p:spPr bwMode="auto">
          <a:xfrm>
            <a:off x="5403850" y="633413"/>
            <a:ext cx="3136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sz="1400"/>
              <a:t> then, for incorrect guesses…</a:t>
            </a:r>
          </a:p>
        </p:txBody>
      </p:sp>
      <p:sp>
        <p:nvSpPr>
          <p:cNvPr id="77830" name="Ink 18"/>
          <p:cNvSpPr>
            <a:spLocks noRot="1" noChangeAspect="1" noEditPoints="1" noChangeArrowheads="1" noChangeShapeType="1" noTextEdit="1"/>
          </p:cNvSpPr>
          <p:nvPr/>
        </p:nvSpPr>
        <p:spPr bwMode="auto">
          <a:xfrm>
            <a:off x="1220788" y="4105275"/>
            <a:ext cx="601662" cy="201613"/>
          </a:xfrm>
          <a:custGeom>
            <a:avLst/>
            <a:gdLst>
              <a:gd name="T0" fmla="*/ 2147483647 w 1672"/>
              <a:gd name="T1" fmla="*/ 2147483647 h 559"/>
              <a:gd name="T2" fmla="*/ 0 w 1672"/>
              <a:gd name="T3" fmla="*/ 2147483647 h 559"/>
              <a:gd name="T4" fmla="*/ 2147483647 w 1672"/>
              <a:gd name="T5" fmla="*/ 2147483647 h 559"/>
              <a:gd name="T6" fmla="*/ 2147483647 w 1672"/>
              <a:gd name="T7" fmla="*/ 2147483647 h 559"/>
              <a:gd name="T8" fmla="*/ 2147483647 w 1672"/>
              <a:gd name="T9" fmla="*/ 2147483647 h 559"/>
              <a:gd name="T10" fmla="*/ 2147483647 w 1672"/>
              <a:gd name="T11" fmla="*/ 2147483647 h 559"/>
              <a:gd name="T12" fmla="*/ 2147483647 w 1672"/>
              <a:gd name="T13" fmla="*/ 2147483647 h 559"/>
              <a:gd name="T14" fmla="*/ 2147483647 w 1672"/>
              <a:gd name="T15" fmla="*/ 2147483647 h 559"/>
              <a:gd name="T16" fmla="*/ 2147483647 w 1672"/>
              <a:gd name="T17" fmla="*/ 2147483647 h 559"/>
              <a:gd name="T18" fmla="*/ 2147483647 w 1672"/>
              <a:gd name="T19" fmla="*/ 0 h 559"/>
              <a:gd name="T20" fmla="*/ 2147483647 w 1672"/>
              <a:gd name="T21" fmla="*/ 0 h 559"/>
              <a:gd name="T22" fmla="*/ 2147483647 w 1672"/>
              <a:gd name="T23" fmla="*/ 2147483647 h 559"/>
              <a:gd name="T24" fmla="*/ 2147483647 w 1672"/>
              <a:gd name="T25" fmla="*/ 2147483647 h 559"/>
              <a:gd name="T26" fmla="*/ 2147483647 w 1672"/>
              <a:gd name="T27" fmla="*/ 2147483647 h 559"/>
              <a:gd name="T28" fmla="*/ 2147483647 w 1672"/>
              <a:gd name="T29" fmla="*/ 2147483647 h 559"/>
              <a:gd name="T30" fmla="*/ 2147483647 w 1672"/>
              <a:gd name="T31" fmla="*/ 2147483647 h 5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72"/>
              <a:gd name="T49" fmla="*/ 0 h 559"/>
              <a:gd name="T50" fmla="*/ 1672 w 1672"/>
              <a:gd name="T51" fmla="*/ 559 h 5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72" h="559" extrusionOk="0">
                <a:moveTo>
                  <a:pt x="104" y="252"/>
                </a:moveTo>
                <a:cubicBezTo>
                  <a:pt x="69" y="258"/>
                  <a:pt x="36" y="264"/>
                  <a:pt x="0" y="268"/>
                </a:cubicBezTo>
                <a:cubicBezTo>
                  <a:pt x="53" y="283"/>
                  <a:pt x="102" y="290"/>
                  <a:pt x="158" y="296"/>
                </a:cubicBezTo>
                <a:cubicBezTo>
                  <a:pt x="354" y="318"/>
                  <a:pt x="554" y="330"/>
                  <a:pt x="751" y="324"/>
                </a:cubicBezTo>
                <a:cubicBezTo>
                  <a:pt x="844" y="321"/>
                  <a:pt x="937" y="310"/>
                  <a:pt x="1030" y="300"/>
                </a:cubicBezTo>
                <a:cubicBezTo>
                  <a:pt x="1161" y="286"/>
                  <a:pt x="1295" y="270"/>
                  <a:pt x="1423" y="238"/>
                </a:cubicBezTo>
                <a:cubicBezTo>
                  <a:pt x="1455" y="230"/>
                  <a:pt x="1515" y="221"/>
                  <a:pt x="1542" y="200"/>
                </a:cubicBezTo>
                <a:cubicBezTo>
                  <a:pt x="1576" y="173"/>
                  <a:pt x="1565" y="155"/>
                  <a:pt x="1541" y="120"/>
                </a:cubicBezTo>
                <a:cubicBezTo>
                  <a:pt x="1515" y="82"/>
                  <a:pt x="1459" y="53"/>
                  <a:pt x="1417" y="35"/>
                </a:cubicBezTo>
                <a:cubicBezTo>
                  <a:pt x="1384" y="21"/>
                  <a:pt x="1349" y="7"/>
                  <a:pt x="1314" y="0"/>
                </a:cubicBezTo>
                <a:cubicBezTo>
                  <a:pt x="1307" y="0"/>
                  <a:pt x="1299" y="0"/>
                  <a:pt x="1292" y="0"/>
                </a:cubicBezTo>
                <a:cubicBezTo>
                  <a:pt x="1326" y="34"/>
                  <a:pt x="1353" y="57"/>
                  <a:pt x="1396" y="82"/>
                </a:cubicBezTo>
                <a:cubicBezTo>
                  <a:pt x="1466" y="122"/>
                  <a:pt x="1559" y="146"/>
                  <a:pt x="1623" y="194"/>
                </a:cubicBezTo>
                <a:cubicBezTo>
                  <a:pt x="1655" y="218"/>
                  <a:pt x="1685" y="240"/>
                  <a:pt x="1664" y="283"/>
                </a:cubicBezTo>
                <a:cubicBezTo>
                  <a:pt x="1627" y="357"/>
                  <a:pt x="1392" y="460"/>
                  <a:pt x="1399" y="538"/>
                </a:cubicBezTo>
                <a:cubicBezTo>
                  <a:pt x="1402" y="573"/>
                  <a:pt x="1433" y="551"/>
                  <a:pt x="1452" y="558"/>
                </a:cubicBezTo>
              </a:path>
            </a:pathLst>
          </a:custGeom>
          <a:noFill/>
          <a:ln w="34925"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31" name="Ink 19"/>
          <p:cNvSpPr>
            <a:spLocks noRot="1" noChangeAspect="1" noEditPoints="1" noChangeArrowheads="1" noChangeShapeType="1" noTextEdit="1"/>
          </p:cNvSpPr>
          <p:nvPr/>
        </p:nvSpPr>
        <p:spPr bwMode="auto">
          <a:xfrm>
            <a:off x="1889125" y="5456238"/>
            <a:ext cx="2300288" cy="741362"/>
          </a:xfrm>
          <a:custGeom>
            <a:avLst/>
            <a:gdLst>
              <a:gd name="T0" fmla="*/ 2147483647 w 6388"/>
              <a:gd name="T1" fmla="*/ 2147483647 h 2058"/>
              <a:gd name="T2" fmla="*/ 2147483647 w 6388"/>
              <a:gd name="T3" fmla="*/ 2147483647 h 2058"/>
              <a:gd name="T4" fmla="*/ 2147483647 w 6388"/>
              <a:gd name="T5" fmla="*/ 2147483647 h 2058"/>
              <a:gd name="T6" fmla="*/ 2147483647 w 6388"/>
              <a:gd name="T7" fmla="*/ 2147483647 h 2058"/>
              <a:gd name="T8" fmla="*/ 2147483647 w 6388"/>
              <a:gd name="T9" fmla="*/ 2147483647 h 2058"/>
              <a:gd name="T10" fmla="*/ 2147483647 w 6388"/>
              <a:gd name="T11" fmla="*/ 2147483647 h 2058"/>
              <a:gd name="T12" fmla="*/ 2147483647 w 6388"/>
              <a:gd name="T13" fmla="*/ 2147483647 h 2058"/>
              <a:gd name="T14" fmla="*/ 2147483647 w 6388"/>
              <a:gd name="T15" fmla="*/ 2147483647 h 2058"/>
              <a:gd name="T16" fmla="*/ 2147483647 w 6388"/>
              <a:gd name="T17" fmla="*/ 2147483647 h 2058"/>
              <a:gd name="T18" fmla="*/ 2147483647 w 6388"/>
              <a:gd name="T19" fmla="*/ 2147483647 h 2058"/>
              <a:gd name="T20" fmla="*/ 2147483647 w 6388"/>
              <a:gd name="T21" fmla="*/ 2147483647 h 2058"/>
              <a:gd name="T22" fmla="*/ 2147483647 w 6388"/>
              <a:gd name="T23" fmla="*/ 2147483647 h 2058"/>
              <a:gd name="T24" fmla="*/ 2147483647 w 6388"/>
              <a:gd name="T25" fmla="*/ 2147483647 h 2058"/>
              <a:gd name="T26" fmla="*/ 2147483647 w 6388"/>
              <a:gd name="T27" fmla="*/ 2147483647 h 2058"/>
              <a:gd name="T28" fmla="*/ 2147483647 w 6388"/>
              <a:gd name="T29" fmla="*/ 2147483647 h 2058"/>
              <a:gd name="T30" fmla="*/ 2147483647 w 6388"/>
              <a:gd name="T31" fmla="*/ 2147483647 h 2058"/>
              <a:gd name="T32" fmla="*/ 2147483647 w 6388"/>
              <a:gd name="T33" fmla="*/ 2147483647 h 2058"/>
              <a:gd name="T34" fmla="*/ 2147483647 w 6388"/>
              <a:gd name="T35" fmla="*/ 2147483647 h 2058"/>
              <a:gd name="T36" fmla="*/ 2147483647 w 6388"/>
              <a:gd name="T37" fmla="*/ 2147483647 h 2058"/>
              <a:gd name="T38" fmla="*/ 2147483647 w 6388"/>
              <a:gd name="T39" fmla="*/ 2147483647 h 2058"/>
              <a:gd name="T40" fmla="*/ 2147483647 w 6388"/>
              <a:gd name="T41" fmla="*/ 2147483647 h 2058"/>
              <a:gd name="T42" fmla="*/ 2147483647 w 6388"/>
              <a:gd name="T43" fmla="*/ 2147483647 h 2058"/>
              <a:gd name="T44" fmla="*/ 2147483647 w 6388"/>
              <a:gd name="T45" fmla="*/ 2147483647 h 2058"/>
              <a:gd name="T46" fmla="*/ 2147483647 w 6388"/>
              <a:gd name="T47" fmla="*/ 2147483647 h 2058"/>
              <a:gd name="T48" fmla="*/ 2147483647 w 6388"/>
              <a:gd name="T49" fmla="*/ 2147483647 h 2058"/>
              <a:gd name="T50" fmla="*/ 2147483647 w 6388"/>
              <a:gd name="T51" fmla="*/ 2147483647 h 2058"/>
              <a:gd name="T52" fmla="*/ 2147483647 w 6388"/>
              <a:gd name="T53" fmla="*/ 2147483647 h 2058"/>
              <a:gd name="T54" fmla="*/ 2147483647 w 6388"/>
              <a:gd name="T55" fmla="*/ 2147483647 h 2058"/>
              <a:gd name="T56" fmla="*/ 2147483647 w 6388"/>
              <a:gd name="T57" fmla="*/ 2147483647 h 2058"/>
              <a:gd name="T58" fmla="*/ 2147483647 w 6388"/>
              <a:gd name="T59" fmla="*/ 2147483647 h 2058"/>
              <a:gd name="T60" fmla="*/ 2147483647 w 6388"/>
              <a:gd name="T61" fmla="*/ 2147483647 h 2058"/>
              <a:gd name="T62" fmla="*/ 2147483647 w 6388"/>
              <a:gd name="T63" fmla="*/ 2147483647 h 2058"/>
              <a:gd name="T64" fmla="*/ 2147483647 w 6388"/>
              <a:gd name="T65" fmla="*/ 2147483647 h 2058"/>
              <a:gd name="T66" fmla="*/ 2147483647 w 6388"/>
              <a:gd name="T67" fmla="*/ 2147483647 h 2058"/>
              <a:gd name="T68" fmla="*/ 2147483647 w 6388"/>
              <a:gd name="T69" fmla="*/ 2147483647 h 2058"/>
              <a:gd name="T70" fmla="*/ 2147483647 w 6388"/>
              <a:gd name="T71" fmla="*/ 2147483647 h 2058"/>
              <a:gd name="T72" fmla="*/ 2147483647 w 6388"/>
              <a:gd name="T73" fmla="*/ 2147483647 h 2058"/>
              <a:gd name="T74" fmla="*/ 2147483647 w 6388"/>
              <a:gd name="T75" fmla="*/ 2147483647 h 2058"/>
              <a:gd name="T76" fmla="*/ 2147483647 w 6388"/>
              <a:gd name="T77" fmla="*/ 2147483647 h 2058"/>
              <a:gd name="T78" fmla="*/ 2147483647 w 6388"/>
              <a:gd name="T79" fmla="*/ 2147483647 h 2058"/>
              <a:gd name="T80" fmla="*/ 2147483647 w 6388"/>
              <a:gd name="T81" fmla="*/ 2147483647 h 2058"/>
              <a:gd name="T82" fmla="*/ 2147483647 w 6388"/>
              <a:gd name="T83" fmla="*/ 2147483647 h 2058"/>
              <a:gd name="T84" fmla="*/ 2147483647 w 6388"/>
              <a:gd name="T85" fmla="*/ 2147483647 h 2058"/>
              <a:gd name="T86" fmla="*/ 2147483647 w 6388"/>
              <a:gd name="T87" fmla="*/ 2147483647 h 2058"/>
              <a:gd name="T88" fmla="*/ 2147483647 w 6388"/>
              <a:gd name="T89" fmla="*/ 2147483647 h 2058"/>
              <a:gd name="T90" fmla="*/ 2147483647 w 6388"/>
              <a:gd name="T91" fmla="*/ 2147483647 h 2058"/>
              <a:gd name="T92" fmla="*/ 2147483647 w 6388"/>
              <a:gd name="T93" fmla="*/ 2147483647 h 2058"/>
              <a:gd name="T94" fmla="*/ 2147483647 w 6388"/>
              <a:gd name="T95" fmla="*/ 2147483647 h 2058"/>
              <a:gd name="T96" fmla="*/ 2147483647 w 6388"/>
              <a:gd name="T97" fmla="*/ 2147483647 h 2058"/>
              <a:gd name="T98" fmla="*/ 2147483647 w 6388"/>
              <a:gd name="T99" fmla="*/ 2147483647 h 2058"/>
              <a:gd name="T100" fmla="*/ 2147483647 w 6388"/>
              <a:gd name="T101" fmla="*/ 2147483647 h 2058"/>
              <a:gd name="T102" fmla="*/ 2147483647 w 6388"/>
              <a:gd name="T103" fmla="*/ 2147483647 h 2058"/>
              <a:gd name="T104" fmla="*/ 2147483647 w 6388"/>
              <a:gd name="T105" fmla="*/ 2147483647 h 20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388"/>
              <a:gd name="T160" fmla="*/ 0 h 2058"/>
              <a:gd name="T161" fmla="*/ 6388 w 6388"/>
              <a:gd name="T162" fmla="*/ 2058 h 205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388" h="2058" extrusionOk="0">
                <a:moveTo>
                  <a:pt x="371" y="549"/>
                </a:moveTo>
                <a:cubicBezTo>
                  <a:pt x="365" y="472"/>
                  <a:pt x="353" y="608"/>
                  <a:pt x="351" y="621"/>
                </a:cubicBezTo>
                <a:cubicBezTo>
                  <a:pt x="318" y="893"/>
                  <a:pt x="317" y="1169"/>
                  <a:pt x="310" y="1443"/>
                </a:cubicBezTo>
                <a:cubicBezTo>
                  <a:pt x="307" y="1578"/>
                  <a:pt x="366" y="1919"/>
                  <a:pt x="299" y="2040"/>
                </a:cubicBezTo>
                <a:cubicBezTo>
                  <a:pt x="278" y="2079"/>
                  <a:pt x="289" y="1957"/>
                  <a:pt x="288" y="1945"/>
                </a:cubicBezTo>
              </a:path>
              <a:path w="6388" h="2058" extrusionOk="0">
                <a:moveTo>
                  <a:pt x="63" y="898"/>
                </a:moveTo>
                <a:cubicBezTo>
                  <a:pt x="33" y="806"/>
                  <a:pt x="-19" y="702"/>
                  <a:pt x="6" y="602"/>
                </a:cubicBezTo>
                <a:cubicBezTo>
                  <a:pt x="28" y="514"/>
                  <a:pt x="120" y="483"/>
                  <a:pt x="202" y="471"/>
                </a:cubicBezTo>
                <a:cubicBezTo>
                  <a:pt x="313" y="455"/>
                  <a:pt x="442" y="472"/>
                  <a:pt x="543" y="523"/>
                </a:cubicBezTo>
                <a:cubicBezTo>
                  <a:pt x="633" y="568"/>
                  <a:pt x="705" y="651"/>
                  <a:pt x="715" y="754"/>
                </a:cubicBezTo>
                <a:cubicBezTo>
                  <a:pt x="726" y="869"/>
                  <a:pt x="636" y="964"/>
                  <a:pt x="540" y="1010"/>
                </a:cubicBezTo>
                <a:cubicBezTo>
                  <a:pt x="469" y="1044"/>
                  <a:pt x="369" y="1061"/>
                  <a:pt x="294" y="1030"/>
                </a:cubicBezTo>
                <a:cubicBezTo>
                  <a:pt x="239" y="1007"/>
                  <a:pt x="262" y="981"/>
                  <a:pt x="272" y="944"/>
                </a:cubicBezTo>
              </a:path>
              <a:path w="6388" h="2058" extrusionOk="0">
                <a:moveTo>
                  <a:pt x="697" y="963"/>
                </a:moveTo>
                <a:cubicBezTo>
                  <a:pt x="713" y="991"/>
                  <a:pt x="718" y="999"/>
                  <a:pt x="730" y="1016"/>
                </a:cubicBezTo>
                <a:cubicBezTo>
                  <a:pt x="760" y="988"/>
                  <a:pt x="751" y="965"/>
                  <a:pt x="757" y="921"/>
                </a:cubicBezTo>
                <a:cubicBezTo>
                  <a:pt x="764" y="868"/>
                  <a:pt x="771" y="813"/>
                  <a:pt x="785" y="761"/>
                </a:cubicBezTo>
                <a:cubicBezTo>
                  <a:pt x="797" y="714"/>
                  <a:pt x="819" y="675"/>
                  <a:pt x="858" y="646"/>
                </a:cubicBezTo>
                <a:cubicBezTo>
                  <a:pt x="899" y="615"/>
                  <a:pt x="945" y="608"/>
                  <a:pt x="994" y="602"/>
                </a:cubicBezTo>
                <a:cubicBezTo>
                  <a:pt x="1044" y="596"/>
                  <a:pt x="1093" y="583"/>
                  <a:pt x="1142" y="570"/>
                </a:cubicBezTo>
              </a:path>
              <a:path w="6388" h="2058" extrusionOk="0">
                <a:moveTo>
                  <a:pt x="1245" y="503"/>
                </a:moveTo>
                <a:cubicBezTo>
                  <a:pt x="1206" y="539"/>
                  <a:pt x="1171" y="572"/>
                  <a:pt x="1139" y="615"/>
                </a:cubicBezTo>
                <a:cubicBezTo>
                  <a:pt x="1100" y="669"/>
                  <a:pt x="1075" y="744"/>
                  <a:pt x="1078" y="811"/>
                </a:cubicBezTo>
                <a:cubicBezTo>
                  <a:pt x="1081" y="881"/>
                  <a:pt x="1131" y="940"/>
                  <a:pt x="1194" y="967"/>
                </a:cubicBezTo>
                <a:cubicBezTo>
                  <a:pt x="1268" y="999"/>
                  <a:pt x="1365" y="989"/>
                  <a:pt x="1439" y="964"/>
                </a:cubicBezTo>
                <a:cubicBezTo>
                  <a:pt x="1513" y="939"/>
                  <a:pt x="1581" y="891"/>
                  <a:pt x="1614" y="818"/>
                </a:cubicBezTo>
                <a:cubicBezTo>
                  <a:pt x="1642" y="756"/>
                  <a:pt x="1620" y="690"/>
                  <a:pt x="1579" y="641"/>
                </a:cubicBezTo>
                <a:cubicBezTo>
                  <a:pt x="1530" y="583"/>
                  <a:pt x="1463" y="555"/>
                  <a:pt x="1395" y="526"/>
                </a:cubicBezTo>
                <a:cubicBezTo>
                  <a:pt x="1374" y="517"/>
                  <a:pt x="1268" y="499"/>
                  <a:pt x="1315" y="465"/>
                </a:cubicBezTo>
                <a:cubicBezTo>
                  <a:pt x="1347" y="454"/>
                  <a:pt x="1359" y="450"/>
                  <a:pt x="1382" y="446"/>
                </a:cubicBezTo>
              </a:path>
              <a:path w="6388" h="2058" extrusionOk="0">
                <a:moveTo>
                  <a:pt x="1696" y="410"/>
                </a:moveTo>
                <a:cubicBezTo>
                  <a:pt x="1735" y="435"/>
                  <a:pt x="1755" y="456"/>
                  <a:pt x="1774" y="499"/>
                </a:cubicBezTo>
                <a:cubicBezTo>
                  <a:pt x="1802" y="564"/>
                  <a:pt x="1815" y="634"/>
                  <a:pt x="1832" y="702"/>
                </a:cubicBezTo>
                <a:cubicBezTo>
                  <a:pt x="1856" y="800"/>
                  <a:pt x="1876" y="901"/>
                  <a:pt x="1912" y="995"/>
                </a:cubicBezTo>
                <a:cubicBezTo>
                  <a:pt x="1927" y="1027"/>
                  <a:pt x="1931" y="1038"/>
                  <a:pt x="1958" y="1040"/>
                </a:cubicBezTo>
                <a:cubicBezTo>
                  <a:pt x="2005" y="968"/>
                  <a:pt x="2032" y="897"/>
                  <a:pt x="2059" y="814"/>
                </a:cubicBezTo>
                <a:cubicBezTo>
                  <a:pt x="2089" y="723"/>
                  <a:pt x="2115" y="630"/>
                  <a:pt x="2135" y="536"/>
                </a:cubicBezTo>
                <a:cubicBezTo>
                  <a:pt x="2142" y="503"/>
                  <a:pt x="2148" y="427"/>
                  <a:pt x="2170" y="398"/>
                </a:cubicBezTo>
                <a:cubicBezTo>
                  <a:pt x="2176" y="394"/>
                  <a:pt x="2182" y="389"/>
                  <a:pt x="2188" y="385"/>
                </a:cubicBezTo>
              </a:path>
              <a:path w="6388" h="2058" extrusionOk="0">
                <a:moveTo>
                  <a:pt x="2830" y="154"/>
                </a:moveTo>
                <a:cubicBezTo>
                  <a:pt x="2812" y="92"/>
                  <a:pt x="2814" y="49"/>
                  <a:pt x="2742" y="16"/>
                </a:cubicBezTo>
                <a:cubicBezTo>
                  <a:pt x="2584" y="-56"/>
                  <a:pt x="2432" y="59"/>
                  <a:pt x="2374" y="200"/>
                </a:cubicBezTo>
                <a:cubicBezTo>
                  <a:pt x="2321" y="329"/>
                  <a:pt x="2318" y="474"/>
                  <a:pt x="2306" y="611"/>
                </a:cubicBezTo>
                <a:cubicBezTo>
                  <a:pt x="2289" y="813"/>
                  <a:pt x="2272" y="1016"/>
                  <a:pt x="2268" y="1218"/>
                </a:cubicBezTo>
                <a:cubicBezTo>
                  <a:pt x="2266" y="1339"/>
                  <a:pt x="2260" y="1485"/>
                  <a:pt x="2338" y="1586"/>
                </a:cubicBezTo>
                <a:cubicBezTo>
                  <a:pt x="2380" y="1640"/>
                  <a:pt x="2459" y="1672"/>
                  <a:pt x="2525" y="1654"/>
                </a:cubicBezTo>
                <a:cubicBezTo>
                  <a:pt x="2579" y="1639"/>
                  <a:pt x="2611" y="1594"/>
                  <a:pt x="2645" y="1553"/>
                </a:cubicBezTo>
              </a:path>
              <a:path w="6388" h="2058" extrusionOk="0">
                <a:moveTo>
                  <a:pt x="2856" y="791"/>
                </a:moveTo>
                <a:cubicBezTo>
                  <a:pt x="2868" y="741"/>
                  <a:pt x="2876" y="740"/>
                  <a:pt x="2852" y="701"/>
                </a:cubicBezTo>
                <a:cubicBezTo>
                  <a:pt x="2803" y="723"/>
                  <a:pt x="2761" y="756"/>
                  <a:pt x="2724" y="796"/>
                </a:cubicBezTo>
                <a:cubicBezTo>
                  <a:pt x="2687" y="836"/>
                  <a:pt x="2637" y="894"/>
                  <a:pt x="2641" y="953"/>
                </a:cubicBezTo>
                <a:cubicBezTo>
                  <a:pt x="2644" y="961"/>
                  <a:pt x="2647" y="969"/>
                  <a:pt x="2650" y="977"/>
                </a:cubicBezTo>
                <a:cubicBezTo>
                  <a:pt x="2700" y="998"/>
                  <a:pt x="2734" y="984"/>
                  <a:pt x="2784" y="958"/>
                </a:cubicBezTo>
                <a:cubicBezTo>
                  <a:pt x="2842" y="928"/>
                  <a:pt x="2889" y="884"/>
                  <a:pt x="2941" y="845"/>
                </a:cubicBezTo>
                <a:cubicBezTo>
                  <a:pt x="2964" y="829"/>
                  <a:pt x="2970" y="823"/>
                  <a:pt x="2989" y="825"/>
                </a:cubicBezTo>
                <a:cubicBezTo>
                  <a:pt x="3033" y="871"/>
                  <a:pt x="3041" y="931"/>
                  <a:pt x="3054" y="994"/>
                </a:cubicBezTo>
                <a:cubicBezTo>
                  <a:pt x="3094" y="1193"/>
                  <a:pt x="3145" y="1432"/>
                  <a:pt x="3093" y="1633"/>
                </a:cubicBezTo>
                <a:cubicBezTo>
                  <a:pt x="3078" y="1692"/>
                  <a:pt x="3033" y="1730"/>
                  <a:pt x="2980" y="1683"/>
                </a:cubicBezTo>
                <a:cubicBezTo>
                  <a:pt x="2890" y="1602"/>
                  <a:pt x="2871" y="1422"/>
                  <a:pt x="2867" y="1310"/>
                </a:cubicBezTo>
                <a:cubicBezTo>
                  <a:pt x="2868" y="1279"/>
                  <a:pt x="2869" y="1249"/>
                  <a:pt x="2870" y="1218"/>
                </a:cubicBezTo>
              </a:path>
              <a:path w="6388" h="2058" extrusionOk="0">
                <a:moveTo>
                  <a:pt x="3128" y="740"/>
                </a:moveTo>
                <a:cubicBezTo>
                  <a:pt x="3174" y="764"/>
                  <a:pt x="3185" y="762"/>
                  <a:pt x="3201" y="823"/>
                </a:cubicBezTo>
                <a:cubicBezTo>
                  <a:pt x="3217" y="886"/>
                  <a:pt x="3209" y="951"/>
                  <a:pt x="3222" y="1015"/>
                </a:cubicBezTo>
                <a:cubicBezTo>
                  <a:pt x="3231" y="1060"/>
                  <a:pt x="3249" y="1107"/>
                  <a:pt x="3301" y="1110"/>
                </a:cubicBezTo>
                <a:cubicBezTo>
                  <a:pt x="3357" y="1113"/>
                  <a:pt x="3412" y="1073"/>
                  <a:pt x="3448" y="1036"/>
                </a:cubicBezTo>
                <a:cubicBezTo>
                  <a:pt x="3495" y="989"/>
                  <a:pt x="3519" y="927"/>
                  <a:pt x="3533" y="863"/>
                </a:cubicBezTo>
                <a:cubicBezTo>
                  <a:pt x="3541" y="828"/>
                  <a:pt x="3541" y="795"/>
                  <a:pt x="3541" y="759"/>
                </a:cubicBezTo>
                <a:cubicBezTo>
                  <a:pt x="3556" y="821"/>
                  <a:pt x="3567" y="876"/>
                  <a:pt x="3613" y="922"/>
                </a:cubicBezTo>
                <a:cubicBezTo>
                  <a:pt x="3645" y="953"/>
                  <a:pt x="3696" y="934"/>
                  <a:pt x="3729" y="918"/>
                </a:cubicBezTo>
                <a:cubicBezTo>
                  <a:pt x="3778" y="895"/>
                  <a:pt x="3814" y="851"/>
                  <a:pt x="3842" y="805"/>
                </a:cubicBezTo>
                <a:cubicBezTo>
                  <a:pt x="3867" y="762"/>
                  <a:pt x="3867" y="729"/>
                  <a:pt x="3870" y="682"/>
                </a:cubicBezTo>
                <a:cubicBezTo>
                  <a:pt x="3825" y="694"/>
                  <a:pt x="3814" y="687"/>
                  <a:pt x="3789" y="759"/>
                </a:cubicBezTo>
                <a:cubicBezTo>
                  <a:pt x="3756" y="853"/>
                  <a:pt x="3712" y="1038"/>
                  <a:pt x="3782" y="1126"/>
                </a:cubicBezTo>
                <a:cubicBezTo>
                  <a:pt x="3789" y="1131"/>
                  <a:pt x="3796" y="1137"/>
                  <a:pt x="3803" y="1142"/>
                </a:cubicBezTo>
                <a:cubicBezTo>
                  <a:pt x="3890" y="1122"/>
                  <a:pt x="3929" y="1083"/>
                  <a:pt x="3970" y="998"/>
                </a:cubicBezTo>
                <a:cubicBezTo>
                  <a:pt x="4014" y="906"/>
                  <a:pt x="4033" y="806"/>
                  <a:pt x="4072" y="713"/>
                </a:cubicBezTo>
                <a:cubicBezTo>
                  <a:pt x="4108" y="748"/>
                  <a:pt x="4118" y="763"/>
                  <a:pt x="4132" y="828"/>
                </a:cubicBezTo>
                <a:cubicBezTo>
                  <a:pt x="4144" y="881"/>
                  <a:pt x="4175" y="1091"/>
                  <a:pt x="4143" y="1049"/>
                </a:cubicBezTo>
                <a:cubicBezTo>
                  <a:pt x="4172" y="943"/>
                  <a:pt x="4230" y="818"/>
                  <a:pt x="4339" y="774"/>
                </a:cubicBezTo>
                <a:cubicBezTo>
                  <a:pt x="4423" y="740"/>
                  <a:pt x="4497" y="800"/>
                  <a:pt x="4528" y="875"/>
                </a:cubicBezTo>
                <a:cubicBezTo>
                  <a:pt x="4569" y="972"/>
                  <a:pt x="4530" y="1083"/>
                  <a:pt x="4438" y="1132"/>
                </a:cubicBezTo>
                <a:cubicBezTo>
                  <a:pt x="4387" y="1159"/>
                  <a:pt x="4391" y="1130"/>
                  <a:pt x="4382" y="1125"/>
                </a:cubicBezTo>
              </a:path>
              <a:path w="6388" h="2058" extrusionOk="0">
                <a:moveTo>
                  <a:pt x="4914" y="213"/>
                </a:moveTo>
                <a:cubicBezTo>
                  <a:pt x="4923" y="150"/>
                  <a:pt x="4939" y="107"/>
                  <a:pt x="4992" y="71"/>
                </a:cubicBezTo>
                <a:cubicBezTo>
                  <a:pt x="5038" y="40"/>
                  <a:pt x="5094" y="78"/>
                  <a:pt x="5123" y="113"/>
                </a:cubicBezTo>
                <a:cubicBezTo>
                  <a:pt x="5211" y="219"/>
                  <a:pt x="5224" y="383"/>
                  <a:pt x="5234" y="513"/>
                </a:cubicBezTo>
                <a:cubicBezTo>
                  <a:pt x="5255" y="777"/>
                  <a:pt x="5258" y="1046"/>
                  <a:pt x="5267" y="1311"/>
                </a:cubicBezTo>
                <a:cubicBezTo>
                  <a:pt x="5270" y="1385"/>
                  <a:pt x="5279" y="1482"/>
                  <a:pt x="5236" y="1548"/>
                </a:cubicBezTo>
                <a:cubicBezTo>
                  <a:pt x="5190" y="1619"/>
                  <a:pt x="5083" y="1606"/>
                  <a:pt x="5020" y="1572"/>
                </a:cubicBezTo>
                <a:cubicBezTo>
                  <a:pt x="4959" y="1539"/>
                  <a:pt x="4965" y="1479"/>
                  <a:pt x="4978" y="1422"/>
                </a:cubicBezTo>
              </a:path>
              <a:path w="6388" h="2058" extrusionOk="0">
                <a:moveTo>
                  <a:pt x="5795" y="606"/>
                </a:moveTo>
                <a:cubicBezTo>
                  <a:pt x="5827" y="652"/>
                  <a:pt x="5817" y="665"/>
                  <a:pt x="5798" y="719"/>
                </a:cubicBezTo>
                <a:cubicBezTo>
                  <a:pt x="5775" y="785"/>
                  <a:pt x="5752" y="850"/>
                  <a:pt x="5728" y="915"/>
                </a:cubicBezTo>
                <a:cubicBezTo>
                  <a:pt x="5708" y="967"/>
                  <a:pt x="5689" y="1022"/>
                  <a:pt x="5679" y="1077"/>
                </a:cubicBezTo>
                <a:cubicBezTo>
                  <a:pt x="5678" y="1084"/>
                  <a:pt x="5678" y="1090"/>
                  <a:pt x="5677" y="1097"/>
                </a:cubicBezTo>
              </a:path>
              <a:path w="6388" h="2058" extrusionOk="0">
                <a:moveTo>
                  <a:pt x="5597" y="886"/>
                </a:moveTo>
                <a:cubicBezTo>
                  <a:pt x="5643" y="870"/>
                  <a:pt x="5688" y="874"/>
                  <a:pt x="5738" y="876"/>
                </a:cubicBezTo>
                <a:cubicBezTo>
                  <a:pt x="5809" y="879"/>
                  <a:pt x="5875" y="883"/>
                  <a:pt x="5944" y="863"/>
                </a:cubicBezTo>
                <a:cubicBezTo>
                  <a:pt x="5984" y="848"/>
                  <a:pt x="5996" y="843"/>
                  <a:pt x="6021" y="831"/>
                </a:cubicBezTo>
              </a:path>
              <a:path w="6388" h="2058" extrusionOk="0">
                <a:moveTo>
                  <a:pt x="6115" y="685"/>
                </a:moveTo>
                <a:cubicBezTo>
                  <a:pt x="6150" y="708"/>
                  <a:pt x="6185" y="729"/>
                  <a:pt x="6223" y="748"/>
                </a:cubicBezTo>
                <a:cubicBezTo>
                  <a:pt x="6260" y="767"/>
                  <a:pt x="6298" y="773"/>
                  <a:pt x="6339" y="776"/>
                </a:cubicBezTo>
                <a:cubicBezTo>
                  <a:pt x="6346" y="776"/>
                  <a:pt x="6353" y="777"/>
                  <a:pt x="6360" y="777"/>
                </a:cubicBezTo>
              </a:path>
              <a:path w="6388" h="2058" extrusionOk="0">
                <a:moveTo>
                  <a:pt x="6159" y="870"/>
                </a:moveTo>
                <a:cubicBezTo>
                  <a:pt x="6150" y="902"/>
                  <a:pt x="6149" y="928"/>
                  <a:pt x="6182" y="949"/>
                </a:cubicBezTo>
                <a:cubicBezTo>
                  <a:pt x="6216" y="971"/>
                  <a:pt x="6277" y="962"/>
                  <a:pt x="6314" y="956"/>
                </a:cubicBezTo>
                <a:cubicBezTo>
                  <a:pt x="6352" y="947"/>
                  <a:pt x="6365" y="944"/>
                  <a:pt x="6387" y="929"/>
                </a:cubicBezTo>
              </a:path>
            </a:pathLst>
          </a:custGeom>
          <a:noFill/>
          <a:ln w="34925"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32" name="Ink 20"/>
          <p:cNvSpPr>
            <a:spLocks noRot="1" noChangeAspect="1" noEditPoints="1" noChangeArrowheads="1" noChangeShapeType="1" noTextEdit="1"/>
          </p:cNvSpPr>
          <p:nvPr/>
        </p:nvSpPr>
        <p:spPr bwMode="auto">
          <a:xfrm>
            <a:off x="4368800" y="5573713"/>
            <a:ext cx="34925" cy="328612"/>
          </a:xfrm>
          <a:custGeom>
            <a:avLst/>
            <a:gdLst>
              <a:gd name="T0" fmla="*/ 2147483647 w 96"/>
              <a:gd name="T1" fmla="*/ 0 h 914"/>
              <a:gd name="T2" fmla="*/ 2147483647 w 96"/>
              <a:gd name="T3" fmla="*/ 2147483647 h 914"/>
              <a:gd name="T4" fmla="*/ 2147483647 w 96"/>
              <a:gd name="T5" fmla="*/ 2147483647 h 914"/>
              <a:gd name="T6" fmla="*/ 2147483647 w 96"/>
              <a:gd name="T7" fmla="*/ 2147483647 h 914"/>
              <a:gd name="T8" fmla="*/ 2147483647 w 96"/>
              <a:gd name="T9" fmla="*/ 2147483647 h 914"/>
              <a:gd name="T10" fmla="*/ 0 60000 65536"/>
              <a:gd name="T11" fmla="*/ 0 60000 65536"/>
              <a:gd name="T12" fmla="*/ 0 60000 65536"/>
              <a:gd name="T13" fmla="*/ 0 60000 65536"/>
              <a:gd name="T14" fmla="*/ 0 60000 65536"/>
              <a:gd name="T15" fmla="*/ 0 w 96"/>
              <a:gd name="T16" fmla="*/ 0 h 914"/>
              <a:gd name="T17" fmla="*/ 96 w 96"/>
              <a:gd name="T18" fmla="*/ 914 h 914"/>
            </a:gdLst>
            <a:ahLst/>
            <a:cxnLst>
              <a:cxn ang="T10">
                <a:pos x="T0" y="T1"/>
              </a:cxn>
              <a:cxn ang="T11">
                <a:pos x="T2" y="T3"/>
              </a:cxn>
              <a:cxn ang="T12">
                <a:pos x="T4" y="T5"/>
              </a:cxn>
              <a:cxn ang="T13">
                <a:pos x="T6" y="T7"/>
              </a:cxn>
              <a:cxn ang="T14">
                <a:pos x="T8" y="T9"/>
              </a:cxn>
            </a:cxnLst>
            <a:rect l="T15" t="T16" r="T17" b="T18"/>
            <a:pathLst>
              <a:path w="96" h="914" extrusionOk="0">
                <a:moveTo>
                  <a:pt x="35" y="0"/>
                </a:moveTo>
                <a:cubicBezTo>
                  <a:pt x="95" y="24"/>
                  <a:pt x="90" y="63"/>
                  <a:pt x="93" y="128"/>
                </a:cubicBezTo>
                <a:cubicBezTo>
                  <a:pt x="98" y="243"/>
                  <a:pt x="78" y="357"/>
                  <a:pt x="64" y="471"/>
                </a:cubicBezTo>
                <a:cubicBezTo>
                  <a:pt x="50" y="584"/>
                  <a:pt x="38" y="699"/>
                  <a:pt x="18" y="812"/>
                </a:cubicBezTo>
                <a:cubicBezTo>
                  <a:pt x="15" y="828"/>
                  <a:pt x="-26" y="968"/>
                  <a:pt x="13" y="877"/>
                </a:cubicBezTo>
              </a:path>
            </a:pathLst>
          </a:custGeom>
          <a:noFill/>
          <a:ln w="34925"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33" name="Ink 21"/>
          <p:cNvSpPr>
            <a:spLocks noRot="1" noChangeAspect="1" noEditPoints="1" noChangeArrowheads="1" noChangeShapeType="1" noTextEdit="1"/>
          </p:cNvSpPr>
          <p:nvPr/>
        </p:nvSpPr>
        <p:spPr bwMode="auto">
          <a:xfrm>
            <a:off x="5516563" y="5321300"/>
            <a:ext cx="11112" cy="149225"/>
          </a:xfrm>
          <a:custGeom>
            <a:avLst/>
            <a:gdLst>
              <a:gd name="T0" fmla="*/ 2147483647 w 30"/>
              <a:gd name="T1" fmla="*/ 2147483647 h 418"/>
              <a:gd name="T2" fmla="*/ 2147483647 w 30"/>
              <a:gd name="T3" fmla="*/ 2147483647 h 418"/>
              <a:gd name="T4" fmla="*/ 2147483647 w 30"/>
              <a:gd name="T5" fmla="*/ 2147483647 h 418"/>
              <a:gd name="T6" fmla="*/ 2147483647 w 30"/>
              <a:gd name="T7" fmla="*/ 2147483647 h 418"/>
              <a:gd name="T8" fmla="*/ 0 60000 65536"/>
              <a:gd name="T9" fmla="*/ 0 60000 65536"/>
              <a:gd name="T10" fmla="*/ 0 60000 65536"/>
              <a:gd name="T11" fmla="*/ 0 60000 65536"/>
              <a:gd name="T12" fmla="*/ 0 w 30"/>
              <a:gd name="T13" fmla="*/ 0 h 418"/>
              <a:gd name="T14" fmla="*/ 30 w 30"/>
              <a:gd name="T15" fmla="*/ 418 h 418"/>
            </a:gdLst>
            <a:ahLst/>
            <a:cxnLst>
              <a:cxn ang="T8">
                <a:pos x="T0" y="T1"/>
              </a:cxn>
              <a:cxn ang="T9">
                <a:pos x="T2" y="T3"/>
              </a:cxn>
              <a:cxn ang="T10">
                <a:pos x="T4" y="T5"/>
              </a:cxn>
              <a:cxn ang="T11">
                <a:pos x="T6" y="T7"/>
              </a:cxn>
            </a:cxnLst>
            <a:rect l="T12" t="T13" r="T14" b="T15"/>
            <a:pathLst>
              <a:path w="30" h="418" extrusionOk="0">
                <a:moveTo>
                  <a:pt x="6" y="26"/>
                </a:moveTo>
                <a:cubicBezTo>
                  <a:pt x="34" y="-29"/>
                  <a:pt x="27" y="71"/>
                  <a:pt x="28" y="99"/>
                </a:cubicBezTo>
                <a:cubicBezTo>
                  <a:pt x="30" y="171"/>
                  <a:pt x="26" y="243"/>
                  <a:pt x="20" y="314"/>
                </a:cubicBezTo>
                <a:cubicBezTo>
                  <a:pt x="19" y="320"/>
                  <a:pt x="-10" y="460"/>
                  <a:pt x="6" y="393"/>
                </a:cubicBezTo>
              </a:path>
            </a:pathLst>
          </a:custGeom>
          <a:noFill/>
          <a:ln w="34925"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34" name="Ink 22"/>
          <p:cNvSpPr>
            <a:spLocks noRot="1" noChangeAspect="1" noEditPoints="1" noChangeArrowheads="1" noChangeShapeType="1" noTextEdit="1"/>
          </p:cNvSpPr>
          <p:nvPr/>
        </p:nvSpPr>
        <p:spPr bwMode="auto">
          <a:xfrm>
            <a:off x="5695950" y="4894263"/>
            <a:ext cx="1739900" cy="657225"/>
          </a:xfrm>
          <a:custGeom>
            <a:avLst/>
            <a:gdLst>
              <a:gd name="T0" fmla="*/ 2147483647 w 4831"/>
              <a:gd name="T1" fmla="*/ 2147483647 h 1827"/>
              <a:gd name="T2" fmla="*/ 2147483647 w 4831"/>
              <a:gd name="T3" fmla="*/ 2147483647 h 1827"/>
              <a:gd name="T4" fmla="*/ 2147483647 w 4831"/>
              <a:gd name="T5" fmla="*/ 2147483647 h 1827"/>
              <a:gd name="T6" fmla="*/ 2147483647 w 4831"/>
              <a:gd name="T7" fmla="*/ 2147483647 h 1827"/>
              <a:gd name="T8" fmla="*/ 2147483647 w 4831"/>
              <a:gd name="T9" fmla="*/ 2147483647 h 1827"/>
              <a:gd name="T10" fmla="*/ 2147483647 w 4831"/>
              <a:gd name="T11" fmla="*/ 2147483647 h 1827"/>
              <a:gd name="T12" fmla="*/ 2147483647 w 4831"/>
              <a:gd name="T13" fmla="*/ 2147483647 h 1827"/>
              <a:gd name="T14" fmla="*/ 2147483647 w 4831"/>
              <a:gd name="T15" fmla="*/ 2147483647 h 1827"/>
              <a:gd name="T16" fmla="*/ 2147483647 w 4831"/>
              <a:gd name="T17" fmla="*/ 2147483647 h 1827"/>
              <a:gd name="T18" fmla="*/ 2147483647 w 4831"/>
              <a:gd name="T19" fmla="*/ 2147483647 h 1827"/>
              <a:gd name="T20" fmla="*/ 2147483647 w 4831"/>
              <a:gd name="T21" fmla="*/ 2147483647 h 1827"/>
              <a:gd name="T22" fmla="*/ 2147483647 w 4831"/>
              <a:gd name="T23" fmla="*/ 2147483647 h 1827"/>
              <a:gd name="T24" fmla="*/ 2147483647 w 4831"/>
              <a:gd name="T25" fmla="*/ 2147483647 h 1827"/>
              <a:gd name="T26" fmla="*/ 2147483647 w 4831"/>
              <a:gd name="T27" fmla="*/ 2147483647 h 1827"/>
              <a:gd name="T28" fmla="*/ 2147483647 w 4831"/>
              <a:gd name="T29" fmla="*/ 2147483647 h 1827"/>
              <a:gd name="T30" fmla="*/ 2147483647 w 4831"/>
              <a:gd name="T31" fmla="*/ 2147483647 h 1827"/>
              <a:gd name="T32" fmla="*/ 2147483647 w 4831"/>
              <a:gd name="T33" fmla="*/ 2147483647 h 1827"/>
              <a:gd name="T34" fmla="*/ 2147483647 w 4831"/>
              <a:gd name="T35" fmla="*/ 2147483647 h 1827"/>
              <a:gd name="T36" fmla="*/ 2147483647 w 4831"/>
              <a:gd name="T37" fmla="*/ 2147483647 h 1827"/>
              <a:gd name="T38" fmla="*/ 2147483647 w 4831"/>
              <a:gd name="T39" fmla="*/ 2147483647 h 1827"/>
              <a:gd name="T40" fmla="*/ 2147483647 w 4831"/>
              <a:gd name="T41" fmla="*/ 2147483647 h 1827"/>
              <a:gd name="T42" fmla="*/ 2147483647 w 4831"/>
              <a:gd name="T43" fmla="*/ 2147483647 h 1827"/>
              <a:gd name="T44" fmla="*/ 2147483647 w 4831"/>
              <a:gd name="T45" fmla="*/ 2147483647 h 1827"/>
              <a:gd name="T46" fmla="*/ 2147483647 w 4831"/>
              <a:gd name="T47" fmla="*/ 2147483647 h 1827"/>
              <a:gd name="T48" fmla="*/ 2147483647 w 4831"/>
              <a:gd name="T49" fmla="*/ 2147483647 h 1827"/>
              <a:gd name="T50" fmla="*/ 2147483647 w 4831"/>
              <a:gd name="T51" fmla="*/ 2147483647 h 1827"/>
              <a:gd name="T52" fmla="*/ 2147483647 w 4831"/>
              <a:gd name="T53" fmla="*/ 2147483647 h 1827"/>
              <a:gd name="T54" fmla="*/ 2147483647 w 4831"/>
              <a:gd name="T55" fmla="*/ 2147483647 h 1827"/>
              <a:gd name="T56" fmla="*/ 2147483647 w 4831"/>
              <a:gd name="T57" fmla="*/ 2147483647 h 1827"/>
              <a:gd name="T58" fmla="*/ 2147483647 w 4831"/>
              <a:gd name="T59" fmla="*/ 2147483647 h 1827"/>
              <a:gd name="T60" fmla="*/ 2147483647 w 4831"/>
              <a:gd name="T61" fmla="*/ 2147483647 h 1827"/>
              <a:gd name="T62" fmla="*/ 2147483647 w 4831"/>
              <a:gd name="T63" fmla="*/ 2147483647 h 1827"/>
              <a:gd name="T64" fmla="*/ 2147483647 w 4831"/>
              <a:gd name="T65" fmla="*/ 2147483647 h 1827"/>
              <a:gd name="T66" fmla="*/ 2147483647 w 4831"/>
              <a:gd name="T67" fmla="*/ 2147483647 h 1827"/>
              <a:gd name="T68" fmla="*/ 2147483647 w 4831"/>
              <a:gd name="T69" fmla="*/ 2147483647 h 1827"/>
              <a:gd name="T70" fmla="*/ 2147483647 w 4831"/>
              <a:gd name="T71" fmla="*/ 2147483647 h 1827"/>
              <a:gd name="T72" fmla="*/ 2147483647 w 4831"/>
              <a:gd name="T73" fmla="*/ 2147483647 h 1827"/>
              <a:gd name="T74" fmla="*/ 2147483647 w 4831"/>
              <a:gd name="T75" fmla="*/ 2147483647 h 1827"/>
              <a:gd name="T76" fmla="*/ 2147483647 w 4831"/>
              <a:gd name="T77" fmla="*/ 2147483647 h 1827"/>
              <a:gd name="T78" fmla="*/ 2147483647 w 4831"/>
              <a:gd name="T79" fmla="*/ 2147483647 h 1827"/>
              <a:gd name="T80" fmla="*/ 2147483647 w 4831"/>
              <a:gd name="T81" fmla="*/ 2147483647 h 1827"/>
              <a:gd name="T82" fmla="*/ 2147483647 w 4831"/>
              <a:gd name="T83" fmla="*/ 2147483647 h 1827"/>
              <a:gd name="T84" fmla="*/ 2147483647 w 4831"/>
              <a:gd name="T85" fmla="*/ 2147483647 h 1827"/>
              <a:gd name="T86" fmla="*/ 2147483647 w 4831"/>
              <a:gd name="T87" fmla="*/ 2147483647 h 1827"/>
              <a:gd name="T88" fmla="*/ 2147483647 w 4831"/>
              <a:gd name="T89" fmla="*/ 2147483647 h 1827"/>
              <a:gd name="T90" fmla="*/ 2147483647 w 4831"/>
              <a:gd name="T91" fmla="*/ 2147483647 h 1827"/>
              <a:gd name="T92" fmla="*/ 2147483647 w 4831"/>
              <a:gd name="T93" fmla="*/ 2147483647 h 1827"/>
              <a:gd name="T94" fmla="*/ 2147483647 w 4831"/>
              <a:gd name="T95" fmla="*/ 2147483647 h 1827"/>
              <a:gd name="T96" fmla="*/ 2147483647 w 4831"/>
              <a:gd name="T97" fmla="*/ 2147483647 h 1827"/>
              <a:gd name="T98" fmla="*/ 2147483647 w 4831"/>
              <a:gd name="T99" fmla="*/ 2147483647 h 1827"/>
              <a:gd name="T100" fmla="*/ 2147483647 w 4831"/>
              <a:gd name="T101" fmla="*/ 2147483647 h 1827"/>
              <a:gd name="T102" fmla="*/ 2147483647 w 4831"/>
              <a:gd name="T103" fmla="*/ 2147483647 h 1827"/>
              <a:gd name="T104" fmla="*/ 2147483647 w 4831"/>
              <a:gd name="T105" fmla="*/ 2147483647 h 182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31"/>
              <a:gd name="T160" fmla="*/ 0 h 1827"/>
              <a:gd name="T161" fmla="*/ 4831 w 4831"/>
              <a:gd name="T162" fmla="*/ 1827 h 182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31" h="1827" extrusionOk="0">
                <a:moveTo>
                  <a:pt x="244" y="967"/>
                </a:moveTo>
                <a:cubicBezTo>
                  <a:pt x="249" y="960"/>
                  <a:pt x="253" y="954"/>
                  <a:pt x="258" y="947"/>
                </a:cubicBezTo>
                <a:cubicBezTo>
                  <a:pt x="276" y="980"/>
                  <a:pt x="276" y="1011"/>
                  <a:pt x="278" y="1050"/>
                </a:cubicBezTo>
                <a:cubicBezTo>
                  <a:pt x="282" y="1129"/>
                  <a:pt x="280" y="1208"/>
                  <a:pt x="280" y="1287"/>
                </a:cubicBezTo>
                <a:cubicBezTo>
                  <a:pt x="280" y="1381"/>
                  <a:pt x="276" y="1475"/>
                  <a:pt x="274" y="1569"/>
                </a:cubicBezTo>
                <a:cubicBezTo>
                  <a:pt x="273" y="1634"/>
                  <a:pt x="279" y="1702"/>
                  <a:pt x="274" y="1767"/>
                </a:cubicBezTo>
                <a:cubicBezTo>
                  <a:pt x="272" y="1801"/>
                  <a:pt x="276" y="1821"/>
                  <a:pt x="255" y="1784"/>
                </a:cubicBezTo>
              </a:path>
              <a:path w="4831" h="1827" extrusionOk="0">
                <a:moveTo>
                  <a:pt x="19" y="942"/>
                </a:moveTo>
                <a:cubicBezTo>
                  <a:pt x="0" y="866"/>
                  <a:pt x="-12" y="808"/>
                  <a:pt x="33" y="739"/>
                </a:cubicBezTo>
                <a:cubicBezTo>
                  <a:pt x="71" y="680"/>
                  <a:pt x="131" y="645"/>
                  <a:pt x="198" y="627"/>
                </a:cubicBezTo>
                <a:cubicBezTo>
                  <a:pt x="280" y="605"/>
                  <a:pt x="359" y="622"/>
                  <a:pt x="432" y="662"/>
                </a:cubicBezTo>
                <a:cubicBezTo>
                  <a:pt x="534" y="717"/>
                  <a:pt x="624" y="835"/>
                  <a:pt x="603" y="957"/>
                </a:cubicBezTo>
                <a:cubicBezTo>
                  <a:pt x="595" y="1002"/>
                  <a:pt x="565" y="1042"/>
                  <a:pt x="527" y="1067"/>
                </a:cubicBezTo>
                <a:cubicBezTo>
                  <a:pt x="497" y="1086"/>
                  <a:pt x="452" y="1103"/>
                  <a:pt x="416" y="1100"/>
                </a:cubicBezTo>
                <a:cubicBezTo>
                  <a:pt x="382" y="1097"/>
                  <a:pt x="374" y="1080"/>
                  <a:pt x="355" y="1056"/>
                </a:cubicBezTo>
              </a:path>
              <a:path w="4831" h="1827" extrusionOk="0">
                <a:moveTo>
                  <a:pt x="900" y="1140"/>
                </a:moveTo>
                <a:cubicBezTo>
                  <a:pt x="903" y="1148"/>
                  <a:pt x="905" y="1157"/>
                  <a:pt x="908" y="1165"/>
                </a:cubicBezTo>
                <a:cubicBezTo>
                  <a:pt x="867" y="1137"/>
                  <a:pt x="845" y="1106"/>
                  <a:pt x="829" y="1056"/>
                </a:cubicBezTo>
                <a:cubicBezTo>
                  <a:pt x="815" y="1012"/>
                  <a:pt x="810" y="964"/>
                  <a:pt x="821" y="918"/>
                </a:cubicBezTo>
                <a:cubicBezTo>
                  <a:pt x="835" y="861"/>
                  <a:pt x="876" y="817"/>
                  <a:pt x="926" y="788"/>
                </a:cubicBezTo>
                <a:cubicBezTo>
                  <a:pt x="969" y="763"/>
                  <a:pt x="1014" y="741"/>
                  <a:pt x="1058" y="718"/>
                </a:cubicBezTo>
                <a:cubicBezTo>
                  <a:pt x="1087" y="701"/>
                  <a:pt x="1095" y="695"/>
                  <a:pt x="1117" y="691"/>
                </a:cubicBezTo>
              </a:path>
              <a:path w="4831" h="1827" extrusionOk="0">
                <a:moveTo>
                  <a:pt x="1241" y="802"/>
                </a:moveTo>
                <a:cubicBezTo>
                  <a:pt x="1227" y="839"/>
                  <a:pt x="1205" y="859"/>
                  <a:pt x="1184" y="892"/>
                </a:cubicBezTo>
                <a:cubicBezTo>
                  <a:pt x="1165" y="922"/>
                  <a:pt x="1142" y="961"/>
                  <a:pt x="1138" y="997"/>
                </a:cubicBezTo>
                <a:cubicBezTo>
                  <a:pt x="1133" y="1043"/>
                  <a:pt x="1151" y="1067"/>
                  <a:pt x="1198" y="1075"/>
                </a:cubicBezTo>
                <a:cubicBezTo>
                  <a:pt x="1240" y="1082"/>
                  <a:pt x="1289" y="1053"/>
                  <a:pt x="1322" y="1032"/>
                </a:cubicBezTo>
                <a:cubicBezTo>
                  <a:pt x="1357" y="1009"/>
                  <a:pt x="1397" y="976"/>
                  <a:pt x="1410" y="935"/>
                </a:cubicBezTo>
                <a:cubicBezTo>
                  <a:pt x="1422" y="896"/>
                  <a:pt x="1399" y="866"/>
                  <a:pt x="1373" y="840"/>
                </a:cubicBezTo>
                <a:cubicBezTo>
                  <a:pt x="1343" y="811"/>
                  <a:pt x="1307" y="792"/>
                  <a:pt x="1275" y="766"/>
                </a:cubicBezTo>
                <a:cubicBezTo>
                  <a:pt x="1252" y="746"/>
                  <a:pt x="1244" y="740"/>
                  <a:pt x="1242" y="719"/>
                </a:cubicBezTo>
              </a:path>
              <a:path w="4831" h="1827" extrusionOk="0">
                <a:moveTo>
                  <a:pt x="1383" y="662"/>
                </a:moveTo>
                <a:cubicBezTo>
                  <a:pt x="1412" y="687"/>
                  <a:pt x="1429" y="708"/>
                  <a:pt x="1443" y="744"/>
                </a:cubicBezTo>
                <a:cubicBezTo>
                  <a:pt x="1460" y="787"/>
                  <a:pt x="1472" y="832"/>
                  <a:pt x="1485" y="877"/>
                </a:cubicBezTo>
                <a:cubicBezTo>
                  <a:pt x="1499" y="926"/>
                  <a:pt x="1509" y="976"/>
                  <a:pt x="1525" y="1024"/>
                </a:cubicBezTo>
                <a:cubicBezTo>
                  <a:pt x="1536" y="1051"/>
                  <a:pt x="1539" y="1060"/>
                  <a:pt x="1549" y="1077"/>
                </a:cubicBezTo>
                <a:cubicBezTo>
                  <a:pt x="1574" y="1042"/>
                  <a:pt x="1595" y="1007"/>
                  <a:pt x="1612" y="967"/>
                </a:cubicBezTo>
                <a:cubicBezTo>
                  <a:pt x="1648" y="884"/>
                  <a:pt x="1686" y="801"/>
                  <a:pt x="1715" y="715"/>
                </a:cubicBezTo>
                <a:cubicBezTo>
                  <a:pt x="1728" y="678"/>
                  <a:pt x="1747" y="654"/>
                  <a:pt x="1771" y="623"/>
                </a:cubicBezTo>
              </a:path>
              <a:path w="4831" h="1827" extrusionOk="0">
                <a:moveTo>
                  <a:pt x="2111" y="115"/>
                </a:moveTo>
                <a:cubicBezTo>
                  <a:pt x="2124" y="91"/>
                  <a:pt x="2128" y="84"/>
                  <a:pt x="2134" y="67"/>
                </a:cubicBezTo>
                <a:cubicBezTo>
                  <a:pt x="2098" y="71"/>
                  <a:pt x="2075" y="70"/>
                  <a:pt x="2041" y="96"/>
                </a:cubicBezTo>
                <a:cubicBezTo>
                  <a:pt x="2002" y="126"/>
                  <a:pt x="1971" y="167"/>
                  <a:pt x="1959" y="215"/>
                </a:cubicBezTo>
                <a:cubicBezTo>
                  <a:pt x="1937" y="307"/>
                  <a:pt x="1964" y="409"/>
                  <a:pt x="1959" y="502"/>
                </a:cubicBezTo>
                <a:cubicBezTo>
                  <a:pt x="1949" y="714"/>
                  <a:pt x="1875" y="909"/>
                  <a:pt x="1808" y="1107"/>
                </a:cubicBezTo>
                <a:cubicBezTo>
                  <a:pt x="1785" y="1175"/>
                  <a:pt x="1743" y="1274"/>
                  <a:pt x="1794" y="1340"/>
                </a:cubicBezTo>
                <a:cubicBezTo>
                  <a:pt x="1832" y="1389"/>
                  <a:pt x="1935" y="1415"/>
                  <a:pt x="1993" y="1428"/>
                </a:cubicBezTo>
                <a:cubicBezTo>
                  <a:pt x="2028" y="1436"/>
                  <a:pt x="2057" y="1438"/>
                  <a:pt x="2092" y="1437"/>
                </a:cubicBezTo>
              </a:path>
              <a:path w="4831" h="1827" extrusionOk="0">
                <a:moveTo>
                  <a:pt x="2275" y="809"/>
                </a:moveTo>
                <a:cubicBezTo>
                  <a:pt x="2236" y="809"/>
                  <a:pt x="2222" y="822"/>
                  <a:pt x="2188" y="839"/>
                </a:cubicBezTo>
                <a:cubicBezTo>
                  <a:pt x="2143" y="862"/>
                  <a:pt x="2114" y="878"/>
                  <a:pt x="2098" y="926"/>
                </a:cubicBezTo>
                <a:cubicBezTo>
                  <a:pt x="2140" y="939"/>
                  <a:pt x="2160" y="935"/>
                  <a:pt x="2201" y="915"/>
                </a:cubicBezTo>
                <a:cubicBezTo>
                  <a:pt x="2247" y="892"/>
                  <a:pt x="2282" y="859"/>
                  <a:pt x="2325" y="833"/>
                </a:cubicBezTo>
                <a:cubicBezTo>
                  <a:pt x="2351" y="877"/>
                  <a:pt x="2355" y="919"/>
                  <a:pt x="2361" y="970"/>
                </a:cubicBezTo>
                <a:cubicBezTo>
                  <a:pt x="2372" y="1058"/>
                  <a:pt x="2379" y="1147"/>
                  <a:pt x="2380" y="1236"/>
                </a:cubicBezTo>
                <a:cubicBezTo>
                  <a:pt x="2381" y="1305"/>
                  <a:pt x="2381" y="1381"/>
                  <a:pt x="2357" y="1447"/>
                </a:cubicBezTo>
                <a:cubicBezTo>
                  <a:pt x="2346" y="1478"/>
                  <a:pt x="2318" y="1512"/>
                  <a:pt x="2281" y="1507"/>
                </a:cubicBezTo>
                <a:cubicBezTo>
                  <a:pt x="2247" y="1502"/>
                  <a:pt x="2212" y="1470"/>
                  <a:pt x="2193" y="1443"/>
                </a:cubicBezTo>
                <a:cubicBezTo>
                  <a:pt x="2166" y="1404"/>
                  <a:pt x="2164" y="1359"/>
                  <a:pt x="2161" y="1313"/>
                </a:cubicBezTo>
              </a:path>
              <a:path w="4831" h="1827" extrusionOk="0">
                <a:moveTo>
                  <a:pt x="2508" y="789"/>
                </a:moveTo>
                <a:cubicBezTo>
                  <a:pt x="2502" y="832"/>
                  <a:pt x="2491" y="868"/>
                  <a:pt x="2490" y="913"/>
                </a:cubicBezTo>
                <a:cubicBezTo>
                  <a:pt x="2490" y="952"/>
                  <a:pt x="2498" y="989"/>
                  <a:pt x="2533" y="1011"/>
                </a:cubicBezTo>
                <a:cubicBezTo>
                  <a:pt x="2567" y="1032"/>
                  <a:pt x="2614" y="1017"/>
                  <a:pt x="2646" y="1000"/>
                </a:cubicBezTo>
                <a:cubicBezTo>
                  <a:pt x="2690" y="978"/>
                  <a:pt x="2729" y="935"/>
                  <a:pt x="2751" y="891"/>
                </a:cubicBezTo>
                <a:cubicBezTo>
                  <a:pt x="2774" y="844"/>
                  <a:pt x="2783" y="789"/>
                  <a:pt x="2784" y="737"/>
                </a:cubicBezTo>
                <a:cubicBezTo>
                  <a:pt x="2785" y="694"/>
                  <a:pt x="2775" y="659"/>
                  <a:pt x="2758" y="620"/>
                </a:cubicBezTo>
              </a:path>
              <a:path w="4831" h="1827" extrusionOk="0">
                <a:moveTo>
                  <a:pt x="2871" y="836"/>
                </a:moveTo>
                <a:cubicBezTo>
                  <a:pt x="2895" y="868"/>
                  <a:pt x="2922" y="864"/>
                  <a:pt x="2965" y="857"/>
                </a:cubicBezTo>
                <a:cubicBezTo>
                  <a:pt x="2998" y="852"/>
                  <a:pt x="3032" y="841"/>
                  <a:pt x="3062" y="827"/>
                </a:cubicBezTo>
                <a:cubicBezTo>
                  <a:pt x="3092" y="813"/>
                  <a:pt x="3123" y="794"/>
                  <a:pt x="3143" y="767"/>
                </a:cubicBezTo>
                <a:cubicBezTo>
                  <a:pt x="3161" y="744"/>
                  <a:pt x="3171" y="714"/>
                  <a:pt x="3170" y="685"/>
                </a:cubicBezTo>
                <a:cubicBezTo>
                  <a:pt x="3169" y="650"/>
                  <a:pt x="3157" y="607"/>
                  <a:pt x="3126" y="586"/>
                </a:cubicBezTo>
                <a:cubicBezTo>
                  <a:pt x="3086" y="558"/>
                  <a:pt x="3055" y="578"/>
                  <a:pt x="3028" y="610"/>
                </a:cubicBezTo>
                <a:cubicBezTo>
                  <a:pt x="2973" y="675"/>
                  <a:pt x="2952" y="774"/>
                  <a:pt x="2953" y="857"/>
                </a:cubicBezTo>
                <a:cubicBezTo>
                  <a:pt x="2954" y="902"/>
                  <a:pt x="2963" y="955"/>
                  <a:pt x="2996" y="988"/>
                </a:cubicBezTo>
                <a:cubicBezTo>
                  <a:pt x="3016" y="1008"/>
                  <a:pt x="3053" y="1024"/>
                  <a:pt x="3081" y="1024"/>
                </a:cubicBezTo>
                <a:cubicBezTo>
                  <a:pt x="3112" y="1024"/>
                  <a:pt x="3144" y="1013"/>
                  <a:pt x="3174" y="1005"/>
                </a:cubicBezTo>
              </a:path>
              <a:path w="4831" h="1827" extrusionOk="0">
                <a:moveTo>
                  <a:pt x="3535" y="626"/>
                </a:moveTo>
                <a:cubicBezTo>
                  <a:pt x="3521" y="594"/>
                  <a:pt x="3500" y="582"/>
                  <a:pt x="3459" y="589"/>
                </a:cubicBezTo>
                <a:cubicBezTo>
                  <a:pt x="3400" y="599"/>
                  <a:pt x="3346" y="657"/>
                  <a:pt x="3351" y="718"/>
                </a:cubicBezTo>
                <a:cubicBezTo>
                  <a:pt x="3356" y="781"/>
                  <a:pt x="3405" y="833"/>
                  <a:pt x="3448" y="875"/>
                </a:cubicBezTo>
                <a:cubicBezTo>
                  <a:pt x="3485" y="911"/>
                  <a:pt x="3525" y="939"/>
                  <a:pt x="3551" y="982"/>
                </a:cubicBezTo>
                <a:cubicBezTo>
                  <a:pt x="3518" y="1009"/>
                  <a:pt x="3497" y="1015"/>
                  <a:pt x="3454" y="1020"/>
                </a:cubicBezTo>
                <a:cubicBezTo>
                  <a:pt x="3421" y="1024"/>
                  <a:pt x="3388" y="1020"/>
                  <a:pt x="3355" y="1020"/>
                </a:cubicBezTo>
              </a:path>
              <a:path w="4831" h="1827" extrusionOk="0">
                <a:moveTo>
                  <a:pt x="3804" y="737"/>
                </a:moveTo>
                <a:cubicBezTo>
                  <a:pt x="3784" y="694"/>
                  <a:pt x="3770" y="663"/>
                  <a:pt x="3720" y="650"/>
                </a:cubicBezTo>
                <a:cubicBezTo>
                  <a:pt x="3679" y="639"/>
                  <a:pt x="3648" y="658"/>
                  <a:pt x="3642" y="702"/>
                </a:cubicBezTo>
                <a:cubicBezTo>
                  <a:pt x="3636" y="745"/>
                  <a:pt x="3669" y="802"/>
                  <a:pt x="3688" y="838"/>
                </a:cubicBezTo>
                <a:cubicBezTo>
                  <a:pt x="3712" y="885"/>
                  <a:pt x="3746" y="927"/>
                  <a:pt x="3774" y="972"/>
                </a:cubicBezTo>
                <a:cubicBezTo>
                  <a:pt x="3786" y="992"/>
                  <a:pt x="3817" y="1036"/>
                  <a:pt x="3802" y="1061"/>
                </a:cubicBezTo>
                <a:cubicBezTo>
                  <a:pt x="3785" y="1089"/>
                  <a:pt x="3729" y="1081"/>
                  <a:pt x="3701" y="1082"/>
                </a:cubicBezTo>
                <a:cubicBezTo>
                  <a:pt x="3667" y="1083"/>
                  <a:pt x="3635" y="1080"/>
                  <a:pt x="3601" y="1076"/>
                </a:cubicBezTo>
              </a:path>
              <a:path w="4831" h="1827" extrusionOk="0">
                <a:moveTo>
                  <a:pt x="3997" y="27"/>
                </a:moveTo>
                <a:cubicBezTo>
                  <a:pt x="3974" y="25"/>
                  <a:pt x="3967" y="25"/>
                  <a:pt x="3952" y="20"/>
                </a:cubicBezTo>
                <a:cubicBezTo>
                  <a:pt x="3989" y="10"/>
                  <a:pt x="4024" y="0"/>
                  <a:pt x="4063" y="0"/>
                </a:cubicBezTo>
                <a:cubicBezTo>
                  <a:pt x="4164" y="-1"/>
                  <a:pt x="4259" y="17"/>
                  <a:pt x="4324" y="99"/>
                </a:cubicBezTo>
                <a:cubicBezTo>
                  <a:pt x="4415" y="213"/>
                  <a:pt x="4409" y="384"/>
                  <a:pt x="4411" y="522"/>
                </a:cubicBezTo>
                <a:cubicBezTo>
                  <a:pt x="4412" y="645"/>
                  <a:pt x="4409" y="769"/>
                  <a:pt x="4407" y="892"/>
                </a:cubicBezTo>
                <a:cubicBezTo>
                  <a:pt x="4404" y="1065"/>
                  <a:pt x="4434" y="1283"/>
                  <a:pt x="4369" y="1449"/>
                </a:cubicBezTo>
                <a:cubicBezTo>
                  <a:pt x="4355" y="1486"/>
                  <a:pt x="4332" y="1505"/>
                  <a:pt x="4294" y="1512"/>
                </a:cubicBezTo>
                <a:cubicBezTo>
                  <a:pt x="4255" y="1520"/>
                  <a:pt x="4211" y="1505"/>
                  <a:pt x="4176" y="1489"/>
                </a:cubicBezTo>
                <a:cubicBezTo>
                  <a:pt x="4135" y="1471"/>
                  <a:pt x="4113" y="1456"/>
                  <a:pt x="4082" y="1426"/>
                </a:cubicBezTo>
              </a:path>
              <a:path w="4831" h="1827" extrusionOk="0">
                <a:moveTo>
                  <a:pt x="4778" y="1384"/>
                </a:moveTo>
                <a:cubicBezTo>
                  <a:pt x="4834" y="1406"/>
                  <a:pt x="4832" y="1439"/>
                  <a:pt x="4828" y="1501"/>
                </a:cubicBezTo>
                <a:cubicBezTo>
                  <a:pt x="4824" y="1560"/>
                  <a:pt x="4816" y="1626"/>
                  <a:pt x="4800" y="1683"/>
                </a:cubicBezTo>
                <a:cubicBezTo>
                  <a:pt x="4787" y="1731"/>
                  <a:pt x="4767" y="1782"/>
                  <a:pt x="4745" y="1826"/>
                </a:cubicBezTo>
              </a:path>
            </a:pathLst>
          </a:custGeom>
          <a:noFill/>
          <a:ln w="34925"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35" name="Ink 23"/>
          <p:cNvSpPr>
            <a:spLocks noRot="1" noChangeAspect="1" noEditPoints="1" noChangeArrowheads="1" noChangeShapeType="1" noTextEdit="1"/>
          </p:cNvSpPr>
          <p:nvPr/>
        </p:nvSpPr>
        <p:spPr bwMode="auto">
          <a:xfrm>
            <a:off x="7653338" y="4943475"/>
            <a:ext cx="793750" cy="414338"/>
          </a:xfrm>
          <a:custGeom>
            <a:avLst/>
            <a:gdLst>
              <a:gd name="T0" fmla="*/ 2147483647 w 2208"/>
              <a:gd name="T1" fmla="*/ 0 h 1151"/>
              <a:gd name="T2" fmla="*/ 2147483647 w 2208"/>
              <a:gd name="T3" fmla="*/ 2147483647 h 1151"/>
              <a:gd name="T4" fmla="*/ 2147483647 w 2208"/>
              <a:gd name="T5" fmla="*/ 2147483647 h 1151"/>
              <a:gd name="T6" fmla="*/ 2147483647 w 2208"/>
              <a:gd name="T7" fmla="*/ 2147483647 h 1151"/>
              <a:gd name="T8" fmla="*/ 2147483647 w 2208"/>
              <a:gd name="T9" fmla="*/ 2147483647 h 1151"/>
              <a:gd name="T10" fmla="*/ 2147483647 w 2208"/>
              <a:gd name="T11" fmla="*/ 2147483647 h 1151"/>
              <a:gd name="T12" fmla="*/ 2147483647 w 2208"/>
              <a:gd name="T13" fmla="*/ 2147483647 h 1151"/>
              <a:gd name="T14" fmla="*/ 2147483647 w 2208"/>
              <a:gd name="T15" fmla="*/ 2147483647 h 1151"/>
              <a:gd name="T16" fmla="*/ 2147483647 w 2208"/>
              <a:gd name="T17" fmla="*/ 2147483647 h 1151"/>
              <a:gd name="T18" fmla="*/ 2147483647 w 2208"/>
              <a:gd name="T19" fmla="*/ 2147483647 h 1151"/>
              <a:gd name="T20" fmla="*/ 2147483647 w 2208"/>
              <a:gd name="T21" fmla="*/ 2147483647 h 1151"/>
              <a:gd name="T22" fmla="*/ 2147483647 w 2208"/>
              <a:gd name="T23" fmla="*/ 2147483647 h 1151"/>
              <a:gd name="T24" fmla="*/ 2147483647 w 2208"/>
              <a:gd name="T25" fmla="*/ 2147483647 h 1151"/>
              <a:gd name="T26" fmla="*/ 2147483647 w 2208"/>
              <a:gd name="T27" fmla="*/ 2147483647 h 1151"/>
              <a:gd name="T28" fmla="*/ 2147483647 w 2208"/>
              <a:gd name="T29" fmla="*/ 2147483647 h 1151"/>
              <a:gd name="T30" fmla="*/ 2147483647 w 2208"/>
              <a:gd name="T31" fmla="*/ 2147483647 h 1151"/>
              <a:gd name="T32" fmla="*/ 2147483647 w 2208"/>
              <a:gd name="T33" fmla="*/ 2147483647 h 1151"/>
              <a:gd name="T34" fmla="*/ 2147483647 w 2208"/>
              <a:gd name="T35" fmla="*/ 2147483647 h 1151"/>
              <a:gd name="T36" fmla="*/ 2147483647 w 2208"/>
              <a:gd name="T37" fmla="*/ 2147483647 h 1151"/>
              <a:gd name="T38" fmla="*/ 2147483647 w 2208"/>
              <a:gd name="T39" fmla="*/ 2147483647 h 1151"/>
              <a:gd name="T40" fmla="*/ 2147483647 w 2208"/>
              <a:gd name="T41" fmla="*/ 2147483647 h 1151"/>
              <a:gd name="T42" fmla="*/ 2147483647 w 2208"/>
              <a:gd name="T43" fmla="*/ 2147483647 h 1151"/>
              <a:gd name="T44" fmla="*/ 2147483647 w 2208"/>
              <a:gd name="T45" fmla="*/ 2147483647 h 1151"/>
              <a:gd name="T46" fmla="*/ 2147483647 w 2208"/>
              <a:gd name="T47" fmla="*/ 2147483647 h 1151"/>
              <a:gd name="T48" fmla="*/ 2147483647 w 2208"/>
              <a:gd name="T49" fmla="*/ 2147483647 h 1151"/>
              <a:gd name="T50" fmla="*/ 2147483647 w 2208"/>
              <a:gd name="T51" fmla="*/ 2147483647 h 1151"/>
              <a:gd name="T52" fmla="*/ 2147483647 w 2208"/>
              <a:gd name="T53" fmla="*/ 2147483647 h 1151"/>
              <a:gd name="T54" fmla="*/ 2147483647 w 2208"/>
              <a:gd name="T55" fmla="*/ 2147483647 h 1151"/>
              <a:gd name="T56" fmla="*/ 2147483647 w 2208"/>
              <a:gd name="T57" fmla="*/ 2147483647 h 1151"/>
              <a:gd name="T58" fmla="*/ 2147483647 w 2208"/>
              <a:gd name="T59" fmla="*/ 2147483647 h 1151"/>
              <a:gd name="T60" fmla="*/ 2147483647 w 2208"/>
              <a:gd name="T61" fmla="*/ 2147483647 h 1151"/>
              <a:gd name="T62" fmla="*/ 2147483647 w 2208"/>
              <a:gd name="T63" fmla="*/ 2147483647 h 1151"/>
              <a:gd name="T64" fmla="*/ 2147483647 w 2208"/>
              <a:gd name="T65" fmla="*/ 2147483647 h 1151"/>
              <a:gd name="T66" fmla="*/ 2147483647 w 2208"/>
              <a:gd name="T67" fmla="*/ 2147483647 h 1151"/>
              <a:gd name="T68" fmla="*/ 2147483647 w 2208"/>
              <a:gd name="T69" fmla="*/ 2147483647 h 1151"/>
              <a:gd name="T70" fmla="*/ 2147483647 w 2208"/>
              <a:gd name="T71" fmla="*/ 2147483647 h 1151"/>
              <a:gd name="T72" fmla="*/ 2147483647 w 2208"/>
              <a:gd name="T73" fmla="*/ 2147483647 h 1151"/>
              <a:gd name="T74" fmla="*/ 2147483647 w 2208"/>
              <a:gd name="T75" fmla="*/ 2147483647 h 1151"/>
              <a:gd name="T76" fmla="*/ 2147483647 w 2208"/>
              <a:gd name="T77" fmla="*/ 2147483647 h 1151"/>
              <a:gd name="T78" fmla="*/ 2147483647 w 2208"/>
              <a:gd name="T79" fmla="*/ 2147483647 h 1151"/>
              <a:gd name="T80" fmla="*/ 2147483647 w 2208"/>
              <a:gd name="T81" fmla="*/ 2147483647 h 1151"/>
              <a:gd name="T82" fmla="*/ 2147483647 w 2208"/>
              <a:gd name="T83" fmla="*/ 2147483647 h 1151"/>
              <a:gd name="T84" fmla="*/ 2147483647 w 2208"/>
              <a:gd name="T85" fmla="*/ 2147483647 h 1151"/>
              <a:gd name="T86" fmla="*/ 2147483647 w 2208"/>
              <a:gd name="T87" fmla="*/ 2147483647 h 1151"/>
              <a:gd name="T88" fmla="*/ 2147483647 w 2208"/>
              <a:gd name="T89" fmla="*/ 2147483647 h 1151"/>
              <a:gd name="T90" fmla="*/ 2147483647 w 2208"/>
              <a:gd name="T91" fmla="*/ 2147483647 h 1151"/>
              <a:gd name="T92" fmla="*/ 2147483647 w 2208"/>
              <a:gd name="T93" fmla="*/ 2147483647 h 1151"/>
              <a:gd name="T94" fmla="*/ 2147483647 w 2208"/>
              <a:gd name="T95" fmla="*/ 2147483647 h 1151"/>
              <a:gd name="T96" fmla="*/ 2147483647 w 2208"/>
              <a:gd name="T97" fmla="*/ 2147483647 h 1151"/>
              <a:gd name="T98" fmla="*/ 2147483647 w 2208"/>
              <a:gd name="T99" fmla="*/ 2147483647 h 11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08"/>
              <a:gd name="T151" fmla="*/ 0 h 1151"/>
              <a:gd name="T152" fmla="*/ 2208 w 2208"/>
              <a:gd name="T153" fmla="*/ 1151 h 11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08" h="1151" extrusionOk="0">
                <a:moveTo>
                  <a:pt x="3" y="0"/>
                </a:moveTo>
                <a:cubicBezTo>
                  <a:pt x="0" y="54"/>
                  <a:pt x="7" y="95"/>
                  <a:pt x="20" y="148"/>
                </a:cubicBezTo>
                <a:cubicBezTo>
                  <a:pt x="34" y="208"/>
                  <a:pt x="50" y="267"/>
                  <a:pt x="67" y="326"/>
                </a:cubicBezTo>
                <a:cubicBezTo>
                  <a:pt x="78" y="366"/>
                  <a:pt x="83" y="380"/>
                  <a:pt x="95" y="406"/>
                </a:cubicBezTo>
              </a:path>
              <a:path w="2208" h="1151" extrusionOk="0">
                <a:moveTo>
                  <a:pt x="688" y="17"/>
                </a:moveTo>
                <a:cubicBezTo>
                  <a:pt x="639" y="6"/>
                  <a:pt x="638" y="39"/>
                  <a:pt x="627" y="92"/>
                </a:cubicBezTo>
                <a:cubicBezTo>
                  <a:pt x="609" y="178"/>
                  <a:pt x="606" y="266"/>
                  <a:pt x="602" y="353"/>
                </a:cubicBezTo>
                <a:cubicBezTo>
                  <a:pt x="596" y="472"/>
                  <a:pt x="595" y="591"/>
                  <a:pt x="593" y="710"/>
                </a:cubicBezTo>
                <a:cubicBezTo>
                  <a:pt x="591" y="819"/>
                  <a:pt x="588" y="929"/>
                  <a:pt x="582" y="1038"/>
                </a:cubicBezTo>
                <a:cubicBezTo>
                  <a:pt x="579" y="1072"/>
                  <a:pt x="580" y="1080"/>
                  <a:pt x="571" y="1100"/>
                </a:cubicBezTo>
              </a:path>
              <a:path w="2208" h="1151" extrusionOk="0">
                <a:moveTo>
                  <a:pt x="271" y="647"/>
                </a:moveTo>
                <a:cubicBezTo>
                  <a:pt x="263" y="626"/>
                  <a:pt x="260" y="620"/>
                  <a:pt x="270" y="607"/>
                </a:cubicBezTo>
                <a:cubicBezTo>
                  <a:pt x="317" y="593"/>
                  <a:pt x="370" y="596"/>
                  <a:pt x="420" y="599"/>
                </a:cubicBezTo>
                <a:cubicBezTo>
                  <a:pt x="500" y="604"/>
                  <a:pt x="577" y="619"/>
                  <a:pt x="652" y="647"/>
                </a:cubicBezTo>
                <a:cubicBezTo>
                  <a:pt x="735" y="678"/>
                  <a:pt x="805" y="726"/>
                  <a:pt x="838" y="811"/>
                </a:cubicBezTo>
                <a:cubicBezTo>
                  <a:pt x="853" y="850"/>
                  <a:pt x="854" y="887"/>
                  <a:pt x="844" y="928"/>
                </a:cubicBezTo>
                <a:cubicBezTo>
                  <a:pt x="835" y="962"/>
                  <a:pt x="826" y="985"/>
                  <a:pt x="799" y="995"/>
                </a:cubicBezTo>
              </a:path>
              <a:path w="2208" h="1151" extrusionOk="0">
                <a:moveTo>
                  <a:pt x="848" y="341"/>
                </a:moveTo>
                <a:cubicBezTo>
                  <a:pt x="871" y="331"/>
                  <a:pt x="878" y="327"/>
                  <a:pt x="886" y="349"/>
                </a:cubicBezTo>
              </a:path>
              <a:path w="2208" h="1151" extrusionOk="0">
                <a:moveTo>
                  <a:pt x="957" y="1101"/>
                </a:moveTo>
                <a:cubicBezTo>
                  <a:pt x="1006" y="1071"/>
                  <a:pt x="1028" y="1048"/>
                  <a:pt x="1053" y="998"/>
                </a:cubicBezTo>
                <a:cubicBezTo>
                  <a:pt x="1073" y="959"/>
                  <a:pt x="1083" y="922"/>
                  <a:pt x="1092" y="880"/>
                </a:cubicBezTo>
                <a:cubicBezTo>
                  <a:pt x="1099" y="849"/>
                  <a:pt x="1102" y="820"/>
                  <a:pt x="1106" y="789"/>
                </a:cubicBezTo>
                <a:cubicBezTo>
                  <a:pt x="1107" y="781"/>
                  <a:pt x="1109" y="772"/>
                  <a:pt x="1110" y="764"/>
                </a:cubicBezTo>
                <a:cubicBezTo>
                  <a:pt x="1117" y="790"/>
                  <a:pt x="1122" y="837"/>
                  <a:pt x="1149" y="852"/>
                </a:cubicBezTo>
                <a:cubicBezTo>
                  <a:pt x="1196" y="879"/>
                  <a:pt x="1241" y="817"/>
                  <a:pt x="1264" y="787"/>
                </a:cubicBezTo>
                <a:cubicBezTo>
                  <a:pt x="1283" y="759"/>
                  <a:pt x="1288" y="752"/>
                  <a:pt x="1299" y="733"/>
                </a:cubicBezTo>
                <a:cubicBezTo>
                  <a:pt x="1318" y="763"/>
                  <a:pt x="1323" y="789"/>
                  <a:pt x="1333" y="824"/>
                </a:cubicBezTo>
                <a:cubicBezTo>
                  <a:pt x="1344" y="863"/>
                  <a:pt x="1356" y="902"/>
                  <a:pt x="1367" y="941"/>
                </a:cubicBezTo>
                <a:cubicBezTo>
                  <a:pt x="1378" y="979"/>
                  <a:pt x="1389" y="1014"/>
                  <a:pt x="1408" y="1048"/>
                </a:cubicBezTo>
              </a:path>
              <a:path w="2208" h="1151" extrusionOk="0">
                <a:moveTo>
                  <a:pt x="1530" y="817"/>
                </a:moveTo>
                <a:cubicBezTo>
                  <a:pt x="1554" y="856"/>
                  <a:pt x="1570" y="888"/>
                  <a:pt x="1619" y="899"/>
                </a:cubicBezTo>
                <a:cubicBezTo>
                  <a:pt x="1653" y="907"/>
                  <a:pt x="1689" y="895"/>
                  <a:pt x="1718" y="879"/>
                </a:cubicBezTo>
                <a:cubicBezTo>
                  <a:pt x="1747" y="863"/>
                  <a:pt x="1774" y="835"/>
                  <a:pt x="1786" y="803"/>
                </a:cubicBezTo>
                <a:cubicBezTo>
                  <a:pt x="1796" y="776"/>
                  <a:pt x="1797" y="737"/>
                  <a:pt x="1778" y="713"/>
                </a:cubicBezTo>
                <a:cubicBezTo>
                  <a:pt x="1754" y="681"/>
                  <a:pt x="1712" y="676"/>
                  <a:pt x="1675" y="685"/>
                </a:cubicBezTo>
                <a:cubicBezTo>
                  <a:pt x="1621" y="698"/>
                  <a:pt x="1571" y="736"/>
                  <a:pt x="1535" y="777"/>
                </a:cubicBezTo>
                <a:cubicBezTo>
                  <a:pt x="1497" y="820"/>
                  <a:pt x="1471" y="876"/>
                  <a:pt x="1467" y="934"/>
                </a:cubicBezTo>
                <a:cubicBezTo>
                  <a:pt x="1464" y="985"/>
                  <a:pt x="1478" y="1031"/>
                  <a:pt x="1505" y="1073"/>
                </a:cubicBezTo>
                <a:cubicBezTo>
                  <a:pt x="1524" y="1102"/>
                  <a:pt x="1556" y="1139"/>
                  <a:pt x="1591" y="1149"/>
                </a:cubicBezTo>
                <a:cubicBezTo>
                  <a:pt x="1628" y="1159"/>
                  <a:pt x="1663" y="1140"/>
                  <a:pt x="1695" y="1127"/>
                </a:cubicBezTo>
              </a:path>
              <a:path w="2208" h="1151" extrusionOk="0">
                <a:moveTo>
                  <a:pt x="2185" y="788"/>
                </a:moveTo>
                <a:cubicBezTo>
                  <a:pt x="2192" y="780"/>
                  <a:pt x="2200" y="772"/>
                  <a:pt x="2207" y="764"/>
                </a:cubicBezTo>
                <a:cubicBezTo>
                  <a:pt x="2175" y="742"/>
                  <a:pt x="2153" y="741"/>
                  <a:pt x="2113" y="745"/>
                </a:cubicBezTo>
                <a:cubicBezTo>
                  <a:pt x="2076" y="748"/>
                  <a:pt x="2019" y="757"/>
                  <a:pt x="2011" y="802"/>
                </a:cubicBezTo>
                <a:cubicBezTo>
                  <a:pt x="2005" y="836"/>
                  <a:pt x="2036" y="876"/>
                  <a:pt x="2054" y="901"/>
                </a:cubicBezTo>
                <a:cubicBezTo>
                  <a:pt x="2078" y="935"/>
                  <a:pt x="2109" y="964"/>
                  <a:pt x="2126" y="1003"/>
                </a:cubicBezTo>
                <a:cubicBezTo>
                  <a:pt x="2148" y="1053"/>
                  <a:pt x="2089" y="1061"/>
                  <a:pt x="2053" y="1061"/>
                </a:cubicBezTo>
                <a:cubicBezTo>
                  <a:pt x="2014" y="1061"/>
                  <a:pt x="1970" y="1048"/>
                  <a:pt x="1934" y="1033"/>
                </a:cubicBezTo>
                <a:cubicBezTo>
                  <a:pt x="1898" y="1018"/>
                  <a:pt x="1879" y="999"/>
                  <a:pt x="1850" y="973"/>
                </a:cubicBezTo>
              </a:path>
            </a:pathLst>
          </a:custGeom>
          <a:noFill/>
          <a:ln w="34925"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36" name="Ink 24"/>
          <p:cNvSpPr>
            <a:spLocks noRot="1" noChangeAspect="1" noEditPoints="1" noChangeArrowheads="1" noChangeShapeType="1" noTextEdit="1"/>
          </p:cNvSpPr>
          <p:nvPr/>
        </p:nvSpPr>
        <p:spPr bwMode="auto">
          <a:xfrm>
            <a:off x="8591550" y="4964113"/>
            <a:ext cx="33338" cy="204787"/>
          </a:xfrm>
          <a:custGeom>
            <a:avLst/>
            <a:gdLst>
              <a:gd name="T0" fmla="*/ 0 w 94"/>
              <a:gd name="T1" fmla="*/ 2147483647 h 571"/>
              <a:gd name="T2" fmla="*/ 2147483647 w 94"/>
              <a:gd name="T3" fmla="*/ 2147483647 h 571"/>
              <a:gd name="T4" fmla="*/ 2147483647 w 94"/>
              <a:gd name="T5" fmla="*/ 2147483647 h 571"/>
              <a:gd name="T6" fmla="*/ 2147483647 w 94"/>
              <a:gd name="T7" fmla="*/ 2147483647 h 571"/>
              <a:gd name="T8" fmla="*/ 2147483647 w 94"/>
              <a:gd name="T9" fmla="*/ 2147483647 h 571"/>
              <a:gd name="T10" fmla="*/ 0 60000 65536"/>
              <a:gd name="T11" fmla="*/ 0 60000 65536"/>
              <a:gd name="T12" fmla="*/ 0 60000 65536"/>
              <a:gd name="T13" fmla="*/ 0 60000 65536"/>
              <a:gd name="T14" fmla="*/ 0 60000 65536"/>
              <a:gd name="T15" fmla="*/ 0 w 94"/>
              <a:gd name="T16" fmla="*/ 0 h 571"/>
              <a:gd name="T17" fmla="*/ 94 w 94"/>
              <a:gd name="T18" fmla="*/ 571 h 571"/>
            </a:gdLst>
            <a:ahLst/>
            <a:cxnLst>
              <a:cxn ang="T10">
                <a:pos x="T0" y="T1"/>
              </a:cxn>
              <a:cxn ang="T11">
                <a:pos x="T2" y="T3"/>
              </a:cxn>
              <a:cxn ang="T12">
                <a:pos x="T4" y="T5"/>
              </a:cxn>
              <a:cxn ang="T13">
                <a:pos x="T6" y="T7"/>
              </a:cxn>
              <a:cxn ang="T14">
                <a:pos x="T8" y="T9"/>
              </a:cxn>
            </a:cxnLst>
            <a:rect l="T15" t="T16" r="T17" b="T18"/>
            <a:pathLst>
              <a:path w="94" h="571" extrusionOk="0">
                <a:moveTo>
                  <a:pt x="0" y="32"/>
                </a:moveTo>
                <a:cubicBezTo>
                  <a:pt x="36" y="5"/>
                  <a:pt x="68" y="-24"/>
                  <a:pt x="90" y="40"/>
                </a:cubicBezTo>
                <a:cubicBezTo>
                  <a:pt x="111" y="101"/>
                  <a:pt x="83" y="200"/>
                  <a:pt x="72" y="260"/>
                </a:cubicBezTo>
                <a:cubicBezTo>
                  <a:pt x="55" y="347"/>
                  <a:pt x="23" y="434"/>
                  <a:pt x="11" y="522"/>
                </a:cubicBezTo>
                <a:cubicBezTo>
                  <a:pt x="10" y="538"/>
                  <a:pt x="10" y="554"/>
                  <a:pt x="9" y="570"/>
                </a:cubicBezTo>
              </a:path>
            </a:pathLst>
          </a:custGeom>
          <a:noFill/>
          <a:ln w="34925"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37" name="Ink 25"/>
          <p:cNvSpPr>
            <a:spLocks noRot="1" noChangeAspect="1" noEditPoints="1" noChangeArrowheads="1" noChangeShapeType="1" noTextEdit="1"/>
          </p:cNvSpPr>
          <p:nvPr/>
        </p:nvSpPr>
        <p:spPr bwMode="auto">
          <a:xfrm>
            <a:off x="1004888" y="3032125"/>
            <a:ext cx="511175" cy="212725"/>
          </a:xfrm>
          <a:custGeom>
            <a:avLst/>
            <a:gdLst>
              <a:gd name="T0" fmla="*/ 2147483647 w 1420"/>
              <a:gd name="T1" fmla="*/ 2147483647 h 591"/>
              <a:gd name="T2" fmla="*/ 0 w 1420"/>
              <a:gd name="T3" fmla="*/ 2147483647 h 591"/>
              <a:gd name="T4" fmla="*/ 2147483647 w 1420"/>
              <a:gd name="T5" fmla="*/ 2147483647 h 591"/>
              <a:gd name="T6" fmla="*/ 2147483647 w 1420"/>
              <a:gd name="T7" fmla="*/ 2147483647 h 591"/>
              <a:gd name="T8" fmla="*/ 2147483647 w 1420"/>
              <a:gd name="T9" fmla="*/ 2147483647 h 591"/>
              <a:gd name="T10" fmla="*/ 2147483647 w 1420"/>
              <a:gd name="T11" fmla="*/ 2147483647 h 591"/>
              <a:gd name="T12" fmla="*/ 2147483647 w 1420"/>
              <a:gd name="T13" fmla="*/ 2147483647 h 591"/>
              <a:gd name="T14" fmla="*/ 2147483647 w 1420"/>
              <a:gd name="T15" fmla="*/ 2147483647 h 591"/>
              <a:gd name="T16" fmla="*/ 2147483647 w 1420"/>
              <a:gd name="T17" fmla="*/ 2147483647 h 591"/>
              <a:gd name="T18" fmla="*/ 2147483647 w 1420"/>
              <a:gd name="T19" fmla="*/ 2147483647 h 591"/>
              <a:gd name="T20" fmla="*/ 2147483647 w 1420"/>
              <a:gd name="T21" fmla="*/ 2147483647 h 591"/>
              <a:gd name="T22" fmla="*/ 2147483647 w 1420"/>
              <a:gd name="T23" fmla="*/ 2147483647 h 591"/>
              <a:gd name="T24" fmla="*/ 2147483647 w 1420"/>
              <a:gd name="T25" fmla="*/ 2147483647 h 591"/>
              <a:gd name="T26" fmla="*/ 2147483647 w 1420"/>
              <a:gd name="T27" fmla="*/ 2147483647 h 5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0"/>
              <a:gd name="T43" fmla="*/ 0 h 591"/>
              <a:gd name="T44" fmla="*/ 1420 w 1420"/>
              <a:gd name="T45" fmla="*/ 591 h 5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0" h="591" extrusionOk="0">
                <a:moveTo>
                  <a:pt x="70" y="158"/>
                </a:moveTo>
                <a:cubicBezTo>
                  <a:pt x="44" y="164"/>
                  <a:pt x="24" y="171"/>
                  <a:pt x="0" y="179"/>
                </a:cubicBezTo>
                <a:cubicBezTo>
                  <a:pt x="52" y="211"/>
                  <a:pt x="93" y="229"/>
                  <a:pt x="156" y="245"/>
                </a:cubicBezTo>
                <a:cubicBezTo>
                  <a:pt x="315" y="286"/>
                  <a:pt x="478" y="295"/>
                  <a:pt x="641" y="305"/>
                </a:cubicBezTo>
                <a:cubicBezTo>
                  <a:pt x="824" y="317"/>
                  <a:pt x="1007" y="313"/>
                  <a:pt x="1190" y="313"/>
                </a:cubicBezTo>
                <a:cubicBezTo>
                  <a:pt x="1269" y="313"/>
                  <a:pt x="1343" y="317"/>
                  <a:pt x="1419" y="300"/>
                </a:cubicBezTo>
                <a:cubicBezTo>
                  <a:pt x="1407" y="261"/>
                  <a:pt x="1396" y="242"/>
                  <a:pt x="1369" y="209"/>
                </a:cubicBezTo>
                <a:cubicBezTo>
                  <a:pt x="1333" y="166"/>
                  <a:pt x="1284" y="131"/>
                  <a:pt x="1237" y="101"/>
                </a:cubicBezTo>
                <a:cubicBezTo>
                  <a:pt x="1161" y="53"/>
                  <a:pt x="1075" y="16"/>
                  <a:pt x="989" y="4"/>
                </a:cubicBezTo>
                <a:cubicBezTo>
                  <a:pt x="1045" y="41"/>
                  <a:pt x="1107" y="68"/>
                  <a:pt x="1166" y="99"/>
                </a:cubicBezTo>
                <a:cubicBezTo>
                  <a:pt x="1233" y="134"/>
                  <a:pt x="1314" y="179"/>
                  <a:pt x="1308" y="267"/>
                </a:cubicBezTo>
                <a:cubicBezTo>
                  <a:pt x="1304" y="322"/>
                  <a:pt x="1266" y="372"/>
                  <a:pt x="1233" y="413"/>
                </a:cubicBezTo>
                <a:cubicBezTo>
                  <a:pt x="1186" y="470"/>
                  <a:pt x="1123" y="517"/>
                  <a:pt x="1069" y="565"/>
                </a:cubicBezTo>
                <a:cubicBezTo>
                  <a:pt x="1059" y="573"/>
                  <a:pt x="1049" y="582"/>
                  <a:pt x="1039" y="590"/>
                </a:cubicBezTo>
              </a:path>
            </a:pathLst>
          </a:custGeom>
          <a:noFill/>
          <a:ln w="34925"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38" name="Ink 26"/>
          <p:cNvSpPr>
            <a:spLocks noRot="1" noChangeAspect="1" noEditPoints="1" noChangeArrowheads="1" noChangeShapeType="1" noTextEdit="1"/>
          </p:cNvSpPr>
          <p:nvPr/>
        </p:nvSpPr>
        <p:spPr bwMode="auto">
          <a:xfrm>
            <a:off x="1952625" y="2903538"/>
            <a:ext cx="2338388" cy="506412"/>
          </a:xfrm>
          <a:custGeom>
            <a:avLst/>
            <a:gdLst>
              <a:gd name="T0" fmla="*/ 2147483647 w 6496"/>
              <a:gd name="T1" fmla="*/ 2147483647 h 1406"/>
              <a:gd name="T2" fmla="*/ 2147483647 w 6496"/>
              <a:gd name="T3" fmla="*/ 2147483647 h 1406"/>
              <a:gd name="T4" fmla="*/ 2147483647 w 6496"/>
              <a:gd name="T5" fmla="*/ 2147483647 h 1406"/>
              <a:gd name="T6" fmla="*/ 2147483647 w 6496"/>
              <a:gd name="T7" fmla="*/ 2147483647 h 1406"/>
              <a:gd name="T8" fmla="*/ 2147483647 w 6496"/>
              <a:gd name="T9" fmla="*/ 2147483647 h 1406"/>
              <a:gd name="T10" fmla="*/ 2147483647 w 6496"/>
              <a:gd name="T11" fmla="*/ 2147483647 h 1406"/>
              <a:gd name="T12" fmla="*/ 2147483647 w 6496"/>
              <a:gd name="T13" fmla="*/ 2147483647 h 1406"/>
              <a:gd name="T14" fmla="*/ 2147483647 w 6496"/>
              <a:gd name="T15" fmla="*/ 2147483647 h 1406"/>
              <a:gd name="T16" fmla="*/ 2147483647 w 6496"/>
              <a:gd name="T17" fmla="*/ 2147483647 h 1406"/>
              <a:gd name="T18" fmla="*/ 2147483647 w 6496"/>
              <a:gd name="T19" fmla="*/ 2147483647 h 1406"/>
              <a:gd name="T20" fmla="*/ 2147483647 w 6496"/>
              <a:gd name="T21" fmla="*/ 2147483647 h 1406"/>
              <a:gd name="T22" fmla="*/ 2147483647 w 6496"/>
              <a:gd name="T23" fmla="*/ 2147483647 h 1406"/>
              <a:gd name="T24" fmla="*/ 2147483647 w 6496"/>
              <a:gd name="T25" fmla="*/ 2147483647 h 1406"/>
              <a:gd name="T26" fmla="*/ 2147483647 w 6496"/>
              <a:gd name="T27" fmla="*/ 2147483647 h 1406"/>
              <a:gd name="T28" fmla="*/ 2147483647 w 6496"/>
              <a:gd name="T29" fmla="*/ 2147483647 h 1406"/>
              <a:gd name="T30" fmla="*/ 2147483647 w 6496"/>
              <a:gd name="T31" fmla="*/ 2147483647 h 1406"/>
              <a:gd name="T32" fmla="*/ 2147483647 w 6496"/>
              <a:gd name="T33" fmla="*/ 2147483647 h 1406"/>
              <a:gd name="T34" fmla="*/ 2147483647 w 6496"/>
              <a:gd name="T35" fmla="*/ 2147483647 h 1406"/>
              <a:gd name="T36" fmla="*/ 2147483647 w 6496"/>
              <a:gd name="T37" fmla="*/ 2147483647 h 1406"/>
              <a:gd name="T38" fmla="*/ 2147483647 w 6496"/>
              <a:gd name="T39" fmla="*/ 2147483647 h 1406"/>
              <a:gd name="T40" fmla="*/ 2147483647 w 6496"/>
              <a:gd name="T41" fmla="*/ 2147483647 h 1406"/>
              <a:gd name="T42" fmla="*/ 2147483647 w 6496"/>
              <a:gd name="T43" fmla="*/ 2147483647 h 1406"/>
              <a:gd name="T44" fmla="*/ 2147483647 w 6496"/>
              <a:gd name="T45" fmla="*/ 2147483647 h 1406"/>
              <a:gd name="T46" fmla="*/ 2147483647 w 6496"/>
              <a:gd name="T47" fmla="*/ 2147483647 h 1406"/>
              <a:gd name="T48" fmla="*/ 2147483647 w 6496"/>
              <a:gd name="T49" fmla="*/ 2147483647 h 1406"/>
              <a:gd name="T50" fmla="*/ 2147483647 w 6496"/>
              <a:gd name="T51" fmla="*/ 2147483647 h 1406"/>
              <a:gd name="T52" fmla="*/ 2147483647 w 6496"/>
              <a:gd name="T53" fmla="*/ 2147483647 h 1406"/>
              <a:gd name="T54" fmla="*/ 2147483647 w 6496"/>
              <a:gd name="T55" fmla="*/ 2147483647 h 1406"/>
              <a:gd name="T56" fmla="*/ 2147483647 w 6496"/>
              <a:gd name="T57" fmla="*/ 2147483647 h 1406"/>
              <a:gd name="T58" fmla="*/ 2147483647 w 6496"/>
              <a:gd name="T59" fmla="*/ 2147483647 h 1406"/>
              <a:gd name="T60" fmla="*/ 2147483647 w 6496"/>
              <a:gd name="T61" fmla="*/ 2147483647 h 1406"/>
              <a:gd name="T62" fmla="*/ 2147483647 w 6496"/>
              <a:gd name="T63" fmla="*/ 2147483647 h 1406"/>
              <a:gd name="T64" fmla="*/ 2147483647 w 6496"/>
              <a:gd name="T65" fmla="*/ 2147483647 h 1406"/>
              <a:gd name="T66" fmla="*/ 2147483647 w 6496"/>
              <a:gd name="T67" fmla="*/ 2147483647 h 1406"/>
              <a:gd name="T68" fmla="*/ 2147483647 w 6496"/>
              <a:gd name="T69" fmla="*/ 2147483647 h 1406"/>
              <a:gd name="T70" fmla="*/ 2147483647 w 6496"/>
              <a:gd name="T71" fmla="*/ 2147483647 h 1406"/>
              <a:gd name="T72" fmla="*/ 2147483647 w 6496"/>
              <a:gd name="T73" fmla="*/ 2147483647 h 1406"/>
              <a:gd name="T74" fmla="*/ 2147483647 w 6496"/>
              <a:gd name="T75" fmla="*/ 2147483647 h 1406"/>
              <a:gd name="T76" fmla="*/ 2147483647 w 6496"/>
              <a:gd name="T77" fmla="*/ 2147483647 h 1406"/>
              <a:gd name="T78" fmla="*/ 2147483647 w 6496"/>
              <a:gd name="T79" fmla="*/ 2147483647 h 1406"/>
              <a:gd name="T80" fmla="*/ 2147483647 w 6496"/>
              <a:gd name="T81" fmla="*/ 2147483647 h 1406"/>
              <a:gd name="T82" fmla="*/ 2147483647 w 6496"/>
              <a:gd name="T83" fmla="*/ 2147483647 h 1406"/>
              <a:gd name="T84" fmla="*/ 2147483647 w 6496"/>
              <a:gd name="T85" fmla="*/ 2147483647 h 1406"/>
              <a:gd name="T86" fmla="*/ 2147483647 w 6496"/>
              <a:gd name="T87" fmla="*/ 2147483647 h 1406"/>
              <a:gd name="T88" fmla="*/ 2147483647 w 6496"/>
              <a:gd name="T89" fmla="*/ 2147483647 h 1406"/>
              <a:gd name="T90" fmla="*/ 2147483647 w 6496"/>
              <a:gd name="T91" fmla="*/ 2147483647 h 1406"/>
              <a:gd name="T92" fmla="*/ 2147483647 w 6496"/>
              <a:gd name="T93" fmla="*/ 2147483647 h 1406"/>
              <a:gd name="T94" fmla="*/ 2147483647 w 6496"/>
              <a:gd name="T95" fmla="*/ 2147483647 h 1406"/>
              <a:gd name="T96" fmla="*/ 2147483647 w 6496"/>
              <a:gd name="T97" fmla="*/ 2147483647 h 1406"/>
              <a:gd name="T98" fmla="*/ 2147483647 w 6496"/>
              <a:gd name="T99" fmla="*/ 2147483647 h 1406"/>
              <a:gd name="T100" fmla="*/ 2147483647 w 6496"/>
              <a:gd name="T101" fmla="*/ 2147483647 h 1406"/>
              <a:gd name="T102" fmla="*/ 2147483647 w 6496"/>
              <a:gd name="T103" fmla="*/ 2147483647 h 1406"/>
              <a:gd name="T104" fmla="*/ 2147483647 w 6496"/>
              <a:gd name="T105" fmla="*/ 2147483647 h 14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496"/>
              <a:gd name="T160" fmla="*/ 0 h 1406"/>
              <a:gd name="T161" fmla="*/ 6496 w 6496"/>
              <a:gd name="T162" fmla="*/ 1406 h 14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496" h="1406" extrusionOk="0">
                <a:moveTo>
                  <a:pt x="258" y="505"/>
                </a:moveTo>
                <a:cubicBezTo>
                  <a:pt x="245" y="559"/>
                  <a:pt x="248" y="617"/>
                  <a:pt x="246" y="674"/>
                </a:cubicBezTo>
                <a:cubicBezTo>
                  <a:pt x="242" y="778"/>
                  <a:pt x="239" y="882"/>
                  <a:pt x="234" y="986"/>
                </a:cubicBezTo>
                <a:cubicBezTo>
                  <a:pt x="230" y="1078"/>
                  <a:pt x="223" y="1170"/>
                  <a:pt x="214" y="1262"/>
                </a:cubicBezTo>
                <a:cubicBezTo>
                  <a:pt x="213" y="1272"/>
                  <a:pt x="203" y="1436"/>
                  <a:pt x="188" y="1347"/>
                </a:cubicBezTo>
                <a:cubicBezTo>
                  <a:pt x="188" y="1333"/>
                  <a:pt x="187" y="1318"/>
                  <a:pt x="187" y="1304"/>
                </a:cubicBezTo>
              </a:path>
              <a:path w="6496" h="1406" extrusionOk="0">
                <a:moveTo>
                  <a:pt x="57" y="749"/>
                </a:moveTo>
                <a:cubicBezTo>
                  <a:pt x="30" y="664"/>
                  <a:pt x="-19" y="557"/>
                  <a:pt x="1" y="465"/>
                </a:cubicBezTo>
                <a:cubicBezTo>
                  <a:pt x="16" y="393"/>
                  <a:pt x="80" y="365"/>
                  <a:pt x="146" y="360"/>
                </a:cubicBezTo>
                <a:cubicBezTo>
                  <a:pt x="232" y="353"/>
                  <a:pt x="327" y="382"/>
                  <a:pt x="404" y="419"/>
                </a:cubicBezTo>
                <a:cubicBezTo>
                  <a:pt x="466" y="448"/>
                  <a:pt x="544" y="499"/>
                  <a:pt x="568" y="567"/>
                </a:cubicBezTo>
                <a:cubicBezTo>
                  <a:pt x="589" y="627"/>
                  <a:pt x="534" y="678"/>
                  <a:pt x="490" y="708"/>
                </a:cubicBezTo>
                <a:cubicBezTo>
                  <a:pt x="427" y="751"/>
                  <a:pt x="348" y="778"/>
                  <a:pt x="274" y="796"/>
                </a:cubicBezTo>
                <a:cubicBezTo>
                  <a:pt x="229" y="807"/>
                  <a:pt x="178" y="832"/>
                  <a:pt x="175" y="792"/>
                </a:cubicBezTo>
              </a:path>
              <a:path w="6496" h="1406" extrusionOk="0">
                <a:moveTo>
                  <a:pt x="778" y="806"/>
                </a:moveTo>
                <a:cubicBezTo>
                  <a:pt x="784" y="837"/>
                  <a:pt x="806" y="927"/>
                  <a:pt x="799" y="897"/>
                </a:cubicBezTo>
                <a:cubicBezTo>
                  <a:pt x="797" y="888"/>
                  <a:pt x="795" y="879"/>
                  <a:pt x="793" y="870"/>
                </a:cubicBezTo>
                <a:cubicBezTo>
                  <a:pt x="789" y="828"/>
                  <a:pt x="783" y="785"/>
                  <a:pt x="779" y="743"/>
                </a:cubicBezTo>
                <a:cubicBezTo>
                  <a:pt x="772" y="668"/>
                  <a:pt x="762" y="593"/>
                  <a:pt x="766" y="518"/>
                </a:cubicBezTo>
                <a:cubicBezTo>
                  <a:pt x="768" y="485"/>
                  <a:pt x="776" y="438"/>
                  <a:pt x="811" y="423"/>
                </a:cubicBezTo>
                <a:cubicBezTo>
                  <a:pt x="847" y="407"/>
                  <a:pt x="899" y="404"/>
                  <a:pt x="938" y="402"/>
                </a:cubicBezTo>
                <a:cubicBezTo>
                  <a:pt x="995" y="399"/>
                  <a:pt x="1052" y="404"/>
                  <a:pt x="1109" y="408"/>
                </a:cubicBezTo>
                <a:cubicBezTo>
                  <a:pt x="1158" y="412"/>
                  <a:pt x="1185" y="415"/>
                  <a:pt x="1221" y="446"/>
                </a:cubicBezTo>
                <a:cubicBezTo>
                  <a:pt x="1185" y="507"/>
                  <a:pt x="1133" y="556"/>
                  <a:pt x="1097" y="618"/>
                </a:cubicBezTo>
                <a:cubicBezTo>
                  <a:pt x="1073" y="660"/>
                  <a:pt x="1046" y="718"/>
                  <a:pt x="1075" y="765"/>
                </a:cubicBezTo>
                <a:cubicBezTo>
                  <a:pt x="1105" y="813"/>
                  <a:pt x="1172" y="820"/>
                  <a:pt x="1223" y="817"/>
                </a:cubicBezTo>
                <a:cubicBezTo>
                  <a:pt x="1286" y="813"/>
                  <a:pt x="1366" y="794"/>
                  <a:pt x="1403" y="738"/>
                </a:cubicBezTo>
                <a:cubicBezTo>
                  <a:pt x="1438" y="685"/>
                  <a:pt x="1406" y="621"/>
                  <a:pt x="1377" y="574"/>
                </a:cubicBezTo>
                <a:cubicBezTo>
                  <a:pt x="1368" y="560"/>
                  <a:pt x="1235" y="411"/>
                  <a:pt x="1236" y="409"/>
                </a:cubicBezTo>
                <a:cubicBezTo>
                  <a:pt x="1246" y="406"/>
                  <a:pt x="1256" y="403"/>
                  <a:pt x="1266" y="400"/>
                </a:cubicBezTo>
              </a:path>
              <a:path w="6496" h="1406" extrusionOk="0">
                <a:moveTo>
                  <a:pt x="1513" y="465"/>
                </a:moveTo>
                <a:cubicBezTo>
                  <a:pt x="1541" y="502"/>
                  <a:pt x="1557" y="535"/>
                  <a:pt x="1573" y="578"/>
                </a:cubicBezTo>
                <a:cubicBezTo>
                  <a:pt x="1602" y="653"/>
                  <a:pt x="1630" y="771"/>
                  <a:pt x="1695" y="824"/>
                </a:cubicBezTo>
                <a:cubicBezTo>
                  <a:pt x="1742" y="863"/>
                  <a:pt x="1768" y="818"/>
                  <a:pt x="1788" y="777"/>
                </a:cubicBezTo>
                <a:cubicBezTo>
                  <a:pt x="1815" y="723"/>
                  <a:pt x="1832" y="662"/>
                  <a:pt x="1849" y="604"/>
                </a:cubicBezTo>
                <a:cubicBezTo>
                  <a:pt x="1865" y="549"/>
                  <a:pt x="1877" y="494"/>
                  <a:pt x="1887" y="437"/>
                </a:cubicBezTo>
                <a:cubicBezTo>
                  <a:pt x="1896" y="383"/>
                  <a:pt x="1913" y="358"/>
                  <a:pt x="1953" y="322"/>
                </a:cubicBezTo>
              </a:path>
              <a:path w="6496" h="1406" extrusionOk="0">
                <a:moveTo>
                  <a:pt x="2575" y="10"/>
                </a:moveTo>
                <a:cubicBezTo>
                  <a:pt x="2530" y="5"/>
                  <a:pt x="2506" y="9"/>
                  <a:pt x="2459" y="20"/>
                </a:cubicBezTo>
                <a:cubicBezTo>
                  <a:pt x="2290" y="60"/>
                  <a:pt x="2207" y="175"/>
                  <a:pt x="2165" y="338"/>
                </a:cubicBezTo>
                <a:cubicBezTo>
                  <a:pt x="2126" y="487"/>
                  <a:pt x="2109" y="647"/>
                  <a:pt x="2094" y="800"/>
                </a:cubicBezTo>
                <a:cubicBezTo>
                  <a:pt x="2084" y="901"/>
                  <a:pt x="2074" y="1005"/>
                  <a:pt x="2099" y="1105"/>
                </a:cubicBezTo>
                <a:cubicBezTo>
                  <a:pt x="2128" y="1219"/>
                  <a:pt x="2238" y="1348"/>
                  <a:pt x="2368" y="1318"/>
                </a:cubicBezTo>
                <a:cubicBezTo>
                  <a:pt x="2403" y="1306"/>
                  <a:pt x="2415" y="1301"/>
                  <a:pt x="2432" y="1281"/>
                </a:cubicBezTo>
              </a:path>
              <a:path w="6496" h="1406" extrusionOk="0">
                <a:moveTo>
                  <a:pt x="2867" y="596"/>
                </a:moveTo>
                <a:cubicBezTo>
                  <a:pt x="2854" y="554"/>
                  <a:pt x="2845" y="531"/>
                  <a:pt x="2801" y="516"/>
                </a:cubicBezTo>
                <a:cubicBezTo>
                  <a:pt x="2703" y="483"/>
                  <a:pt x="2586" y="533"/>
                  <a:pt x="2512" y="598"/>
                </a:cubicBezTo>
                <a:cubicBezTo>
                  <a:pt x="2482" y="625"/>
                  <a:pt x="2423" y="686"/>
                  <a:pt x="2452" y="732"/>
                </a:cubicBezTo>
                <a:cubicBezTo>
                  <a:pt x="2481" y="777"/>
                  <a:pt x="2566" y="753"/>
                  <a:pt x="2605" y="743"/>
                </a:cubicBezTo>
                <a:cubicBezTo>
                  <a:pt x="2675" y="725"/>
                  <a:pt x="2740" y="688"/>
                  <a:pt x="2810" y="672"/>
                </a:cubicBezTo>
                <a:cubicBezTo>
                  <a:pt x="2866" y="659"/>
                  <a:pt x="2905" y="676"/>
                  <a:pt x="2931" y="727"/>
                </a:cubicBezTo>
                <a:cubicBezTo>
                  <a:pt x="2979" y="821"/>
                  <a:pt x="2991" y="946"/>
                  <a:pt x="2996" y="1049"/>
                </a:cubicBezTo>
                <a:cubicBezTo>
                  <a:pt x="3000" y="1134"/>
                  <a:pt x="2991" y="1222"/>
                  <a:pt x="2942" y="1294"/>
                </a:cubicBezTo>
                <a:cubicBezTo>
                  <a:pt x="2901" y="1354"/>
                  <a:pt x="2841" y="1384"/>
                  <a:pt x="2769" y="1385"/>
                </a:cubicBezTo>
                <a:cubicBezTo>
                  <a:pt x="2661" y="1386"/>
                  <a:pt x="2616" y="1283"/>
                  <a:pt x="2633" y="1189"/>
                </a:cubicBezTo>
                <a:cubicBezTo>
                  <a:pt x="2648" y="1134"/>
                  <a:pt x="2653" y="1116"/>
                  <a:pt x="2675" y="1084"/>
                </a:cubicBezTo>
              </a:path>
              <a:path w="6496" h="1406" extrusionOk="0">
                <a:moveTo>
                  <a:pt x="3074" y="731"/>
                </a:moveTo>
                <a:cubicBezTo>
                  <a:pt x="3120" y="741"/>
                  <a:pt x="3128" y="753"/>
                  <a:pt x="3145" y="796"/>
                </a:cubicBezTo>
                <a:cubicBezTo>
                  <a:pt x="3164" y="844"/>
                  <a:pt x="3185" y="898"/>
                  <a:pt x="3239" y="914"/>
                </a:cubicBezTo>
                <a:cubicBezTo>
                  <a:pt x="3286" y="928"/>
                  <a:pt x="3335" y="915"/>
                  <a:pt x="3374" y="887"/>
                </a:cubicBezTo>
                <a:cubicBezTo>
                  <a:pt x="3421" y="853"/>
                  <a:pt x="3446" y="801"/>
                  <a:pt x="3461" y="747"/>
                </a:cubicBezTo>
                <a:cubicBezTo>
                  <a:pt x="3477" y="688"/>
                  <a:pt x="3473" y="629"/>
                  <a:pt x="3471" y="569"/>
                </a:cubicBezTo>
                <a:cubicBezTo>
                  <a:pt x="3470" y="542"/>
                  <a:pt x="3470" y="515"/>
                  <a:pt x="3471" y="488"/>
                </a:cubicBezTo>
              </a:path>
              <a:path w="6496" h="1406" extrusionOk="0">
                <a:moveTo>
                  <a:pt x="3598" y="755"/>
                </a:moveTo>
                <a:cubicBezTo>
                  <a:pt x="3634" y="778"/>
                  <a:pt x="3674" y="803"/>
                  <a:pt x="3720" y="786"/>
                </a:cubicBezTo>
                <a:cubicBezTo>
                  <a:pt x="3775" y="766"/>
                  <a:pt x="3816" y="720"/>
                  <a:pt x="3841" y="669"/>
                </a:cubicBezTo>
                <a:cubicBezTo>
                  <a:pt x="3868" y="614"/>
                  <a:pt x="3883" y="536"/>
                  <a:pt x="3842" y="484"/>
                </a:cubicBezTo>
                <a:cubicBezTo>
                  <a:pt x="3815" y="449"/>
                  <a:pt x="3762" y="461"/>
                  <a:pt x="3732" y="487"/>
                </a:cubicBezTo>
                <a:cubicBezTo>
                  <a:pt x="3682" y="530"/>
                  <a:pt x="3650" y="607"/>
                  <a:pt x="3635" y="670"/>
                </a:cubicBezTo>
                <a:cubicBezTo>
                  <a:pt x="3617" y="745"/>
                  <a:pt x="3616" y="839"/>
                  <a:pt x="3665" y="903"/>
                </a:cubicBezTo>
                <a:cubicBezTo>
                  <a:pt x="3693" y="940"/>
                  <a:pt x="3742" y="954"/>
                  <a:pt x="3787" y="953"/>
                </a:cubicBezTo>
                <a:cubicBezTo>
                  <a:pt x="3854" y="951"/>
                  <a:pt x="3908" y="911"/>
                  <a:pt x="3963" y="878"/>
                </a:cubicBezTo>
              </a:path>
              <a:path w="6496" h="1406" extrusionOk="0">
                <a:moveTo>
                  <a:pt x="4322" y="365"/>
                </a:moveTo>
                <a:cubicBezTo>
                  <a:pt x="4296" y="325"/>
                  <a:pt x="4280" y="335"/>
                  <a:pt x="4235" y="343"/>
                </a:cubicBezTo>
                <a:cubicBezTo>
                  <a:pt x="4201" y="349"/>
                  <a:pt x="4157" y="360"/>
                  <a:pt x="4147" y="400"/>
                </a:cubicBezTo>
                <a:cubicBezTo>
                  <a:pt x="4136" y="444"/>
                  <a:pt x="4193" y="486"/>
                  <a:pt x="4218" y="511"/>
                </a:cubicBezTo>
                <a:cubicBezTo>
                  <a:pt x="4263" y="556"/>
                  <a:pt x="4321" y="592"/>
                  <a:pt x="4356" y="646"/>
                </a:cubicBezTo>
                <a:cubicBezTo>
                  <a:pt x="4384" y="689"/>
                  <a:pt x="4374" y="726"/>
                  <a:pt x="4339" y="759"/>
                </a:cubicBezTo>
                <a:cubicBezTo>
                  <a:pt x="4301" y="795"/>
                  <a:pt x="4245" y="819"/>
                  <a:pt x="4195" y="831"/>
                </a:cubicBezTo>
                <a:cubicBezTo>
                  <a:pt x="4168" y="835"/>
                  <a:pt x="4162" y="837"/>
                  <a:pt x="4145" y="838"/>
                </a:cubicBezTo>
              </a:path>
              <a:path w="6496" h="1406" extrusionOk="0">
                <a:moveTo>
                  <a:pt x="4638" y="430"/>
                </a:moveTo>
                <a:cubicBezTo>
                  <a:pt x="4658" y="399"/>
                  <a:pt x="4695" y="359"/>
                  <a:pt x="4643" y="336"/>
                </a:cubicBezTo>
                <a:cubicBezTo>
                  <a:pt x="4598" y="317"/>
                  <a:pt x="4578" y="394"/>
                  <a:pt x="4581" y="422"/>
                </a:cubicBezTo>
                <a:cubicBezTo>
                  <a:pt x="4588" y="484"/>
                  <a:pt x="4639" y="550"/>
                  <a:pt x="4669" y="602"/>
                </a:cubicBezTo>
                <a:cubicBezTo>
                  <a:pt x="4696" y="649"/>
                  <a:pt x="4738" y="704"/>
                  <a:pt x="4729" y="762"/>
                </a:cubicBezTo>
                <a:cubicBezTo>
                  <a:pt x="4722" y="806"/>
                  <a:pt x="4682" y="821"/>
                  <a:pt x="4646" y="832"/>
                </a:cubicBezTo>
                <a:cubicBezTo>
                  <a:pt x="4613" y="842"/>
                  <a:pt x="4605" y="839"/>
                  <a:pt x="4577" y="824"/>
                </a:cubicBezTo>
                <a:cubicBezTo>
                  <a:pt x="4591" y="790"/>
                  <a:pt x="4594" y="779"/>
                  <a:pt x="4614" y="764"/>
                </a:cubicBezTo>
              </a:path>
              <a:path w="6496" h="1406" extrusionOk="0">
                <a:moveTo>
                  <a:pt x="4963" y="229"/>
                </a:moveTo>
                <a:cubicBezTo>
                  <a:pt x="4995" y="195"/>
                  <a:pt x="5008" y="188"/>
                  <a:pt x="5067" y="170"/>
                </a:cubicBezTo>
                <a:cubicBezTo>
                  <a:pt x="5126" y="152"/>
                  <a:pt x="5188" y="132"/>
                  <a:pt x="5249" y="153"/>
                </a:cubicBezTo>
                <a:cubicBezTo>
                  <a:pt x="5308" y="173"/>
                  <a:pt x="5319" y="239"/>
                  <a:pt x="5324" y="293"/>
                </a:cubicBezTo>
                <a:cubicBezTo>
                  <a:pt x="5348" y="539"/>
                  <a:pt x="5340" y="797"/>
                  <a:pt x="5346" y="1044"/>
                </a:cubicBezTo>
                <a:cubicBezTo>
                  <a:pt x="5348" y="1148"/>
                  <a:pt x="5357" y="1276"/>
                  <a:pt x="5271" y="1351"/>
                </a:cubicBezTo>
                <a:cubicBezTo>
                  <a:pt x="5207" y="1407"/>
                  <a:pt x="5104" y="1413"/>
                  <a:pt x="5025" y="1398"/>
                </a:cubicBezTo>
                <a:cubicBezTo>
                  <a:pt x="4974" y="1388"/>
                  <a:pt x="4978" y="1377"/>
                  <a:pt x="4951" y="1358"/>
                </a:cubicBezTo>
              </a:path>
              <a:path w="6496" h="1406" extrusionOk="0">
                <a:moveTo>
                  <a:pt x="5877" y="428"/>
                </a:moveTo>
                <a:cubicBezTo>
                  <a:pt x="5888" y="470"/>
                  <a:pt x="5907" y="464"/>
                  <a:pt x="5952" y="465"/>
                </a:cubicBezTo>
                <a:cubicBezTo>
                  <a:pt x="6017" y="466"/>
                  <a:pt x="6082" y="467"/>
                  <a:pt x="6147" y="469"/>
                </a:cubicBezTo>
                <a:cubicBezTo>
                  <a:pt x="6225" y="471"/>
                  <a:pt x="6303" y="473"/>
                  <a:pt x="6381" y="482"/>
                </a:cubicBezTo>
                <a:cubicBezTo>
                  <a:pt x="6405" y="485"/>
                  <a:pt x="6424" y="492"/>
                  <a:pt x="6447" y="498"/>
                </a:cubicBezTo>
              </a:path>
              <a:path w="6496" h="1406" extrusionOk="0">
                <a:moveTo>
                  <a:pt x="5857" y="767"/>
                </a:moveTo>
                <a:cubicBezTo>
                  <a:pt x="5838" y="810"/>
                  <a:pt x="5845" y="817"/>
                  <a:pt x="5892" y="828"/>
                </a:cubicBezTo>
                <a:cubicBezTo>
                  <a:pt x="5953" y="842"/>
                  <a:pt x="6018" y="841"/>
                  <a:pt x="6080" y="844"/>
                </a:cubicBezTo>
                <a:cubicBezTo>
                  <a:pt x="6166" y="848"/>
                  <a:pt x="6252" y="848"/>
                  <a:pt x="6338" y="847"/>
                </a:cubicBezTo>
                <a:cubicBezTo>
                  <a:pt x="6369" y="847"/>
                  <a:pt x="6444" y="833"/>
                  <a:pt x="6474" y="845"/>
                </a:cubicBezTo>
                <a:cubicBezTo>
                  <a:pt x="6481" y="851"/>
                  <a:pt x="6488" y="856"/>
                  <a:pt x="6495" y="862"/>
                </a:cubicBezTo>
              </a:path>
            </a:pathLst>
          </a:custGeom>
          <a:noFill/>
          <a:ln w="34925"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39" name="Ink 27"/>
          <p:cNvSpPr>
            <a:spLocks noRot="1" noChangeAspect="1" noEditPoints="1" noChangeArrowheads="1" noChangeShapeType="1" noTextEdit="1"/>
          </p:cNvSpPr>
          <p:nvPr/>
        </p:nvSpPr>
        <p:spPr bwMode="auto">
          <a:xfrm>
            <a:off x="4579938" y="2895600"/>
            <a:ext cx="352425" cy="422275"/>
          </a:xfrm>
          <a:custGeom>
            <a:avLst/>
            <a:gdLst>
              <a:gd name="T0" fmla="*/ 2147483647 w 981"/>
              <a:gd name="T1" fmla="*/ 2147483647 h 1173"/>
              <a:gd name="T2" fmla="*/ 0 w 981"/>
              <a:gd name="T3" fmla="*/ 2147483647 h 1173"/>
              <a:gd name="T4" fmla="*/ 2147483647 w 981"/>
              <a:gd name="T5" fmla="*/ 2147483647 h 1173"/>
              <a:gd name="T6" fmla="*/ 2147483647 w 981"/>
              <a:gd name="T7" fmla="*/ 2147483647 h 1173"/>
              <a:gd name="T8" fmla="*/ 2147483647 w 981"/>
              <a:gd name="T9" fmla="*/ 0 h 1173"/>
              <a:gd name="T10" fmla="*/ 2147483647 w 981"/>
              <a:gd name="T11" fmla="*/ 2147483647 h 1173"/>
              <a:gd name="T12" fmla="*/ 2147483647 w 981"/>
              <a:gd name="T13" fmla="*/ 2147483647 h 1173"/>
              <a:gd name="T14" fmla="*/ 2147483647 w 981"/>
              <a:gd name="T15" fmla="*/ 2147483647 h 1173"/>
              <a:gd name="T16" fmla="*/ 2147483647 w 981"/>
              <a:gd name="T17" fmla="*/ 2147483647 h 1173"/>
              <a:gd name="T18" fmla="*/ 2147483647 w 981"/>
              <a:gd name="T19" fmla="*/ 2147483647 h 1173"/>
              <a:gd name="T20" fmla="*/ 2147483647 w 981"/>
              <a:gd name="T21" fmla="*/ 2147483647 h 1173"/>
              <a:gd name="T22" fmla="*/ 2147483647 w 981"/>
              <a:gd name="T23" fmla="*/ 2147483647 h 1173"/>
              <a:gd name="T24" fmla="*/ 2147483647 w 981"/>
              <a:gd name="T25" fmla="*/ 2147483647 h 1173"/>
              <a:gd name="T26" fmla="*/ 2147483647 w 981"/>
              <a:gd name="T27" fmla="*/ 2147483647 h 1173"/>
              <a:gd name="T28" fmla="*/ 2147483647 w 981"/>
              <a:gd name="T29" fmla="*/ 2147483647 h 11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81"/>
              <a:gd name="T46" fmla="*/ 0 h 1173"/>
              <a:gd name="T47" fmla="*/ 981 w 981"/>
              <a:gd name="T48" fmla="*/ 1173 h 11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81" h="1173" extrusionOk="0">
                <a:moveTo>
                  <a:pt x="29" y="451"/>
                </a:moveTo>
                <a:cubicBezTo>
                  <a:pt x="13" y="471"/>
                  <a:pt x="7" y="477"/>
                  <a:pt x="0" y="493"/>
                </a:cubicBezTo>
                <a:cubicBezTo>
                  <a:pt x="66" y="467"/>
                  <a:pt x="122" y="430"/>
                  <a:pt x="179" y="386"/>
                </a:cubicBezTo>
                <a:cubicBezTo>
                  <a:pt x="301" y="291"/>
                  <a:pt x="410" y="182"/>
                  <a:pt x="518" y="72"/>
                </a:cubicBezTo>
                <a:cubicBezTo>
                  <a:pt x="550" y="40"/>
                  <a:pt x="566" y="19"/>
                  <a:pt x="604" y="0"/>
                </a:cubicBezTo>
                <a:cubicBezTo>
                  <a:pt x="601" y="106"/>
                  <a:pt x="586" y="211"/>
                  <a:pt x="575" y="316"/>
                </a:cubicBezTo>
                <a:cubicBezTo>
                  <a:pt x="562" y="433"/>
                  <a:pt x="551" y="550"/>
                  <a:pt x="535" y="666"/>
                </a:cubicBezTo>
                <a:cubicBezTo>
                  <a:pt x="524" y="749"/>
                  <a:pt x="506" y="831"/>
                  <a:pt x="492" y="913"/>
                </a:cubicBezTo>
                <a:cubicBezTo>
                  <a:pt x="483" y="964"/>
                  <a:pt x="483" y="980"/>
                  <a:pt x="432" y="992"/>
                </a:cubicBezTo>
                <a:cubicBezTo>
                  <a:pt x="424" y="991"/>
                  <a:pt x="417" y="990"/>
                  <a:pt x="409" y="989"/>
                </a:cubicBezTo>
              </a:path>
              <a:path w="981" h="1173" extrusionOk="0">
                <a:moveTo>
                  <a:pt x="31" y="1055"/>
                </a:moveTo>
                <a:cubicBezTo>
                  <a:pt x="12" y="1077"/>
                  <a:pt x="6" y="1083"/>
                  <a:pt x="9" y="1103"/>
                </a:cubicBezTo>
                <a:cubicBezTo>
                  <a:pt x="80" y="1152"/>
                  <a:pt x="158" y="1162"/>
                  <a:pt x="245" y="1168"/>
                </a:cubicBezTo>
                <a:cubicBezTo>
                  <a:pt x="413" y="1179"/>
                  <a:pt x="585" y="1174"/>
                  <a:pt x="752" y="1161"/>
                </a:cubicBezTo>
                <a:cubicBezTo>
                  <a:pt x="828" y="1155"/>
                  <a:pt x="908" y="1151"/>
                  <a:pt x="980" y="1125"/>
                </a:cubicBezTo>
              </a:path>
            </a:pathLst>
          </a:custGeom>
          <a:noFill/>
          <a:ln w="34925"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152398" y="87313"/>
            <a:ext cx="7102643" cy="3546224"/>
          </a:xfrm>
          <a:prstGeom prst="roundRect">
            <a:avLst>
              <a:gd name="adj" fmla="val 9436"/>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pitchFamily="1" charset="0"/>
              <a:ea typeface="MS PGothic" pitchFamily="34" charset="-128"/>
              <a:cs typeface="+mn-cs"/>
            </a:endParaRPr>
          </a:p>
        </p:txBody>
      </p:sp>
      <p:sp>
        <p:nvSpPr>
          <p:cNvPr id="9218" name="Text Box 50"/>
          <p:cNvSpPr txBox="1">
            <a:spLocks noChangeArrowheads="1"/>
          </p:cNvSpPr>
          <p:nvPr>
            <p:custDataLst>
              <p:tags r:id="rId1"/>
            </p:custDataLst>
          </p:nvPr>
        </p:nvSpPr>
        <p:spPr bwMode="auto">
          <a:xfrm>
            <a:off x="5791200" y="4538663"/>
            <a:ext cx="30480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ctr" defTabSz="914400" rtl="0" eaLnBrk="0" fontAlgn="base" latinLnBrk="0" hangingPunct="0">
              <a:lnSpc>
                <a:spcPct val="4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 | | | | | |</a:t>
            </a:r>
          </a:p>
          <a:p>
            <a:pPr marL="0" marR="0" lvl="0" indent="0" algn="ctr" defTabSz="914400" rtl="0" eaLnBrk="0" fontAlgn="base" latinLnBrk="0" hangingPunct="0">
              <a:lnSpc>
                <a:spcPct val="4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 | | | | | |</a:t>
            </a:r>
          </a:p>
          <a:p>
            <a:pPr marL="0" marR="0" lvl="0" indent="0" algn="ctr" defTabSz="914400" rtl="0" eaLnBrk="0" fontAlgn="base" latinLnBrk="0" hangingPunct="0">
              <a:lnSpc>
                <a:spcPct val="4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 | | | | | |</a:t>
            </a:r>
          </a:p>
          <a:p>
            <a:pPr marL="0" marR="0" lvl="0" indent="0" algn="ctr" defTabSz="914400" rtl="0" eaLnBrk="0" fontAlgn="base" latinLnBrk="0" hangingPunct="0">
              <a:lnSpc>
                <a:spcPct val="4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 | |X| | | |</a:t>
            </a:r>
          </a:p>
          <a:p>
            <a:pPr marL="0" marR="0" lvl="0" indent="0" algn="ctr" defTabSz="914400" rtl="0" eaLnBrk="0" fontAlgn="base" latinLnBrk="0" hangingPunct="0">
              <a:lnSpc>
                <a:spcPct val="4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|X| |X|O| | |</a:t>
            </a:r>
          </a:p>
          <a:p>
            <a:pPr marL="0" marR="0" lvl="0" indent="0" algn="ctr" defTabSz="914400" rtl="0" eaLnBrk="0" fontAlgn="base" latinLnBrk="0" hangingPunct="0">
              <a:lnSpc>
                <a:spcPct val="4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|X|O|O|O|X| |O|</a:t>
            </a:r>
          </a:p>
          <a:p>
            <a:pPr marL="0" marR="0" lvl="0" indent="0" algn="ctr" defTabSz="914400" rtl="0" eaLnBrk="0" fontAlgn="base" latinLnBrk="0" hangingPunct="0">
              <a:lnSpc>
                <a:spcPct val="4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a:t>
            </a:r>
          </a:p>
          <a:p>
            <a:pPr marL="0" marR="0" lvl="0" indent="0" algn="ctr" defTabSz="914400" rtl="0" eaLnBrk="0" fontAlgn="base" latinLnBrk="0" hangingPunct="0">
              <a:lnSpc>
                <a:spcPct val="4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0 1 2 3 4 5 6</a:t>
            </a:r>
          </a:p>
        </p:txBody>
      </p:sp>
      <p:sp>
        <p:nvSpPr>
          <p:cNvPr id="9219" name="Text Box 2"/>
          <p:cNvSpPr txBox="1">
            <a:spLocks noChangeArrowheads="1"/>
          </p:cNvSpPr>
          <p:nvPr>
            <p:custDataLst>
              <p:tags r:id="rId2"/>
            </p:custDataLst>
          </p:nvPr>
        </p:nvSpPr>
        <p:spPr bwMode="auto">
          <a:xfrm>
            <a:off x="7272338" y="87313"/>
            <a:ext cx="1752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4200" b="0" i="1"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Quiz</a:t>
            </a:r>
          </a:p>
        </p:txBody>
      </p:sp>
      <p:sp>
        <p:nvSpPr>
          <p:cNvPr id="9220" name="Text Box 3"/>
          <p:cNvSpPr txBox="1">
            <a:spLocks noChangeArrowheads="1"/>
          </p:cNvSpPr>
          <p:nvPr>
            <p:custDataLst>
              <p:tags r:id="rId3"/>
            </p:custDataLst>
          </p:nvPr>
        </p:nvSpPr>
        <p:spPr bwMode="auto">
          <a:xfrm>
            <a:off x="304800" y="172621"/>
            <a:ext cx="7127081" cy="2554545"/>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38D0F"/>
                </a:solidFill>
                <a:effectLst/>
                <a:uLnTx/>
                <a:uFillTx/>
                <a:latin typeface="Courier New" pitchFamily="49" charset="0"/>
                <a:ea typeface="MS PGothic" pitchFamily="34" charset="-128"/>
                <a:cs typeface="+mn-cs"/>
              </a:rPr>
              <a:t>class</a:t>
            </a:r>
            <a:r>
              <a:rPr kumimoji="0" lang="en-US" sz="20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Board</a:t>
            </a:r>
            <a:r>
              <a:rPr kumimoji="0" lang="en-US" sz="20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a:t>
            </a:r>
            <a:endParaRPr kumimoji="0" lang="en-US" sz="2000" b="1" i="0" u="none" strike="noStrike" kern="1200" cap="none" spc="0" normalizeH="0" baseline="0" noProof="0" dirty="0">
              <a:ln>
                <a:noFill/>
              </a:ln>
              <a:solidFill>
                <a:srgbClr val="F38D0F"/>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38D0F"/>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38D0F"/>
                </a:solidFill>
                <a:effectLst/>
                <a:uLnTx/>
                <a:uFillTx/>
                <a:latin typeface="Courier New" pitchFamily="49" charset="0"/>
                <a:ea typeface="MS PGothic" pitchFamily="34" charset="-128"/>
                <a:cs typeface="+mn-cs"/>
              </a:rPr>
              <a:t>  </a:t>
            </a:r>
            <a:r>
              <a:rPr kumimoji="0" lang="en-US" sz="2000" b="1" i="0" u="none" strike="noStrike" kern="1200" cap="none" spc="0" normalizeH="0" baseline="0" noProof="0" dirty="0" err="1">
                <a:ln>
                  <a:noFill/>
                </a:ln>
                <a:solidFill>
                  <a:srgbClr val="F38D0F"/>
                </a:solidFill>
                <a:effectLst/>
                <a:uLnTx/>
                <a:uFillTx/>
                <a:latin typeface="Courier New" pitchFamily="49" charset="0"/>
                <a:ea typeface="MS PGothic" pitchFamily="34" charset="-128"/>
                <a:cs typeface="+mn-cs"/>
              </a:rPr>
              <a:t>def</a:t>
            </a:r>
            <a:r>
              <a:rPr kumimoji="0" lang="en-US" sz="20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2000" b="1" i="0" u="none" strike="noStrike" kern="1200" cap="none" spc="0" normalizeH="0" baseline="0" noProof="0" dirty="0" err="1">
                <a:ln>
                  <a:noFill/>
                </a:ln>
                <a:solidFill>
                  <a:srgbClr val="0B04FF"/>
                </a:solidFill>
                <a:effectLst/>
                <a:uLnTx/>
                <a:uFillTx/>
                <a:latin typeface="Courier New" pitchFamily="49" charset="0"/>
                <a:ea typeface="MS PGothic" pitchFamily="34" charset="-128"/>
                <a:cs typeface="+mn-cs"/>
              </a:rPr>
              <a:t>addMove</a:t>
            </a:r>
            <a:r>
              <a:rPr kumimoji="0" lang="en-US" sz="20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(self, col, ox</a:t>
            </a:r>
            <a:r>
              <a:rPr kumimoji="0" lang="en-US" sz="20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20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     </a:t>
            </a:r>
            <a:r>
              <a:rPr kumimoji="0" lang="en-US" sz="2000" b="1" i="0" u="none" strike="noStrike" kern="1200" cap="none" spc="0" normalizeH="0" baseline="0" noProof="0" dirty="0" smtClean="0">
                <a:ln>
                  <a:noFill/>
                </a:ln>
                <a:solidFill>
                  <a:srgbClr val="0FA10C"/>
                </a:solidFill>
                <a:effectLst/>
                <a:uLnTx/>
                <a:uFillTx/>
                <a:latin typeface="Courier New" pitchFamily="49" charset="0"/>
                <a:ea typeface="MS PGothic" pitchFamily="34" charset="-128"/>
                <a:cs typeface="+mn-cs"/>
              </a:rPr>
              <a:t>""" buggy version! """</a:t>
            </a:r>
            <a:endParaRPr kumimoji="0" lang="en-US" sz="2000" b="1" i="0" u="none" strike="noStrike" kern="1200" cap="none" spc="0" normalizeH="0" baseline="0" noProof="0" dirty="0">
              <a:ln>
                <a:noFill/>
              </a:ln>
              <a:solidFill>
                <a:srgbClr val="0FA10C"/>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H = </a:t>
            </a:r>
            <a:r>
              <a:rPr kumimoji="0" lang="en-US" sz="2000" b="1" i="0" u="none" strike="noStrike" kern="1200" cap="none" spc="0" normalizeH="0" baseline="0" noProof="0" dirty="0" err="1">
                <a:ln>
                  <a:noFill/>
                </a:ln>
                <a:solidFill>
                  <a:srgbClr val="000000"/>
                </a:solidFill>
                <a:effectLst/>
                <a:uLnTx/>
                <a:uFillTx/>
                <a:latin typeface="Courier New" pitchFamily="49" charset="0"/>
                <a:ea typeface="MS PGothic" pitchFamily="34" charset="-128"/>
                <a:cs typeface="+mn-cs"/>
              </a:rPr>
              <a:t>self.height</a:t>
            </a:r>
            <a:endParaRPr kumimoji="0" lang="en-US" sz="20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2000" b="1" i="0" u="none" strike="noStrike" kern="1200" cap="none" spc="0" normalizeH="0" baseline="0" noProof="0" dirty="0">
                <a:ln>
                  <a:noFill/>
                </a:ln>
                <a:solidFill>
                  <a:srgbClr val="F38D0F"/>
                </a:solidFill>
                <a:effectLst/>
                <a:uLnTx/>
                <a:uFillTx/>
                <a:latin typeface="Courier New" pitchFamily="49" charset="0"/>
                <a:ea typeface="MS PGothic" pitchFamily="34" charset="-128"/>
                <a:cs typeface="+mn-cs"/>
              </a:rPr>
              <a:t>for</a:t>
            </a:r>
            <a:r>
              <a:rPr kumimoji="0" lang="en-US" sz="20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row </a:t>
            </a:r>
            <a:r>
              <a:rPr kumimoji="0" lang="en-US" sz="2000" b="1" i="0" u="none" strike="noStrike" kern="1200" cap="none" spc="0" normalizeH="0" baseline="0" noProof="0" dirty="0">
                <a:ln>
                  <a:noFill/>
                </a:ln>
                <a:solidFill>
                  <a:srgbClr val="F38D0F"/>
                </a:solidFill>
                <a:effectLst/>
                <a:uLnTx/>
                <a:uFillTx/>
                <a:latin typeface="Courier New" pitchFamily="49" charset="0"/>
                <a:ea typeface="MS PGothic" pitchFamily="34" charset="-128"/>
                <a:cs typeface="+mn-cs"/>
              </a:rPr>
              <a:t>in</a:t>
            </a:r>
            <a:r>
              <a:rPr kumimoji="0" lang="en-US" sz="20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2000" b="1" i="0" u="none" strike="noStrike" kern="1200" cap="none" spc="0" normalizeH="0" baseline="0" noProof="0" dirty="0" smtClean="0">
                <a:ln>
                  <a:noFill/>
                </a:ln>
                <a:solidFill>
                  <a:srgbClr val="7030A0"/>
                </a:solidFill>
                <a:effectLst/>
                <a:uLnTx/>
                <a:uFillTx/>
                <a:latin typeface="Courier New" pitchFamily="49" charset="0"/>
                <a:ea typeface="MS PGothic" pitchFamily="34" charset="-128"/>
                <a:cs typeface="+mn-cs"/>
              </a:rPr>
              <a:t>range</a:t>
            </a:r>
            <a:r>
              <a:rPr kumimoji="0" lang="en-US" sz="20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(0,H):</a:t>
            </a:r>
            <a:endParaRPr kumimoji="0" lang="en-US" sz="20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2000" b="1" i="0" u="none" strike="noStrike" kern="1200" cap="none" spc="0" normalizeH="0" baseline="0" noProof="0" dirty="0">
                <a:ln>
                  <a:noFill/>
                </a:ln>
                <a:solidFill>
                  <a:srgbClr val="F38D0F"/>
                </a:solidFill>
                <a:effectLst/>
                <a:uLnTx/>
                <a:uFillTx/>
                <a:latin typeface="Courier New" pitchFamily="49" charset="0"/>
                <a:ea typeface="MS PGothic" pitchFamily="34" charset="-128"/>
                <a:cs typeface="+mn-cs"/>
              </a:rPr>
              <a:t>if</a:t>
            </a:r>
            <a:r>
              <a:rPr kumimoji="0" lang="en-US" sz="20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2000" b="1" i="0" u="none" strike="noStrike" kern="1200" cap="none" spc="0" normalizeH="0" baseline="0" noProof="0" dirty="0" err="1">
                <a:ln>
                  <a:noFill/>
                </a:ln>
                <a:solidFill>
                  <a:srgbClr val="000000"/>
                </a:solidFill>
                <a:effectLst/>
                <a:uLnTx/>
                <a:uFillTx/>
                <a:latin typeface="Courier New" pitchFamily="49" charset="0"/>
                <a:ea typeface="MS PGothic" pitchFamily="34" charset="-128"/>
                <a:cs typeface="+mn-cs"/>
              </a:rPr>
              <a:t>self.data</a:t>
            </a:r>
            <a:r>
              <a:rPr kumimoji="0" lang="en-US" sz="20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[row][col] != </a:t>
            </a:r>
            <a:r>
              <a:rPr kumimoji="0" lang="en-US" sz="2000" b="1" i="0" u="none" strike="noStrike" kern="1200" cap="none" spc="0" normalizeH="0" baseline="0" noProof="0" dirty="0">
                <a:ln>
                  <a:noFill/>
                </a:ln>
                <a:solidFill>
                  <a:srgbClr val="06961A"/>
                </a:solidFill>
                <a:effectLst/>
                <a:uLnTx/>
                <a:uFillTx/>
                <a:latin typeface="Courier New" pitchFamily="49" charset="0"/>
                <a:ea typeface="MS PGothic" pitchFamily="34" charset="-128"/>
                <a:cs typeface="+mn-cs"/>
              </a:rPr>
              <a:t>' '</a:t>
            </a:r>
            <a:r>
              <a:rPr kumimoji="0" lang="en-US" sz="20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2000" b="1" i="0" u="none" strike="noStrike" kern="1200" cap="none" spc="0" normalizeH="0" baseline="0" noProof="0" dirty="0" err="1">
                <a:ln>
                  <a:noFill/>
                </a:ln>
                <a:solidFill>
                  <a:srgbClr val="000000"/>
                </a:solidFill>
                <a:effectLst/>
                <a:uLnTx/>
                <a:uFillTx/>
                <a:latin typeface="Courier New" pitchFamily="49" charset="0"/>
                <a:ea typeface="MS PGothic" pitchFamily="34" charset="-128"/>
                <a:cs typeface="+mn-cs"/>
              </a:rPr>
              <a:t>self.data</a:t>
            </a:r>
            <a:r>
              <a:rPr kumimoji="0" lang="en-US" sz="20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[row-1][col] = </a:t>
            </a:r>
            <a:r>
              <a:rPr kumimoji="0" lang="en-US" sz="20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ox</a:t>
            </a:r>
            <a:endParaRPr kumimoji="0" lang="en-US" sz="20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p:txBody>
      </p:sp>
      <p:sp>
        <p:nvSpPr>
          <p:cNvPr id="9221" name="Line 6"/>
          <p:cNvSpPr>
            <a:spLocks noChangeShapeType="1"/>
          </p:cNvSpPr>
          <p:nvPr>
            <p:custDataLst>
              <p:tags r:id="rId4"/>
            </p:custDataLst>
          </p:nvPr>
        </p:nvSpPr>
        <p:spPr bwMode="auto">
          <a:xfrm flipH="1">
            <a:off x="2838451" y="569663"/>
            <a:ext cx="0" cy="24865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9222" name="Text Box 21"/>
          <p:cNvSpPr txBox="1">
            <a:spLocks noChangeArrowheads="1"/>
          </p:cNvSpPr>
          <p:nvPr/>
        </p:nvSpPr>
        <p:spPr bwMode="auto">
          <a:xfrm>
            <a:off x="2514601" y="76200"/>
            <a:ext cx="685800" cy="517525"/>
          </a:xfrm>
          <a:prstGeom prst="rect">
            <a:avLst/>
          </a:prstGeom>
          <a:solidFill>
            <a:schemeClr val="bg1"/>
          </a:solid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charset="0"/>
                <a:ea typeface="MS PGothic" pitchFamily="34" charset="-128"/>
                <a:cs typeface="+mn-cs"/>
              </a:rPr>
              <a:t>a C4 board</a:t>
            </a:r>
          </a:p>
        </p:txBody>
      </p:sp>
      <p:sp>
        <p:nvSpPr>
          <p:cNvPr id="9223" name="Line 22"/>
          <p:cNvSpPr>
            <a:spLocks noChangeShapeType="1"/>
          </p:cNvSpPr>
          <p:nvPr>
            <p:custDataLst>
              <p:tags r:id="rId5"/>
            </p:custDataLst>
          </p:nvPr>
        </p:nvSpPr>
        <p:spPr bwMode="auto">
          <a:xfrm flipH="1">
            <a:off x="3671889" y="494467"/>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9224" name="Line 23"/>
          <p:cNvSpPr>
            <a:spLocks noChangeShapeType="1"/>
          </p:cNvSpPr>
          <p:nvPr>
            <p:custDataLst>
              <p:tags r:id="rId6"/>
            </p:custDataLst>
          </p:nvPr>
        </p:nvSpPr>
        <p:spPr bwMode="auto">
          <a:xfrm flipH="1">
            <a:off x="4374735" y="566572"/>
            <a:ext cx="287337" cy="3159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9225" name="Text Box 24"/>
          <p:cNvSpPr txBox="1">
            <a:spLocks noChangeArrowheads="1"/>
          </p:cNvSpPr>
          <p:nvPr/>
        </p:nvSpPr>
        <p:spPr bwMode="auto">
          <a:xfrm>
            <a:off x="3328737" y="237795"/>
            <a:ext cx="762000" cy="304800"/>
          </a:xfrm>
          <a:prstGeom prst="rect">
            <a:avLst/>
          </a:prstGeom>
          <a:solidFill>
            <a:schemeClr val="bg1"/>
          </a:solid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charset="0"/>
                <a:ea typeface="MS PGothic" pitchFamily="34" charset="-128"/>
                <a:cs typeface="+mn-cs"/>
              </a:rPr>
              <a:t>col #</a:t>
            </a:r>
          </a:p>
        </p:txBody>
      </p:sp>
      <p:sp>
        <p:nvSpPr>
          <p:cNvPr id="9226" name="Text Box 25"/>
          <p:cNvSpPr txBox="1">
            <a:spLocks noChangeArrowheads="1"/>
          </p:cNvSpPr>
          <p:nvPr/>
        </p:nvSpPr>
        <p:spPr bwMode="auto">
          <a:xfrm>
            <a:off x="4374735" y="342067"/>
            <a:ext cx="1212850" cy="286232"/>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ctr" defTabSz="914400" rtl="0" eaLnBrk="0" fontAlgn="base" latinLnBrk="0" hangingPunct="0">
              <a:lnSpc>
                <a:spcPct val="9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'X' </a:t>
            </a:r>
            <a:r>
              <a:rPr kumimoji="0" lang="en-US" sz="1400" b="0" i="0" u="none" strike="noStrike" kern="1200" cap="none" spc="0" normalizeH="0" baseline="0" noProof="0" dirty="0">
                <a:ln>
                  <a:noFill/>
                </a:ln>
                <a:solidFill>
                  <a:srgbClr val="000000"/>
                </a:solidFill>
                <a:effectLst/>
                <a:uLnTx/>
                <a:uFillTx/>
                <a:latin typeface="Times" charset="0"/>
                <a:ea typeface="MS PGothic" pitchFamily="34" charset="-128"/>
                <a:cs typeface="+mn-cs"/>
              </a:rPr>
              <a:t>or</a:t>
            </a:r>
            <a:r>
              <a:rPr kumimoji="0" lang="en-US" sz="14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'O'</a:t>
            </a:r>
          </a:p>
        </p:txBody>
      </p:sp>
      <p:sp>
        <p:nvSpPr>
          <p:cNvPr id="9229" name="Text Box 4"/>
          <p:cNvSpPr txBox="1">
            <a:spLocks noChangeArrowheads="1"/>
          </p:cNvSpPr>
          <p:nvPr>
            <p:custDataLst>
              <p:tags r:id="rId7"/>
            </p:custDataLst>
          </p:nvPr>
        </p:nvSpPr>
        <p:spPr bwMode="auto">
          <a:xfrm>
            <a:off x="457200" y="3852502"/>
            <a:ext cx="4724400" cy="461665"/>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(1)  Run   </a:t>
            </a:r>
            <a:r>
              <a:rPr kumimoji="0" lang="en-US" sz="2400" b="1" i="0" u="none" strike="noStrike" kern="1200" cap="none" spc="0" normalizeH="0" baseline="0" noProof="0" dirty="0" smtClean="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b2.addMove(3</a:t>
            </a:r>
            <a:r>
              <a:rPr kumimoji="0" lang="en-US" sz="2400" b="1" i="0" u="none" strike="noStrike" kern="1200" cap="none" spc="0" normalizeH="0" baseline="0" noProof="0" dirty="0" smtClean="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a:t>
            </a:r>
            <a:r>
              <a:rPr kumimoji="0" lang="en-US" sz="2400" b="1" i="0" u="none" strike="noStrike" kern="1200" cap="none" spc="0" normalizeH="0" baseline="0" noProof="0" dirty="0" smtClean="0">
                <a:ln>
                  <a:noFill/>
                </a:ln>
                <a:solidFill>
                  <a:srgbClr val="0FA10C"/>
                </a:solidFill>
                <a:effectLst/>
                <a:uLnTx/>
                <a:uFillTx/>
                <a:latin typeface="Courier New" panose="02070309020205020404" pitchFamily="49" charset="0"/>
                <a:ea typeface="MS PGothic" pitchFamily="34" charset="-128"/>
                <a:cs typeface="Courier New" panose="02070309020205020404" pitchFamily="49" charset="0"/>
              </a:rPr>
              <a:t>'O'</a:t>
            </a:r>
            <a:r>
              <a:rPr kumimoji="0" lang="en-US" sz="2400" b="1" i="0" u="none" strike="noStrike" kern="1200" cap="none" spc="0" normalizeH="0" baseline="0" noProof="0" dirty="0" smtClean="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a:t>
            </a:r>
            <a:endParaRPr kumimoji="0" lang="en-US" sz="2400" b="1" i="0" u="none" strike="noStrike" kern="1200" cap="none" spc="0" normalizeH="0" baseline="0" noProof="0" dirty="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endParaRPr>
          </a:p>
        </p:txBody>
      </p:sp>
      <p:sp>
        <p:nvSpPr>
          <p:cNvPr id="19" name="Rectangle 18"/>
          <p:cNvSpPr/>
          <p:nvPr/>
        </p:nvSpPr>
        <p:spPr>
          <a:xfrm>
            <a:off x="6076950" y="4424363"/>
            <a:ext cx="282575" cy="32385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FFFFFF">
                    <a:lumMod val="65000"/>
                  </a:srgbClr>
                </a:solidFill>
                <a:effectLst/>
                <a:uLnTx/>
                <a:uFillTx/>
                <a:latin typeface="Calibri"/>
                <a:ea typeface="ＭＳ Ｐゴシック" charset="0"/>
                <a:cs typeface="Calibri"/>
              </a:rPr>
              <a:t>0</a:t>
            </a:r>
          </a:p>
        </p:txBody>
      </p:sp>
      <p:sp>
        <p:nvSpPr>
          <p:cNvPr id="20" name="Rectangle 19"/>
          <p:cNvSpPr/>
          <p:nvPr/>
        </p:nvSpPr>
        <p:spPr>
          <a:xfrm>
            <a:off x="6076950" y="4675188"/>
            <a:ext cx="282575" cy="32385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FFFFFF">
                    <a:lumMod val="65000"/>
                  </a:srgbClr>
                </a:solidFill>
                <a:effectLst/>
                <a:uLnTx/>
                <a:uFillTx/>
                <a:latin typeface="Calibri"/>
                <a:ea typeface="ＭＳ Ｐゴシック" charset="0"/>
                <a:cs typeface="Calibri"/>
              </a:rPr>
              <a:t>1</a:t>
            </a:r>
          </a:p>
        </p:txBody>
      </p:sp>
      <p:sp>
        <p:nvSpPr>
          <p:cNvPr id="21" name="Rectangle 20"/>
          <p:cNvSpPr/>
          <p:nvPr/>
        </p:nvSpPr>
        <p:spPr>
          <a:xfrm>
            <a:off x="6076950" y="4926013"/>
            <a:ext cx="282575" cy="322262"/>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FFFFFF">
                    <a:lumMod val="65000"/>
                  </a:srgbClr>
                </a:solidFill>
                <a:effectLst/>
                <a:uLnTx/>
                <a:uFillTx/>
                <a:latin typeface="Calibri"/>
                <a:ea typeface="ＭＳ Ｐゴシック" charset="0"/>
                <a:cs typeface="Calibri"/>
              </a:rPr>
              <a:t>2</a:t>
            </a:r>
          </a:p>
        </p:txBody>
      </p:sp>
      <p:sp>
        <p:nvSpPr>
          <p:cNvPr id="22" name="Rectangle 21"/>
          <p:cNvSpPr/>
          <p:nvPr/>
        </p:nvSpPr>
        <p:spPr>
          <a:xfrm>
            <a:off x="6076950" y="5175250"/>
            <a:ext cx="282575" cy="32385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FFFFFF">
                    <a:lumMod val="65000"/>
                  </a:srgbClr>
                </a:solidFill>
                <a:effectLst/>
                <a:uLnTx/>
                <a:uFillTx/>
                <a:latin typeface="Calibri"/>
                <a:ea typeface="ＭＳ Ｐゴシック" charset="0"/>
                <a:cs typeface="Calibri"/>
              </a:rPr>
              <a:t>3</a:t>
            </a:r>
          </a:p>
        </p:txBody>
      </p:sp>
      <p:sp>
        <p:nvSpPr>
          <p:cNvPr id="23" name="Rectangle 22"/>
          <p:cNvSpPr/>
          <p:nvPr/>
        </p:nvSpPr>
        <p:spPr>
          <a:xfrm>
            <a:off x="6076950" y="5426075"/>
            <a:ext cx="282575" cy="322263"/>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FFFFFF">
                    <a:lumMod val="65000"/>
                  </a:srgbClr>
                </a:solidFill>
                <a:effectLst/>
                <a:uLnTx/>
                <a:uFillTx/>
                <a:latin typeface="Calibri"/>
                <a:ea typeface="ＭＳ Ｐゴシック" charset="0"/>
                <a:cs typeface="Calibri"/>
              </a:rPr>
              <a:t>4</a:t>
            </a:r>
          </a:p>
        </p:txBody>
      </p:sp>
      <p:sp>
        <p:nvSpPr>
          <p:cNvPr id="24" name="Rectangle 23"/>
          <p:cNvSpPr/>
          <p:nvPr/>
        </p:nvSpPr>
        <p:spPr>
          <a:xfrm>
            <a:off x="6076950" y="5675313"/>
            <a:ext cx="282575" cy="322262"/>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FFFFFF">
                    <a:lumMod val="65000"/>
                  </a:srgbClr>
                </a:solidFill>
                <a:effectLst/>
                <a:uLnTx/>
                <a:uFillTx/>
                <a:latin typeface="Calibri"/>
                <a:ea typeface="ＭＳ Ｐゴシック" charset="0"/>
                <a:cs typeface="Calibri"/>
              </a:rPr>
              <a:t>5</a:t>
            </a:r>
          </a:p>
        </p:txBody>
      </p:sp>
      <p:sp>
        <p:nvSpPr>
          <p:cNvPr id="25" name="Rectangle 24"/>
          <p:cNvSpPr/>
          <p:nvPr/>
        </p:nvSpPr>
        <p:spPr>
          <a:xfrm>
            <a:off x="6324600" y="4246563"/>
            <a:ext cx="280988" cy="32385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FFFFFF">
                    <a:lumMod val="65000"/>
                  </a:srgbClr>
                </a:solidFill>
                <a:effectLst/>
                <a:uLnTx/>
                <a:uFillTx/>
                <a:latin typeface="Calibri"/>
                <a:ea typeface="ＭＳ Ｐゴシック" charset="0"/>
                <a:cs typeface="Calibri"/>
              </a:rPr>
              <a:t>0</a:t>
            </a:r>
          </a:p>
        </p:txBody>
      </p:sp>
      <p:sp>
        <p:nvSpPr>
          <p:cNvPr id="26" name="Rectangle 25"/>
          <p:cNvSpPr/>
          <p:nvPr/>
        </p:nvSpPr>
        <p:spPr>
          <a:xfrm>
            <a:off x="6605588" y="4246563"/>
            <a:ext cx="280987" cy="32385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FFFFFF">
                    <a:lumMod val="65000"/>
                  </a:srgbClr>
                </a:solidFill>
                <a:effectLst/>
                <a:uLnTx/>
                <a:uFillTx/>
                <a:latin typeface="Calibri"/>
                <a:ea typeface="ＭＳ Ｐゴシック" charset="0"/>
                <a:cs typeface="Calibri"/>
              </a:rPr>
              <a:t>1</a:t>
            </a:r>
          </a:p>
        </p:txBody>
      </p:sp>
      <p:sp>
        <p:nvSpPr>
          <p:cNvPr id="27" name="Rectangle 26"/>
          <p:cNvSpPr/>
          <p:nvPr/>
        </p:nvSpPr>
        <p:spPr>
          <a:xfrm>
            <a:off x="6886575" y="4246563"/>
            <a:ext cx="280988" cy="32385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FFFFFF">
                    <a:lumMod val="65000"/>
                  </a:srgbClr>
                </a:solidFill>
                <a:effectLst/>
                <a:uLnTx/>
                <a:uFillTx/>
                <a:latin typeface="Calibri"/>
                <a:ea typeface="ＭＳ Ｐゴシック" charset="0"/>
                <a:cs typeface="Calibri"/>
              </a:rPr>
              <a:t>2</a:t>
            </a:r>
          </a:p>
        </p:txBody>
      </p:sp>
      <p:sp>
        <p:nvSpPr>
          <p:cNvPr id="28" name="Rectangle 27"/>
          <p:cNvSpPr/>
          <p:nvPr/>
        </p:nvSpPr>
        <p:spPr>
          <a:xfrm>
            <a:off x="7138988" y="4246563"/>
            <a:ext cx="280987" cy="32385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FFFFFF">
                    <a:lumMod val="65000"/>
                  </a:srgbClr>
                </a:solidFill>
                <a:effectLst/>
                <a:uLnTx/>
                <a:uFillTx/>
                <a:latin typeface="Calibri"/>
                <a:ea typeface="ＭＳ Ｐゴシック" charset="0"/>
                <a:cs typeface="Calibri"/>
              </a:rPr>
              <a:t>3</a:t>
            </a:r>
          </a:p>
        </p:txBody>
      </p:sp>
      <p:sp>
        <p:nvSpPr>
          <p:cNvPr id="29" name="Rectangle 28"/>
          <p:cNvSpPr/>
          <p:nvPr/>
        </p:nvSpPr>
        <p:spPr>
          <a:xfrm>
            <a:off x="7415213" y="4246563"/>
            <a:ext cx="280987" cy="32385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FFFFFF">
                    <a:lumMod val="65000"/>
                  </a:srgbClr>
                </a:solidFill>
                <a:effectLst/>
                <a:uLnTx/>
                <a:uFillTx/>
                <a:latin typeface="Calibri"/>
                <a:ea typeface="ＭＳ Ｐゴシック" charset="0"/>
                <a:cs typeface="Calibri"/>
              </a:rPr>
              <a:t>4</a:t>
            </a:r>
          </a:p>
        </p:txBody>
      </p:sp>
      <p:sp>
        <p:nvSpPr>
          <p:cNvPr id="30" name="Rectangle 29"/>
          <p:cNvSpPr/>
          <p:nvPr/>
        </p:nvSpPr>
        <p:spPr>
          <a:xfrm>
            <a:off x="7696200" y="4246563"/>
            <a:ext cx="280988" cy="32385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FFFFFF">
                    <a:lumMod val="65000"/>
                  </a:srgbClr>
                </a:solidFill>
                <a:effectLst/>
                <a:uLnTx/>
                <a:uFillTx/>
                <a:latin typeface="Calibri"/>
                <a:ea typeface="ＭＳ Ｐゴシック" charset="0"/>
                <a:cs typeface="Calibri"/>
              </a:rPr>
              <a:t>5</a:t>
            </a:r>
          </a:p>
        </p:txBody>
      </p:sp>
      <p:sp>
        <p:nvSpPr>
          <p:cNvPr id="31" name="Rectangle 30"/>
          <p:cNvSpPr/>
          <p:nvPr/>
        </p:nvSpPr>
        <p:spPr>
          <a:xfrm>
            <a:off x="7966075" y="4246563"/>
            <a:ext cx="282575" cy="32385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FFFFFF">
                    <a:lumMod val="65000"/>
                  </a:srgbClr>
                </a:solidFill>
                <a:effectLst/>
                <a:uLnTx/>
                <a:uFillTx/>
                <a:latin typeface="Calibri"/>
                <a:ea typeface="ＭＳ Ｐゴシック" charset="0"/>
                <a:cs typeface="Calibri"/>
              </a:rPr>
              <a:t>6</a:t>
            </a:r>
          </a:p>
        </p:txBody>
      </p:sp>
      <p:cxnSp>
        <p:nvCxnSpPr>
          <p:cNvPr id="9244" name="Straight Connector 40"/>
          <p:cNvCxnSpPr>
            <a:cxnSpLocks noChangeShapeType="1"/>
          </p:cNvCxnSpPr>
          <p:nvPr/>
        </p:nvCxnSpPr>
        <p:spPr bwMode="auto">
          <a:xfrm>
            <a:off x="6345238" y="4724400"/>
            <a:ext cx="1928812"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5" name="Straight Connector 41"/>
          <p:cNvCxnSpPr>
            <a:cxnSpLocks noChangeShapeType="1"/>
          </p:cNvCxnSpPr>
          <p:nvPr/>
        </p:nvCxnSpPr>
        <p:spPr bwMode="auto">
          <a:xfrm>
            <a:off x="6369050" y="4956175"/>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6" name="Straight Connector 42"/>
          <p:cNvCxnSpPr>
            <a:cxnSpLocks noChangeShapeType="1"/>
          </p:cNvCxnSpPr>
          <p:nvPr/>
        </p:nvCxnSpPr>
        <p:spPr bwMode="auto">
          <a:xfrm>
            <a:off x="6369050" y="5208588"/>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7" name="Straight Connector 43"/>
          <p:cNvCxnSpPr>
            <a:cxnSpLocks noChangeShapeType="1"/>
          </p:cNvCxnSpPr>
          <p:nvPr/>
        </p:nvCxnSpPr>
        <p:spPr bwMode="auto">
          <a:xfrm>
            <a:off x="6369050" y="5449888"/>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8" name="Straight Connector 44"/>
          <p:cNvCxnSpPr>
            <a:cxnSpLocks noChangeShapeType="1"/>
          </p:cNvCxnSpPr>
          <p:nvPr/>
        </p:nvCxnSpPr>
        <p:spPr bwMode="auto">
          <a:xfrm>
            <a:off x="6369050" y="5707063"/>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pic>
        <p:nvPicPr>
          <p:cNvPr id="9249" name="Picture 41"/>
          <p:cNvPicPr>
            <a:picLocks noChangeAspect="1" noChangeArrowheads="1"/>
          </p:cNvPicPr>
          <p:nvPr/>
        </p:nvPicPr>
        <p:blipFill>
          <a:blip r:embed="rId13">
            <a:extLst>
              <a:ext uri="{28A0092B-C50C-407E-A947-70E740481C1C}">
                <a14:useLocalDpi xmlns:a14="http://schemas.microsoft.com/office/drawing/2010/main" val="0"/>
              </a:ext>
            </a:extLst>
          </a:blip>
          <a:srcRect l="49107" t="21365" r="4668" b="12529"/>
          <a:stretch>
            <a:fillRect/>
          </a:stretch>
        </p:blipFill>
        <p:spPr bwMode="auto">
          <a:xfrm>
            <a:off x="5738813" y="3733800"/>
            <a:ext cx="3067050" cy="288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 Box 4"/>
          <p:cNvSpPr txBox="1">
            <a:spLocks noChangeArrowheads="1"/>
          </p:cNvSpPr>
          <p:nvPr>
            <p:custDataLst>
              <p:tags r:id="rId8"/>
            </p:custDataLst>
          </p:nvPr>
        </p:nvSpPr>
        <p:spPr bwMode="auto">
          <a:xfrm>
            <a:off x="457200" y="4470698"/>
            <a:ext cx="4535610" cy="461665"/>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(2)  </a:t>
            </a:r>
            <a:r>
              <a:rPr kumimoji="0" lang="en-US" sz="2400" b="1" i="1" u="none" strike="noStrike" kern="1200" cap="none" spc="0" normalizeH="0" baseline="0" noProof="0" dirty="0" smtClean="0">
                <a:ln>
                  <a:noFill/>
                </a:ln>
                <a:solidFill>
                  <a:srgbClr val="C00000"/>
                </a:solidFill>
                <a:effectLst/>
                <a:uLnTx/>
                <a:uFillTx/>
                <a:latin typeface="Cambria" panose="02040503050406030204" pitchFamily="18" charset="0"/>
                <a:ea typeface="MS PGothic" pitchFamily="34" charset="-128"/>
                <a:cs typeface="+mn-cs"/>
              </a:rPr>
              <a:t>Bugs!</a:t>
            </a:r>
            <a:r>
              <a:rPr kumimoji="0" lang="en-US" sz="2400" b="0" i="0" u="none" strike="noStrike" kern="1200" cap="none" spc="0" normalizeH="0" baseline="0" noProof="0" dirty="0" smtClean="0">
                <a:ln>
                  <a:noFill/>
                </a:ln>
                <a:solidFill>
                  <a:srgbClr val="C00000"/>
                </a:solidFill>
                <a:effectLst/>
                <a:uLnTx/>
                <a:uFillTx/>
                <a:latin typeface="Cambria" panose="02040503050406030204" pitchFamily="18" charset="0"/>
                <a:ea typeface="MS PGothic" pitchFamily="34" charset="-128"/>
                <a:cs typeface="+mn-cs"/>
              </a:rPr>
              <a:t>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Can you fix them?!</a:t>
            </a:r>
            <a:endParaRPr kumimoji="0" lang="en-US" sz="2400" b="1" i="0" u="none" strike="noStrike" kern="1200" cap="none" spc="0" normalizeH="0" baseline="0" noProof="0" dirty="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endParaRPr>
          </a:p>
        </p:txBody>
      </p:sp>
      <p:sp>
        <p:nvSpPr>
          <p:cNvPr id="4" name="Rectangle 3"/>
          <p:cNvSpPr/>
          <p:nvPr/>
        </p:nvSpPr>
        <p:spPr>
          <a:xfrm>
            <a:off x="8607418" y="4015730"/>
            <a:ext cx="460382" cy="369332"/>
          </a:xfrm>
          <a:prstGeom prst="rect">
            <a:avLst/>
          </a:prstGeom>
          <a:solidFill>
            <a:schemeClr val="bg1">
              <a:lumMod val="85000"/>
            </a:schemeClr>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b2</a:t>
            </a:r>
            <a:endParaRPr kumimoji="0" lang="en-US" sz="1800" b="0" i="0" u="none" strike="noStrike" kern="1200" cap="none" spc="0" normalizeH="0" baseline="0" noProof="0" dirty="0">
              <a:ln>
                <a:noFill/>
              </a:ln>
              <a:solidFill>
                <a:srgbClr val="000000"/>
              </a:solidFill>
              <a:effectLst/>
              <a:uLnTx/>
              <a:uFillTx/>
              <a:ea typeface="MS PGothic" pitchFamily="34" charset="-128"/>
            </a:endParaRPr>
          </a:p>
        </p:txBody>
      </p:sp>
      <p:sp>
        <p:nvSpPr>
          <p:cNvPr id="34" name="Line 23"/>
          <p:cNvSpPr>
            <a:spLocks noChangeShapeType="1"/>
          </p:cNvSpPr>
          <p:nvPr>
            <p:custDataLst>
              <p:tags r:id="rId9"/>
            </p:custDataLst>
          </p:nvPr>
        </p:nvSpPr>
        <p:spPr bwMode="auto">
          <a:xfrm>
            <a:off x="4952999" y="4095690"/>
            <a:ext cx="785814" cy="655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35" name="Text Box 4"/>
          <p:cNvSpPr txBox="1">
            <a:spLocks noChangeArrowheads="1"/>
          </p:cNvSpPr>
          <p:nvPr>
            <p:custDataLst>
              <p:tags r:id="rId10"/>
            </p:custDataLst>
          </p:nvPr>
        </p:nvSpPr>
        <p:spPr bwMode="auto">
          <a:xfrm>
            <a:off x="152399" y="6067723"/>
            <a:ext cx="4535610" cy="461665"/>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Name(s) ___________________________</a:t>
            </a:r>
            <a:endParaRPr kumimoji="0" lang="en-US" sz="2400" b="1" i="0" u="none" strike="noStrike" kern="1200" cap="none" spc="0" normalizeH="0" baseline="0" noProof="0" dirty="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endParaRPr>
          </a:p>
        </p:txBody>
      </p:sp>
      <p:sp>
        <p:nvSpPr>
          <p:cNvPr id="2" name="Rectangle 1"/>
          <p:cNvSpPr/>
          <p:nvPr/>
        </p:nvSpPr>
        <p:spPr>
          <a:xfrm>
            <a:off x="7912768" y="6592636"/>
            <a:ext cx="1172116" cy="215444"/>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FFFFFF">
                    <a:lumMod val="75000"/>
                  </a:srgbClr>
                </a:solidFill>
                <a:effectLst/>
                <a:uLnTx/>
                <a:uFillTx/>
                <a:latin typeface="Calibri" panose="020F0502020204030204" pitchFamily="34" charset="0"/>
                <a:ea typeface="MS PGothic" pitchFamily="34" charset="-128"/>
                <a:cs typeface="+mn-cs"/>
              </a:rPr>
              <a:t>b2.addMoveBUG(3,'O')</a:t>
            </a:r>
            <a:endParaRPr kumimoji="0" lang="en-US" sz="800" b="0" i="0" u="none" strike="noStrike" kern="1200" cap="none" spc="0" normalizeH="0" baseline="0" noProof="0" dirty="0">
              <a:ln>
                <a:noFill/>
              </a:ln>
              <a:solidFill>
                <a:srgbClr val="FFFFFF">
                  <a:lumMod val="75000"/>
                </a:srgbClr>
              </a:solidFill>
              <a:effectLst/>
              <a:uLnTx/>
              <a:uFillTx/>
              <a:latin typeface="Calibri" panose="020F0502020204030204" pitchFamily="34" charset="0"/>
              <a:ea typeface="MS PGothic" pitchFamily="34" charset="-128"/>
              <a:cs typeface="+mn-cs"/>
            </a:endParaRPr>
          </a:p>
        </p:txBody>
      </p:sp>
      <p:sp>
        <p:nvSpPr>
          <p:cNvPr id="38" name="TextBox 37"/>
          <p:cNvSpPr txBox="1"/>
          <p:nvPr/>
        </p:nvSpPr>
        <p:spPr>
          <a:xfrm>
            <a:off x="65470" y="1463244"/>
            <a:ext cx="882315" cy="276999"/>
          </a:xfrm>
          <a:prstGeom prst="rect">
            <a:avLst/>
          </a:prstGeom>
          <a:solidFill>
            <a:schemeClr val="bg1"/>
          </a:solidFill>
          <a:ln>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effectLst/>
                <a:uLnTx/>
                <a:uFillTx/>
                <a:latin typeface="Cambria" panose="02040503050406030204" pitchFamily="18" charset="0"/>
                <a:ea typeface="MS PGothic" pitchFamily="34" charset="-128"/>
                <a:cs typeface="+mn-cs"/>
              </a:rPr>
              <a:t>shortcut</a:t>
            </a:r>
            <a:endParaRPr kumimoji="0" lang="en-US" sz="1200" b="0" i="0" u="none" strike="noStrike" kern="1200" cap="none" spc="0" normalizeH="0" baseline="0" noProof="0" dirty="0">
              <a:ln>
                <a:noFill/>
              </a:ln>
              <a:effectLst/>
              <a:uLnTx/>
              <a:uFillTx/>
              <a:latin typeface="Cambria" panose="02040503050406030204" pitchFamily="18" charset="0"/>
              <a:ea typeface="MS PGothic" pitchFamily="34" charset="-128"/>
              <a:cs typeface="+mn-cs"/>
            </a:endParaRPr>
          </a:p>
        </p:txBody>
      </p:sp>
    </p:spTree>
    <p:extLst>
      <p:ext uri="{BB962C8B-B14F-4D97-AF65-F5344CB8AC3E}">
        <p14:creationId xmlns:p14="http://schemas.microsoft.com/office/powerpoint/2010/main" val="288740142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4"/>
          <p:cNvSpPr txBox="1">
            <a:spLocks noChangeArrowheads="1"/>
          </p:cNvSpPr>
          <p:nvPr/>
        </p:nvSpPr>
        <p:spPr bwMode="auto">
          <a:xfrm>
            <a:off x="306388" y="301625"/>
            <a:ext cx="4527550" cy="9255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t>Based on </a:t>
            </a:r>
            <a:r>
              <a:rPr lang="en-US" sz="1800" b="1">
                <a:latin typeface="Courier New" pitchFamily="49" charset="0"/>
              </a:rPr>
              <a:t>favChild</a:t>
            </a:r>
            <a:r>
              <a:rPr lang="en-US" sz="1800"/>
              <a:t>, write </a:t>
            </a:r>
            <a:r>
              <a:rPr lang="en-US" sz="1800" b="1">
                <a:latin typeface="Courier New" pitchFamily="49" charset="0"/>
              </a:rPr>
              <a:t>favGChild</a:t>
            </a:r>
            <a:r>
              <a:rPr lang="en-US" sz="1800"/>
              <a:t> to return the first </a:t>
            </a:r>
            <a:r>
              <a:rPr lang="en-US" sz="1800" b="1" i="1"/>
              <a:t>grandchild</a:t>
            </a:r>
            <a:r>
              <a:rPr lang="en-US" sz="1800"/>
              <a:t> alphabetically - or return </a:t>
            </a:r>
            <a:r>
              <a:rPr lang="en-US" sz="1800" b="1">
                <a:solidFill>
                  <a:srgbClr val="008000"/>
                </a:solidFill>
                <a:latin typeface="Courier New" pitchFamily="49" charset="0"/>
              </a:rPr>
              <a:t>'no one'</a:t>
            </a:r>
            <a:r>
              <a:rPr lang="en-US" sz="1800"/>
              <a:t> if there are none.</a:t>
            </a:r>
          </a:p>
        </p:txBody>
      </p:sp>
      <p:sp>
        <p:nvSpPr>
          <p:cNvPr id="78851" name="Rectangle 7"/>
          <p:cNvSpPr>
            <a:spLocks noChangeArrowheads="1"/>
          </p:cNvSpPr>
          <p:nvPr/>
        </p:nvSpPr>
        <p:spPr bwMode="auto">
          <a:xfrm>
            <a:off x="222250" y="1752600"/>
            <a:ext cx="56721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solidFill>
                  <a:srgbClr val="E38B21"/>
                </a:solidFill>
                <a:latin typeface="Courier New" pitchFamily="49" charset="0"/>
              </a:rPr>
              <a:t>def</a:t>
            </a:r>
            <a:r>
              <a:rPr lang="en-US" b="1">
                <a:latin typeface="Courier New" pitchFamily="49" charset="0"/>
              </a:rPr>
              <a:t> favGChild( person, Tree ):</a:t>
            </a:r>
          </a:p>
          <a:p>
            <a:pPr algn="l"/>
            <a:r>
              <a:rPr lang="en-US" b="1">
                <a:latin typeface="Courier New" pitchFamily="49" charset="0"/>
              </a:rPr>
              <a:t>    GC = []</a:t>
            </a:r>
          </a:p>
        </p:txBody>
      </p:sp>
      <p:sp>
        <p:nvSpPr>
          <p:cNvPr id="78852" name="Rectangle 28"/>
          <p:cNvSpPr>
            <a:spLocks noChangeArrowheads="1"/>
          </p:cNvSpPr>
          <p:nvPr/>
        </p:nvSpPr>
        <p:spPr bwMode="auto">
          <a:xfrm>
            <a:off x="5522913" y="207963"/>
            <a:ext cx="3278187"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400" b="1">
                <a:solidFill>
                  <a:srgbClr val="E38B21"/>
                </a:solidFill>
                <a:latin typeface="Courier New" pitchFamily="49" charset="0"/>
              </a:rPr>
              <a:t>def</a:t>
            </a:r>
            <a:r>
              <a:rPr lang="en-US" sz="1400" b="1">
                <a:latin typeface="Courier New" pitchFamily="49" charset="0"/>
              </a:rPr>
              <a:t> favChild( person, Tree ):</a:t>
            </a:r>
          </a:p>
          <a:p>
            <a:pPr algn="l"/>
            <a:r>
              <a:rPr lang="en-US" sz="1400" b="1">
                <a:latin typeface="Courier New" pitchFamily="49" charset="0"/>
              </a:rPr>
              <a:t>   </a:t>
            </a:r>
            <a:r>
              <a:rPr lang="en-US" sz="1400" b="1">
                <a:solidFill>
                  <a:srgbClr val="E38B21"/>
                </a:solidFill>
                <a:latin typeface="Courier New" pitchFamily="49" charset="0"/>
              </a:rPr>
              <a:t>if</a:t>
            </a:r>
            <a:r>
              <a:rPr lang="en-US" sz="1400" b="1">
                <a:latin typeface="Courier New" pitchFamily="49" charset="0"/>
              </a:rPr>
              <a:t> Tree.</a:t>
            </a:r>
            <a:r>
              <a:rPr lang="en-US" sz="1400" b="1">
                <a:solidFill>
                  <a:srgbClr val="D917DD"/>
                </a:solidFill>
                <a:latin typeface="Courier New" pitchFamily="49" charset="0"/>
              </a:rPr>
              <a:t>has_key</a:t>
            </a:r>
            <a:r>
              <a:rPr lang="en-US" sz="1400" b="1">
                <a:latin typeface="Courier New" pitchFamily="49" charset="0"/>
              </a:rPr>
              <a:t>( person ):</a:t>
            </a:r>
          </a:p>
          <a:p>
            <a:pPr algn="l"/>
            <a:r>
              <a:rPr lang="en-US" sz="1400" b="1">
                <a:latin typeface="Courier New" pitchFamily="49" charset="0"/>
              </a:rPr>
              <a:t>      Kids = Tree[person]</a:t>
            </a:r>
          </a:p>
          <a:p>
            <a:pPr algn="l"/>
            <a:r>
              <a:rPr lang="en-US" sz="1400" b="1">
                <a:latin typeface="Courier New" pitchFamily="49" charset="0"/>
              </a:rPr>
              <a:t>      Kids.sort()</a:t>
            </a:r>
          </a:p>
          <a:p>
            <a:pPr algn="l"/>
            <a:r>
              <a:rPr lang="en-US" sz="1400" b="1">
                <a:latin typeface="Courier New" pitchFamily="49" charset="0"/>
              </a:rPr>
              <a:t>      </a:t>
            </a:r>
            <a:r>
              <a:rPr lang="en-US" sz="1400" b="1">
                <a:solidFill>
                  <a:srgbClr val="E38B21"/>
                </a:solidFill>
                <a:latin typeface="Courier New" pitchFamily="49" charset="0"/>
              </a:rPr>
              <a:t>return</a:t>
            </a:r>
            <a:r>
              <a:rPr lang="en-US" sz="1400" b="1">
                <a:latin typeface="Courier New" pitchFamily="49" charset="0"/>
              </a:rPr>
              <a:t> Kids[0]</a:t>
            </a:r>
          </a:p>
          <a:p>
            <a:pPr algn="l"/>
            <a:r>
              <a:rPr lang="en-US" sz="1400" b="1">
                <a:latin typeface="Courier New" pitchFamily="49" charset="0"/>
              </a:rPr>
              <a:t>   </a:t>
            </a:r>
            <a:r>
              <a:rPr lang="en-US" sz="1400" b="1">
                <a:solidFill>
                  <a:srgbClr val="E38B21"/>
                </a:solidFill>
                <a:latin typeface="Courier New" pitchFamily="49" charset="0"/>
              </a:rPr>
              <a:t>else</a:t>
            </a:r>
            <a:r>
              <a:rPr lang="en-US" sz="1400" b="1">
                <a:latin typeface="Courier New" pitchFamily="49" charset="0"/>
              </a:rPr>
              <a:t>:</a:t>
            </a:r>
          </a:p>
          <a:p>
            <a:pPr algn="l"/>
            <a:r>
              <a:rPr lang="en-US" sz="1400" b="1">
                <a:latin typeface="Courier New" pitchFamily="49" charset="0"/>
              </a:rPr>
              <a:t>      </a:t>
            </a:r>
            <a:r>
              <a:rPr lang="en-US" sz="1400" b="1">
                <a:solidFill>
                  <a:srgbClr val="E38B21"/>
                </a:solidFill>
                <a:latin typeface="Courier New" pitchFamily="49" charset="0"/>
              </a:rPr>
              <a:t>return</a:t>
            </a:r>
            <a:r>
              <a:rPr lang="en-US" sz="1400" b="1">
                <a:latin typeface="Courier New" pitchFamily="49" charset="0"/>
              </a:rPr>
              <a:t> </a:t>
            </a:r>
            <a:r>
              <a:rPr lang="en-US" sz="1400" b="1">
                <a:solidFill>
                  <a:srgbClr val="0FA10C"/>
                </a:solidFill>
                <a:latin typeface="Courier New" pitchFamily="49" charset="0"/>
              </a:rPr>
              <a:t>'no children'</a:t>
            </a:r>
            <a:endParaRPr lang="en-US" sz="1400" b="1">
              <a:latin typeface="Courier New" pitchFamily="49" charset="0"/>
            </a:endParaRPr>
          </a:p>
        </p:txBody>
      </p:sp>
      <p:sp>
        <p:nvSpPr>
          <p:cNvPr id="78853" name="Text Box 29"/>
          <p:cNvSpPr txBox="1">
            <a:spLocks noChangeArrowheads="1"/>
          </p:cNvSpPr>
          <p:nvPr/>
        </p:nvSpPr>
        <p:spPr bwMode="auto">
          <a:xfrm>
            <a:off x="3048000" y="2219325"/>
            <a:ext cx="26082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a:latin typeface="Comic Sans MS" pitchFamily="66" charset="0"/>
              </a:rPr>
              <a:t>our list of GChildren</a:t>
            </a:r>
          </a:p>
        </p:txBody>
      </p:sp>
      <p:sp>
        <p:nvSpPr>
          <p:cNvPr id="78854" name="Ink 30"/>
          <p:cNvSpPr>
            <a:spLocks noRot="1" noChangeAspect="1" noEditPoints="1" noChangeArrowheads="1" noChangeShapeType="1" noTextEdit="1"/>
          </p:cNvSpPr>
          <p:nvPr/>
        </p:nvSpPr>
        <p:spPr bwMode="auto">
          <a:xfrm>
            <a:off x="957263" y="2608263"/>
            <a:ext cx="465137" cy="655637"/>
          </a:xfrm>
          <a:custGeom>
            <a:avLst/>
            <a:gdLst>
              <a:gd name="T0" fmla="*/ 2147483647 w 1293"/>
              <a:gd name="T1" fmla="*/ 2147483647 h 1820"/>
              <a:gd name="T2" fmla="*/ 2147483647 w 1293"/>
              <a:gd name="T3" fmla="*/ 2147483647 h 1820"/>
              <a:gd name="T4" fmla="*/ 2147483647 w 1293"/>
              <a:gd name="T5" fmla="*/ 2147483647 h 1820"/>
              <a:gd name="T6" fmla="*/ 2147483647 w 1293"/>
              <a:gd name="T7" fmla="*/ 2147483647 h 1820"/>
              <a:gd name="T8" fmla="*/ 2147483647 w 1293"/>
              <a:gd name="T9" fmla="*/ 2147483647 h 1820"/>
              <a:gd name="T10" fmla="*/ 2147483647 w 1293"/>
              <a:gd name="T11" fmla="*/ 2147483647 h 1820"/>
              <a:gd name="T12" fmla="*/ 2147483647 w 1293"/>
              <a:gd name="T13" fmla="*/ 2147483647 h 1820"/>
              <a:gd name="T14" fmla="*/ 2147483647 w 1293"/>
              <a:gd name="T15" fmla="*/ 2147483647 h 1820"/>
              <a:gd name="T16" fmla="*/ 2147483647 w 1293"/>
              <a:gd name="T17" fmla="*/ 2147483647 h 1820"/>
              <a:gd name="T18" fmla="*/ 2147483647 w 1293"/>
              <a:gd name="T19" fmla="*/ 2147483647 h 1820"/>
              <a:gd name="T20" fmla="*/ 2147483647 w 1293"/>
              <a:gd name="T21" fmla="*/ 0 h 1820"/>
              <a:gd name="T22" fmla="*/ 2147483647 w 1293"/>
              <a:gd name="T23" fmla="*/ 2147483647 h 1820"/>
              <a:gd name="T24" fmla="*/ 2147483647 w 1293"/>
              <a:gd name="T25" fmla="*/ 2147483647 h 1820"/>
              <a:gd name="T26" fmla="*/ 2147483647 w 1293"/>
              <a:gd name="T27" fmla="*/ 2147483647 h 1820"/>
              <a:gd name="T28" fmla="*/ 2147483647 w 1293"/>
              <a:gd name="T29" fmla="*/ 2147483647 h 1820"/>
              <a:gd name="T30" fmla="*/ 2147483647 w 1293"/>
              <a:gd name="T31" fmla="*/ 2147483647 h 1820"/>
              <a:gd name="T32" fmla="*/ 2147483647 w 1293"/>
              <a:gd name="T33" fmla="*/ 2147483647 h 1820"/>
              <a:gd name="T34" fmla="*/ 2147483647 w 1293"/>
              <a:gd name="T35" fmla="*/ 2147483647 h 1820"/>
              <a:gd name="T36" fmla="*/ 2147483647 w 1293"/>
              <a:gd name="T37" fmla="*/ 2147483647 h 1820"/>
              <a:gd name="T38" fmla="*/ 2147483647 w 1293"/>
              <a:gd name="T39" fmla="*/ 2147483647 h 1820"/>
              <a:gd name="T40" fmla="*/ 2147483647 w 1293"/>
              <a:gd name="T41" fmla="*/ 2147483647 h 1820"/>
              <a:gd name="T42" fmla="*/ 2147483647 w 1293"/>
              <a:gd name="T43" fmla="*/ 2147483647 h 18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93"/>
              <a:gd name="T67" fmla="*/ 0 h 1820"/>
              <a:gd name="T68" fmla="*/ 1293 w 1293"/>
              <a:gd name="T69" fmla="*/ 1820 h 18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93" h="1820" extrusionOk="0">
                <a:moveTo>
                  <a:pt x="582" y="961"/>
                </a:moveTo>
                <a:cubicBezTo>
                  <a:pt x="561" y="972"/>
                  <a:pt x="601" y="976"/>
                  <a:pt x="604" y="1019"/>
                </a:cubicBezTo>
                <a:cubicBezTo>
                  <a:pt x="607" y="1058"/>
                  <a:pt x="597" y="1101"/>
                  <a:pt x="590" y="1139"/>
                </a:cubicBezTo>
                <a:cubicBezTo>
                  <a:pt x="580" y="1189"/>
                  <a:pt x="570" y="1256"/>
                  <a:pt x="536" y="1296"/>
                </a:cubicBezTo>
                <a:cubicBezTo>
                  <a:pt x="529" y="1302"/>
                  <a:pt x="522" y="1309"/>
                  <a:pt x="515" y="1315"/>
                </a:cubicBezTo>
              </a:path>
              <a:path w="1293" h="1820" extrusionOk="0">
                <a:moveTo>
                  <a:pt x="572" y="737"/>
                </a:moveTo>
                <a:cubicBezTo>
                  <a:pt x="532" y="711"/>
                  <a:pt x="501" y="700"/>
                  <a:pt x="453" y="694"/>
                </a:cubicBezTo>
              </a:path>
              <a:path w="1293" h="1820" extrusionOk="0">
                <a:moveTo>
                  <a:pt x="1224" y="360"/>
                </a:moveTo>
                <a:cubicBezTo>
                  <a:pt x="1257" y="293"/>
                  <a:pt x="1295" y="223"/>
                  <a:pt x="1292" y="146"/>
                </a:cubicBezTo>
                <a:cubicBezTo>
                  <a:pt x="1291" y="113"/>
                  <a:pt x="1282" y="41"/>
                  <a:pt x="1254" y="17"/>
                </a:cubicBezTo>
                <a:cubicBezTo>
                  <a:pt x="1234" y="3"/>
                  <a:pt x="1225" y="-1"/>
                  <a:pt x="1206" y="0"/>
                </a:cubicBezTo>
                <a:cubicBezTo>
                  <a:pt x="1161" y="56"/>
                  <a:pt x="1146" y="109"/>
                  <a:pt x="1125" y="178"/>
                </a:cubicBezTo>
                <a:cubicBezTo>
                  <a:pt x="1030" y="485"/>
                  <a:pt x="984" y="808"/>
                  <a:pt x="988" y="1129"/>
                </a:cubicBezTo>
                <a:cubicBezTo>
                  <a:pt x="990" y="1296"/>
                  <a:pt x="1087" y="1638"/>
                  <a:pt x="1007" y="1793"/>
                </a:cubicBezTo>
                <a:cubicBezTo>
                  <a:pt x="985" y="1835"/>
                  <a:pt x="1013" y="1802"/>
                  <a:pt x="987" y="1770"/>
                </a:cubicBezTo>
              </a:path>
              <a:path w="1293" h="1820" extrusionOk="0">
                <a:moveTo>
                  <a:pt x="895" y="1483"/>
                </a:moveTo>
                <a:cubicBezTo>
                  <a:pt x="878" y="1418"/>
                  <a:pt x="853" y="1352"/>
                  <a:pt x="843" y="1285"/>
                </a:cubicBezTo>
                <a:cubicBezTo>
                  <a:pt x="837" y="1245"/>
                  <a:pt x="907" y="1230"/>
                  <a:pt x="938" y="1222"/>
                </a:cubicBezTo>
                <a:cubicBezTo>
                  <a:pt x="1011" y="1203"/>
                  <a:pt x="1084" y="1187"/>
                  <a:pt x="1156" y="1164"/>
                </a:cubicBezTo>
                <a:cubicBezTo>
                  <a:pt x="1221" y="1141"/>
                  <a:pt x="1243" y="1133"/>
                  <a:pt x="1285" y="1113"/>
                </a:cubicBezTo>
              </a:path>
              <a:path w="1293" h="1820" extrusionOk="0">
                <a:moveTo>
                  <a:pt x="3" y="1727"/>
                </a:moveTo>
                <a:cubicBezTo>
                  <a:pt x="0" y="1750"/>
                  <a:pt x="-2" y="1757"/>
                  <a:pt x="10" y="1770"/>
                </a:cubicBezTo>
              </a:path>
            </a:pathLst>
          </a:custGeom>
          <a:noFill/>
          <a:ln w="34925"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55" name="Ink 31"/>
          <p:cNvSpPr>
            <a:spLocks noRot="1" noChangeAspect="1" noEditPoints="1" noChangeArrowheads="1" noChangeShapeType="1" noTextEdit="1"/>
          </p:cNvSpPr>
          <p:nvPr/>
        </p:nvSpPr>
        <p:spPr bwMode="auto">
          <a:xfrm>
            <a:off x="1638300" y="2497138"/>
            <a:ext cx="3562350" cy="747712"/>
          </a:xfrm>
          <a:custGeom>
            <a:avLst/>
            <a:gdLst>
              <a:gd name="T0" fmla="*/ 2147483647 w 9892"/>
              <a:gd name="T1" fmla="*/ 2147483647 h 2079"/>
              <a:gd name="T2" fmla="*/ 2147483647 w 9892"/>
              <a:gd name="T3" fmla="*/ 2147483647 h 2079"/>
              <a:gd name="T4" fmla="*/ 2147483647 w 9892"/>
              <a:gd name="T5" fmla="*/ 2147483647 h 2079"/>
              <a:gd name="T6" fmla="*/ 2147483647 w 9892"/>
              <a:gd name="T7" fmla="*/ 2147483647 h 2079"/>
              <a:gd name="T8" fmla="*/ 2147483647 w 9892"/>
              <a:gd name="T9" fmla="*/ 2147483647 h 2079"/>
              <a:gd name="T10" fmla="*/ 2147483647 w 9892"/>
              <a:gd name="T11" fmla="*/ 2147483647 h 2079"/>
              <a:gd name="T12" fmla="*/ 2147483647 w 9892"/>
              <a:gd name="T13" fmla="*/ 2147483647 h 2079"/>
              <a:gd name="T14" fmla="*/ 2147483647 w 9892"/>
              <a:gd name="T15" fmla="*/ 2147483647 h 2079"/>
              <a:gd name="T16" fmla="*/ 2147483647 w 9892"/>
              <a:gd name="T17" fmla="*/ 2147483647 h 2079"/>
              <a:gd name="T18" fmla="*/ 2147483647 w 9892"/>
              <a:gd name="T19" fmla="*/ 2147483647 h 2079"/>
              <a:gd name="T20" fmla="*/ 2147483647 w 9892"/>
              <a:gd name="T21" fmla="*/ 2147483647 h 2079"/>
              <a:gd name="T22" fmla="*/ 2147483647 w 9892"/>
              <a:gd name="T23" fmla="*/ 2147483647 h 2079"/>
              <a:gd name="T24" fmla="*/ 2147483647 w 9892"/>
              <a:gd name="T25" fmla="*/ 2147483647 h 2079"/>
              <a:gd name="T26" fmla="*/ 2147483647 w 9892"/>
              <a:gd name="T27" fmla="*/ 2147483647 h 2079"/>
              <a:gd name="T28" fmla="*/ 2147483647 w 9892"/>
              <a:gd name="T29" fmla="*/ 2147483647 h 2079"/>
              <a:gd name="T30" fmla="*/ 2147483647 w 9892"/>
              <a:gd name="T31" fmla="*/ 2147483647 h 2079"/>
              <a:gd name="T32" fmla="*/ 2147483647 w 9892"/>
              <a:gd name="T33" fmla="*/ 2147483647 h 2079"/>
              <a:gd name="T34" fmla="*/ 2147483647 w 9892"/>
              <a:gd name="T35" fmla="*/ 2147483647 h 2079"/>
              <a:gd name="T36" fmla="*/ 2147483647 w 9892"/>
              <a:gd name="T37" fmla="*/ 2147483647 h 2079"/>
              <a:gd name="T38" fmla="*/ 2147483647 w 9892"/>
              <a:gd name="T39" fmla="*/ 2147483647 h 2079"/>
              <a:gd name="T40" fmla="*/ 2147483647 w 9892"/>
              <a:gd name="T41" fmla="*/ 2147483647 h 2079"/>
              <a:gd name="T42" fmla="*/ 2147483647 w 9892"/>
              <a:gd name="T43" fmla="*/ 2147483647 h 2079"/>
              <a:gd name="T44" fmla="*/ 2147483647 w 9892"/>
              <a:gd name="T45" fmla="*/ 2147483647 h 2079"/>
              <a:gd name="T46" fmla="*/ 2147483647 w 9892"/>
              <a:gd name="T47" fmla="*/ 2147483647 h 2079"/>
              <a:gd name="T48" fmla="*/ 2147483647 w 9892"/>
              <a:gd name="T49" fmla="*/ 2147483647 h 2079"/>
              <a:gd name="T50" fmla="*/ 2147483647 w 9892"/>
              <a:gd name="T51" fmla="*/ 2147483647 h 2079"/>
              <a:gd name="T52" fmla="*/ 2147483647 w 9892"/>
              <a:gd name="T53" fmla="*/ 2147483647 h 2079"/>
              <a:gd name="T54" fmla="*/ 2147483647 w 9892"/>
              <a:gd name="T55" fmla="*/ 2147483647 h 2079"/>
              <a:gd name="T56" fmla="*/ 2147483647 w 9892"/>
              <a:gd name="T57" fmla="*/ 2147483647 h 2079"/>
              <a:gd name="T58" fmla="*/ 2147483647 w 9892"/>
              <a:gd name="T59" fmla="*/ 2147483647 h 2079"/>
              <a:gd name="T60" fmla="*/ 2147483647 w 9892"/>
              <a:gd name="T61" fmla="*/ 2147483647 h 2079"/>
              <a:gd name="T62" fmla="*/ 2147483647 w 9892"/>
              <a:gd name="T63" fmla="*/ 2147483647 h 2079"/>
              <a:gd name="T64" fmla="*/ 2147483647 w 9892"/>
              <a:gd name="T65" fmla="*/ 2147483647 h 2079"/>
              <a:gd name="T66" fmla="*/ 2147483647 w 9892"/>
              <a:gd name="T67" fmla="*/ 2147483647 h 2079"/>
              <a:gd name="T68" fmla="*/ 2147483647 w 9892"/>
              <a:gd name="T69" fmla="*/ 2147483647 h 2079"/>
              <a:gd name="T70" fmla="*/ 2147483647 w 9892"/>
              <a:gd name="T71" fmla="*/ 2147483647 h 2079"/>
              <a:gd name="T72" fmla="*/ 2147483647 w 9892"/>
              <a:gd name="T73" fmla="*/ 2147483647 h 2079"/>
              <a:gd name="T74" fmla="*/ 2147483647 w 9892"/>
              <a:gd name="T75" fmla="*/ 2147483647 h 2079"/>
              <a:gd name="T76" fmla="*/ 2147483647 w 9892"/>
              <a:gd name="T77" fmla="*/ 2147483647 h 2079"/>
              <a:gd name="T78" fmla="*/ 2147483647 w 9892"/>
              <a:gd name="T79" fmla="*/ 2147483647 h 2079"/>
              <a:gd name="T80" fmla="*/ 2147483647 w 9892"/>
              <a:gd name="T81" fmla="*/ 0 h 2079"/>
              <a:gd name="T82" fmla="*/ 2147483647 w 9892"/>
              <a:gd name="T83" fmla="*/ 2147483647 h 2079"/>
              <a:gd name="T84" fmla="*/ 2147483647 w 9892"/>
              <a:gd name="T85" fmla="*/ 2147483647 h 2079"/>
              <a:gd name="T86" fmla="*/ 2147483647 w 9892"/>
              <a:gd name="T87" fmla="*/ 2147483647 h 2079"/>
              <a:gd name="T88" fmla="*/ 2147483647 w 9892"/>
              <a:gd name="T89" fmla="*/ 2147483647 h 2079"/>
              <a:gd name="T90" fmla="*/ 2147483647 w 9892"/>
              <a:gd name="T91" fmla="*/ 2147483647 h 2079"/>
              <a:gd name="T92" fmla="*/ 2147483647 w 9892"/>
              <a:gd name="T93" fmla="*/ 2147483647 h 2079"/>
              <a:gd name="T94" fmla="*/ 2147483647 w 9892"/>
              <a:gd name="T95" fmla="*/ 2147483647 h 207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892"/>
              <a:gd name="T145" fmla="*/ 0 h 2079"/>
              <a:gd name="T146" fmla="*/ 9892 w 9892"/>
              <a:gd name="T147" fmla="*/ 2079 h 207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892" h="2079" extrusionOk="0">
                <a:moveTo>
                  <a:pt x="317" y="866"/>
                </a:moveTo>
                <a:cubicBezTo>
                  <a:pt x="343" y="920"/>
                  <a:pt x="325" y="966"/>
                  <a:pt x="322" y="1031"/>
                </a:cubicBezTo>
                <a:cubicBezTo>
                  <a:pt x="317" y="1128"/>
                  <a:pt x="313" y="1226"/>
                  <a:pt x="312" y="1323"/>
                </a:cubicBezTo>
                <a:cubicBezTo>
                  <a:pt x="311" y="1396"/>
                  <a:pt x="316" y="1471"/>
                  <a:pt x="314" y="1544"/>
                </a:cubicBezTo>
                <a:cubicBezTo>
                  <a:pt x="313" y="1567"/>
                  <a:pt x="299" y="1618"/>
                  <a:pt x="322" y="1553"/>
                </a:cubicBezTo>
              </a:path>
              <a:path w="9892" h="2079" extrusionOk="0">
                <a:moveTo>
                  <a:pt x="93" y="1002"/>
                </a:moveTo>
                <a:cubicBezTo>
                  <a:pt x="73" y="980"/>
                  <a:pt x="-24" y="907"/>
                  <a:pt x="7" y="866"/>
                </a:cubicBezTo>
                <a:cubicBezTo>
                  <a:pt x="53" y="806"/>
                  <a:pt x="183" y="799"/>
                  <a:pt x="247" y="782"/>
                </a:cubicBezTo>
                <a:cubicBezTo>
                  <a:pt x="397" y="743"/>
                  <a:pt x="550" y="718"/>
                  <a:pt x="702" y="683"/>
                </a:cubicBezTo>
                <a:cubicBezTo>
                  <a:pt x="805" y="659"/>
                  <a:pt x="837" y="651"/>
                  <a:pt x="905" y="636"/>
                </a:cubicBezTo>
              </a:path>
              <a:path w="9892" h="2079" extrusionOk="0">
                <a:moveTo>
                  <a:pt x="613" y="1357"/>
                </a:moveTo>
                <a:cubicBezTo>
                  <a:pt x="620" y="1390"/>
                  <a:pt x="625" y="1425"/>
                  <a:pt x="626" y="1459"/>
                </a:cubicBezTo>
                <a:cubicBezTo>
                  <a:pt x="627" y="1490"/>
                  <a:pt x="626" y="1520"/>
                  <a:pt x="626" y="1550"/>
                </a:cubicBezTo>
                <a:cubicBezTo>
                  <a:pt x="587" y="1544"/>
                  <a:pt x="582" y="1521"/>
                  <a:pt x="567" y="1480"/>
                </a:cubicBezTo>
                <a:cubicBezTo>
                  <a:pt x="547" y="1426"/>
                  <a:pt x="540" y="1374"/>
                  <a:pt x="546" y="1317"/>
                </a:cubicBezTo>
                <a:cubicBezTo>
                  <a:pt x="552" y="1259"/>
                  <a:pt x="573" y="1208"/>
                  <a:pt x="610" y="1162"/>
                </a:cubicBezTo>
                <a:cubicBezTo>
                  <a:pt x="644" y="1120"/>
                  <a:pt x="697" y="1087"/>
                  <a:pt x="745" y="1061"/>
                </a:cubicBezTo>
                <a:cubicBezTo>
                  <a:pt x="801" y="1031"/>
                  <a:pt x="860" y="1007"/>
                  <a:pt x="918" y="982"/>
                </a:cubicBezTo>
              </a:path>
              <a:path w="9892" h="2079" extrusionOk="0">
                <a:moveTo>
                  <a:pt x="929" y="1262"/>
                </a:moveTo>
                <a:cubicBezTo>
                  <a:pt x="956" y="1290"/>
                  <a:pt x="970" y="1297"/>
                  <a:pt x="1008" y="1290"/>
                </a:cubicBezTo>
                <a:cubicBezTo>
                  <a:pt x="1048" y="1283"/>
                  <a:pt x="1087" y="1268"/>
                  <a:pt x="1121" y="1245"/>
                </a:cubicBezTo>
                <a:cubicBezTo>
                  <a:pt x="1162" y="1217"/>
                  <a:pt x="1211" y="1172"/>
                  <a:pt x="1216" y="1119"/>
                </a:cubicBezTo>
                <a:cubicBezTo>
                  <a:pt x="1220" y="1081"/>
                  <a:pt x="1195" y="1052"/>
                  <a:pt x="1157" y="1051"/>
                </a:cubicBezTo>
                <a:cubicBezTo>
                  <a:pt x="1099" y="1050"/>
                  <a:pt x="1048" y="1099"/>
                  <a:pt x="1016" y="1141"/>
                </a:cubicBezTo>
                <a:cubicBezTo>
                  <a:pt x="960" y="1214"/>
                  <a:pt x="926" y="1311"/>
                  <a:pt x="938" y="1403"/>
                </a:cubicBezTo>
                <a:cubicBezTo>
                  <a:pt x="945" y="1457"/>
                  <a:pt x="975" y="1507"/>
                  <a:pt x="1029" y="1525"/>
                </a:cubicBezTo>
                <a:cubicBezTo>
                  <a:pt x="1084" y="1544"/>
                  <a:pt x="1134" y="1528"/>
                  <a:pt x="1182" y="1502"/>
                </a:cubicBezTo>
                <a:cubicBezTo>
                  <a:pt x="1232" y="1475"/>
                  <a:pt x="1277" y="1440"/>
                  <a:pt x="1323" y="1406"/>
                </a:cubicBezTo>
              </a:path>
              <a:path w="9892" h="2079" extrusionOk="0">
                <a:moveTo>
                  <a:pt x="1539" y="1087"/>
                </a:moveTo>
                <a:cubicBezTo>
                  <a:pt x="1519" y="1120"/>
                  <a:pt x="1518" y="1118"/>
                  <a:pt x="1521" y="1155"/>
                </a:cubicBezTo>
                <a:cubicBezTo>
                  <a:pt x="1568" y="1172"/>
                  <a:pt x="1592" y="1158"/>
                  <a:pt x="1629" y="1123"/>
                </a:cubicBezTo>
                <a:cubicBezTo>
                  <a:pt x="1688" y="1068"/>
                  <a:pt x="1721" y="979"/>
                  <a:pt x="1703" y="899"/>
                </a:cubicBezTo>
                <a:cubicBezTo>
                  <a:pt x="1696" y="865"/>
                  <a:pt x="1669" y="830"/>
                  <a:pt x="1629" y="841"/>
                </a:cubicBezTo>
                <a:cubicBezTo>
                  <a:pt x="1572" y="857"/>
                  <a:pt x="1527" y="934"/>
                  <a:pt x="1502" y="981"/>
                </a:cubicBezTo>
                <a:cubicBezTo>
                  <a:pt x="1436" y="1105"/>
                  <a:pt x="1379" y="1280"/>
                  <a:pt x="1424" y="1420"/>
                </a:cubicBezTo>
                <a:cubicBezTo>
                  <a:pt x="1437" y="1460"/>
                  <a:pt x="1474" y="1494"/>
                  <a:pt x="1517" y="1499"/>
                </a:cubicBezTo>
                <a:cubicBezTo>
                  <a:pt x="1588" y="1507"/>
                  <a:pt x="1652" y="1439"/>
                  <a:pt x="1698" y="1396"/>
                </a:cubicBezTo>
              </a:path>
              <a:path w="9892" h="2079" extrusionOk="0">
                <a:moveTo>
                  <a:pt x="1931" y="1373"/>
                </a:moveTo>
                <a:cubicBezTo>
                  <a:pt x="1931" y="1405"/>
                  <a:pt x="1934" y="1406"/>
                  <a:pt x="1912" y="1425"/>
                </a:cubicBezTo>
                <a:cubicBezTo>
                  <a:pt x="1918" y="1395"/>
                  <a:pt x="1924" y="1390"/>
                  <a:pt x="1946" y="1365"/>
                </a:cubicBezTo>
              </a:path>
              <a:path w="9892" h="2079" extrusionOk="0">
                <a:moveTo>
                  <a:pt x="2384" y="412"/>
                </a:moveTo>
                <a:cubicBezTo>
                  <a:pt x="2390" y="370"/>
                  <a:pt x="2393" y="329"/>
                  <a:pt x="2396" y="287"/>
                </a:cubicBezTo>
                <a:cubicBezTo>
                  <a:pt x="2383" y="373"/>
                  <a:pt x="2374" y="459"/>
                  <a:pt x="2364" y="545"/>
                </a:cubicBezTo>
                <a:cubicBezTo>
                  <a:pt x="2347" y="689"/>
                  <a:pt x="2325" y="832"/>
                  <a:pt x="2301" y="975"/>
                </a:cubicBezTo>
                <a:cubicBezTo>
                  <a:pt x="2269" y="1166"/>
                  <a:pt x="2221" y="1354"/>
                  <a:pt x="2183" y="1544"/>
                </a:cubicBezTo>
                <a:cubicBezTo>
                  <a:pt x="2226" y="1486"/>
                  <a:pt x="2247" y="1422"/>
                  <a:pt x="2277" y="1355"/>
                </a:cubicBezTo>
                <a:cubicBezTo>
                  <a:pt x="2318" y="1262"/>
                  <a:pt x="2369" y="1100"/>
                  <a:pt x="2457" y="1039"/>
                </a:cubicBezTo>
                <a:cubicBezTo>
                  <a:pt x="2501" y="1009"/>
                  <a:pt x="2532" y="1063"/>
                  <a:pt x="2548" y="1096"/>
                </a:cubicBezTo>
                <a:cubicBezTo>
                  <a:pt x="2578" y="1159"/>
                  <a:pt x="2597" y="1229"/>
                  <a:pt x="2613" y="1296"/>
                </a:cubicBezTo>
                <a:cubicBezTo>
                  <a:pt x="2627" y="1356"/>
                  <a:pt x="2626" y="1467"/>
                  <a:pt x="2666" y="1518"/>
                </a:cubicBezTo>
                <a:cubicBezTo>
                  <a:pt x="2672" y="1519"/>
                  <a:pt x="2678" y="1520"/>
                  <a:pt x="2684" y="1521"/>
                </a:cubicBezTo>
              </a:path>
              <a:path w="9892" h="2079" extrusionOk="0">
                <a:moveTo>
                  <a:pt x="2758" y="1557"/>
                </a:moveTo>
                <a:cubicBezTo>
                  <a:pt x="2784" y="1530"/>
                  <a:pt x="2795" y="1511"/>
                  <a:pt x="2803" y="1467"/>
                </a:cubicBezTo>
                <a:cubicBezTo>
                  <a:pt x="2818" y="1387"/>
                  <a:pt x="2832" y="1309"/>
                  <a:pt x="2851" y="1230"/>
                </a:cubicBezTo>
                <a:cubicBezTo>
                  <a:pt x="2873" y="1142"/>
                  <a:pt x="2898" y="1053"/>
                  <a:pt x="2937" y="971"/>
                </a:cubicBezTo>
                <a:cubicBezTo>
                  <a:pt x="2955" y="934"/>
                  <a:pt x="2992" y="870"/>
                  <a:pt x="3043" y="896"/>
                </a:cubicBezTo>
                <a:cubicBezTo>
                  <a:pt x="3103" y="927"/>
                  <a:pt x="3128" y="1042"/>
                  <a:pt x="3148" y="1098"/>
                </a:cubicBezTo>
                <a:cubicBezTo>
                  <a:pt x="3186" y="1204"/>
                  <a:pt x="3216" y="1312"/>
                  <a:pt x="3248" y="1420"/>
                </a:cubicBezTo>
                <a:cubicBezTo>
                  <a:pt x="3270" y="1493"/>
                  <a:pt x="3296" y="1564"/>
                  <a:pt x="3322" y="1635"/>
                </a:cubicBezTo>
                <a:cubicBezTo>
                  <a:pt x="3283" y="1597"/>
                  <a:pt x="3250" y="1554"/>
                  <a:pt x="3212" y="1515"/>
                </a:cubicBezTo>
                <a:cubicBezTo>
                  <a:pt x="3163" y="1465"/>
                  <a:pt x="3112" y="1424"/>
                  <a:pt x="3051" y="1391"/>
                </a:cubicBezTo>
                <a:cubicBezTo>
                  <a:pt x="3025" y="1377"/>
                  <a:pt x="2949" y="1370"/>
                  <a:pt x="2996" y="1362"/>
                </a:cubicBezTo>
                <a:cubicBezTo>
                  <a:pt x="3030" y="1355"/>
                  <a:pt x="3043" y="1353"/>
                  <a:pt x="3067" y="1349"/>
                </a:cubicBezTo>
              </a:path>
              <a:path w="9892" h="2079" extrusionOk="0">
                <a:moveTo>
                  <a:pt x="3594" y="1088"/>
                </a:moveTo>
                <a:cubicBezTo>
                  <a:pt x="3642" y="1043"/>
                  <a:pt x="3687" y="1022"/>
                  <a:pt x="3668" y="961"/>
                </a:cubicBezTo>
                <a:cubicBezTo>
                  <a:pt x="3596" y="968"/>
                  <a:pt x="3528" y="991"/>
                  <a:pt x="3488" y="1057"/>
                </a:cubicBezTo>
                <a:cubicBezTo>
                  <a:pt x="3446" y="1126"/>
                  <a:pt x="3455" y="1198"/>
                  <a:pt x="3498" y="1263"/>
                </a:cubicBezTo>
                <a:cubicBezTo>
                  <a:pt x="3539" y="1326"/>
                  <a:pt x="3605" y="1378"/>
                  <a:pt x="3668" y="1417"/>
                </a:cubicBezTo>
                <a:cubicBezTo>
                  <a:pt x="3696" y="1432"/>
                  <a:pt x="3705" y="1435"/>
                  <a:pt x="3706" y="1458"/>
                </a:cubicBezTo>
                <a:cubicBezTo>
                  <a:pt x="3656" y="1468"/>
                  <a:pt x="3606" y="1475"/>
                  <a:pt x="3556" y="1482"/>
                </a:cubicBezTo>
                <a:cubicBezTo>
                  <a:pt x="3517" y="1487"/>
                  <a:pt x="3480" y="1492"/>
                  <a:pt x="3442" y="1501"/>
                </a:cubicBezTo>
              </a:path>
              <a:path w="9892" h="2079" extrusionOk="0">
                <a:moveTo>
                  <a:pt x="3857" y="1433"/>
                </a:moveTo>
                <a:cubicBezTo>
                  <a:pt x="3860" y="1475"/>
                  <a:pt x="3877" y="1487"/>
                  <a:pt x="3920" y="1505"/>
                </a:cubicBezTo>
                <a:cubicBezTo>
                  <a:pt x="3960" y="1522"/>
                  <a:pt x="4000" y="1528"/>
                  <a:pt x="4043" y="1521"/>
                </a:cubicBezTo>
                <a:cubicBezTo>
                  <a:pt x="4090" y="1513"/>
                  <a:pt x="4122" y="1495"/>
                  <a:pt x="4163" y="1473"/>
                </a:cubicBezTo>
              </a:path>
              <a:path w="9892" h="2079" extrusionOk="0">
                <a:moveTo>
                  <a:pt x="4546" y="415"/>
                </a:moveTo>
                <a:cubicBezTo>
                  <a:pt x="4558" y="376"/>
                  <a:pt x="4571" y="339"/>
                  <a:pt x="4585" y="301"/>
                </a:cubicBezTo>
                <a:cubicBezTo>
                  <a:pt x="4591" y="395"/>
                  <a:pt x="4574" y="489"/>
                  <a:pt x="4567" y="583"/>
                </a:cubicBezTo>
                <a:cubicBezTo>
                  <a:pt x="4556" y="731"/>
                  <a:pt x="4546" y="880"/>
                  <a:pt x="4537" y="1028"/>
                </a:cubicBezTo>
                <a:cubicBezTo>
                  <a:pt x="4528" y="1189"/>
                  <a:pt x="4540" y="1377"/>
                  <a:pt x="4488" y="1532"/>
                </a:cubicBezTo>
                <a:cubicBezTo>
                  <a:pt x="4477" y="1564"/>
                  <a:pt x="4479" y="1504"/>
                  <a:pt x="4483" y="1470"/>
                </a:cubicBezTo>
              </a:path>
              <a:path w="9892" h="2079" extrusionOk="0">
                <a:moveTo>
                  <a:pt x="4707" y="993"/>
                </a:moveTo>
                <a:cubicBezTo>
                  <a:pt x="4737" y="976"/>
                  <a:pt x="4753" y="969"/>
                  <a:pt x="4783" y="958"/>
                </a:cubicBezTo>
                <a:cubicBezTo>
                  <a:pt x="4726" y="1011"/>
                  <a:pt x="4664" y="1059"/>
                  <a:pt x="4623" y="1126"/>
                </a:cubicBezTo>
                <a:cubicBezTo>
                  <a:pt x="4576" y="1202"/>
                  <a:pt x="4565" y="1312"/>
                  <a:pt x="4654" y="1362"/>
                </a:cubicBezTo>
                <a:cubicBezTo>
                  <a:pt x="4753" y="1418"/>
                  <a:pt x="4894" y="1363"/>
                  <a:pt x="4976" y="1302"/>
                </a:cubicBezTo>
                <a:cubicBezTo>
                  <a:pt x="5023" y="1267"/>
                  <a:pt x="5114" y="1179"/>
                  <a:pt x="5104" y="1111"/>
                </a:cubicBezTo>
                <a:cubicBezTo>
                  <a:pt x="5103" y="1086"/>
                  <a:pt x="5101" y="1078"/>
                  <a:pt x="5078" y="1074"/>
                </a:cubicBezTo>
                <a:cubicBezTo>
                  <a:pt x="5030" y="1120"/>
                  <a:pt x="4998" y="1162"/>
                  <a:pt x="4976" y="1229"/>
                </a:cubicBezTo>
                <a:cubicBezTo>
                  <a:pt x="4961" y="1275"/>
                  <a:pt x="4939" y="1372"/>
                  <a:pt x="4993" y="1405"/>
                </a:cubicBezTo>
                <a:cubicBezTo>
                  <a:pt x="5052" y="1441"/>
                  <a:pt x="5136" y="1383"/>
                  <a:pt x="5175" y="1342"/>
                </a:cubicBezTo>
                <a:cubicBezTo>
                  <a:pt x="5205" y="1311"/>
                  <a:pt x="5218" y="1274"/>
                  <a:pt x="5238" y="1237"/>
                </a:cubicBezTo>
                <a:cubicBezTo>
                  <a:pt x="5273" y="1253"/>
                  <a:pt x="5312" y="1275"/>
                  <a:pt x="5353" y="1287"/>
                </a:cubicBezTo>
                <a:cubicBezTo>
                  <a:pt x="5412" y="1304"/>
                  <a:pt x="5480" y="1256"/>
                  <a:pt x="5520" y="1219"/>
                </a:cubicBezTo>
                <a:cubicBezTo>
                  <a:pt x="5555" y="1186"/>
                  <a:pt x="5570" y="1141"/>
                  <a:pt x="5601" y="1106"/>
                </a:cubicBezTo>
                <a:cubicBezTo>
                  <a:pt x="5608" y="1101"/>
                  <a:pt x="5615" y="1097"/>
                  <a:pt x="5622" y="1092"/>
                </a:cubicBezTo>
                <a:cubicBezTo>
                  <a:pt x="5647" y="1167"/>
                  <a:pt x="5660" y="1243"/>
                  <a:pt x="5674" y="1321"/>
                </a:cubicBezTo>
                <a:cubicBezTo>
                  <a:pt x="5702" y="1476"/>
                  <a:pt x="5735" y="1634"/>
                  <a:pt x="5741" y="1792"/>
                </a:cubicBezTo>
                <a:cubicBezTo>
                  <a:pt x="5744" y="1872"/>
                  <a:pt x="5744" y="1979"/>
                  <a:pt x="5687" y="2044"/>
                </a:cubicBezTo>
                <a:cubicBezTo>
                  <a:pt x="5636" y="2102"/>
                  <a:pt x="5535" y="2078"/>
                  <a:pt x="5483" y="2034"/>
                </a:cubicBezTo>
                <a:cubicBezTo>
                  <a:pt x="5423" y="1983"/>
                  <a:pt x="5422" y="1912"/>
                  <a:pt x="5420" y="1841"/>
                </a:cubicBezTo>
              </a:path>
              <a:path w="9892" h="2079" extrusionOk="0">
                <a:moveTo>
                  <a:pt x="6131" y="334"/>
                </a:moveTo>
                <a:cubicBezTo>
                  <a:pt x="6106" y="386"/>
                  <a:pt x="6083" y="438"/>
                  <a:pt x="6064" y="492"/>
                </a:cubicBezTo>
                <a:cubicBezTo>
                  <a:pt x="6026" y="598"/>
                  <a:pt x="6005" y="708"/>
                  <a:pt x="5995" y="820"/>
                </a:cubicBezTo>
                <a:cubicBezTo>
                  <a:pt x="5985" y="936"/>
                  <a:pt x="5990" y="1052"/>
                  <a:pt x="6010" y="1167"/>
                </a:cubicBezTo>
                <a:cubicBezTo>
                  <a:pt x="6023" y="1242"/>
                  <a:pt x="6045" y="1317"/>
                  <a:pt x="6068" y="1390"/>
                </a:cubicBezTo>
                <a:cubicBezTo>
                  <a:pt x="6077" y="1417"/>
                  <a:pt x="6094" y="1474"/>
                  <a:pt x="6121" y="1426"/>
                </a:cubicBezTo>
                <a:cubicBezTo>
                  <a:pt x="6125" y="1416"/>
                  <a:pt x="6129" y="1406"/>
                  <a:pt x="6133" y="1396"/>
                </a:cubicBezTo>
              </a:path>
              <a:path w="9892" h="2079" extrusionOk="0">
                <a:moveTo>
                  <a:pt x="6508" y="878"/>
                </a:moveTo>
                <a:cubicBezTo>
                  <a:pt x="6550" y="897"/>
                  <a:pt x="6541" y="961"/>
                  <a:pt x="6541" y="1010"/>
                </a:cubicBezTo>
                <a:cubicBezTo>
                  <a:pt x="6541" y="1134"/>
                  <a:pt x="6538" y="1260"/>
                  <a:pt x="6528" y="1384"/>
                </a:cubicBezTo>
                <a:cubicBezTo>
                  <a:pt x="6517" y="1518"/>
                  <a:pt x="6498" y="1652"/>
                  <a:pt x="6490" y="1786"/>
                </a:cubicBezTo>
                <a:cubicBezTo>
                  <a:pt x="6489" y="1811"/>
                  <a:pt x="6467" y="1980"/>
                  <a:pt x="6491" y="1930"/>
                </a:cubicBezTo>
              </a:path>
              <a:path w="9892" h="2079" extrusionOk="0">
                <a:moveTo>
                  <a:pt x="6461" y="1307"/>
                </a:moveTo>
                <a:cubicBezTo>
                  <a:pt x="6466" y="1158"/>
                  <a:pt x="6463" y="952"/>
                  <a:pt x="6589" y="843"/>
                </a:cubicBezTo>
                <a:cubicBezTo>
                  <a:pt x="6643" y="796"/>
                  <a:pt x="6717" y="801"/>
                  <a:pt x="6776" y="833"/>
                </a:cubicBezTo>
                <a:cubicBezTo>
                  <a:pt x="6835" y="865"/>
                  <a:pt x="6879" y="932"/>
                  <a:pt x="6906" y="991"/>
                </a:cubicBezTo>
                <a:cubicBezTo>
                  <a:pt x="6928" y="1039"/>
                  <a:pt x="6942" y="1099"/>
                  <a:pt x="6917" y="1149"/>
                </a:cubicBezTo>
                <a:cubicBezTo>
                  <a:pt x="6898" y="1187"/>
                  <a:pt x="6846" y="1207"/>
                  <a:pt x="6806" y="1212"/>
                </a:cubicBezTo>
                <a:cubicBezTo>
                  <a:pt x="6761" y="1217"/>
                  <a:pt x="6714" y="1211"/>
                  <a:pt x="6669" y="1218"/>
                </a:cubicBezTo>
                <a:cubicBezTo>
                  <a:pt x="6662" y="1220"/>
                  <a:pt x="6655" y="1221"/>
                  <a:pt x="6648" y="1223"/>
                </a:cubicBezTo>
              </a:path>
              <a:path w="9892" h="2079" extrusionOk="0">
                <a:moveTo>
                  <a:pt x="6805" y="1223"/>
                </a:moveTo>
                <a:cubicBezTo>
                  <a:pt x="6868" y="1190"/>
                  <a:pt x="6929" y="1157"/>
                  <a:pt x="6985" y="1112"/>
                </a:cubicBezTo>
                <a:cubicBezTo>
                  <a:pt x="7043" y="1065"/>
                  <a:pt x="7103" y="1009"/>
                  <a:pt x="7150" y="951"/>
                </a:cubicBezTo>
                <a:cubicBezTo>
                  <a:pt x="7180" y="913"/>
                  <a:pt x="7226" y="847"/>
                  <a:pt x="7223" y="794"/>
                </a:cubicBezTo>
                <a:cubicBezTo>
                  <a:pt x="7222" y="770"/>
                  <a:pt x="7221" y="761"/>
                  <a:pt x="7211" y="747"/>
                </a:cubicBezTo>
                <a:cubicBezTo>
                  <a:pt x="7164" y="743"/>
                  <a:pt x="7150" y="739"/>
                  <a:pt x="7107" y="776"/>
                </a:cubicBezTo>
                <a:cubicBezTo>
                  <a:pt x="7058" y="818"/>
                  <a:pt x="7020" y="878"/>
                  <a:pt x="6999" y="938"/>
                </a:cubicBezTo>
                <a:cubicBezTo>
                  <a:pt x="6980" y="993"/>
                  <a:pt x="6984" y="1063"/>
                  <a:pt x="7042" y="1092"/>
                </a:cubicBezTo>
                <a:cubicBezTo>
                  <a:pt x="7089" y="1116"/>
                  <a:pt x="7145" y="1098"/>
                  <a:pt x="7194" y="1092"/>
                </a:cubicBezTo>
                <a:cubicBezTo>
                  <a:pt x="7234" y="1087"/>
                  <a:pt x="7250" y="1089"/>
                  <a:pt x="7282" y="1113"/>
                </a:cubicBezTo>
                <a:cubicBezTo>
                  <a:pt x="7323" y="1143"/>
                  <a:pt x="7346" y="1224"/>
                  <a:pt x="7367" y="1268"/>
                </a:cubicBezTo>
                <a:cubicBezTo>
                  <a:pt x="7372" y="1213"/>
                  <a:pt x="7358" y="1175"/>
                  <a:pt x="7346" y="1120"/>
                </a:cubicBezTo>
                <a:cubicBezTo>
                  <a:pt x="7331" y="1050"/>
                  <a:pt x="7297" y="938"/>
                  <a:pt x="7336" y="870"/>
                </a:cubicBezTo>
                <a:cubicBezTo>
                  <a:pt x="7353" y="840"/>
                  <a:pt x="7387" y="827"/>
                  <a:pt x="7418" y="816"/>
                </a:cubicBezTo>
                <a:cubicBezTo>
                  <a:pt x="7473" y="797"/>
                  <a:pt x="7535" y="776"/>
                  <a:pt x="7591" y="762"/>
                </a:cubicBezTo>
                <a:cubicBezTo>
                  <a:pt x="7666" y="744"/>
                  <a:pt x="7740" y="726"/>
                  <a:pt x="7815" y="707"/>
                </a:cubicBezTo>
                <a:cubicBezTo>
                  <a:pt x="7850" y="698"/>
                  <a:pt x="7884" y="689"/>
                  <a:pt x="7918" y="679"/>
                </a:cubicBezTo>
                <a:cubicBezTo>
                  <a:pt x="7860" y="709"/>
                  <a:pt x="7803" y="740"/>
                  <a:pt x="7750" y="779"/>
                </a:cubicBezTo>
                <a:cubicBezTo>
                  <a:pt x="7707" y="811"/>
                  <a:pt x="7649" y="861"/>
                  <a:pt x="7658" y="923"/>
                </a:cubicBezTo>
                <a:cubicBezTo>
                  <a:pt x="7667" y="981"/>
                  <a:pt x="7740" y="1023"/>
                  <a:pt x="7786" y="1047"/>
                </a:cubicBezTo>
                <a:cubicBezTo>
                  <a:pt x="7836" y="1073"/>
                  <a:pt x="7903" y="1086"/>
                  <a:pt x="7949" y="1120"/>
                </a:cubicBezTo>
                <a:cubicBezTo>
                  <a:pt x="7954" y="1126"/>
                  <a:pt x="7959" y="1132"/>
                  <a:pt x="7964" y="1138"/>
                </a:cubicBezTo>
                <a:cubicBezTo>
                  <a:pt x="7905" y="1155"/>
                  <a:pt x="7847" y="1165"/>
                  <a:pt x="7786" y="1175"/>
                </a:cubicBezTo>
                <a:cubicBezTo>
                  <a:pt x="7741" y="1182"/>
                  <a:pt x="7649" y="1217"/>
                  <a:pt x="7606" y="1206"/>
                </a:cubicBezTo>
                <a:cubicBezTo>
                  <a:pt x="7563" y="1195"/>
                  <a:pt x="7588" y="1199"/>
                  <a:pt x="7604" y="1164"/>
                </a:cubicBezTo>
              </a:path>
              <a:path w="9892" h="2079" extrusionOk="0">
                <a:moveTo>
                  <a:pt x="7869" y="973"/>
                </a:moveTo>
                <a:cubicBezTo>
                  <a:pt x="7893" y="957"/>
                  <a:pt x="7958" y="899"/>
                  <a:pt x="7985" y="943"/>
                </a:cubicBezTo>
                <a:cubicBezTo>
                  <a:pt x="8004" y="974"/>
                  <a:pt x="8002" y="1036"/>
                  <a:pt x="8018" y="1072"/>
                </a:cubicBezTo>
                <a:cubicBezTo>
                  <a:pt x="8038" y="1116"/>
                  <a:pt x="8137" y="1255"/>
                  <a:pt x="8204" y="1223"/>
                </a:cubicBezTo>
                <a:cubicBezTo>
                  <a:pt x="8248" y="1202"/>
                  <a:pt x="8236" y="1162"/>
                  <a:pt x="8218" y="1125"/>
                </a:cubicBezTo>
                <a:cubicBezTo>
                  <a:pt x="8176" y="1041"/>
                  <a:pt x="8113" y="967"/>
                  <a:pt x="8061" y="889"/>
                </a:cubicBezTo>
                <a:cubicBezTo>
                  <a:pt x="8032" y="845"/>
                  <a:pt x="7998" y="792"/>
                  <a:pt x="8009" y="736"/>
                </a:cubicBezTo>
                <a:cubicBezTo>
                  <a:pt x="8019" y="682"/>
                  <a:pt x="8086" y="656"/>
                  <a:pt x="8135" y="658"/>
                </a:cubicBezTo>
                <a:cubicBezTo>
                  <a:pt x="8191" y="660"/>
                  <a:pt x="8247" y="689"/>
                  <a:pt x="8285" y="730"/>
                </a:cubicBezTo>
                <a:cubicBezTo>
                  <a:pt x="8342" y="792"/>
                  <a:pt x="8370" y="874"/>
                  <a:pt x="8392" y="953"/>
                </a:cubicBezTo>
                <a:cubicBezTo>
                  <a:pt x="8399" y="979"/>
                  <a:pt x="8408" y="1072"/>
                  <a:pt x="8449" y="1075"/>
                </a:cubicBezTo>
                <a:cubicBezTo>
                  <a:pt x="8488" y="1078"/>
                  <a:pt x="8523" y="1035"/>
                  <a:pt x="8548" y="1013"/>
                </a:cubicBezTo>
                <a:cubicBezTo>
                  <a:pt x="8580" y="984"/>
                  <a:pt x="8662" y="869"/>
                  <a:pt x="8710" y="871"/>
                </a:cubicBezTo>
                <a:cubicBezTo>
                  <a:pt x="8748" y="873"/>
                  <a:pt x="8767" y="928"/>
                  <a:pt x="8783" y="954"/>
                </a:cubicBezTo>
                <a:cubicBezTo>
                  <a:pt x="8812" y="999"/>
                  <a:pt x="8847" y="1052"/>
                  <a:pt x="8895" y="1079"/>
                </a:cubicBezTo>
                <a:cubicBezTo>
                  <a:pt x="8940" y="1105"/>
                  <a:pt x="8977" y="1095"/>
                  <a:pt x="9025" y="1089"/>
                </a:cubicBezTo>
              </a:path>
              <a:path w="9892" h="2079" extrusionOk="0">
                <a:moveTo>
                  <a:pt x="8875" y="22"/>
                </a:moveTo>
                <a:cubicBezTo>
                  <a:pt x="8870" y="15"/>
                  <a:pt x="8866" y="7"/>
                  <a:pt x="8861" y="0"/>
                </a:cubicBezTo>
                <a:cubicBezTo>
                  <a:pt x="8905" y="35"/>
                  <a:pt x="8953" y="72"/>
                  <a:pt x="8993" y="116"/>
                </a:cubicBezTo>
                <a:cubicBezTo>
                  <a:pt x="9167" y="307"/>
                  <a:pt x="9299" y="553"/>
                  <a:pt x="9370" y="801"/>
                </a:cubicBezTo>
                <a:cubicBezTo>
                  <a:pt x="9406" y="926"/>
                  <a:pt x="9423" y="1062"/>
                  <a:pt x="9397" y="1191"/>
                </a:cubicBezTo>
                <a:cubicBezTo>
                  <a:pt x="9376" y="1295"/>
                  <a:pt x="9311" y="1404"/>
                  <a:pt x="9228" y="1471"/>
                </a:cubicBezTo>
                <a:cubicBezTo>
                  <a:pt x="9206" y="1489"/>
                  <a:pt x="9228" y="1471"/>
                  <a:pt x="9204" y="1487"/>
                </a:cubicBezTo>
              </a:path>
              <a:path w="9892" h="2079" extrusionOk="0">
                <a:moveTo>
                  <a:pt x="9834" y="660"/>
                </a:moveTo>
                <a:cubicBezTo>
                  <a:pt x="9846" y="625"/>
                  <a:pt x="9863" y="581"/>
                  <a:pt x="9827" y="549"/>
                </a:cubicBezTo>
                <a:cubicBezTo>
                  <a:pt x="9783" y="510"/>
                  <a:pt x="9743" y="551"/>
                  <a:pt x="9732" y="595"/>
                </a:cubicBezTo>
                <a:cubicBezTo>
                  <a:pt x="9723" y="632"/>
                  <a:pt x="9751" y="660"/>
                  <a:pt x="9788" y="660"/>
                </a:cubicBezTo>
                <a:cubicBezTo>
                  <a:pt x="9825" y="660"/>
                  <a:pt x="9870" y="626"/>
                  <a:pt x="9888" y="597"/>
                </a:cubicBezTo>
                <a:cubicBezTo>
                  <a:pt x="9892" y="575"/>
                  <a:pt x="9891" y="566"/>
                  <a:pt x="9876" y="553"/>
                </a:cubicBezTo>
                <a:cubicBezTo>
                  <a:pt x="9844" y="543"/>
                  <a:pt x="9807" y="527"/>
                  <a:pt x="9778" y="558"/>
                </a:cubicBezTo>
                <a:cubicBezTo>
                  <a:pt x="9735" y="604"/>
                  <a:pt x="9749" y="622"/>
                  <a:pt x="9774" y="638"/>
                </a:cubicBezTo>
                <a:cubicBezTo>
                  <a:pt x="9780" y="645"/>
                  <a:pt x="9787" y="651"/>
                  <a:pt x="9793" y="658"/>
                </a:cubicBezTo>
              </a:path>
              <a:path w="9892" h="2079" extrusionOk="0">
                <a:moveTo>
                  <a:pt x="9817" y="871"/>
                </a:moveTo>
                <a:cubicBezTo>
                  <a:pt x="9806" y="886"/>
                  <a:pt x="9759" y="930"/>
                  <a:pt x="9775" y="949"/>
                </a:cubicBezTo>
                <a:cubicBezTo>
                  <a:pt x="9798" y="975"/>
                  <a:pt x="9822" y="949"/>
                  <a:pt x="9841" y="937"/>
                </a:cubicBezTo>
                <a:cubicBezTo>
                  <a:pt x="9835" y="920"/>
                  <a:pt x="9833" y="914"/>
                  <a:pt x="9817" y="923"/>
                </a:cubicBezTo>
                <a:cubicBezTo>
                  <a:pt x="9805" y="958"/>
                  <a:pt x="9851" y="994"/>
                  <a:pt x="9868" y="955"/>
                </a:cubicBezTo>
                <a:cubicBezTo>
                  <a:pt x="9884" y="918"/>
                  <a:pt x="9822" y="931"/>
                  <a:pt x="9811" y="931"/>
                </a:cubicBezTo>
                <a:cubicBezTo>
                  <a:pt x="9832" y="929"/>
                  <a:pt x="9841" y="927"/>
                  <a:pt x="9854" y="919"/>
                </a:cubicBezTo>
              </a:path>
              <a:path w="9892" h="2079" extrusionOk="0">
                <a:moveTo>
                  <a:pt x="7062" y="1528"/>
                </a:moveTo>
                <a:cubicBezTo>
                  <a:pt x="7095" y="1526"/>
                  <a:pt x="7127" y="1531"/>
                  <a:pt x="7161" y="1530"/>
                </a:cubicBezTo>
                <a:cubicBezTo>
                  <a:pt x="7201" y="1529"/>
                  <a:pt x="7240" y="1523"/>
                  <a:pt x="7279" y="1519"/>
                </a:cubicBezTo>
                <a:cubicBezTo>
                  <a:pt x="7333" y="1514"/>
                  <a:pt x="7389" y="1512"/>
                  <a:pt x="7443" y="1509"/>
                </a:cubicBezTo>
                <a:cubicBezTo>
                  <a:pt x="7510" y="1505"/>
                  <a:pt x="7576" y="1504"/>
                  <a:pt x="7643" y="1501"/>
                </a:cubicBezTo>
                <a:cubicBezTo>
                  <a:pt x="7703" y="1498"/>
                  <a:pt x="7764" y="1491"/>
                  <a:pt x="7823" y="1485"/>
                </a:cubicBezTo>
                <a:cubicBezTo>
                  <a:pt x="7860" y="1481"/>
                  <a:pt x="7897" y="1475"/>
                  <a:pt x="7934" y="1473"/>
                </a:cubicBezTo>
                <a:cubicBezTo>
                  <a:pt x="7954" y="1472"/>
                  <a:pt x="7970" y="1473"/>
                  <a:pt x="7990" y="1469"/>
                </a:cubicBezTo>
              </a:path>
            </a:pathLst>
          </a:custGeom>
          <a:noFill/>
          <a:ln w="34925"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56" name="Ink 32"/>
          <p:cNvSpPr>
            <a:spLocks noRot="1" noChangeAspect="1" noEditPoints="1" noChangeArrowheads="1" noChangeShapeType="1" noTextEdit="1"/>
          </p:cNvSpPr>
          <p:nvPr/>
        </p:nvSpPr>
        <p:spPr bwMode="auto">
          <a:xfrm>
            <a:off x="2084388" y="3282950"/>
            <a:ext cx="569912" cy="668338"/>
          </a:xfrm>
          <a:custGeom>
            <a:avLst/>
            <a:gdLst>
              <a:gd name="T0" fmla="*/ 2147483647 w 1581"/>
              <a:gd name="T1" fmla="*/ 2147483647 h 1860"/>
              <a:gd name="T2" fmla="*/ 2147483647 w 1581"/>
              <a:gd name="T3" fmla="*/ 2147483647 h 1860"/>
              <a:gd name="T4" fmla="*/ 2147483647 w 1581"/>
              <a:gd name="T5" fmla="*/ 2147483647 h 1860"/>
              <a:gd name="T6" fmla="*/ 2147483647 w 1581"/>
              <a:gd name="T7" fmla="*/ 2147483647 h 1860"/>
              <a:gd name="T8" fmla="*/ 2147483647 w 1581"/>
              <a:gd name="T9" fmla="*/ 2147483647 h 1860"/>
              <a:gd name="T10" fmla="*/ 2147483647 w 1581"/>
              <a:gd name="T11" fmla="*/ 2147483647 h 1860"/>
              <a:gd name="T12" fmla="*/ 2147483647 w 1581"/>
              <a:gd name="T13" fmla="*/ 2147483647 h 1860"/>
              <a:gd name="T14" fmla="*/ 2147483647 w 1581"/>
              <a:gd name="T15" fmla="*/ 2147483647 h 1860"/>
              <a:gd name="T16" fmla="*/ 2147483647 w 1581"/>
              <a:gd name="T17" fmla="*/ 2147483647 h 1860"/>
              <a:gd name="T18" fmla="*/ 2147483647 w 1581"/>
              <a:gd name="T19" fmla="*/ 2147483647 h 1860"/>
              <a:gd name="T20" fmla="*/ 2147483647 w 1581"/>
              <a:gd name="T21" fmla="*/ 2147483647 h 1860"/>
              <a:gd name="T22" fmla="*/ 2147483647 w 1581"/>
              <a:gd name="T23" fmla="*/ 2147483647 h 1860"/>
              <a:gd name="T24" fmla="*/ 2147483647 w 1581"/>
              <a:gd name="T25" fmla="*/ 2147483647 h 1860"/>
              <a:gd name="T26" fmla="*/ 2147483647 w 1581"/>
              <a:gd name="T27" fmla="*/ 2147483647 h 1860"/>
              <a:gd name="T28" fmla="*/ 2147483647 w 1581"/>
              <a:gd name="T29" fmla="*/ 2147483647 h 1860"/>
              <a:gd name="T30" fmla="*/ 2147483647 w 1581"/>
              <a:gd name="T31" fmla="*/ 2147483647 h 1860"/>
              <a:gd name="T32" fmla="*/ 2147483647 w 1581"/>
              <a:gd name="T33" fmla="*/ 2147483647 h 1860"/>
              <a:gd name="T34" fmla="*/ 2147483647 w 1581"/>
              <a:gd name="T35" fmla="*/ 2147483647 h 1860"/>
              <a:gd name="T36" fmla="*/ 2147483647 w 1581"/>
              <a:gd name="T37" fmla="*/ 2147483647 h 1860"/>
              <a:gd name="T38" fmla="*/ 2147483647 w 1581"/>
              <a:gd name="T39" fmla="*/ 2147483647 h 1860"/>
              <a:gd name="T40" fmla="*/ 2147483647 w 1581"/>
              <a:gd name="T41" fmla="*/ 2147483647 h 1860"/>
              <a:gd name="T42" fmla="*/ 2147483647 w 1581"/>
              <a:gd name="T43" fmla="*/ 2147483647 h 1860"/>
              <a:gd name="T44" fmla="*/ 2147483647 w 1581"/>
              <a:gd name="T45" fmla="*/ 2147483647 h 1860"/>
              <a:gd name="T46" fmla="*/ 2147483647 w 1581"/>
              <a:gd name="T47" fmla="*/ 2147483647 h 1860"/>
              <a:gd name="T48" fmla="*/ 2147483647 w 1581"/>
              <a:gd name="T49" fmla="*/ 2147483647 h 1860"/>
              <a:gd name="T50" fmla="*/ 2147483647 w 1581"/>
              <a:gd name="T51" fmla="*/ 2147483647 h 1860"/>
              <a:gd name="T52" fmla="*/ 2147483647 w 1581"/>
              <a:gd name="T53" fmla="*/ 2147483647 h 1860"/>
              <a:gd name="T54" fmla="*/ 2147483647 w 1581"/>
              <a:gd name="T55" fmla="*/ 2147483647 h 1860"/>
              <a:gd name="T56" fmla="*/ 2147483647 w 1581"/>
              <a:gd name="T57" fmla="*/ 2147483647 h 1860"/>
              <a:gd name="T58" fmla="*/ 2147483647 w 1581"/>
              <a:gd name="T59" fmla="*/ 2147483647 h 1860"/>
              <a:gd name="T60" fmla="*/ 2147483647 w 1581"/>
              <a:gd name="T61" fmla="*/ 2147483647 h 1860"/>
              <a:gd name="T62" fmla="*/ 2147483647 w 1581"/>
              <a:gd name="T63" fmla="*/ 2147483647 h 1860"/>
              <a:gd name="T64" fmla="*/ 0 w 1581"/>
              <a:gd name="T65" fmla="*/ 2147483647 h 18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81"/>
              <a:gd name="T100" fmla="*/ 0 h 1860"/>
              <a:gd name="T101" fmla="*/ 1581 w 1581"/>
              <a:gd name="T102" fmla="*/ 1860 h 18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81" h="1860" extrusionOk="0">
                <a:moveTo>
                  <a:pt x="616" y="219"/>
                </a:moveTo>
                <a:cubicBezTo>
                  <a:pt x="630" y="178"/>
                  <a:pt x="651" y="162"/>
                  <a:pt x="638" y="116"/>
                </a:cubicBezTo>
                <a:cubicBezTo>
                  <a:pt x="627" y="75"/>
                  <a:pt x="599" y="35"/>
                  <a:pt x="562" y="14"/>
                </a:cubicBezTo>
                <a:cubicBezTo>
                  <a:pt x="490" y="-27"/>
                  <a:pt x="412" y="20"/>
                  <a:pt x="377" y="86"/>
                </a:cubicBezTo>
                <a:cubicBezTo>
                  <a:pt x="336" y="162"/>
                  <a:pt x="337" y="261"/>
                  <a:pt x="336" y="344"/>
                </a:cubicBezTo>
                <a:cubicBezTo>
                  <a:pt x="330" y="770"/>
                  <a:pt x="450" y="1212"/>
                  <a:pt x="303" y="1627"/>
                </a:cubicBezTo>
                <a:cubicBezTo>
                  <a:pt x="278" y="1698"/>
                  <a:pt x="246" y="1783"/>
                  <a:pt x="197" y="1842"/>
                </a:cubicBezTo>
                <a:cubicBezTo>
                  <a:pt x="189" y="1848"/>
                  <a:pt x="181" y="1853"/>
                  <a:pt x="173" y="1859"/>
                </a:cubicBezTo>
                <a:cubicBezTo>
                  <a:pt x="165" y="1812"/>
                  <a:pt x="168" y="1781"/>
                  <a:pt x="171" y="1732"/>
                </a:cubicBezTo>
                <a:cubicBezTo>
                  <a:pt x="175" y="1673"/>
                  <a:pt x="172" y="1615"/>
                  <a:pt x="169" y="1556"/>
                </a:cubicBezTo>
              </a:path>
              <a:path w="1581" h="1860" extrusionOk="0">
                <a:moveTo>
                  <a:pt x="62" y="1163"/>
                </a:moveTo>
                <a:cubicBezTo>
                  <a:pt x="46" y="1128"/>
                  <a:pt x="32" y="1094"/>
                  <a:pt x="17" y="1059"/>
                </a:cubicBezTo>
                <a:cubicBezTo>
                  <a:pt x="74" y="1030"/>
                  <a:pt x="112" y="1023"/>
                  <a:pt x="181" y="1019"/>
                </a:cubicBezTo>
                <a:cubicBezTo>
                  <a:pt x="286" y="1013"/>
                  <a:pt x="391" y="1009"/>
                  <a:pt x="496" y="1001"/>
                </a:cubicBezTo>
                <a:cubicBezTo>
                  <a:pt x="582" y="994"/>
                  <a:pt x="667" y="991"/>
                  <a:pt x="753" y="984"/>
                </a:cubicBezTo>
                <a:cubicBezTo>
                  <a:pt x="783" y="981"/>
                  <a:pt x="814" y="978"/>
                  <a:pt x="844" y="975"/>
                </a:cubicBezTo>
                <a:cubicBezTo>
                  <a:pt x="819" y="1011"/>
                  <a:pt x="790" y="1047"/>
                  <a:pt x="764" y="1084"/>
                </a:cubicBezTo>
                <a:cubicBezTo>
                  <a:pt x="718" y="1149"/>
                  <a:pt x="678" y="1218"/>
                  <a:pt x="651" y="1293"/>
                </a:cubicBezTo>
                <a:cubicBezTo>
                  <a:pt x="629" y="1356"/>
                  <a:pt x="609" y="1454"/>
                  <a:pt x="682" y="1492"/>
                </a:cubicBezTo>
                <a:cubicBezTo>
                  <a:pt x="732" y="1518"/>
                  <a:pt x="799" y="1495"/>
                  <a:pt x="843" y="1471"/>
                </a:cubicBezTo>
                <a:cubicBezTo>
                  <a:pt x="934" y="1422"/>
                  <a:pt x="989" y="1320"/>
                  <a:pt x="998" y="1219"/>
                </a:cubicBezTo>
                <a:cubicBezTo>
                  <a:pt x="1004" y="1154"/>
                  <a:pt x="985" y="1096"/>
                  <a:pt x="957" y="1039"/>
                </a:cubicBezTo>
                <a:cubicBezTo>
                  <a:pt x="953" y="1033"/>
                  <a:pt x="949" y="1026"/>
                  <a:pt x="945" y="1020"/>
                </a:cubicBezTo>
                <a:cubicBezTo>
                  <a:pt x="975" y="1049"/>
                  <a:pt x="1001" y="1073"/>
                  <a:pt x="1026" y="1109"/>
                </a:cubicBezTo>
                <a:cubicBezTo>
                  <a:pt x="1075" y="1179"/>
                  <a:pt x="1108" y="1262"/>
                  <a:pt x="1164" y="1327"/>
                </a:cubicBezTo>
                <a:cubicBezTo>
                  <a:pt x="1184" y="1352"/>
                  <a:pt x="1192" y="1362"/>
                  <a:pt x="1210" y="1375"/>
                </a:cubicBezTo>
                <a:cubicBezTo>
                  <a:pt x="1227" y="1330"/>
                  <a:pt x="1227" y="1312"/>
                  <a:pt x="1225" y="1261"/>
                </a:cubicBezTo>
                <a:cubicBezTo>
                  <a:pt x="1222" y="1168"/>
                  <a:pt x="1232" y="1072"/>
                  <a:pt x="1317" y="1020"/>
                </a:cubicBezTo>
                <a:cubicBezTo>
                  <a:pt x="1354" y="997"/>
                  <a:pt x="1398" y="983"/>
                  <a:pt x="1437" y="963"/>
                </a:cubicBezTo>
                <a:cubicBezTo>
                  <a:pt x="1484" y="938"/>
                  <a:pt x="1531" y="916"/>
                  <a:pt x="1580" y="895"/>
                </a:cubicBezTo>
              </a:path>
              <a:path w="1581" h="1860" extrusionOk="0">
                <a:moveTo>
                  <a:pt x="7" y="1500"/>
                </a:moveTo>
                <a:cubicBezTo>
                  <a:pt x="33" y="1511"/>
                  <a:pt x="40" y="1528"/>
                  <a:pt x="28" y="1560"/>
                </a:cubicBezTo>
                <a:cubicBezTo>
                  <a:pt x="17" y="1588"/>
                  <a:pt x="9" y="1615"/>
                  <a:pt x="0" y="1645"/>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57" name="Ink 33"/>
          <p:cNvSpPr>
            <a:spLocks noRot="1" noChangeAspect="1" noEditPoints="1" noChangeArrowheads="1" noChangeShapeType="1" noTextEdit="1"/>
          </p:cNvSpPr>
          <p:nvPr/>
        </p:nvSpPr>
        <p:spPr bwMode="auto">
          <a:xfrm>
            <a:off x="2843213" y="3570288"/>
            <a:ext cx="209550" cy="238125"/>
          </a:xfrm>
          <a:custGeom>
            <a:avLst/>
            <a:gdLst>
              <a:gd name="T0" fmla="*/ 2147483647 w 579"/>
              <a:gd name="T1" fmla="*/ 2147483647 h 663"/>
              <a:gd name="T2" fmla="*/ 0 w 579"/>
              <a:gd name="T3" fmla="*/ 2147483647 h 663"/>
              <a:gd name="T4" fmla="*/ 2147483647 w 579"/>
              <a:gd name="T5" fmla="*/ 2147483647 h 663"/>
              <a:gd name="T6" fmla="*/ 2147483647 w 579"/>
              <a:gd name="T7" fmla="*/ 2147483647 h 663"/>
              <a:gd name="T8" fmla="*/ 2147483647 w 579"/>
              <a:gd name="T9" fmla="*/ 2147483647 h 663"/>
              <a:gd name="T10" fmla="*/ 2147483647 w 579"/>
              <a:gd name="T11" fmla="*/ 2147483647 h 663"/>
              <a:gd name="T12" fmla="*/ 2147483647 w 579"/>
              <a:gd name="T13" fmla="*/ 2147483647 h 663"/>
              <a:gd name="T14" fmla="*/ 2147483647 w 579"/>
              <a:gd name="T15" fmla="*/ 2147483647 h 663"/>
              <a:gd name="T16" fmla="*/ 2147483647 w 579"/>
              <a:gd name="T17" fmla="*/ 2147483647 h 663"/>
              <a:gd name="T18" fmla="*/ 2147483647 w 579"/>
              <a:gd name="T19" fmla="*/ 2147483647 h 663"/>
              <a:gd name="T20" fmla="*/ 2147483647 w 579"/>
              <a:gd name="T21" fmla="*/ 2147483647 h 663"/>
              <a:gd name="T22" fmla="*/ 2147483647 w 579"/>
              <a:gd name="T23" fmla="*/ 2147483647 h 663"/>
              <a:gd name="T24" fmla="*/ 2147483647 w 579"/>
              <a:gd name="T25" fmla="*/ 2147483647 h 663"/>
              <a:gd name="T26" fmla="*/ 2147483647 w 579"/>
              <a:gd name="T27" fmla="*/ 2147483647 h 663"/>
              <a:gd name="T28" fmla="*/ 2147483647 w 579"/>
              <a:gd name="T29" fmla="*/ 2147483647 h 6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9"/>
              <a:gd name="T46" fmla="*/ 0 h 663"/>
              <a:gd name="T47" fmla="*/ 579 w 579"/>
              <a:gd name="T48" fmla="*/ 663 h 6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9" h="663" extrusionOk="0">
                <a:moveTo>
                  <a:pt x="45" y="167"/>
                </a:moveTo>
                <a:cubicBezTo>
                  <a:pt x="26" y="137"/>
                  <a:pt x="13" y="108"/>
                  <a:pt x="0" y="75"/>
                </a:cubicBezTo>
                <a:cubicBezTo>
                  <a:pt x="31" y="112"/>
                  <a:pt x="56" y="153"/>
                  <a:pt x="87" y="191"/>
                </a:cubicBezTo>
                <a:cubicBezTo>
                  <a:pt x="165" y="287"/>
                  <a:pt x="250" y="378"/>
                  <a:pt x="339" y="463"/>
                </a:cubicBezTo>
                <a:cubicBezTo>
                  <a:pt x="397" y="519"/>
                  <a:pt x="455" y="574"/>
                  <a:pt x="516" y="627"/>
                </a:cubicBezTo>
                <a:cubicBezTo>
                  <a:pt x="540" y="648"/>
                  <a:pt x="549" y="655"/>
                  <a:pt x="571" y="660"/>
                </a:cubicBezTo>
                <a:cubicBezTo>
                  <a:pt x="581" y="612"/>
                  <a:pt x="577" y="566"/>
                  <a:pt x="575" y="516"/>
                </a:cubicBezTo>
              </a:path>
              <a:path w="579" h="663" extrusionOk="0">
                <a:moveTo>
                  <a:pt x="560" y="26"/>
                </a:moveTo>
                <a:cubicBezTo>
                  <a:pt x="559" y="19"/>
                  <a:pt x="558" y="12"/>
                  <a:pt x="557" y="5"/>
                </a:cubicBezTo>
                <a:cubicBezTo>
                  <a:pt x="505" y="11"/>
                  <a:pt x="492" y="53"/>
                  <a:pt x="456" y="99"/>
                </a:cubicBezTo>
                <a:cubicBezTo>
                  <a:pt x="394" y="178"/>
                  <a:pt x="336" y="259"/>
                  <a:pt x="277" y="341"/>
                </a:cubicBezTo>
                <a:cubicBezTo>
                  <a:pt x="212" y="431"/>
                  <a:pt x="145" y="519"/>
                  <a:pt x="92" y="617"/>
                </a:cubicBezTo>
                <a:cubicBezTo>
                  <a:pt x="79" y="641"/>
                  <a:pt x="75" y="645"/>
                  <a:pt x="73" y="662"/>
                </a:cubicBezTo>
                <a:cubicBezTo>
                  <a:pt x="124" y="648"/>
                  <a:pt x="165" y="617"/>
                  <a:pt x="210" y="588"/>
                </a:cubicBezTo>
                <a:cubicBezTo>
                  <a:pt x="232" y="574"/>
                  <a:pt x="253" y="560"/>
                  <a:pt x="275" y="546"/>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58" name="Ink 34"/>
          <p:cNvSpPr>
            <a:spLocks noRot="1" noChangeAspect="1" noEditPoints="1" noChangeArrowheads="1" noChangeShapeType="1" noTextEdit="1"/>
          </p:cNvSpPr>
          <p:nvPr/>
        </p:nvSpPr>
        <p:spPr bwMode="auto">
          <a:xfrm>
            <a:off x="3414713" y="3486150"/>
            <a:ext cx="287337" cy="331788"/>
          </a:xfrm>
          <a:custGeom>
            <a:avLst/>
            <a:gdLst>
              <a:gd name="T0" fmla="*/ 2147483647 w 798"/>
              <a:gd name="T1" fmla="*/ 2147483647 h 920"/>
              <a:gd name="T2" fmla="*/ 2147483647 w 798"/>
              <a:gd name="T3" fmla="*/ 2147483647 h 920"/>
              <a:gd name="T4" fmla="*/ 2147483647 w 798"/>
              <a:gd name="T5" fmla="*/ 2147483647 h 920"/>
              <a:gd name="T6" fmla="*/ 2147483647 w 798"/>
              <a:gd name="T7" fmla="*/ 2147483647 h 920"/>
              <a:gd name="T8" fmla="*/ 2147483647 w 798"/>
              <a:gd name="T9" fmla="*/ 2147483647 h 920"/>
              <a:gd name="T10" fmla="*/ 2147483647 w 798"/>
              <a:gd name="T11" fmla="*/ 2147483647 h 920"/>
              <a:gd name="T12" fmla="*/ 0 w 798"/>
              <a:gd name="T13" fmla="*/ 2147483647 h 920"/>
              <a:gd name="T14" fmla="*/ 2147483647 w 798"/>
              <a:gd name="T15" fmla="*/ 2147483647 h 920"/>
              <a:gd name="T16" fmla="*/ 2147483647 w 798"/>
              <a:gd name="T17" fmla="*/ 2147483647 h 920"/>
              <a:gd name="T18" fmla="*/ 2147483647 w 798"/>
              <a:gd name="T19" fmla="*/ 2147483647 h 920"/>
              <a:gd name="T20" fmla="*/ 2147483647 w 798"/>
              <a:gd name="T21" fmla="*/ 2147483647 h 920"/>
              <a:gd name="T22" fmla="*/ 2147483647 w 798"/>
              <a:gd name="T23" fmla="*/ 2147483647 h 920"/>
              <a:gd name="T24" fmla="*/ 2147483647 w 798"/>
              <a:gd name="T25" fmla="*/ 2147483647 h 920"/>
              <a:gd name="T26" fmla="*/ 2147483647 w 798"/>
              <a:gd name="T27" fmla="*/ 2147483647 h 920"/>
              <a:gd name="T28" fmla="*/ 2147483647 w 798"/>
              <a:gd name="T29" fmla="*/ 2147483647 h 920"/>
              <a:gd name="T30" fmla="*/ 2147483647 w 798"/>
              <a:gd name="T31" fmla="*/ 2147483647 h 920"/>
              <a:gd name="T32" fmla="*/ 2147483647 w 798"/>
              <a:gd name="T33" fmla="*/ 2147483647 h 920"/>
              <a:gd name="T34" fmla="*/ 2147483647 w 798"/>
              <a:gd name="T35" fmla="*/ 2147483647 h 9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98"/>
              <a:gd name="T55" fmla="*/ 0 h 920"/>
              <a:gd name="T56" fmla="*/ 798 w 798"/>
              <a:gd name="T57" fmla="*/ 920 h 9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98" h="920" extrusionOk="0">
                <a:moveTo>
                  <a:pt x="17" y="427"/>
                </a:moveTo>
                <a:cubicBezTo>
                  <a:pt x="12" y="458"/>
                  <a:pt x="12" y="487"/>
                  <a:pt x="12" y="519"/>
                </a:cubicBezTo>
                <a:cubicBezTo>
                  <a:pt x="12" y="566"/>
                  <a:pt x="17" y="613"/>
                  <a:pt x="18" y="660"/>
                </a:cubicBezTo>
                <a:cubicBezTo>
                  <a:pt x="20" y="709"/>
                  <a:pt x="19" y="759"/>
                  <a:pt x="17" y="808"/>
                </a:cubicBezTo>
                <a:cubicBezTo>
                  <a:pt x="16" y="832"/>
                  <a:pt x="16" y="840"/>
                  <a:pt x="14" y="856"/>
                </a:cubicBezTo>
                <a:cubicBezTo>
                  <a:pt x="13" y="807"/>
                  <a:pt x="17" y="758"/>
                  <a:pt x="19" y="709"/>
                </a:cubicBezTo>
              </a:path>
              <a:path w="798" h="920" extrusionOk="0">
                <a:moveTo>
                  <a:pt x="0" y="20"/>
                </a:moveTo>
                <a:cubicBezTo>
                  <a:pt x="5" y="-32"/>
                  <a:pt x="11" y="71"/>
                  <a:pt x="12" y="86"/>
                </a:cubicBezTo>
              </a:path>
              <a:path w="798" h="920" extrusionOk="0">
                <a:moveTo>
                  <a:pt x="200" y="919"/>
                </a:moveTo>
                <a:cubicBezTo>
                  <a:pt x="219" y="872"/>
                  <a:pt x="227" y="830"/>
                  <a:pt x="236" y="780"/>
                </a:cubicBezTo>
                <a:cubicBezTo>
                  <a:pt x="249" y="708"/>
                  <a:pt x="258" y="635"/>
                  <a:pt x="267" y="562"/>
                </a:cubicBezTo>
                <a:cubicBezTo>
                  <a:pt x="273" y="514"/>
                  <a:pt x="277" y="467"/>
                  <a:pt x="283" y="419"/>
                </a:cubicBezTo>
                <a:cubicBezTo>
                  <a:pt x="311" y="467"/>
                  <a:pt x="331" y="519"/>
                  <a:pt x="362" y="566"/>
                </a:cubicBezTo>
                <a:cubicBezTo>
                  <a:pt x="421" y="656"/>
                  <a:pt x="510" y="746"/>
                  <a:pt x="624" y="757"/>
                </a:cubicBezTo>
                <a:cubicBezTo>
                  <a:pt x="670" y="762"/>
                  <a:pt x="719" y="740"/>
                  <a:pt x="737" y="696"/>
                </a:cubicBezTo>
                <a:cubicBezTo>
                  <a:pt x="757" y="647"/>
                  <a:pt x="739" y="583"/>
                  <a:pt x="727" y="534"/>
                </a:cubicBezTo>
                <a:cubicBezTo>
                  <a:pt x="714" y="479"/>
                  <a:pt x="698" y="420"/>
                  <a:pt x="710" y="363"/>
                </a:cubicBezTo>
                <a:cubicBezTo>
                  <a:pt x="722" y="307"/>
                  <a:pt x="759" y="280"/>
                  <a:pt x="797" y="242"/>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59" name="Ink 35"/>
          <p:cNvSpPr>
            <a:spLocks noRot="1" noChangeAspect="1" noEditPoints="1" noChangeArrowheads="1" noChangeShapeType="1" noTextEdit="1"/>
          </p:cNvSpPr>
          <p:nvPr/>
        </p:nvSpPr>
        <p:spPr bwMode="auto">
          <a:xfrm>
            <a:off x="3949700" y="3267075"/>
            <a:ext cx="2428875" cy="781050"/>
          </a:xfrm>
          <a:custGeom>
            <a:avLst/>
            <a:gdLst>
              <a:gd name="T0" fmla="*/ 2147483647 w 6747"/>
              <a:gd name="T1" fmla="*/ 2147483647 h 2167"/>
              <a:gd name="T2" fmla="*/ 2147483647 w 6747"/>
              <a:gd name="T3" fmla="*/ 2147483647 h 2167"/>
              <a:gd name="T4" fmla="*/ 2147483647 w 6747"/>
              <a:gd name="T5" fmla="*/ 2147483647 h 2167"/>
              <a:gd name="T6" fmla="*/ 2147483647 w 6747"/>
              <a:gd name="T7" fmla="*/ 2147483647 h 2167"/>
              <a:gd name="T8" fmla="*/ 2147483647 w 6747"/>
              <a:gd name="T9" fmla="*/ 2147483647 h 2167"/>
              <a:gd name="T10" fmla="*/ 2147483647 w 6747"/>
              <a:gd name="T11" fmla="*/ 2147483647 h 2167"/>
              <a:gd name="T12" fmla="*/ 2147483647 w 6747"/>
              <a:gd name="T13" fmla="*/ 2147483647 h 2167"/>
              <a:gd name="T14" fmla="*/ 2147483647 w 6747"/>
              <a:gd name="T15" fmla="*/ 2147483647 h 2167"/>
              <a:gd name="T16" fmla="*/ 2147483647 w 6747"/>
              <a:gd name="T17" fmla="*/ 2147483647 h 2167"/>
              <a:gd name="T18" fmla="*/ 2147483647 w 6747"/>
              <a:gd name="T19" fmla="*/ 2147483647 h 2167"/>
              <a:gd name="T20" fmla="*/ 2147483647 w 6747"/>
              <a:gd name="T21" fmla="*/ 2147483647 h 2167"/>
              <a:gd name="T22" fmla="*/ 2147483647 w 6747"/>
              <a:gd name="T23" fmla="*/ 2147483647 h 2167"/>
              <a:gd name="T24" fmla="*/ 2147483647 w 6747"/>
              <a:gd name="T25" fmla="*/ 2147483647 h 2167"/>
              <a:gd name="T26" fmla="*/ 2147483647 w 6747"/>
              <a:gd name="T27" fmla="*/ 2147483647 h 2167"/>
              <a:gd name="T28" fmla="*/ 2147483647 w 6747"/>
              <a:gd name="T29" fmla="*/ 2147483647 h 2167"/>
              <a:gd name="T30" fmla="*/ 2147483647 w 6747"/>
              <a:gd name="T31" fmla="*/ 2147483647 h 2167"/>
              <a:gd name="T32" fmla="*/ 2147483647 w 6747"/>
              <a:gd name="T33" fmla="*/ 2147483647 h 2167"/>
              <a:gd name="T34" fmla="*/ 2147483647 w 6747"/>
              <a:gd name="T35" fmla="*/ 2147483647 h 2167"/>
              <a:gd name="T36" fmla="*/ 2147483647 w 6747"/>
              <a:gd name="T37" fmla="*/ 2147483647 h 2167"/>
              <a:gd name="T38" fmla="*/ 2147483647 w 6747"/>
              <a:gd name="T39" fmla="*/ 2147483647 h 2167"/>
              <a:gd name="T40" fmla="*/ 2147483647 w 6747"/>
              <a:gd name="T41" fmla="*/ 2147483647 h 2167"/>
              <a:gd name="T42" fmla="*/ 2147483647 w 6747"/>
              <a:gd name="T43" fmla="*/ 2147483647 h 2167"/>
              <a:gd name="T44" fmla="*/ 2147483647 w 6747"/>
              <a:gd name="T45" fmla="*/ 2147483647 h 2167"/>
              <a:gd name="T46" fmla="*/ 2147483647 w 6747"/>
              <a:gd name="T47" fmla="*/ 2147483647 h 2167"/>
              <a:gd name="T48" fmla="*/ 2147483647 w 6747"/>
              <a:gd name="T49" fmla="*/ 2147483647 h 2167"/>
              <a:gd name="T50" fmla="*/ 2147483647 w 6747"/>
              <a:gd name="T51" fmla="*/ 2147483647 h 2167"/>
              <a:gd name="T52" fmla="*/ 2147483647 w 6747"/>
              <a:gd name="T53" fmla="*/ 2147483647 h 2167"/>
              <a:gd name="T54" fmla="*/ 2147483647 w 6747"/>
              <a:gd name="T55" fmla="*/ 2147483647 h 2167"/>
              <a:gd name="T56" fmla="*/ 2147483647 w 6747"/>
              <a:gd name="T57" fmla="*/ 2147483647 h 2167"/>
              <a:gd name="T58" fmla="*/ 2147483647 w 6747"/>
              <a:gd name="T59" fmla="*/ 2147483647 h 2167"/>
              <a:gd name="T60" fmla="*/ 2147483647 w 6747"/>
              <a:gd name="T61" fmla="*/ 2147483647 h 2167"/>
              <a:gd name="T62" fmla="*/ 2147483647 w 6747"/>
              <a:gd name="T63" fmla="*/ 2147483647 h 2167"/>
              <a:gd name="T64" fmla="*/ 2147483647 w 6747"/>
              <a:gd name="T65" fmla="*/ 2147483647 h 2167"/>
              <a:gd name="T66" fmla="*/ 2147483647 w 6747"/>
              <a:gd name="T67" fmla="*/ 2147483647 h 2167"/>
              <a:gd name="T68" fmla="*/ 2147483647 w 6747"/>
              <a:gd name="T69" fmla="*/ 2147483647 h 2167"/>
              <a:gd name="T70" fmla="*/ 2147483647 w 6747"/>
              <a:gd name="T71" fmla="*/ 2147483647 h 2167"/>
              <a:gd name="T72" fmla="*/ 2147483647 w 6747"/>
              <a:gd name="T73" fmla="*/ 2147483647 h 2167"/>
              <a:gd name="T74" fmla="*/ 2147483647 w 6747"/>
              <a:gd name="T75" fmla="*/ 2147483647 h 2167"/>
              <a:gd name="T76" fmla="*/ 2147483647 w 6747"/>
              <a:gd name="T77" fmla="*/ 2147483647 h 2167"/>
              <a:gd name="T78" fmla="*/ 2147483647 w 6747"/>
              <a:gd name="T79" fmla="*/ 2147483647 h 2167"/>
              <a:gd name="T80" fmla="*/ 2147483647 w 6747"/>
              <a:gd name="T81" fmla="*/ 2147483647 h 2167"/>
              <a:gd name="T82" fmla="*/ 2147483647 w 6747"/>
              <a:gd name="T83" fmla="*/ 2147483647 h 2167"/>
              <a:gd name="T84" fmla="*/ 2147483647 w 6747"/>
              <a:gd name="T85" fmla="*/ 2147483647 h 21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747"/>
              <a:gd name="T130" fmla="*/ 0 h 2167"/>
              <a:gd name="T131" fmla="*/ 6747 w 6747"/>
              <a:gd name="T132" fmla="*/ 2167 h 216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747" h="2167" extrusionOk="0">
                <a:moveTo>
                  <a:pt x="705" y="381"/>
                </a:moveTo>
                <a:cubicBezTo>
                  <a:pt x="652" y="381"/>
                  <a:pt x="647" y="369"/>
                  <a:pt x="640" y="446"/>
                </a:cubicBezTo>
                <a:cubicBezTo>
                  <a:pt x="631" y="550"/>
                  <a:pt x="642" y="659"/>
                  <a:pt x="642" y="764"/>
                </a:cubicBezTo>
                <a:cubicBezTo>
                  <a:pt x="643" y="965"/>
                  <a:pt x="657" y="1198"/>
                  <a:pt x="598" y="1393"/>
                </a:cubicBezTo>
                <a:cubicBezTo>
                  <a:pt x="582" y="1428"/>
                  <a:pt x="578" y="1438"/>
                  <a:pt x="564" y="1458"/>
                </a:cubicBezTo>
                <a:cubicBezTo>
                  <a:pt x="519" y="1442"/>
                  <a:pt x="514" y="1433"/>
                  <a:pt x="483" y="1375"/>
                </a:cubicBezTo>
              </a:path>
              <a:path w="6747" h="2167" extrusionOk="0">
                <a:moveTo>
                  <a:pt x="131" y="788"/>
                </a:moveTo>
                <a:cubicBezTo>
                  <a:pt x="96" y="744"/>
                  <a:pt x="-24" y="636"/>
                  <a:pt x="0" y="567"/>
                </a:cubicBezTo>
                <a:cubicBezTo>
                  <a:pt x="25" y="493"/>
                  <a:pt x="220" y="477"/>
                  <a:pt x="276" y="467"/>
                </a:cubicBezTo>
                <a:cubicBezTo>
                  <a:pt x="439" y="437"/>
                  <a:pt x="604" y="417"/>
                  <a:pt x="768" y="389"/>
                </a:cubicBezTo>
                <a:cubicBezTo>
                  <a:pt x="885" y="369"/>
                  <a:pt x="1001" y="344"/>
                  <a:pt x="1117" y="318"/>
                </a:cubicBezTo>
                <a:cubicBezTo>
                  <a:pt x="1154" y="309"/>
                  <a:pt x="1163" y="307"/>
                  <a:pt x="1186" y="304"/>
                </a:cubicBezTo>
              </a:path>
              <a:path w="6747" h="2167" extrusionOk="0">
                <a:moveTo>
                  <a:pt x="841" y="1443"/>
                </a:moveTo>
                <a:cubicBezTo>
                  <a:pt x="847" y="1481"/>
                  <a:pt x="851" y="1508"/>
                  <a:pt x="867" y="1542"/>
                </a:cubicBezTo>
                <a:cubicBezTo>
                  <a:pt x="881" y="1497"/>
                  <a:pt x="881" y="1455"/>
                  <a:pt x="881" y="1407"/>
                </a:cubicBezTo>
                <a:cubicBezTo>
                  <a:pt x="880" y="1326"/>
                  <a:pt x="873" y="1245"/>
                  <a:pt x="874" y="1164"/>
                </a:cubicBezTo>
                <a:cubicBezTo>
                  <a:pt x="876" y="1035"/>
                  <a:pt x="887" y="895"/>
                  <a:pt x="973" y="791"/>
                </a:cubicBezTo>
                <a:cubicBezTo>
                  <a:pt x="1016" y="739"/>
                  <a:pt x="1065" y="703"/>
                  <a:pt x="1129" y="680"/>
                </a:cubicBezTo>
                <a:cubicBezTo>
                  <a:pt x="1173" y="664"/>
                  <a:pt x="1210" y="665"/>
                  <a:pt x="1256" y="667"/>
                </a:cubicBezTo>
              </a:path>
              <a:path w="6747" h="2167" extrusionOk="0">
                <a:moveTo>
                  <a:pt x="1265" y="1025"/>
                </a:moveTo>
                <a:cubicBezTo>
                  <a:pt x="1247" y="1095"/>
                  <a:pt x="1229" y="1165"/>
                  <a:pt x="1269" y="1232"/>
                </a:cubicBezTo>
                <a:cubicBezTo>
                  <a:pt x="1293" y="1272"/>
                  <a:pt x="1345" y="1284"/>
                  <a:pt x="1387" y="1274"/>
                </a:cubicBezTo>
                <a:cubicBezTo>
                  <a:pt x="1444" y="1261"/>
                  <a:pt x="1494" y="1218"/>
                  <a:pt x="1529" y="1173"/>
                </a:cubicBezTo>
                <a:cubicBezTo>
                  <a:pt x="1577" y="1111"/>
                  <a:pt x="1613" y="1020"/>
                  <a:pt x="1596" y="940"/>
                </a:cubicBezTo>
                <a:cubicBezTo>
                  <a:pt x="1584" y="882"/>
                  <a:pt x="1537" y="860"/>
                  <a:pt x="1482" y="869"/>
                </a:cubicBezTo>
                <a:cubicBezTo>
                  <a:pt x="1393" y="883"/>
                  <a:pt x="1324" y="956"/>
                  <a:pt x="1273" y="1025"/>
                </a:cubicBezTo>
                <a:cubicBezTo>
                  <a:pt x="1207" y="1114"/>
                  <a:pt x="1156" y="1221"/>
                  <a:pt x="1147" y="1332"/>
                </a:cubicBezTo>
                <a:cubicBezTo>
                  <a:pt x="1138" y="1440"/>
                  <a:pt x="1184" y="1547"/>
                  <a:pt x="1292" y="1583"/>
                </a:cubicBezTo>
                <a:cubicBezTo>
                  <a:pt x="1366" y="1608"/>
                  <a:pt x="1462" y="1591"/>
                  <a:pt x="1531" y="1560"/>
                </a:cubicBezTo>
                <a:cubicBezTo>
                  <a:pt x="1614" y="1522"/>
                  <a:pt x="1678" y="1457"/>
                  <a:pt x="1740" y="1393"/>
                </a:cubicBezTo>
              </a:path>
              <a:path w="6747" h="2167" extrusionOk="0">
                <a:moveTo>
                  <a:pt x="1742" y="1127"/>
                </a:moveTo>
                <a:cubicBezTo>
                  <a:pt x="1718" y="1174"/>
                  <a:pt x="1753" y="1193"/>
                  <a:pt x="1815" y="1198"/>
                </a:cubicBezTo>
                <a:cubicBezTo>
                  <a:pt x="1872" y="1203"/>
                  <a:pt x="1937" y="1186"/>
                  <a:pt x="1986" y="1157"/>
                </a:cubicBezTo>
                <a:cubicBezTo>
                  <a:pt x="2039" y="1125"/>
                  <a:pt x="2065" y="1068"/>
                  <a:pt x="2069" y="1007"/>
                </a:cubicBezTo>
                <a:cubicBezTo>
                  <a:pt x="2072" y="950"/>
                  <a:pt x="2051" y="885"/>
                  <a:pt x="2002" y="852"/>
                </a:cubicBezTo>
                <a:cubicBezTo>
                  <a:pt x="1942" y="811"/>
                  <a:pt x="1869" y="846"/>
                  <a:pt x="1823" y="891"/>
                </a:cubicBezTo>
                <a:cubicBezTo>
                  <a:pt x="1709" y="1002"/>
                  <a:pt x="1693" y="1187"/>
                  <a:pt x="1725" y="1334"/>
                </a:cubicBezTo>
                <a:cubicBezTo>
                  <a:pt x="1746" y="1431"/>
                  <a:pt x="1796" y="1564"/>
                  <a:pt x="1891" y="1612"/>
                </a:cubicBezTo>
                <a:cubicBezTo>
                  <a:pt x="1957" y="1645"/>
                  <a:pt x="2035" y="1603"/>
                  <a:pt x="2087" y="1566"/>
                </a:cubicBezTo>
                <a:cubicBezTo>
                  <a:pt x="2109" y="1548"/>
                  <a:pt x="2131" y="1530"/>
                  <a:pt x="2153" y="1512"/>
                </a:cubicBezTo>
              </a:path>
              <a:path w="6747" h="2167" extrusionOk="0">
                <a:moveTo>
                  <a:pt x="2871" y="339"/>
                </a:moveTo>
                <a:cubicBezTo>
                  <a:pt x="2859" y="300"/>
                  <a:pt x="2850" y="270"/>
                  <a:pt x="2823" y="238"/>
                </a:cubicBezTo>
                <a:cubicBezTo>
                  <a:pt x="2780" y="186"/>
                  <a:pt x="2681" y="125"/>
                  <a:pt x="2614" y="170"/>
                </a:cubicBezTo>
                <a:cubicBezTo>
                  <a:pt x="2559" y="207"/>
                  <a:pt x="2562" y="296"/>
                  <a:pt x="2560" y="353"/>
                </a:cubicBezTo>
                <a:cubicBezTo>
                  <a:pt x="2553" y="559"/>
                  <a:pt x="2543" y="758"/>
                  <a:pt x="2518" y="963"/>
                </a:cubicBezTo>
                <a:cubicBezTo>
                  <a:pt x="2502" y="1092"/>
                  <a:pt x="2478" y="1228"/>
                  <a:pt x="2488" y="1359"/>
                </a:cubicBezTo>
                <a:cubicBezTo>
                  <a:pt x="2498" y="1495"/>
                  <a:pt x="2574" y="1588"/>
                  <a:pt x="2703" y="1628"/>
                </a:cubicBezTo>
                <a:cubicBezTo>
                  <a:pt x="2770" y="1649"/>
                  <a:pt x="2837" y="1652"/>
                  <a:pt x="2904" y="1632"/>
                </a:cubicBezTo>
                <a:cubicBezTo>
                  <a:pt x="2966" y="1613"/>
                  <a:pt x="2998" y="1574"/>
                  <a:pt x="3034" y="1524"/>
                </a:cubicBezTo>
              </a:path>
              <a:path w="6747" h="2167" extrusionOk="0">
                <a:moveTo>
                  <a:pt x="3257" y="1096"/>
                </a:moveTo>
                <a:cubicBezTo>
                  <a:pt x="3250" y="1112"/>
                  <a:pt x="3236" y="1181"/>
                  <a:pt x="3241" y="1246"/>
                </a:cubicBezTo>
                <a:cubicBezTo>
                  <a:pt x="3264" y="1551"/>
                  <a:pt x="3300" y="1860"/>
                  <a:pt x="3299" y="2166"/>
                </a:cubicBezTo>
                <a:cubicBezTo>
                  <a:pt x="3263" y="2094"/>
                  <a:pt x="3245" y="2017"/>
                  <a:pt x="3224" y="1939"/>
                </a:cubicBezTo>
                <a:cubicBezTo>
                  <a:pt x="3182" y="1782"/>
                  <a:pt x="3152" y="1621"/>
                  <a:pt x="3137" y="1459"/>
                </a:cubicBezTo>
                <a:cubicBezTo>
                  <a:pt x="3123" y="1314"/>
                  <a:pt x="3121" y="1157"/>
                  <a:pt x="3175" y="1019"/>
                </a:cubicBezTo>
                <a:cubicBezTo>
                  <a:pt x="3204" y="944"/>
                  <a:pt x="3263" y="882"/>
                  <a:pt x="3349" y="906"/>
                </a:cubicBezTo>
                <a:cubicBezTo>
                  <a:pt x="3417" y="925"/>
                  <a:pt x="3467" y="997"/>
                  <a:pt x="3488" y="1061"/>
                </a:cubicBezTo>
                <a:cubicBezTo>
                  <a:pt x="3507" y="1119"/>
                  <a:pt x="3500" y="1183"/>
                  <a:pt x="3458" y="1229"/>
                </a:cubicBezTo>
                <a:cubicBezTo>
                  <a:pt x="3430" y="1260"/>
                  <a:pt x="3371" y="1278"/>
                  <a:pt x="3331" y="1261"/>
                </a:cubicBezTo>
                <a:cubicBezTo>
                  <a:pt x="3265" y="1232"/>
                  <a:pt x="3285" y="1214"/>
                  <a:pt x="3329" y="1174"/>
                </a:cubicBezTo>
              </a:path>
              <a:path w="6747" h="2167" extrusionOk="0">
                <a:moveTo>
                  <a:pt x="3615" y="1162"/>
                </a:moveTo>
                <a:cubicBezTo>
                  <a:pt x="3634" y="1191"/>
                  <a:pt x="3655" y="1223"/>
                  <a:pt x="3667" y="1256"/>
                </a:cubicBezTo>
                <a:cubicBezTo>
                  <a:pt x="3675" y="1287"/>
                  <a:pt x="3679" y="1298"/>
                  <a:pt x="3693" y="1316"/>
                </a:cubicBezTo>
                <a:cubicBezTo>
                  <a:pt x="3725" y="1297"/>
                  <a:pt x="3714" y="1285"/>
                  <a:pt x="3719" y="1246"/>
                </a:cubicBezTo>
                <a:cubicBezTo>
                  <a:pt x="3725" y="1192"/>
                  <a:pt x="3740" y="1156"/>
                  <a:pt x="3788" y="1126"/>
                </a:cubicBezTo>
                <a:cubicBezTo>
                  <a:pt x="3831" y="1099"/>
                  <a:pt x="3884" y="1087"/>
                  <a:pt x="3931" y="1068"/>
                </a:cubicBezTo>
                <a:cubicBezTo>
                  <a:pt x="3986" y="1046"/>
                  <a:pt x="4035" y="1031"/>
                  <a:pt x="4057" y="977"/>
                </a:cubicBezTo>
                <a:cubicBezTo>
                  <a:pt x="4007" y="960"/>
                  <a:pt x="3980" y="962"/>
                  <a:pt x="3929" y="983"/>
                </a:cubicBezTo>
                <a:cubicBezTo>
                  <a:pt x="3871" y="1007"/>
                  <a:pt x="3825" y="1051"/>
                  <a:pt x="3790" y="1103"/>
                </a:cubicBezTo>
                <a:cubicBezTo>
                  <a:pt x="3740" y="1178"/>
                  <a:pt x="3714" y="1297"/>
                  <a:pt x="3778" y="1372"/>
                </a:cubicBezTo>
                <a:cubicBezTo>
                  <a:pt x="3811" y="1411"/>
                  <a:pt x="3849" y="1410"/>
                  <a:pt x="3896" y="1409"/>
                </a:cubicBezTo>
                <a:cubicBezTo>
                  <a:pt x="3946" y="1408"/>
                  <a:pt x="3993" y="1396"/>
                  <a:pt x="4043" y="1389"/>
                </a:cubicBezTo>
                <a:cubicBezTo>
                  <a:pt x="4082" y="1383"/>
                  <a:pt x="4123" y="1377"/>
                  <a:pt x="4162" y="1386"/>
                </a:cubicBezTo>
                <a:cubicBezTo>
                  <a:pt x="4185" y="1391"/>
                  <a:pt x="4207" y="1402"/>
                  <a:pt x="4229" y="1411"/>
                </a:cubicBezTo>
                <a:cubicBezTo>
                  <a:pt x="4226" y="1372"/>
                  <a:pt x="4214" y="1336"/>
                  <a:pt x="4220" y="1298"/>
                </a:cubicBezTo>
              </a:path>
              <a:path w="6747" h="2167" extrusionOk="0">
                <a:moveTo>
                  <a:pt x="4238" y="1129"/>
                </a:moveTo>
                <a:cubicBezTo>
                  <a:pt x="4224" y="1166"/>
                  <a:pt x="4229" y="1197"/>
                  <a:pt x="4235" y="1239"/>
                </a:cubicBezTo>
                <a:cubicBezTo>
                  <a:pt x="4243" y="1295"/>
                  <a:pt x="4248" y="1351"/>
                  <a:pt x="4254" y="1408"/>
                </a:cubicBezTo>
                <a:cubicBezTo>
                  <a:pt x="4258" y="1439"/>
                  <a:pt x="4259" y="1447"/>
                  <a:pt x="4258" y="1466"/>
                </a:cubicBezTo>
                <a:cubicBezTo>
                  <a:pt x="4272" y="1388"/>
                  <a:pt x="4276" y="1309"/>
                  <a:pt x="4288" y="1230"/>
                </a:cubicBezTo>
                <a:cubicBezTo>
                  <a:pt x="4300" y="1152"/>
                  <a:pt x="4312" y="1058"/>
                  <a:pt x="4366" y="998"/>
                </a:cubicBezTo>
                <a:cubicBezTo>
                  <a:pt x="4396" y="965"/>
                  <a:pt x="4429" y="965"/>
                  <a:pt x="4470" y="956"/>
                </a:cubicBezTo>
                <a:cubicBezTo>
                  <a:pt x="4535" y="941"/>
                  <a:pt x="4602" y="937"/>
                  <a:pt x="4668" y="930"/>
                </a:cubicBezTo>
                <a:cubicBezTo>
                  <a:pt x="4744" y="922"/>
                  <a:pt x="4825" y="922"/>
                  <a:pt x="4899" y="904"/>
                </a:cubicBezTo>
                <a:cubicBezTo>
                  <a:pt x="4905" y="901"/>
                  <a:pt x="4910" y="899"/>
                  <a:pt x="4916" y="896"/>
                </a:cubicBezTo>
                <a:cubicBezTo>
                  <a:pt x="4857" y="897"/>
                  <a:pt x="4812" y="906"/>
                  <a:pt x="4756" y="924"/>
                </a:cubicBezTo>
                <a:cubicBezTo>
                  <a:pt x="4706" y="941"/>
                  <a:pt x="4637" y="959"/>
                  <a:pt x="4605" y="1006"/>
                </a:cubicBezTo>
                <a:cubicBezTo>
                  <a:pt x="4576" y="1050"/>
                  <a:pt x="4631" y="1090"/>
                  <a:pt x="4661" y="1112"/>
                </a:cubicBezTo>
                <a:cubicBezTo>
                  <a:pt x="4733" y="1164"/>
                  <a:pt x="4817" y="1195"/>
                  <a:pt x="4891" y="1244"/>
                </a:cubicBezTo>
                <a:cubicBezTo>
                  <a:pt x="4925" y="1267"/>
                  <a:pt x="4916" y="1273"/>
                  <a:pt x="4930" y="1301"/>
                </a:cubicBezTo>
                <a:cubicBezTo>
                  <a:pt x="4879" y="1331"/>
                  <a:pt x="4830" y="1351"/>
                  <a:pt x="4772" y="1365"/>
                </a:cubicBezTo>
                <a:cubicBezTo>
                  <a:pt x="4748" y="1371"/>
                  <a:pt x="4661" y="1396"/>
                  <a:pt x="4637" y="1376"/>
                </a:cubicBezTo>
                <a:cubicBezTo>
                  <a:pt x="4613" y="1356"/>
                  <a:pt x="4651" y="1320"/>
                  <a:pt x="4660" y="1307"/>
                </a:cubicBezTo>
              </a:path>
              <a:path w="6747" h="2167" extrusionOk="0">
                <a:moveTo>
                  <a:pt x="4993" y="1031"/>
                </a:moveTo>
                <a:cubicBezTo>
                  <a:pt x="4985" y="1068"/>
                  <a:pt x="4968" y="1099"/>
                  <a:pt x="4952" y="1135"/>
                </a:cubicBezTo>
                <a:cubicBezTo>
                  <a:pt x="4934" y="1174"/>
                  <a:pt x="4911" y="1224"/>
                  <a:pt x="4937" y="1265"/>
                </a:cubicBezTo>
                <a:cubicBezTo>
                  <a:pt x="4974" y="1325"/>
                  <a:pt x="5078" y="1297"/>
                  <a:pt x="5125" y="1275"/>
                </a:cubicBezTo>
                <a:cubicBezTo>
                  <a:pt x="5188" y="1245"/>
                  <a:pt x="5256" y="1181"/>
                  <a:pt x="5239" y="1105"/>
                </a:cubicBezTo>
                <a:cubicBezTo>
                  <a:pt x="5226" y="1044"/>
                  <a:pt x="5173" y="995"/>
                  <a:pt x="5130" y="953"/>
                </a:cubicBezTo>
                <a:cubicBezTo>
                  <a:pt x="5109" y="933"/>
                  <a:pt x="5010" y="866"/>
                  <a:pt x="5020" y="827"/>
                </a:cubicBezTo>
                <a:cubicBezTo>
                  <a:pt x="5030" y="785"/>
                  <a:pt x="5071" y="769"/>
                  <a:pt x="5110" y="764"/>
                </a:cubicBezTo>
                <a:cubicBezTo>
                  <a:pt x="5192" y="752"/>
                  <a:pt x="5253" y="806"/>
                  <a:pt x="5292" y="873"/>
                </a:cubicBezTo>
                <a:cubicBezTo>
                  <a:pt x="5322" y="924"/>
                  <a:pt x="5340" y="984"/>
                  <a:pt x="5353" y="1041"/>
                </a:cubicBezTo>
                <a:cubicBezTo>
                  <a:pt x="5363" y="1085"/>
                  <a:pt x="5368" y="1122"/>
                  <a:pt x="5388" y="1162"/>
                </a:cubicBezTo>
                <a:cubicBezTo>
                  <a:pt x="5435" y="1137"/>
                  <a:pt x="5451" y="1103"/>
                  <a:pt x="5480" y="1056"/>
                </a:cubicBezTo>
                <a:cubicBezTo>
                  <a:pt x="5498" y="1027"/>
                  <a:pt x="5513" y="1008"/>
                  <a:pt x="5537" y="984"/>
                </a:cubicBezTo>
                <a:cubicBezTo>
                  <a:pt x="5568" y="1013"/>
                  <a:pt x="5577" y="1038"/>
                  <a:pt x="5595" y="1076"/>
                </a:cubicBezTo>
                <a:cubicBezTo>
                  <a:pt x="5612" y="1112"/>
                  <a:pt x="5630" y="1149"/>
                  <a:pt x="5666" y="1169"/>
                </a:cubicBezTo>
                <a:cubicBezTo>
                  <a:pt x="5698" y="1187"/>
                  <a:pt x="5724" y="1180"/>
                  <a:pt x="5758" y="1176"/>
                </a:cubicBezTo>
              </a:path>
              <a:path w="6747" h="2167" extrusionOk="0">
                <a:moveTo>
                  <a:pt x="5909" y="90"/>
                </a:moveTo>
                <a:cubicBezTo>
                  <a:pt x="5925" y="45"/>
                  <a:pt x="5923" y="29"/>
                  <a:pt x="5987" y="16"/>
                </a:cubicBezTo>
                <a:cubicBezTo>
                  <a:pt x="6061" y="1"/>
                  <a:pt x="6151" y="-12"/>
                  <a:pt x="6225" y="10"/>
                </a:cubicBezTo>
                <a:cubicBezTo>
                  <a:pt x="6311" y="36"/>
                  <a:pt x="6361" y="98"/>
                  <a:pt x="6382" y="183"/>
                </a:cubicBezTo>
                <a:cubicBezTo>
                  <a:pt x="6414" y="313"/>
                  <a:pt x="6398" y="459"/>
                  <a:pt x="6400" y="592"/>
                </a:cubicBezTo>
                <a:cubicBezTo>
                  <a:pt x="6403" y="815"/>
                  <a:pt x="6428" y="1028"/>
                  <a:pt x="6460" y="1249"/>
                </a:cubicBezTo>
                <a:cubicBezTo>
                  <a:pt x="6471" y="1325"/>
                  <a:pt x="6488" y="1421"/>
                  <a:pt x="6431" y="1484"/>
                </a:cubicBezTo>
                <a:cubicBezTo>
                  <a:pt x="6346" y="1578"/>
                  <a:pt x="6150" y="1582"/>
                  <a:pt x="6037" y="1553"/>
                </a:cubicBezTo>
                <a:cubicBezTo>
                  <a:pt x="5974" y="1537"/>
                  <a:pt x="5969" y="1501"/>
                  <a:pt x="5983" y="1445"/>
                </a:cubicBezTo>
                <a:cubicBezTo>
                  <a:pt x="5998" y="1383"/>
                  <a:pt x="6046" y="1326"/>
                  <a:pt x="6079" y="1274"/>
                </a:cubicBezTo>
              </a:path>
              <a:path w="6747" h="2167" extrusionOk="0">
                <a:moveTo>
                  <a:pt x="6693" y="662"/>
                </a:moveTo>
                <a:cubicBezTo>
                  <a:pt x="6739" y="659"/>
                  <a:pt x="6660" y="689"/>
                  <a:pt x="6640" y="704"/>
                </a:cubicBezTo>
                <a:cubicBezTo>
                  <a:pt x="6673" y="696"/>
                  <a:pt x="6695" y="679"/>
                  <a:pt x="6710" y="644"/>
                </a:cubicBezTo>
                <a:cubicBezTo>
                  <a:pt x="6716" y="623"/>
                  <a:pt x="6717" y="614"/>
                  <a:pt x="6709" y="599"/>
                </a:cubicBezTo>
                <a:cubicBezTo>
                  <a:pt x="6682" y="589"/>
                  <a:pt x="6642" y="582"/>
                  <a:pt x="6635" y="626"/>
                </a:cubicBezTo>
                <a:cubicBezTo>
                  <a:pt x="6636" y="637"/>
                  <a:pt x="6636" y="649"/>
                  <a:pt x="6637" y="660"/>
                </a:cubicBezTo>
              </a:path>
              <a:path w="6747" h="2167" extrusionOk="0">
                <a:moveTo>
                  <a:pt x="6662" y="893"/>
                </a:moveTo>
                <a:cubicBezTo>
                  <a:pt x="6659" y="930"/>
                  <a:pt x="6641" y="971"/>
                  <a:pt x="6638" y="1002"/>
                </a:cubicBezTo>
                <a:cubicBezTo>
                  <a:pt x="6640" y="1008"/>
                  <a:pt x="6643" y="1015"/>
                  <a:pt x="6645" y="1021"/>
                </a:cubicBezTo>
                <a:cubicBezTo>
                  <a:pt x="6674" y="1016"/>
                  <a:pt x="6699" y="1010"/>
                  <a:pt x="6727" y="1001"/>
                </a:cubicBezTo>
                <a:cubicBezTo>
                  <a:pt x="6672" y="1044"/>
                  <a:pt x="6686" y="1046"/>
                  <a:pt x="6746" y="1029"/>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60" name="Ink 36"/>
          <p:cNvSpPr>
            <a:spLocks noRot="1" noChangeAspect="1" noEditPoints="1" noChangeArrowheads="1" noChangeShapeType="1" noTextEdit="1"/>
          </p:cNvSpPr>
          <p:nvPr/>
        </p:nvSpPr>
        <p:spPr bwMode="auto">
          <a:xfrm>
            <a:off x="974725" y="4025900"/>
            <a:ext cx="26988" cy="454025"/>
          </a:xfrm>
          <a:custGeom>
            <a:avLst/>
            <a:gdLst>
              <a:gd name="T0" fmla="*/ 2147483647 w 74"/>
              <a:gd name="T1" fmla="*/ 0 h 1260"/>
              <a:gd name="T2" fmla="*/ 2147483647 w 74"/>
              <a:gd name="T3" fmla="*/ 2147483647 h 1260"/>
              <a:gd name="T4" fmla="*/ 2147483647 w 74"/>
              <a:gd name="T5" fmla="*/ 2147483647 h 1260"/>
              <a:gd name="T6" fmla="*/ 2147483647 w 74"/>
              <a:gd name="T7" fmla="*/ 2147483647 h 1260"/>
              <a:gd name="T8" fmla="*/ 2147483647 w 74"/>
              <a:gd name="T9" fmla="*/ 2147483647 h 1260"/>
              <a:gd name="T10" fmla="*/ 0 60000 65536"/>
              <a:gd name="T11" fmla="*/ 0 60000 65536"/>
              <a:gd name="T12" fmla="*/ 0 60000 65536"/>
              <a:gd name="T13" fmla="*/ 0 60000 65536"/>
              <a:gd name="T14" fmla="*/ 0 60000 65536"/>
              <a:gd name="T15" fmla="*/ 0 w 74"/>
              <a:gd name="T16" fmla="*/ 0 h 1260"/>
              <a:gd name="T17" fmla="*/ 74 w 74"/>
              <a:gd name="T18" fmla="*/ 1260 h 1260"/>
            </a:gdLst>
            <a:ahLst/>
            <a:cxnLst>
              <a:cxn ang="T10">
                <a:pos x="T0" y="T1"/>
              </a:cxn>
              <a:cxn ang="T11">
                <a:pos x="T2" y="T3"/>
              </a:cxn>
              <a:cxn ang="T12">
                <a:pos x="T4" y="T5"/>
              </a:cxn>
              <a:cxn ang="T13">
                <a:pos x="T6" y="T7"/>
              </a:cxn>
              <a:cxn ang="T14">
                <a:pos x="T8" y="T9"/>
              </a:cxn>
            </a:cxnLst>
            <a:rect l="T15" t="T16" r="T17" b="T18"/>
            <a:pathLst>
              <a:path w="74" h="1260" extrusionOk="0">
                <a:moveTo>
                  <a:pt x="10" y="0"/>
                </a:moveTo>
                <a:cubicBezTo>
                  <a:pt x="4" y="95"/>
                  <a:pt x="-1" y="178"/>
                  <a:pt x="14" y="272"/>
                </a:cubicBezTo>
              </a:path>
              <a:path w="74" h="1260" extrusionOk="0">
                <a:moveTo>
                  <a:pt x="73" y="812"/>
                </a:moveTo>
                <a:cubicBezTo>
                  <a:pt x="63" y="898"/>
                  <a:pt x="33" y="990"/>
                  <a:pt x="31" y="1076"/>
                </a:cubicBezTo>
                <a:cubicBezTo>
                  <a:pt x="29" y="1135"/>
                  <a:pt x="38" y="1200"/>
                  <a:pt x="41" y="1259"/>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61" name="Ink 37"/>
          <p:cNvSpPr>
            <a:spLocks noRot="1" noChangeAspect="1" noEditPoints="1" noChangeArrowheads="1" noChangeShapeType="1" noTextEdit="1"/>
          </p:cNvSpPr>
          <p:nvPr/>
        </p:nvSpPr>
        <p:spPr bwMode="auto">
          <a:xfrm>
            <a:off x="2073275" y="4065588"/>
            <a:ext cx="30163" cy="407987"/>
          </a:xfrm>
          <a:custGeom>
            <a:avLst/>
            <a:gdLst>
              <a:gd name="T0" fmla="*/ 2147483647 w 83"/>
              <a:gd name="T1" fmla="*/ 0 h 1135"/>
              <a:gd name="T2" fmla="*/ 2147483647 w 83"/>
              <a:gd name="T3" fmla="*/ 2147483647 h 1135"/>
              <a:gd name="T4" fmla="*/ 2147483647 w 83"/>
              <a:gd name="T5" fmla="*/ 2147483647 h 1135"/>
              <a:gd name="T6" fmla="*/ 2147483647 w 83"/>
              <a:gd name="T7" fmla="*/ 2147483647 h 1135"/>
              <a:gd name="T8" fmla="*/ 2147483647 w 83"/>
              <a:gd name="T9" fmla="*/ 2147483647 h 1135"/>
              <a:gd name="T10" fmla="*/ 2147483647 w 83"/>
              <a:gd name="T11" fmla="*/ 2147483647 h 1135"/>
              <a:gd name="T12" fmla="*/ 0 w 83"/>
              <a:gd name="T13" fmla="*/ 2147483647 h 1135"/>
              <a:gd name="T14" fmla="*/ 0 60000 65536"/>
              <a:gd name="T15" fmla="*/ 0 60000 65536"/>
              <a:gd name="T16" fmla="*/ 0 60000 65536"/>
              <a:gd name="T17" fmla="*/ 0 60000 65536"/>
              <a:gd name="T18" fmla="*/ 0 60000 65536"/>
              <a:gd name="T19" fmla="*/ 0 60000 65536"/>
              <a:gd name="T20" fmla="*/ 0 60000 65536"/>
              <a:gd name="T21" fmla="*/ 0 w 83"/>
              <a:gd name="T22" fmla="*/ 0 h 1135"/>
              <a:gd name="T23" fmla="*/ 83 w 83"/>
              <a:gd name="T24" fmla="*/ 1135 h 11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1135" extrusionOk="0">
                <a:moveTo>
                  <a:pt x="38" y="0"/>
                </a:moveTo>
                <a:cubicBezTo>
                  <a:pt x="31" y="79"/>
                  <a:pt x="25" y="157"/>
                  <a:pt x="23" y="236"/>
                </a:cubicBezTo>
                <a:cubicBezTo>
                  <a:pt x="21" y="307"/>
                  <a:pt x="21" y="379"/>
                  <a:pt x="36" y="449"/>
                </a:cubicBezTo>
                <a:cubicBezTo>
                  <a:pt x="47" y="500"/>
                  <a:pt x="67" y="549"/>
                  <a:pt x="82" y="598"/>
                </a:cubicBezTo>
              </a:path>
              <a:path w="83" h="1135" extrusionOk="0">
                <a:moveTo>
                  <a:pt x="65" y="882"/>
                </a:moveTo>
                <a:cubicBezTo>
                  <a:pt x="53" y="918"/>
                  <a:pt x="46" y="954"/>
                  <a:pt x="39" y="991"/>
                </a:cubicBezTo>
                <a:cubicBezTo>
                  <a:pt x="30" y="1040"/>
                  <a:pt x="16" y="1087"/>
                  <a:pt x="0" y="1134"/>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62" name="Ink 38"/>
          <p:cNvSpPr>
            <a:spLocks noRot="1" noChangeAspect="1" noEditPoints="1" noChangeArrowheads="1" noChangeShapeType="1" noTextEdit="1"/>
          </p:cNvSpPr>
          <p:nvPr/>
        </p:nvSpPr>
        <p:spPr bwMode="auto">
          <a:xfrm>
            <a:off x="2771775" y="3960813"/>
            <a:ext cx="1141413" cy="574675"/>
          </a:xfrm>
          <a:custGeom>
            <a:avLst/>
            <a:gdLst>
              <a:gd name="T0" fmla="*/ 2147483647 w 3171"/>
              <a:gd name="T1" fmla="*/ 2147483647 h 1594"/>
              <a:gd name="T2" fmla="*/ 2147483647 w 3171"/>
              <a:gd name="T3" fmla="*/ 2147483647 h 1594"/>
              <a:gd name="T4" fmla="*/ 2147483647 w 3171"/>
              <a:gd name="T5" fmla="*/ 2147483647 h 1594"/>
              <a:gd name="T6" fmla="*/ 2147483647 w 3171"/>
              <a:gd name="T7" fmla="*/ 2147483647 h 1594"/>
              <a:gd name="T8" fmla="*/ 2147483647 w 3171"/>
              <a:gd name="T9" fmla="*/ 2147483647 h 1594"/>
              <a:gd name="T10" fmla="*/ 2147483647 w 3171"/>
              <a:gd name="T11" fmla="*/ 2147483647 h 1594"/>
              <a:gd name="T12" fmla="*/ 2147483647 w 3171"/>
              <a:gd name="T13" fmla="*/ 2147483647 h 1594"/>
              <a:gd name="T14" fmla="*/ 2147483647 w 3171"/>
              <a:gd name="T15" fmla="*/ 2147483647 h 1594"/>
              <a:gd name="T16" fmla="*/ 2147483647 w 3171"/>
              <a:gd name="T17" fmla="*/ 2147483647 h 1594"/>
              <a:gd name="T18" fmla="*/ 2147483647 w 3171"/>
              <a:gd name="T19" fmla="*/ 2147483647 h 1594"/>
              <a:gd name="T20" fmla="*/ 2147483647 w 3171"/>
              <a:gd name="T21" fmla="*/ 2147483647 h 1594"/>
              <a:gd name="T22" fmla="*/ 2147483647 w 3171"/>
              <a:gd name="T23" fmla="*/ 2147483647 h 1594"/>
              <a:gd name="T24" fmla="*/ 2147483647 w 3171"/>
              <a:gd name="T25" fmla="*/ 2147483647 h 1594"/>
              <a:gd name="T26" fmla="*/ 2147483647 w 3171"/>
              <a:gd name="T27" fmla="*/ 2147483647 h 1594"/>
              <a:gd name="T28" fmla="*/ 2147483647 w 3171"/>
              <a:gd name="T29" fmla="*/ 2147483647 h 1594"/>
              <a:gd name="T30" fmla="*/ 2147483647 w 3171"/>
              <a:gd name="T31" fmla="*/ 2147483647 h 1594"/>
              <a:gd name="T32" fmla="*/ 2147483647 w 3171"/>
              <a:gd name="T33" fmla="*/ 2147483647 h 1594"/>
              <a:gd name="T34" fmla="*/ 2147483647 w 3171"/>
              <a:gd name="T35" fmla="*/ 2147483647 h 1594"/>
              <a:gd name="T36" fmla="*/ 2147483647 w 3171"/>
              <a:gd name="T37" fmla="*/ 2147483647 h 1594"/>
              <a:gd name="T38" fmla="*/ 2147483647 w 3171"/>
              <a:gd name="T39" fmla="*/ 2147483647 h 1594"/>
              <a:gd name="T40" fmla="*/ 2147483647 w 3171"/>
              <a:gd name="T41" fmla="*/ 2147483647 h 1594"/>
              <a:gd name="T42" fmla="*/ 2147483647 w 3171"/>
              <a:gd name="T43" fmla="*/ 2147483647 h 1594"/>
              <a:gd name="T44" fmla="*/ 2147483647 w 3171"/>
              <a:gd name="T45" fmla="*/ 2147483647 h 1594"/>
              <a:gd name="T46" fmla="*/ 2147483647 w 3171"/>
              <a:gd name="T47" fmla="*/ 2147483647 h 1594"/>
              <a:gd name="T48" fmla="*/ 2147483647 w 3171"/>
              <a:gd name="T49" fmla="*/ 2147483647 h 1594"/>
              <a:gd name="T50" fmla="*/ 2147483647 w 3171"/>
              <a:gd name="T51" fmla="*/ 2147483647 h 1594"/>
              <a:gd name="T52" fmla="*/ 2147483647 w 3171"/>
              <a:gd name="T53" fmla="*/ 2147483647 h 1594"/>
              <a:gd name="T54" fmla="*/ 2147483647 w 3171"/>
              <a:gd name="T55" fmla="*/ 2147483647 h 1594"/>
              <a:gd name="T56" fmla="*/ 2147483647 w 3171"/>
              <a:gd name="T57" fmla="*/ 2147483647 h 1594"/>
              <a:gd name="T58" fmla="*/ 2147483647 w 3171"/>
              <a:gd name="T59" fmla="*/ 2147483647 h 1594"/>
              <a:gd name="T60" fmla="*/ 2147483647 w 3171"/>
              <a:gd name="T61" fmla="*/ 2147483647 h 1594"/>
              <a:gd name="T62" fmla="*/ 2147483647 w 3171"/>
              <a:gd name="T63" fmla="*/ 2147483647 h 1594"/>
              <a:gd name="T64" fmla="*/ 2147483647 w 3171"/>
              <a:gd name="T65" fmla="*/ 2147483647 h 1594"/>
              <a:gd name="T66" fmla="*/ 2147483647 w 3171"/>
              <a:gd name="T67" fmla="*/ 2147483647 h 1594"/>
              <a:gd name="T68" fmla="*/ 2147483647 w 3171"/>
              <a:gd name="T69" fmla="*/ 2147483647 h 1594"/>
              <a:gd name="T70" fmla="*/ 2147483647 w 3171"/>
              <a:gd name="T71" fmla="*/ 2147483647 h 1594"/>
              <a:gd name="T72" fmla="*/ 2147483647 w 3171"/>
              <a:gd name="T73" fmla="*/ 2147483647 h 1594"/>
              <a:gd name="T74" fmla="*/ 2147483647 w 3171"/>
              <a:gd name="T75" fmla="*/ 2147483647 h 1594"/>
              <a:gd name="T76" fmla="*/ 2147483647 w 3171"/>
              <a:gd name="T77" fmla="*/ 2147483647 h 1594"/>
              <a:gd name="T78" fmla="*/ 2147483647 w 3171"/>
              <a:gd name="T79" fmla="*/ 2147483647 h 1594"/>
              <a:gd name="T80" fmla="*/ 2147483647 w 3171"/>
              <a:gd name="T81" fmla="*/ 2147483647 h 1594"/>
              <a:gd name="T82" fmla="*/ 2147483647 w 3171"/>
              <a:gd name="T83" fmla="*/ 2147483647 h 1594"/>
              <a:gd name="T84" fmla="*/ 2147483647 w 3171"/>
              <a:gd name="T85" fmla="*/ 2147483647 h 1594"/>
              <a:gd name="T86" fmla="*/ 2147483647 w 3171"/>
              <a:gd name="T87" fmla="*/ 2147483647 h 1594"/>
              <a:gd name="T88" fmla="*/ 2147483647 w 3171"/>
              <a:gd name="T89" fmla="*/ 2147483647 h 1594"/>
              <a:gd name="T90" fmla="*/ 2147483647 w 3171"/>
              <a:gd name="T91" fmla="*/ 2147483647 h 1594"/>
              <a:gd name="T92" fmla="*/ 2147483647 w 3171"/>
              <a:gd name="T93" fmla="*/ 2147483647 h 1594"/>
              <a:gd name="T94" fmla="*/ 2147483647 w 3171"/>
              <a:gd name="T95" fmla="*/ 2147483647 h 1594"/>
              <a:gd name="T96" fmla="*/ 2147483647 w 3171"/>
              <a:gd name="T97" fmla="*/ 2147483647 h 1594"/>
              <a:gd name="T98" fmla="*/ 2147483647 w 3171"/>
              <a:gd name="T99" fmla="*/ 2147483647 h 1594"/>
              <a:gd name="T100" fmla="*/ 2147483647 w 3171"/>
              <a:gd name="T101" fmla="*/ 2147483647 h 1594"/>
              <a:gd name="T102" fmla="*/ 2147483647 w 3171"/>
              <a:gd name="T103" fmla="*/ 2147483647 h 1594"/>
              <a:gd name="T104" fmla="*/ 2147483647 w 3171"/>
              <a:gd name="T105" fmla="*/ 2147483647 h 1594"/>
              <a:gd name="T106" fmla="*/ 2147483647 w 3171"/>
              <a:gd name="T107" fmla="*/ 2147483647 h 1594"/>
              <a:gd name="T108" fmla="*/ 2147483647 w 3171"/>
              <a:gd name="T109" fmla="*/ 2147483647 h 1594"/>
              <a:gd name="T110" fmla="*/ 2147483647 w 3171"/>
              <a:gd name="T111" fmla="*/ 2147483647 h 159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171"/>
              <a:gd name="T169" fmla="*/ 0 h 1594"/>
              <a:gd name="T170" fmla="*/ 3171 w 3171"/>
              <a:gd name="T171" fmla="*/ 1594 h 159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171" h="1594" extrusionOk="0">
                <a:moveTo>
                  <a:pt x="91" y="753"/>
                </a:moveTo>
                <a:cubicBezTo>
                  <a:pt x="69" y="784"/>
                  <a:pt x="57" y="819"/>
                  <a:pt x="50" y="857"/>
                </a:cubicBezTo>
                <a:cubicBezTo>
                  <a:pt x="41" y="908"/>
                  <a:pt x="39" y="962"/>
                  <a:pt x="38" y="1014"/>
                </a:cubicBezTo>
                <a:cubicBezTo>
                  <a:pt x="37" y="1058"/>
                  <a:pt x="35" y="1105"/>
                  <a:pt x="43" y="1149"/>
                </a:cubicBezTo>
                <a:cubicBezTo>
                  <a:pt x="54" y="1206"/>
                  <a:pt x="61" y="1100"/>
                  <a:pt x="61" y="1098"/>
                </a:cubicBezTo>
              </a:path>
              <a:path w="3171" h="1594" extrusionOk="0">
                <a:moveTo>
                  <a:pt x="58" y="409"/>
                </a:moveTo>
                <a:cubicBezTo>
                  <a:pt x="13" y="356"/>
                  <a:pt x="-20" y="358"/>
                  <a:pt x="55" y="326"/>
                </a:cubicBezTo>
              </a:path>
              <a:path w="3171" h="1594" extrusionOk="0">
                <a:moveTo>
                  <a:pt x="724" y="159"/>
                </a:moveTo>
                <a:cubicBezTo>
                  <a:pt x="752" y="129"/>
                  <a:pt x="785" y="117"/>
                  <a:pt x="748" y="72"/>
                </a:cubicBezTo>
                <a:cubicBezTo>
                  <a:pt x="714" y="30"/>
                  <a:pt x="639" y="-22"/>
                  <a:pt x="584" y="11"/>
                </a:cubicBezTo>
                <a:cubicBezTo>
                  <a:pt x="536" y="40"/>
                  <a:pt x="533" y="113"/>
                  <a:pt x="529" y="162"/>
                </a:cubicBezTo>
                <a:cubicBezTo>
                  <a:pt x="520" y="278"/>
                  <a:pt x="525" y="395"/>
                  <a:pt x="528" y="511"/>
                </a:cubicBezTo>
                <a:cubicBezTo>
                  <a:pt x="537" y="824"/>
                  <a:pt x="557" y="1136"/>
                  <a:pt x="545" y="1449"/>
                </a:cubicBezTo>
                <a:cubicBezTo>
                  <a:pt x="543" y="1501"/>
                  <a:pt x="541" y="1543"/>
                  <a:pt x="530" y="1593"/>
                </a:cubicBezTo>
              </a:path>
              <a:path w="3171" h="1594" extrusionOk="0">
                <a:moveTo>
                  <a:pt x="358" y="1047"/>
                </a:moveTo>
                <a:cubicBezTo>
                  <a:pt x="347" y="987"/>
                  <a:pt x="324" y="925"/>
                  <a:pt x="388" y="887"/>
                </a:cubicBezTo>
                <a:cubicBezTo>
                  <a:pt x="446" y="853"/>
                  <a:pt x="532" y="841"/>
                  <a:pt x="596" y="827"/>
                </a:cubicBezTo>
                <a:cubicBezTo>
                  <a:pt x="696" y="805"/>
                  <a:pt x="792" y="780"/>
                  <a:pt x="889" y="749"/>
                </a:cubicBezTo>
              </a:path>
              <a:path w="3171" h="1594" extrusionOk="0">
                <a:moveTo>
                  <a:pt x="1622" y="353"/>
                </a:moveTo>
                <a:cubicBezTo>
                  <a:pt x="1628" y="334"/>
                  <a:pt x="1630" y="328"/>
                  <a:pt x="1634" y="315"/>
                </a:cubicBezTo>
                <a:cubicBezTo>
                  <a:pt x="1641" y="365"/>
                  <a:pt x="1624" y="432"/>
                  <a:pt x="1618" y="488"/>
                </a:cubicBezTo>
                <a:cubicBezTo>
                  <a:pt x="1599" y="663"/>
                  <a:pt x="1585" y="839"/>
                  <a:pt x="1567" y="1014"/>
                </a:cubicBezTo>
                <a:cubicBezTo>
                  <a:pt x="1560" y="1076"/>
                  <a:pt x="1589" y="1181"/>
                  <a:pt x="1532" y="1131"/>
                </a:cubicBezTo>
              </a:path>
              <a:path w="3171" h="1594" extrusionOk="0">
                <a:moveTo>
                  <a:pt x="1248" y="493"/>
                </a:moveTo>
                <a:cubicBezTo>
                  <a:pt x="1226" y="436"/>
                  <a:pt x="1172" y="346"/>
                  <a:pt x="1243" y="298"/>
                </a:cubicBezTo>
                <a:cubicBezTo>
                  <a:pt x="1351" y="226"/>
                  <a:pt x="1542" y="241"/>
                  <a:pt x="1665" y="227"/>
                </a:cubicBezTo>
                <a:cubicBezTo>
                  <a:pt x="1794" y="212"/>
                  <a:pt x="1922" y="195"/>
                  <a:pt x="2050" y="176"/>
                </a:cubicBezTo>
                <a:cubicBezTo>
                  <a:pt x="2111" y="167"/>
                  <a:pt x="2173" y="158"/>
                  <a:pt x="2234" y="152"/>
                </a:cubicBezTo>
              </a:path>
              <a:path w="3171" h="1594" extrusionOk="0">
                <a:moveTo>
                  <a:pt x="1805" y="1150"/>
                </a:moveTo>
                <a:cubicBezTo>
                  <a:pt x="1809" y="1190"/>
                  <a:pt x="1813" y="1228"/>
                  <a:pt x="1821" y="1267"/>
                </a:cubicBezTo>
                <a:cubicBezTo>
                  <a:pt x="1806" y="1224"/>
                  <a:pt x="1794" y="1184"/>
                  <a:pt x="1786" y="1138"/>
                </a:cubicBezTo>
                <a:cubicBezTo>
                  <a:pt x="1765" y="1014"/>
                  <a:pt x="1755" y="875"/>
                  <a:pt x="1801" y="755"/>
                </a:cubicBezTo>
                <a:cubicBezTo>
                  <a:pt x="1818" y="711"/>
                  <a:pt x="1833" y="705"/>
                  <a:pt x="1869" y="685"/>
                </a:cubicBezTo>
                <a:cubicBezTo>
                  <a:pt x="1910" y="724"/>
                  <a:pt x="1917" y="742"/>
                  <a:pt x="1920" y="799"/>
                </a:cubicBezTo>
                <a:cubicBezTo>
                  <a:pt x="1923" y="860"/>
                  <a:pt x="1915" y="919"/>
                  <a:pt x="1910" y="980"/>
                </a:cubicBezTo>
                <a:cubicBezTo>
                  <a:pt x="1905" y="1034"/>
                  <a:pt x="1901" y="1112"/>
                  <a:pt x="1957" y="1144"/>
                </a:cubicBezTo>
                <a:cubicBezTo>
                  <a:pt x="2012" y="1175"/>
                  <a:pt x="2076" y="1154"/>
                  <a:pt x="2130" y="1134"/>
                </a:cubicBezTo>
                <a:cubicBezTo>
                  <a:pt x="2223" y="1100"/>
                  <a:pt x="2320" y="1040"/>
                  <a:pt x="2385" y="964"/>
                </a:cubicBezTo>
                <a:cubicBezTo>
                  <a:pt x="2422" y="921"/>
                  <a:pt x="2457" y="859"/>
                  <a:pt x="2442" y="800"/>
                </a:cubicBezTo>
                <a:cubicBezTo>
                  <a:pt x="2430" y="750"/>
                  <a:pt x="2378" y="736"/>
                  <a:pt x="2333" y="744"/>
                </a:cubicBezTo>
                <a:cubicBezTo>
                  <a:pt x="2248" y="759"/>
                  <a:pt x="2181" y="832"/>
                  <a:pt x="2163" y="915"/>
                </a:cubicBezTo>
                <a:cubicBezTo>
                  <a:pt x="2141" y="1017"/>
                  <a:pt x="2199" y="1108"/>
                  <a:pt x="2272" y="1173"/>
                </a:cubicBezTo>
                <a:cubicBezTo>
                  <a:pt x="2323" y="1219"/>
                  <a:pt x="2392" y="1252"/>
                  <a:pt x="2462" y="1256"/>
                </a:cubicBezTo>
                <a:cubicBezTo>
                  <a:pt x="2529" y="1259"/>
                  <a:pt x="2568" y="1230"/>
                  <a:pt x="2608" y="1182"/>
                </a:cubicBezTo>
              </a:path>
              <a:path w="3171" h="1594" extrusionOk="0">
                <a:moveTo>
                  <a:pt x="2595" y="987"/>
                </a:moveTo>
                <a:cubicBezTo>
                  <a:pt x="2635" y="999"/>
                  <a:pt x="2659" y="997"/>
                  <a:pt x="2697" y="975"/>
                </a:cubicBezTo>
                <a:cubicBezTo>
                  <a:pt x="2743" y="949"/>
                  <a:pt x="2782" y="909"/>
                  <a:pt x="2814" y="868"/>
                </a:cubicBezTo>
                <a:cubicBezTo>
                  <a:pt x="2838" y="837"/>
                  <a:pt x="2863" y="796"/>
                  <a:pt x="2848" y="755"/>
                </a:cubicBezTo>
                <a:cubicBezTo>
                  <a:pt x="2833" y="712"/>
                  <a:pt x="2775" y="719"/>
                  <a:pt x="2742" y="734"/>
                </a:cubicBezTo>
                <a:cubicBezTo>
                  <a:pt x="2623" y="787"/>
                  <a:pt x="2547" y="926"/>
                  <a:pt x="2520" y="1046"/>
                </a:cubicBezTo>
                <a:cubicBezTo>
                  <a:pt x="2505" y="1114"/>
                  <a:pt x="2501" y="1208"/>
                  <a:pt x="2553" y="1264"/>
                </a:cubicBezTo>
                <a:cubicBezTo>
                  <a:pt x="2598" y="1313"/>
                  <a:pt x="2682" y="1300"/>
                  <a:pt x="2738" y="1286"/>
                </a:cubicBezTo>
                <a:cubicBezTo>
                  <a:pt x="2802" y="1270"/>
                  <a:pt x="2861" y="1236"/>
                  <a:pt x="2920" y="1208"/>
                </a:cubicBezTo>
              </a:path>
              <a:path w="3171" h="1594" extrusionOk="0">
                <a:moveTo>
                  <a:pt x="3136" y="1111"/>
                </a:moveTo>
                <a:cubicBezTo>
                  <a:pt x="3163" y="1136"/>
                  <a:pt x="3153" y="1149"/>
                  <a:pt x="3135" y="1185"/>
                </a:cubicBezTo>
                <a:cubicBezTo>
                  <a:pt x="3107" y="1241"/>
                  <a:pt x="3105" y="1243"/>
                  <a:pt x="3170" y="1224"/>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63" name="Ink 39"/>
          <p:cNvSpPr>
            <a:spLocks noRot="1" noChangeAspect="1" noEditPoints="1" noChangeArrowheads="1" noChangeShapeType="1" noTextEdit="1"/>
          </p:cNvSpPr>
          <p:nvPr/>
        </p:nvSpPr>
        <p:spPr bwMode="auto">
          <a:xfrm>
            <a:off x="4054475" y="3981450"/>
            <a:ext cx="1589088" cy="523875"/>
          </a:xfrm>
          <a:custGeom>
            <a:avLst/>
            <a:gdLst>
              <a:gd name="T0" fmla="*/ 2147483647 w 4416"/>
              <a:gd name="T1" fmla="*/ 0 h 1456"/>
              <a:gd name="T2" fmla="*/ 0 w 4416"/>
              <a:gd name="T3" fmla="*/ 2147483647 h 1456"/>
              <a:gd name="T4" fmla="*/ 2147483647 w 4416"/>
              <a:gd name="T5" fmla="*/ 2147483647 h 1456"/>
              <a:gd name="T6" fmla="*/ 2147483647 w 4416"/>
              <a:gd name="T7" fmla="*/ 2147483647 h 1456"/>
              <a:gd name="T8" fmla="*/ 2147483647 w 4416"/>
              <a:gd name="T9" fmla="*/ 2147483647 h 1456"/>
              <a:gd name="T10" fmla="*/ 2147483647 w 4416"/>
              <a:gd name="T11" fmla="*/ 2147483647 h 1456"/>
              <a:gd name="T12" fmla="*/ 2147483647 w 4416"/>
              <a:gd name="T13" fmla="*/ 2147483647 h 1456"/>
              <a:gd name="T14" fmla="*/ 2147483647 w 4416"/>
              <a:gd name="T15" fmla="*/ 2147483647 h 1456"/>
              <a:gd name="T16" fmla="*/ 2147483647 w 4416"/>
              <a:gd name="T17" fmla="*/ 2147483647 h 1456"/>
              <a:gd name="T18" fmla="*/ 2147483647 w 4416"/>
              <a:gd name="T19" fmla="*/ 2147483647 h 1456"/>
              <a:gd name="T20" fmla="*/ 2147483647 w 4416"/>
              <a:gd name="T21" fmla="*/ 2147483647 h 1456"/>
              <a:gd name="T22" fmla="*/ 2147483647 w 4416"/>
              <a:gd name="T23" fmla="*/ 2147483647 h 1456"/>
              <a:gd name="T24" fmla="*/ 2147483647 w 4416"/>
              <a:gd name="T25" fmla="*/ 2147483647 h 1456"/>
              <a:gd name="T26" fmla="*/ 2147483647 w 4416"/>
              <a:gd name="T27" fmla="*/ 2147483647 h 1456"/>
              <a:gd name="T28" fmla="*/ 2147483647 w 4416"/>
              <a:gd name="T29" fmla="*/ 2147483647 h 1456"/>
              <a:gd name="T30" fmla="*/ 2147483647 w 4416"/>
              <a:gd name="T31" fmla="*/ 2147483647 h 1456"/>
              <a:gd name="T32" fmla="*/ 2147483647 w 4416"/>
              <a:gd name="T33" fmla="*/ 2147483647 h 1456"/>
              <a:gd name="T34" fmla="*/ 2147483647 w 4416"/>
              <a:gd name="T35" fmla="*/ 2147483647 h 1456"/>
              <a:gd name="T36" fmla="*/ 2147483647 w 4416"/>
              <a:gd name="T37" fmla="*/ 2147483647 h 1456"/>
              <a:gd name="T38" fmla="*/ 2147483647 w 4416"/>
              <a:gd name="T39" fmla="*/ 2147483647 h 1456"/>
              <a:gd name="T40" fmla="*/ 2147483647 w 4416"/>
              <a:gd name="T41" fmla="*/ 2147483647 h 1456"/>
              <a:gd name="T42" fmla="*/ 2147483647 w 4416"/>
              <a:gd name="T43" fmla="*/ 2147483647 h 1456"/>
              <a:gd name="T44" fmla="*/ 2147483647 w 4416"/>
              <a:gd name="T45" fmla="*/ 2147483647 h 1456"/>
              <a:gd name="T46" fmla="*/ 2147483647 w 4416"/>
              <a:gd name="T47" fmla="*/ 2147483647 h 1456"/>
              <a:gd name="T48" fmla="*/ 2147483647 w 4416"/>
              <a:gd name="T49" fmla="*/ 2147483647 h 1456"/>
              <a:gd name="T50" fmla="*/ 2147483647 w 4416"/>
              <a:gd name="T51" fmla="*/ 2147483647 h 1456"/>
              <a:gd name="T52" fmla="*/ 2147483647 w 4416"/>
              <a:gd name="T53" fmla="*/ 2147483647 h 1456"/>
              <a:gd name="T54" fmla="*/ 2147483647 w 4416"/>
              <a:gd name="T55" fmla="*/ 2147483647 h 1456"/>
              <a:gd name="T56" fmla="*/ 2147483647 w 4416"/>
              <a:gd name="T57" fmla="*/ 2147483647 h 1456"/>
              <a:gd name="T58" fmla="*/ 2147483647 w 4416"/>
              <a:gd name="T59" fmla="*/ 2147483647 h 1456"/>
              <a:gd name="T60" fmla="*/ 2147483647 w 4416"/>
              <a:gd name="T61" fmla="*/ 2147483647 h 1456"/>
              <a:gd name="T62" fmla="*/ 2147483647 w 4416"/>
              <a:gd name="T63" fmla="*/ 2147483647 h 1456"/>
              <a:gd name="T64" fmla="*/ 2147483647 w 4416"/>
              <a:gd name="T65" fmla="*/ 2147483647 h 1456"/>
              <a:gd name="T66" fmla="*/ 2147483647 w 4416"/>
              <a:gd name="T67" fmla="*/ 2147483647 h 1456"/>
              <a:gd name="T68" fmla="*/ 2147483647 w 4416"/>
              <a:gd name="T69" fmla="*/ 2147483647 h 1456"/>
              <a:gd name="T70" fmla="*/ 2147483647 w 4416"/>
              <a:gd name="T71" fmla="*/ 2147483647 h 1456"/>
              <a:gd name="T72" fmla="*/ 2147483647 w 4416"/>
              <a:gd name="T73" fmla="*/ 2147483647 h 1456"/>
              <a:gd name="T74" fmla="*/ 2147483647 w 4416"/>
              <a:gd name="T75" fmla="*/ 2147483647 h 1456"/>
              <a:gd name="T76" fmla="*/ 2147483647 w 4416"/>
              <a:gd name="T77" fmla="*/ 2147483647 h 1456"/>
              <a:gd name="T78" fmla="*/ 2147483647 w 4416"/>
              <a:gd name="T79" fmla="*/ 2147483647 h 1456"/>
              <a:gd name="T80" fmla="*/ 2147483647 w 4416"/>
              <a:gd name="T81" fmla="*/ 2147483647 h 1456"/>
              <a:gd name="T82" fmla="*/ 2147483647 w 4416"/>
              <a:gd name="T83" fmla="*/ 2147483647 h 1456"/>
              <a:gd name="T84" fmla="*/ 2147483647 w 4416"/>
              <a:gd name="T85" fmla="*/ 2147483647 h 1456"/>
              <a:gd name="T86" fmla="*/ 2147483647 w 4416"/>
              <a:gd name="T87" fmla="*/ 2147483647 h 14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16"/>
              <a:gd name="T133" fmla="*/ 0 h 1456"/>
              <a:gd name="T134" fmla="*/ 4416 w 4416"/>
              <a:gd name="T135" fmla="*/ 1456 h 14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16" h="1456" extrusionOk="0">
                <a:moveTo>
                  <a:pt x="178" y="83"/>
                </a:moveTo>
                <a:cubicBezTo>
                  <a:pt x="165" y="53"/>
                  <a:pt x="152" y="28"/>
                  <a:pt x="136" y="0"/>
                </a:cubicBezTo>
                <a:cubicBezTo>
                  <a:pt x="114" y="41"/>
                  <a:pt x="104" y="91"/>
                  <a:pt x="97" y="158"/>
                </a:cubicBezTo>
                <a:cubicBezTo>
                  <a:pt x="63" y="486"/>
                  <a:pt x="7" y="821"/>
                  <a:pt x="0" y="1151"/>
                </a:cubicBezTo>
                <a:cubicBezTo>
                  <a:pt x="1" y="1164"/>
                  <a:pt x="1" y="1178"/>
                  <a:pt x="2" y="1191"/>
                </a:cubicBezTo>
                <a:cubicBezTo>
                  <a:pt x="41" y="1142"/>
                  <a:pt x="65" y="1100"/>
                  <a:pt x="93" y="1036"/>
                </a:cubicBezTo>
                <a:cubicBezTo>
                  <a:pt x="125" y="963"/>
                  <a:pt x="152" y="910"/>
                  <a:pt x="207" y="862"/>
                </a:cubicBezTo>
                <a:cubicBezTo>
                  <a:pt x="235" y="904"/>
                  <a:pt x="251" y="938"/>
                  <a:pt x="267" y="989"/>
                </a:cubicBezTo>
                <a:cubicBezTo>
                  <a:pt x="290" y="1061"/>
                  <a:pt x="309" y="1109"/>
                  <a:pt x="355" y="1165"/>
                </a:cubicBezTo>
                <a:cubicBezTo>
                  <a:pt x="406" y="1147"/>
                  <a:pt x="425" y="1140"/>
                  <a:pt x="460" y="1086"/>
                </a:cubicBezTo>
                <a:cubicBezTo>
                  <a:pt x="529" y="979"/>
                  <a:pt x="542" y="852"/>
                  <a:pt x="595" y="739"/>
                </a:cubicBezTo>
                <a:cubicBezTo>
                  <a:pt x="600" y="732"/>
                  <a:pt x="605" y="726"/>
                  <a:pt x="610" y="719"/>
                </a:cubicBezTo>
                <a:cubicBezTo>
                  <a:pt x="670" y="749"/>
                  <a:pt x="682" y="805"/>
                  <a:pt x="712" y="868"/>
                </a:cubicBezTo>
                <a:cubicBezTo>
                  <a:pt x="773" y="997"/>
                  <a:pt x="849" y="1122"/>
                  <a:pt x="905" y="1253"/>
                </a:cubicBezTo>
                <a:cubicBezTo>
                  <a:pt x="906" y="1259"/>
                  <a:pt x="907" y="1265"/>
                  <a:pt x="908" y="1271"/>
                </a:cubicBezTo>
                <a:cubicBezTo>
                  <a:pt x="855" y="1258"/>
                  <a:pt x="820" y="1246"/>
                  <a:pt x="768" y="1217"/>
                </a:cubicBezTo>
                <a:cubicBezTo>
                  <a:pt x="721" y="1191"/>
                  <a:pt x="629" y="1139"/>
                  <a:pt x="624" y="1076"/>
                </a:cubicBezTo>
                <a:cubicBezTo>
                  <a:pt x="626" y="1045"/>
                  <a:pt x="627" y="1033"/>
                  <a:pt x="641" y="1015"/>
                </a:cubicBezTo>
              </a:path>
              <a:path w="4416" h="1456" extrusionOk="0">
                <a:moveTo>
                  <a:pt x="1104" y="741"/>
                </a:moveTo>
                <a:cubicBezTo>
                  <a:pt x="1143" y="719"/>
                  <a:pt x="1079" y="760"/>
                  <a:pt x="1071" y="793"/>
                </a:cubicBezTo>
                <a:cubicBezTo>
                  <a:pt x="1057" y="854"/>
                  <a:pt x="1081" y="922"/>
                  <a:pt x="1103" y="978"/>
                </a:cubicBezTo>
                <a:cubicBezTo>
                  <a:pt x="1127" y="1039"/>
                  <a:pt x="1163" y="1097"/>
                  <a:pt x="1182" y="1160"/>
                </a:cubicBezTo>
                <a:cubicBezTo>
                  <a:pt x="1187" y="1186"/>
                  <a:pt x="1190" y="1192"/>
                  <a:pt x="1185" y="1208"/>
                </a:cubicBezTo>
                <a:cubicBezTo>
                  <a:pt x="1147" y="1224"/>
                  <a:pt x="1133" y="1220"/>
                  <a:pt x="1101" y="1188"/>
                </a:cubicBezTo>
                <a:cubicBezTo>
                  <a:pt x="1074" y="1161"/>
                  <a:pt x="1062" y="1122"/>
                  <a:pt x="1073" y="1086"/>
                </a:cubicBezTo>
                <a:cubicBezTo>
                  <a:pt x="1086" y="1045"/>
                  <a:pt x="1114" y="1023"/>
                  <a:pt x="1143" y="994"/>
                </a:cubicBezTo>
              </a:path>
              <a:path w="4416" h="1456" extrusionOk="0">
                <a:moveTo>
                  <a:pt x="1323" y="1016"/>
                </a:moveTo>
                <a:cubicBezTo>
                  <a:pt x="1364" y="1043"/>
                  <a:pt x="1400" y="1065"/>
                  <a:pt x="1448" y="1078"/>
                </a:cubicBezTo>
                <a:cubicBezTo>
                  <a:pt x="1498" y="1092"/>
                  <a:pt x="1539" y="1092"/>
                  <a:pt x="1589" y="1080"/>
                </a:cubicBezTo>
                <a:cubicBezTo>
                  <a:pt x="1597" y="1077"/>
                  <a:pt x="1606" y="1075"/>
                  <a:pt x="1614" y="1072"/>
                </a:cubicBezTo>
              </a:path>
              <a:path w="4416" h="1456" extrusionOk="0">
                <a:moveTo>
                  <a:pt x="1839" y="324"/>
                </a:moveTo>
                <a:cubicBezTo>
                  <a:pt x="1847" y="271"/>
                  <a:pt x="1855" y="218"/>
                  <a:pt x="1865" y="165"/>
                </a:cubicBezTo>
                <a:cubicBezTo>
                  <a:pt x="1862" y="233"/>
                  <a:pt x="1853" y="302"/>
                  <a:pt x="1847" y="370"/>
                </a:cubicBezTo>
                <a:cubicBezTo>
                  <a:pt x="1836" y="496"/>
                  <a:pt x="1828" y="622"/>
                  <a:pt x="1823" y="748"/>
                </a:cubicBezTo>
                <a:cubicBezTo>
                  <a:pt x="1820" y="836"/>
                  <a:pt x="1811" y="926"/>
                  <a:pt x="1824" y="1013"/>
                </a:cubicBezTo>
                <a:cubicBezTo>
                  <a:pt x="1832" y="1067"/>
                  <a:pt x="1850" y="1032"/>
                  <a:pt x="1869" y="1010"/>
                </a:cubicBezTo>
              </a:path>
              <a:path w="4416" h="1456" extrusionOk="0">
                <a:moveTo>
                  <a:pt x="2090" y="678"/>
                </a:moveTo>
                <a:cubicBezTo>
                  <a:pt x="2169" y="635"/>
                  <a:pt x="2025" y="713"/>
                  <a:pt x="2014" y="719"/>
                </a:cubicBezTo>
                <a:cubicBezTo>
                  <a:pt x="1964" y="747"/>
                  <a:pt x="1898" y="777"/>
                  <a:pt x="1871" y="831"/>
                </a:cubicBezTo>
                <a:cubicBezTo>
                  <a:pt x="1871" y="839"/>
                  <a:pt x="1872" y="846"/>
                  <a:pt x="1872" y="854"/>
                </a:cubicBezTo>
                <a:cubicBezTo>
                  <a:pt x="1913" y="883"/>
                  <a:pt x="1936" y="902"/>
                  <a:pt x="1993" y="903"/>
                </a:cubicBezTo>
                <a:cubicBezTo>
                  <a:pt x="2060" y="905"/>
                  <a:pt x="2136" y="890"/>
                  <a:pt x="2199" y="868"/>
                </a:cubicBezTo>
                <a:cubicBezTo>
                  <a:pt x="2239" y="854"/>
                  <a:pt x="2310" y="822"/>
                  <a:pt x="2328" y="779"/>
                </a:cubicBezTo>
                <a:cubicBezTo>
                  <a:pt x="2345" y="739"/>
                  <a:pt x="2333" y="745"/>
                  <a:pt x="2323" y="706"/>
                </a:cubicBezTo>
                <a:cubicBezTo>
                  <a:pt x="2276" y="733"/>
                  <a:pt x="2257" y="736"/>
                  <a:pt x="2245" y="798"/>
                </a:cubicBezTo>
                <a:cubicBezTo>
                  <a:pt x="2235" y="849"/>
                  <a:pt x="2252" y="1033"/>
                  <a:pt x="2344" y="1015"/>
                </a:cubicBezTo>
                <a:cubicBezTo>
                  <a:pt x="2388" y="1006"/>
                  <a:pt x="2406" y="982"/>
                  <a:pt x="2420" y="939"/>
                </a:cubicBezTo>
                <a:cubicBezTo>
                  <a:pt x="2433" y="899"/>
                  <a:pt x="2429" y="863"/>
                  <a:pt x="2427" y="822"/>
                </a:cubicBezTo>
                <a:cubicBezTo>
                  <a:pt x="2440" y="860"/>
                  <a:pt x="2455" y="892"/>
                  <a:pt x="2491" y="915"/>
                </a:cubicBezTo>
                <a:cubicBezTo>
                  <a:pt x="2518" y="932"/>
                  <a:pt x="2569" y="951"/>
                  <a:pt x="2600" y="935"/>
                </a:cubicBezTo>
                <a:cubicBezTo>
                  <a:pt x="2657" y="906"/>
                  <a:pt x="2677" y="854"/>
                  <a:pt x="2691" y="794"/>
                </a:cubicBezTo>
                <a:cubicBezTo>
                  <a:pt x="2697" y="770"/>
                  <a:pt x="2700" y="746"/>
                  <a:pt x="2705" y="722"/>
                </a:cubicBezTo>
                <a:cubicBezTo>
                  <a:pt x="2728" y="813"/>
                  <a:pt x="2755" y="902"/>
                  <a:pt x="2779" y="992"/>
                </a:cubicBezTo>
                <a:cubicBezTo>
                  <a:pt x="2812" y="1113"/>
                  <a:pt x="2864" y="1253"/>
                  <a:pt x="2853" y="1380"/>
                </a:cubicBezTo>
                <a:cubicBezTo>
                  <a:pt x="2849" y="1432"/>
                  <a:pt x="2829" y="1449"/>
                  <a:pt x="2783" y="1455"/>
                </a:cubicBezTo>
                <a:cubicBezTo>
                  <a:pt x="2734" y="1462"/>
                  <a:pt x="2684" y="1406"/>
                  <a:pt x="2657" y="1374"/>
                </a:cubicBezTo>
                <a:cubicBezTo>
                  <a:pt x="2599" y="1306"/>
                  <a:pt x="2612" y="1246"/>
                  <a:pt x="2634" y="1166"/>
                </a:cubicBezTo>
              </a:path>
              <a:path w="4416" h="1456" extrusionOk="0">
                <a:moveTo>
                  <a:pt x="3290" y="382"/>
                </a:moveTo>
                <a:cubicBezTo>
                  <a:pt x="3322" y="400"/>
                  <a:pt x="3256" y="422"/>
                  <a:pt x="3227" y="446"/>
                </a:cubicBezTo>
                <a:cubicBezTo>
                  <a:pt x="3161" y="500"/>
                  <a:pt x="3106" y="567"/>
                  <a:pt x="3078" y="649"/>
                </a:cubicBezTo>
                <a:cubicBezTo>
                  <a:pt x="3032" y="785"/>
                  <a:pt x="3064" y="928"/>
                  <a:pt x="3133" y="1049"/>
                </a:cubicBezTo>
                <a:cubicBezTo>
                  <a:pt x="3158" y="1092"/>
                  <a:pt x="3192" y="1137"/>
                  <a:pt x="3246" y="1113"/>
                </a:cubicBezTo>
                <a:cubicBezTo>
                  <a:pt x="3255" y="1107"/>
                  <a:pt x="3263" y="1101"/>
                  <a:pt x="3272" y="1095"/>
                </a:cubicBezTo>
              </a:path>
              <a:path w="4416" h="1456" extrusionOk="0">
                <a:moveTo>
                  <a:pt x="3350" y="521"/>
                </a:moveTo>
                <a:cubicBezTo>
                  <a:pt x="3370" y="500"/>
                  <a:pt x="3383" y="566"/>
                  <a:pt x="3400" y="601"/>
                </a:cubicBezTo>
                <a:cubicBezTo>
                  <a:pt x="3428" y="660"/>
                  <a:pt x="3463" y="718"/>
                  <a:pt x="3500" y="772"/>
                </a:cubicBezTo>
                <a:cubicBezTo>
                  <a:pt x="3529" y="814"/>
                  <a:pt x="3564" y="860"/>
                  <a:pt x="3613" y="878"/>
                </a:cubicBezTo>
                <a:cubicBezTo>
                  <a:pt x="3657" y="894"/>
                  <a:pt x="3683" y="877"/>
                  <a:pt x="3707" y="839"/>
                </a:cubicBezTo>
                <a:cubicBezTo>
                  <a:pt x="3712" y="829"/>
                  <a:pt x="3717" y="819"/>
                  <a:pt x="3722" y="809"/>
                </a:cubicBezTo>
              </a:path>
              <a:path w="4416" h="1456" extrusionOk="0">
                <a:moveTo>
                  <a:pt x="3663" y="466"/>
                </a:moveTo>
                <a:cubicBezTo>
                  <a:pt x="3638" y="509"/>
                  <a:pt x="3622" y="554"/>
                  <a:pt x="3601" y="599"/>
                </a:cubicBezTo>
                <a:cubicBezTo>
                  <a:pt x="3572" y="662"/>
                  <a:pt x="3541" y="723"/>
                  <a:pt x="3506" y="783"/>
                </a:cubicBezTo>
                <a:cubicBezTo>
                  <a:pt x="3478" y="831"/>
                  <a:pt x="3438" y="874"/>
                  <a:pt x="3413" y="922"/>
                </a:cubicBezTo>
                <a:cubicBezTo>
                  <a:pt x="3383" y="978"/>
                  <a:pt x="3440" y="867"/>
                  <a:pt x="3444" y="859"/>
                </a:cubicBezTo>
              </a:path>
              <a:path w="4416" h="1456" extrusionOk="0">
                <a:moveTo>
                  <a:pt x="3690" y="249"/>
                </a:moveTo>
                <a:cubicBezTo>
                  <a:pt x="3744" y="249"/>
                  <a:pt x="3792" y="262"/>
                  <a:pt x="3831" y="306"/>
                </a:cubicBezTo>
                <a:cubicBezTo>
                  <a:pt x="3888" y="371"/>
                  <a:pt x="3925" y="457"/>
                  <a:pt x="3945" y="540"/>
                </a:cubicBezTo>
                <a:cubicBezTo>
                  <a:pt x="3967" y="631"/>
                  <a:pt x="3965" y="726"/>
                  <a:pt x="3953" y="818"/>
                </a:cubicBezTo>
                <a:cubicBezTo>
                  <a:pt x="3946" y="871"/>
                  <a:pt x="3934" y="920"/>
                  <a:pt x="3914" y="969"/>
                </a:cubicBezTo>
                <a:cubicBezTo>
                  <a:pt x="3914" y="920"/>
                  <a:pt x="3922" y="907"/>
                  <a:pt x="3946" y="860"/>
                </a:cubicBezTo>
              </a:path>
              <a:path w="4416" h="1456" extrusionOk="0">
                <a:moveTo>
                  <a:pt x="4385" y="409"/>
                </a:moveTo>
                <a:cubicBezTo>
                  <a:pt x="4393" y="410"/>
                  <a:pt x="4402" y="410"/>
                  <a:pt x="4410" y="411"/>
                </a:cubicBezTo>
                <a:cubicBezTo>
                  <a:pt x="4405" y="374"/>
                  <a:pt x="4390" y="376"/>
                  <a:pt x="4351" y="369"/>
                </a:cubicBezTo>
                <a:cubicBezTo>
                  <a:pt x="4302" y="360"/>
                  <a:pt x="4286" y="369"/>
                  <a:pt x="4292" y="414"/>
                </a:cubicBezTo>
              </a:path>
              <a:path w="4416" h="1456" extrusionOk="0">
                <a:moveTo>
                  <a:pt x="4301" y="719"/>
                </a:moveTo>
                <a:cubicBezTo>
                  <a:pt x="4314" y="738"/>
                  <a:pt x="4330" y="739"/>
                  <a:pt x="4363" y="727"/>
                </a:cubicBezTo>
                <a:cubicBezTo>
                  <a:pt x="4383" y="717"/>
                  <a:pt x="4389" y="714"/>
                  <a:pt x="4403" y="709"/>
                </a:cubicBezTo>
                <a:cubicBezTo>
                  <a:pt x="4388" y="723"/>
                  <a:pt x="4303" y="778"/>
                  <a:pt x="4370" y="755"/>
                </a:cubicBezTo>
                <a:cubicBezTo>
                  <a:pt x="4383" y="750"/>
                  <a:pt x="4395" y="744"/>
                  <a:pt x="4408" y="739"/>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64" name="Ink 40"/>
          <p:cNvSpPr>
            <a:spLocks noRot="1" noChangeAspect="1" noEditPoints="1" noChangeArrowheads="1" noChangeShapeType="1" noTextEdit="1"/>
          </p:cNvSpPr>
          <p:nvPr/>
        </p:nvSpPr>
        <p:spPr bwMode="auto">
          <a:xfrm>
            <a:off x="976313" y="4679950"/>
            <a:ext cx="7937" cy="122238"/>
          </a:xfrm>
          <a:custGeom>
            <a:avLst/>
            <a:gdLst>
              <a:gd name="T0" fmla="*/ 2147483647 w 23"/>
              <a:gd name="T1" fmla="*/ 0 h 340"/>
              <a:gd name="T2" fmla="*/ 0 w 23"/>
              <a:gd name="T3" fmla="*/ 2147483647 h 340"/>
              <a:gd name="T4" fmla="*/ 2147483647 w 23"/>
              <a:gd name="T5" fmla="*/ 2147483647 h 340"/>
              <a:gd name="T6" fmla="*/ 0 60000 65536"/>
              <a:gd name="T7" fmla="*/ 0 60000 65536"/>
              <a:gd name="T8" fmla="*/ 0 60000 65536"/>
              <a:gd name="T9" fmla="*/ 0 w 23"/>
              <a:gd name="T10" fmla="*/ 0 h 340"/>
              <a:gd name="T11" fmla="*/ 23 w 23"/>
              <a:gd name="T12" fmla="*/ 340 h 340"/>
            </a:gdLst>
            <a:ahLst/>
            <a:cxnLst>
              <a:cxn ang="T6">
                <a:pos x="T0" y="T1"/>
              </a:cxn>
              <a:cxn ang="T7">
                <a:pos x="T2" y="T3"/>
              </a:cxn>
              <a:cxn ang="T8">
                <a:pos x="T4" y="T5"/>
              </a:cxn>
            </a:cxnLst>
            <a:rect l="T9" t="T10" r="T11" b="T12"/>
            <a:pathLst>
              <a:path w="23" h="340" extrusionOk="0">
                <a:moveTo>
                  <a:pt x="22" y="0"/>
                </a:moveTo>
                <a:cubicBezTo>
                  <a:pt x="5" y="85"/>
                  <a:pt x="-13" y="185"/>
                  <a:pt x="0" y="272"/>
                </a:cubicBezTo>
                <a:cubicBezTo>
                  <a:pt x="6" y="294"/>
                  <a:pt x="13" y="317"/>
                  <a:pt x="19" y="339"/>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65" name="Ink 41"/>
          <p:cNvSpPr>
            <a:spLocks noRot="1" noChangeAspect="1" noEditPoints="1" noChangeArrowheads="1" noChangeShapeType="1" noTextEdit="1"/>
          </p:cNvSpPr>
          <p:nvPr/>
        </p:nvSpPr>
        <p:spPr bwMode="auto">
          <a:xfrm>
            <a:off x="2047875" y="4649788"/>
            <a:ext cx="7938" cy="371475"/>
          </a:xfrm>
          <a:custGeom>
            <a:avLst/>
            <a:gdLst>
              <a:gd name="T0" fmla="*/ 0 w 24"/>
              <a:gd name="T1" fmla="*/ 0 h 1035"/>
              <a:gd name="T2" fmla="*/ 2147483647 w 24"/>
              <a:gd name="T3" fmla="*/ 2147483647 h 1035"/>
              <a:gd name="T4" fmla="*/ 2147483647 w 24"/>
              <a:gd name="T5" fmla="*/ 2147483647 h 1035"/>
              <a:gd name="T6" fmla="*/ 2147483647 w 24"/>
              <a:gd name="T7" fmla="*/ 2147483647 h 1035"/>
              <a:gd name="T8" fmla="*/ 2147483647 w 24"/>
              <a:gd name="T9" fmla="*/ 2147483647 h 1035"/>
              <a:gd name="T10" fmla="*/ 2147483647 w 24"/>
              <a:gd name="T11" fmla="*/ 2147483647 h 1035"/>
              <a:gd name="T12" fmla="*/ 0 60000 65536"/>
              <a:gd name="T13" fmla="*/ 0 60000 65536"/>
              <a:gd name="T14" fmla="*/ 0 60000 65536"/>
              <a:gd name="T15" fmla="*/ 0 60000 65536"/>
              <a:gd name="T16" fmla="*/ 0 60000 65536"/>
              <a:gd name="T17" fmla="*/ 0 60000 65536"/>
              <a:gd name="T18" fmla="*/ 0 w 24"/>
              <a:gd name="T19" fmla="*/ 0 h 1035"/>
              <a:gd name="T20" fmla="*/ 24 w 24"/>
              <a:gd name="T21" fmla="*/ 1035 h 1035"/>
            </a:gdLst>
            <a:ahLst/>
            <a:cxnLst>
              <a:cxn ang="T12">
                <a:pos x="T0" y="T1"/>
              </a:cxn>
              <a:cxn ang="T13">
                <a:pos x="T2" y="T3"/>
              </a:cxn>
              <a:cxn ang="T14">
                <a:pos x="T4" y="T5"/>
              </a:cxn>
              <a:cxn ang="T15">
                <a:pos x="T6" y="T7"/>
              </a:cxn>
              <a:cxn ang="T16">
                <a:pos x="T8" y="T9"/>
              </a:cxn>
              <a:cxn ang="T17">
                <a:pos x="T10" y="T11"/>
              </a:cxn>
            </a:cxnLst>
            <a:rect l="T18" t="T19" r="T20" b="T21"/>
            <a:pathLst>
              <a:path w="24" h="1035" extrusionOk="0">
                <a:moveTo>
                  <a:pt x="0" y="0"/>
                </a:moveTo>
                <a:cubicBezTo>
                  <a:pt x="7" y="71"/>
                  <a:pt x="16" y="142"/>
                  <a:pt x="19" y="214"/>
                </a:cubicBezTo>
                <a:cubicBezTo>
                  <a:pt x="23" y="295"/>
                  <a:pt x="24" y="375"/>
                  <a:pt x="23" y="456"/>
                </a:cubicBezTo>
                <a:cubicBezTo>
                  <a:pt x="22" y="534"/>
                  <a:pt x="19" y="612"/>
                  <a:pt x="20" y="690"/>
                </a:cubicBezTo>
                <a:cubicBezTo>
                  <a:pt x="21" y="787"/>
                  <a:pt x="24" y="885"/>
                  <a:pt x="23" y="982"/>
                </a:cubicBezTo>
                <a:cubicBezTo>
                  <a:pt x="22" y="999"/>
                  <a:pt x="21" y="1017"/>
                  <a:pt x="20" y="1034"/>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66" name="Ink 42"/>
          <p:cNvSpPr>
            <a:spLocks noRot="1" noChangeAspect="1" noEditPoints="1" noChangeArrowheads="1" noChangeShapeType="1" noTextEdit="1"/>
          </p:cNvSpPr>
          <p:nvPr/>
        </p:nvSpPr>
        <p:spPr bwMode="auto">
          <a:xfrm>
            <a:off x="3390900" y="4518025"/>
            <a:ext cx="2316163" cy="514350"/>
          </a:xfrm>
          <a:custGeom>
            <a:avLst/>
            <a:gdLst>
              <a:gd name="T0" fmla="*/ 2147483647 w 6437"/>
              <a:gd name="T1" fmla="*/ 2147483647 h 1428"/>
              <a:gd name="T2" fmla="*/ 2147483647 w 6437"/>
              <a:gd name="T3" fmla="*/ 2147483647 h 1428"/>
              <a:gd name="T4" fmla="*/ 2147483647 w 6437"/>
              <a:gd name="T5" fmla="*/ 2147483647 h 1428"/>
              <a:gd name="T6" fmla="*/ 2147483647 w 6437"/>
              <a:gd name="T7" fmla="*/ 2147483647 h 1428"/>
              <a:gd name="T8" fmla="*/ 2147483647 w 6437"/>
              <a:gd name="T9" fmla="*/ 2147483647 h 1428"/>
              <a:gd name="T10" fmla="*/ 2147483647 w 6437"/>
              <a:gd name="T11" fmla="*/ 2147483647 h 1428"/>
              <a:gd name="T12" fmla="*/ 2147483647 w 6437"/>
              <a:gd name="T13" fmla="*/ 2147483647 h 1428"/>
              <a:gd name="T14" fmla="*/ 2147483647 w 6437"/>
              <a:gd name="T15" fmla="*/ 2147483647 h 1428"/>
              <a:gd name="T16" fmla="*/ 2147483647 w 6437"/>
              <a:gd name="T17" fmla="*/ 2147483647 h 1428"/>
              <a:gd name="T18" fmla="*/ 2147483647 w 6437"/>
              <a:gd name="T19" fmla="*/ 2147483647 h 1428"/>
              <a:gd name="T20" fmla="*/ 2147483647 w 6437"/>
              <a:gd name="T21" fmla="*/ 2147483647 h 1428"/>
              <a:gd name="T22" fmla="*/ 2147483647 w 6437"/>
              <a:gd name="T23" fmla="*/ 2147483647 h 1428"/>
              <a:gd name="T24" fmla="*/ 2147483647 w 6437"/>
              <a:gd name="T25" fmla="*/ 2147483647 h 1428"/>
              <a:gd name="T26" fmla="*/ 2147483647 w 6437"/>
              <a:gd name="T27" fmla="*/ 2147483647 h 1428"/>
              <a:gd name="T28" fmla="*/ 2147483647 w 6437"/>
              <a:gd name="T29" fmla="*/ 2147483647 h 1428"/>
              <a:gd name="T30" fmla="*/ 2147483647 w 6437"/>
              <a:gd name="T31" fmla="*/ 2147483647 h 1428"/>
              <a:gd name="T32" fmla="*/ 2147483647 w 6437"/>
              <a:gd name="T33" fmla="*/ 2147483647 h 1428"/>
              <a:gd name="T34" fmla="*/ 2147483647 w 6437"/>
              <a:gd name="T35" fmla="*/ 2147483647 h 1428"/>
              <a:gd name="T36" fmla="*/ 2147483647 w 6437"/>
              <a:gd name="T37" fmla="*/ 2147483647 h 1428"/>
              <a:gd name="T38" fmla="*/ 2147483647 w 6437"/>
              <a:gd name="T39" fmla="*/ 2147483647 h 1428"/>
              <a:gd name="T40" fmla="*/ 2147483647 w 6437"/>
              <a:gd name="T41" fmla="*/ 2147483647 h 1428"/>
              <a:gd name="T42" fmla="*/ 2147483647 w 6437"/>
              <a:gd name="T43" fmla="*/ 2147483647 h 1428"/>
              <a:gd name="T44" fmla="*/ 2147483647 w 6437"/>
              <a:gd name="T45" fmla="*/ 2147483647 h 1428"/>
              <a:gd name="T46" fmla="*/ 2147483647 w 6437"/>
              <a:gd name="T47" fmla="*/ 2147483647 h 1428"/>
              <a:gd name="T48" fmla="*/ 2147483647 w 6437"/>
              <a:gd name="T49" fmla="*/ 2147483647 h 1428"/>
              <a:gd name="T50" fmla="*/ 2147483647 w 6437"/>
              <a:gd name="T51" fmla="*/ 2147483647 h 1428"/>
              <a:gd name="T52" fmla="*/ 2147483647 w 6437"/>
              <a:gd name="T53" fmla="*/ 2147483647 h 1428"/>
              <a:gd name="T54" fmla="*/ 2147483647 w 6437"/>
              <a:gd name="T55" fmla="*/ 2147483647 h 1428"/>
              <a:gd name="T56" fmla="*/ 2147483647 w 6437"/>
              <a:gd name="T57" fmla="*/ 2147483647 h 1428"/>
              <a:gd name="T58" fmla="*/ 2147483647 w 6437"/>
              <a:gd name="T59" fmla="*/ 2147483647 h 1428"/>
              <a:gd name="T60" fmla="*/ 2147483647 w 6437"/>
              <a:gd name="T61" fmla="*/ 2147483647 h 1428"/>
              <a:gd name="T62" fmla="*/ 2147483647 w 6437"/>
              <a:gd name="T63" fmla="*/ 2147483647 h 1428"/>
              <a:gd name="T64" fmla="*/ 2147483647 w 6437"/>
              <a:gd name="T65" fmla="*/ 2147483647 h 1428"/>
              <a:gd name="T66" fmla="*/ 2147483647 w 6437"/>
              <a:gd name="T67" fmla="*/ 2147483647 h 1428"/>
              <a:gd name="T68" fmla="*/ 2147483647 w 6437"/>
              <a:gd name="T69" fmla="*/ 2147483647 h 1428"/>
              <a:gd name="T70" fmla="*/ 2147483647 w 6437"/>
              <a:gd name="T71" fmla="*/ 2147483647 h 1428"/>
              <a:gd name="T72" fmla="*/ 2147483647 w 6437"/>
              <a:gd name="T73" fmla="*/ 2147483647 h 1428"/>
              <a:gd name="T74" fmla="*/ 2147483647 w 6437"/>
              <a:gd name="T75" fmla="*/ 2147483647 h 1428"/>
              <a:gd name="T76" fmla="*/ 2147483647 w 6437"/>
              <a:gd name="T77" fmla="*/ 2147483647 h 1428"/>
              <a:gd name="T78" fmla="*/ 2147483647 w 6437"/>
              <a:gd name="T79" fmla="*/ 2147483647 h 1428"/>
              <a:gd name="T80" fmla="*/ 2147483647 w 6437"/>
              <a:gd name="T81" fmla="*/ 2147483647 h 1428"/>
              <a:gd name="T82" fmla="*/ 2147483647 w 6437"/>
              <a:gd name="T83" fmla="*/ 2147483647 h 1428"/>
              <a:gd name="T84" fmla="*/ 2147483647 w 6437"/>
              <a:gd name="T85" fmla="*/ 2147483647 h 1428"/>
              <a:gd name="T86" fmla="*/ 2147483647 w 6437"/>
              <a:gd name="T87" fmla="*/ 2147483647 h 1428"/>
              <a:gd name="T88" fmla="*/ 2147483647 w 6437"/>
              <a:gd name="T89" fmla="*/ 2147483647 h 14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437"/>
              <a:gd name="T136" fmla="*/ 0 h 1428"/>
              <a:gd name="T137" fmla="*/ 6437 w 6437"/>
              <a:gd name="T138" fmla="*/ 1428 h 14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437" h="1428" extrusionOk="0">
                <a:moveTo>
                  <a:pt x="456" y="268"/>
                </a:moveTo>
                <a:cubicBezTo>
                  <a:pt x="430" y="229"/>
                  <a:pt x="430" y="199"/>
                  <a:pt x="373" y="196"/>
                </a:cubicBezTo>
                <a:cubicBezTo>
                  <a:pt x="329" y="194"/>
                  <a:pt x="276" y="228"/>
                  <a:pt x="245" y="255"/>
                </a:cubicBezTo>
                <a:cubicBezTo>
                  <a:pt x="128" y="354"/>
                  <a:pt x="56" y="513"/>
                  <a:pt x="21" y="659"/>
                </a:cubicBezTo>
                <a:cubicBezTo>
                  <a:pt x="-5" y="767"/>
                  <a:pt x="-8" y="882"/>
                  <a:pt x="22" y="989"/>
                </a:cubicBezTo>
                <a:cubicBezTo>
                  <a:pt x="43" y="1064"/>
                  <a:pt x="96" y="1126"/>
                  <a:pt x="168" y="1157"/>
                </a:cubicBezTo>
                <a:cubicBezTo>
                  <a:pt x="239" y="1188"/>
                  <a:pt x="314" y="1177"/>
                  <a:pt x="383" y="1146"/>
                </a:cubicBezTo>
                <a:cubicBezTo>
                  <a:pt x="454" y="1114"/>
                  <a:pt x="524" y="1067"/>
                  <a:pt x="579" y="1012"/>
                </a:cubicBezTo>
                <a:cubicBezTo>
                  <a:pt x="614" y="971"/>
                  <a:pt x="625" y="958"/>
                  <a:pt x="644" y="928"/>
                </a:cubicBezTo>
              </a:path>
              <a:path w="6437" h="1428" extrusionOk="0">
                <a:moveTo>
                  <a:pt x="523" y="674"/>
                </a:moveTo>
                <a:cubicBezTo>
                  <a:pt x="482" y="666"/>
                  <a:pt x="458" y="662"/>
                  <a:pt x="417" y="666"/>
                </a:cubicBezTo>
                <a:cubicBezTo>
                  <a:pt x="410" y="728"/>
                  <a:pt x="445" y="740"/>
                  <a:pt x="493" y="788"/>
                </a:cubicBezTo>
                <a:cubicBezTo>
                  <a:pt x="542" y="837"/>
                  <a:pt x="582" y="888"/>
                  <a:pt x="598" y="957"/>
                </a:cubicBezTo>
                <a:cubicBezTo>
                  <a:pt x="616" y="1036"/>
                  <a:pt x="600" y="1116"/>
                  <a:pt x="575" y="1191"/>
                </a:cubicBezTo>
                <a:cubicBezTo>
                  <a:pt x="553" y="1255"/>
                  <a:pt x="522" y="1316"/>
                  <a:pt x="488" y="1374"/>
                </a:cubicBezTo>
                <a:cubicBezTo>
                  <a:pt x="472" y="1399"/>
                  <a:pt x="466" y="1408"/>
                  <a:pt x="459" y="1427"/>
                </a:cubicBezTo>
                <a:cubicBezTo>
                  <a:pt x="477" y="1397"/>
                  <a:pt x="495" y="1367"/>
                  <a:pt x="513" y="1336"/>
                </a:cubicBezTo>
              </a:path>
              <a:path w="6437" h="1428" extrusionOk="0">
                <a:moveTo>
                  <a:pt x="1112" y="630"/>
                </a:moveTo>
                <a:cubicBezTo>
                  <a:pt x="1140" y="566"/>
                  <a:pt x="1161" y="512"/>
                  <a:pt x="1148" y="441"/>
                </a:cubicBezTo>
                <a:cubicBezTo>
                  <a:pt x="1134" y="361"/>
                  <a:pt x="1048" y="339"/>
                  <a:pt x="979" y="355"/>
                </a:cubicBezTo>
                <a:cubicBezTo>
                  <a:pt x="890" y="375"/>
                  <a:pt x="820" y="448"/>
                  <a:pt x="776" y="524"/>
                </a:cubicBezTo>
                <a:cubicBezTo>
                  <a:pt x="673" y="701"/>
                  <a:pt x="705" y="920"/>
                  <a:pt x="863" y="1053"/>
                </a:cubicBezTo>
                <a:cubicBezTo>
                  <a:pt x="958" y="1133"/>
                  <a:pt x="1091" y="1185"/>
                  <a:pt x="1215" y="1181"/>
                </a:cubicBezTo>
                <a:cubicBezTo>
                  <a:pt x="1284" y="1179"/>
                  <a:pt x="1344" y="1154"/>
                  <a:pt x="1393" y="1104"/>
                </a:cubicBezTo>
                <a:cubicBezTo>
                  <a:pt x="1403" y="1091"/>
                  <a:pt x="1414" y="1078"/>
                  <a:pt x="1424" y="1065"/>
                </a:cubicBezTo>
              </a:path>
              <a:path w="6437" h="1428" extrusionOk="0">
                <a:moveTo>
                  <a:pt x="1829" y="520"/>
                </a:moveTo>
                <a:cubicBezTo>
                  <a:pt x="1863" y="538"/>
                  <a:pt x="1862" y="557"/>
                  <a:pt x="1860" y="598"/>
                </a:cubicBezTo>
                <a:cubicBezTo>
                  <a:pt x="1857" y="652"/>
                  <a:pt x="1853" y="705"/>
                  <a:pt x="1849" y="759"/>
                </a:cubicBezTo>
                <a:cubicBezTo>
                  <a:pt x="1844" y="825"/>
                  <a:pt x="1843" y="891"/>
                  <a:pt x="1843" y="957"/>
                </a:cubicBezTo>
                <a:cubicBezTo>
                  <a:pt x="1843" y="994"/>
                  <a:pt x="1847" y="1031"/>
                  <a:pt x="1840" y="1067"/>
                </a:cubicBezTo>
                <a:cubicBezTo>
                  <a:pt x="1836" y="1046"/>
                  <a:pt x="1832" y="1024"/>
                  <a:pt x="1828" y="1003"/>
                </a:cubicBezTo>
              </a:path>
              <a:path w="6437" h="1428" extrusionOk="0">
                <a:moveTo>
                  <a:pt x="1617" y="724"/>
                </a:moveTo>
                <a:cubicBezTo>
                  <a:pt x="1569" y="728"/>
                  <a:pt x="1661" y="746"/>
                  <a:pt x="1675" y="749"/>
                </a:cubicBezTo>
                <a:cubicBezTo>
                  <a:pt x="1722" y="758"/>
                  <a:pt x="1770" y="757"/>
                  <a:pt x="1817" y="761"/>
                </a:cubicBezTo>
                <a:cubicBezTo>
                  <a:pt x="1868" y="766"/>
                  <a:pt x="1910" y="763"/>
                  <a:pt x="1960" y="751"/>
                </a:cubicBezTo>
                <a:cubicBezTo>
                  <a:pt x="1996" y="742"/>
                  <a:pt x="2009" y="738"/>
                  <a:pt x="2034" y="731"/>
                </a:cubicBezTo>
              </a:path>
              <a:path w="6437" h="1428" extrusionOk="0">
                <a:moveTo>
                  <a:pt x="2309" y="735"/>
                </a:moveTo>
                <a:cubicBezTo>
                  <a:pt x="2330" y="700"/>
                  <a:pt x="2339" y="695"/>
                  <a:pt x="2380" y="699"/>
                </a:cubicBezTo>
                <a:cubicBezTo>
                  <a:pt x="2415" y="702"/>
                  <a:pt x="2429" y="706"/>
                  <a:pt x="2458" y="726"/>
                </a:cubicBezTo>
                <a:cubicBezTo>
                  <a:pt x="2483" y="743"/>
                  <a:pt x="2490" y="747"/>
                  <a:pt x="2505" y="759"/>
                </a:cubicBezTo>
              </a:path>
              <a:path w="6437" h="1428" extrusionOk="0">
                <a:moveTo>
                  <a:pt x="2348" y="785"/>
                </a:moveTo>
                <a:cubicBezTo>
                  <a:pt x="2332" y="825"/>
                  <a:pt x="2333" y="843"/>
                  <a:pt x="2365" y="878"/>
                </a:cubicBezTo>
                <a:cubicBezTo>
                  <a:pt x="2385" y="900"/>
                  <a:pt x="2428" y="932"/>
                  <a:pt x="2461" y="921"/>
                </a:cubicBezTo>
                <a:cubicBezTo>
                  <a:pt x="2516" y="903"/>
                  <a:pt x="2571" y="863"/>
                  <a:pt x="2623" y="837"/>
                </a:cubicBezTo>
              </a:path>
              <a:path w="6437" h="1428" extrusionOk="0">
                <a:moveTo>
                  <a:pt x="3617" y="385"/>
                </a:moveTo>
                <a:cubicBezTo>
                  <a:pt x="3598" y="425"/>
                  <a:pt x="3594" y="461"/>
                  <a:pt x="3589" y="506"/>
                </a:cubicBezTo>
                <a:cubicBezTo>
                  <a:pt x="3580" y="588"/>
                  <a:pt x="3574" y="670"/>
                  <a:pt x="3568" y="752"/>
                </a:cubicBezTo>
                <a:cubicBezTo>
                  <a:pt x="3563" y="824"/>
                  <a:pt x="3561" y="897"/>
                  <a:pt x="3560" y="969"/>
                </a:cubicBezTo>
                <a:cubicBezTo>
                  <a:pt x="3559" y="1006"/>
                  <a:pt x="3585" y="1109"/>
                  <a:pt x="3562" y="1080"/>
                </a:cubicBezTo>
                <a:cubicBezTo>
                  <a:pt x="3557" y="1068"/>
                  <a:pt x="3551" y="1057"/>
                  <a:pt x="3546" y="1045"/>
                </a:cubicBezTo>
              </a:path>
              <a:path w="6437" h="1428" extrusionOk="0">
                <a:moveTo>
                  <a:pt x="3095" y="456"/>
                </a:moveTo>
                <a:cubicBezTo>
                  <a:pt x="3066" y="430"/>
                  <a:pt x="3058" y="425"/>
                  <a:pt x="3046" y="403"/>
                </a:cubicBezTo>
                <a:cubicBezTo>
                  <a:pt x="3090" y="365"/>
                  <a:pt x="3130" y="344"/>
                  <a:pt x="3199" y="328"/>
                </a:cubicBezTo>
                <a:cubicBezTo>
                  <a:pt x="3376" y="287"/>
                  <a:pt x="3557" y="269"/>
                  <a:pt x="3735" y="235"/>
                </a:cubicBezTo>
                <a:cubicBezTo>
                  <a:pt x="3852" y="213"/>
                  <a:pt x="3968" y="185"/>
                  <a:pt x="4084" y="163"/>
                </a:cubicBezTo>
                <a:cubicBezTo>
                  <a:pt x="4120" y="156"/>
                  <a:pt x="4151" y="156"/>
                  <a:pt x="4187" y="154"/>
                </a:cubicBezTo>
              </a:path>
              <a:path w="6437" h="1428" extrusionOk="0">
                <a:moveTo>
                  <a:pt x="3955" y="781"/>
                </a:moveTo>
                <a:cubicBezTo>
                  <a:pt x="3939" y="884"/>
                  <a:pt x="3926" y="987"/>
                  <a:pt x="3915" y="1090"/>
                </a:cubicBezTo>
                <a:cubicBezTo>
                  <a:pt x="3908" y="1159"/>
                  <a:pt x="3895" y="1191"/>
                  <a:pt x="3870" y="1227"/>
                </a:cubicBezTo>
                <a:cubicBezTo>
                  <a:pt x="3864" y="1165"/>
                  <a:pt x="3861" y="1106"/>
                  <a:pt x="3865" y="1043"/>
                </a:cubicBezTo>
                <a:cubicBezTo>
                  <a:pt x="3874" y="911"/>
                  <a:pt x="3905" y="704"/>
                  <a:pt x="4030" y="625"/>
                </a:cubicBezTo>
                <a:cubicBezTo>
                  <a:pt x="4039" y="622"/>
                  <a:pt x="4047" y="619"/>
                  <a:pt x="4056" y="616"/>
                </a:cubicBezTo>
                <a:cubicBezTo>
                  <a:pt x="4098" y="640"/>
                  <a:pt x="4124" y="653"/>
                  <a:pt x="4130" y="710"/>
                </a:cubicBezTo>
                <a:cubicBezTo>
                  <a:pt x="4137" y="776"/>
                  <a:pt x="4105" y="824"/>
                  <a:pt x="4075" y="879"/>
                </a:cubicBezTo>
                <a:cubicBezTo>
                  <a:pt x="4059" y="908"/>
                  <a:pt x="4039" y="942"/>
                  <a:pt x="4042" y="977"/>
                </a:cubicBezTo>
                <a:cubicBezTo>
                  <a:pt x="4047" y="1041"/>
                  <a:pt x="4111" y="1089"/>
                  <a:pt x="4165" y="1111"/>
                </a:cubicBezTo>
                <a:cubicBezTo>
                  <a:pt x="4261" y="1151"/>
                  <a:pt x="4385" y="1132"/>
                  <a:pt x="4470" y="1076"/>
                </a:cubicBezTo>
                <a:cubicBezTo>
                  <a:pt x="4546" y="1027"/>
                  <a:pt x="4613" y="933"/>
                  <a:pt x="4592" y="837"/>
                </a:cubicBezTo>
                <a:cubicBezTo>
                  <a:pt x="4582" y="793"/>
                  <a:pt x="4540" y="758"/>
                  <a:pt x="4495" y="757"/>
                </a:cubicBezTo>
                <a:cubicBezTo>
                  <a:pt x="4443" y="756"/>
                  <a:pt x="4386" y="791"/>
                  <a:pt x="4354" y="831"/>
                </a:cubicBezTo>
                <a:cubicBezTo>
                  <a:pt x="4303" y="896"/>
                  <a:pt x="4332" y="963"/>
                  <a:pt x="4391" y="1007"/>
                </a:cubicBezTo>
                <a:cubicBezTo>
                  <a:pt x="4450" y="1051"/>
                  <a:pt x="4525" y="1065"/>
                  <a:pt x="4597" y="1059"/>
                </a:cubicBezTo>
                <a:cubicBezTo>
                  <a:pt x="4699" y="1051"/>
                  <a:pt x="4800" y="1003"/>
                  <a:pt x="4835" y="901"/>
                </a:cubicBezTo>
                <a:cubicBezTo>
                  <a:pt x="4850" y="859"/>
                  <a:pt x="4853" y="801"/>
                  <a:pt x="4815" y="770"/>
                </a:cubicBezTo>
                <a:cubicBezTo>
                  <a:pt x="4807" y="766"/>
                  <a:pt x="4799" y="763"/>
                  <a:pt x="4791" y="759"/>
                </a:cubicBezTo>
                <a:cubicBezTo>
                  <a:pt x="4740" y="774"/>
                  <a:pt x="4712" y="799"/>
                  <a:pt x="4690" y="851"/>
                </a:cubicBezTo>
                <a:cubicBezTo>
                  <a:pt x="4655" y="934"/>
                  <a:pt x="4654" y="1054"/>
                  <a:pt x="4737" y="1107"/>
                </a:cubicBezTo>
                <a:cubicBezTo>
                  <a:pt x="4796" y="1145"/>
                  <a:pt x="4856" y="1117"/>
                  <a:pt x="4914" y="1097"/>
                </a:cubicBezTo>
              </a:path>
              <a:path w="6437" h="1428" extrusionOk="0">
                <a:moveTo>
                  <a:pt x="5500" y="174"/>
                </a:moveTo>
                <a:cubicBezTo>
                  <a:pt x="5487" y="103"/>
                  <a:pt x="5479" y="26"/>
                  <a:pt x="5396" y="4"/>
                </a:cubicBezTo>
                <a:cubicBezTo>
                  <a:pt x="5355" y="-7"/>
                  <a:pt x="5318" y="-1"/>
                  <a:pt x="5294" y="35"/>
                </a:cubicBezTo>
                <a:cubicBezTo>
                  <a:pt x="5256" y="92"/>
                  <a:pt x="5263" y="177"/>
                  <a:pt x="5261" y="241"/>
                </a:cubicBezTo>
                <a:cubicBezTo>
                  <a:pt x="5254" y="441"/>
                  <a:pt x="5214" y="636"/>
                  <a:pt x="5191" y="835"/>
                </a:cubicBezTo>
                <a:cubicBezTo>
                  <a:pt x="5178" y="947"/>
                  <a:pt x="5161" y="1067"/>
                  <a:pt x="5187" y="1178"/>
                </a:cubicBezTo>
                <a:cubicBezTo>
                  <a:pt x="5210" y="1274"/>
                  <a:pt x="5281" y="1372"/>
                  <a:pt x="5385" y="1389"/>
                </a:cubicBezTo>
                <a:cubicBezTo>
                  <a:pt x="5466" y="1402"/>
                  <a:pt x="5511" y="1347"/>
                  <a:pt x="5556" y="1291"/>
                </a:cubicBezTo>
              </a:path>
              <a:path w="6437" h="1428" extrusionOk="0">
                <a:moveTo>
                  <a:pt x="5539" y="588"/>
                </a:moveTo>
                <a:cubicBezTo>
                  <a:pt x="5536" y="577"/>
                  <a:pt x="5533" y="567"/>
                  <a:pt x="5530" y="556"/>
                </a:cubicBezTo>
                <a:cubicBezTo>
                  <a:pt x="5579" y="594"/>
                  <a:pt x="5611" y="650"/>
                  <a:pt x="5649" y="700"/>
                </a:cubicBezTo>
                <a:cubicBezTo>
                  <a:pt x="5722" y="796"/>
                  <a:pt x="5791" y="900"/>
                  <a:pt x="5881" y="981"/>
                </a:cubicBezTo>
                <a:cubicBezTo>
                  <a:pt x="5939" y="1033"/>
                  <a:pt x="5942" y="988"/>
                  <a:pt x="5952" y="933"/>
                </a:cubicBezTo>
              </a:path>
              <a:path w="6437" h="1428" extrusionOk="0">
                <a:moveTo>
                  <a:pt x="5940" y="498"/>
                </a:moveTo>
                <a:cubicBezTo>
                  <a:pt x="5882" y="523"/>
                  <a:pt x="5873" y="567"/>
                  <a:pt x="5837" y="619"/>
                </a:cubicBezTo>
                <a:cubicBezTo>
                  <a:pt x="5785" y="694"/>
                  <a:pt x="5729" y="767"/>
                  <a:pt x="5677" y="842"/>
                </a:cubicBezTo>
                <a:cubicBezTo>
                  <a:pt x="5642" y="893"/>
                  <a:pt x="5609" y="946"/>
                  <a:pt x="5574" y="997"/>
                </a:cubicBezTo>
                <a:cubicBezTo>
                  <a:pt x="5629" y="971"/>
                  <a:pt x="5652" y="931"/>
                  <a:pt x="5687" y="879"/>
                </a:cubicBezTo>
              </a:path>
              <a:path w="6437" h="1428" extrusionOk="0">
                <a:moveTo>
                  <a:pt x="6027" y="235"/>
                </a:moveTo>
                <a:cubicBezTo>
                  <a:pt x="6059" y="203"/>
                  <a:pt x="6095" y="171"/>
                  <a:pt x="6136" y="151"/>
                </a:cubicBezTo>
                <a:cubicBezTo>
                  <a:pt x="6185" y="127"/>
                  <a:pt x="6242" y="95"/>
                  <a:pt x="6296" y="82"/>
                </a:cubicBezTo>
                <a:cubicBezTo>
                  <a:pt x="6366" y="65"/>
                  <a:pt x="6399" y="116"/>
                  <a:pt x="6407" y="179"/>
                </a:cubicBezTo>
                <a:cubicBezTo>
                  <a:pt x="6438" y="426"/>
                  <a:pt x="6394" y="681"/>
                  <a:pt x="6420" y="931"/>
                </a:cubicBezTo>
                <a:cubicBezTo>
                  <a:pt x="6427" y="999"/>
                  <a:pt x="6447" y="1079"/>
                  <a:pt x="6429" y="1147"/>
                </a:cubicBezTo>
                <a:cubicBezTo>
                  <a:pt x="6415" y="1200"/>
                  <a:pt x="6363" y="1227"/>
                  <a:pt x="6313" y="1239"/>
                </a:cubicBezTo>
                <a:cubicBezTo>
                  <a:pt x="6253" y="1254"/>
                  <a:pt x="6184" y="1253"/>
                  <a:pt x="6122" y="1253"/>
                </a:cubicBezTo>
                <a:cubicBezTo>
                  <a:pt x="6072" y="1253"/>
                  <a:pt x="6034" y="1242"/>
                  <a:pt x="5998" y="1208"/>
                </a:cubicBezTo>
                <a:cubicBezTo>
                  <a:pt x="5990" y="1200"/>
                  <a:pt x="5983" y="1192"/>
                  <a:pt x="5975" y="1184"/>
                </a:cubicBezTo>
              </a:path>
              <a:path w="6437" h="1428" extrusionOk="0">
                <a:moveTo>
                  <a:pt x="2252" y="603"/>
                </a:moveTo>
                <a:cubicBezTo>
                  <a:pt x="2224" y="561"/>
                  <a:pt x="2278" y="595"/>
                  <a:pt x="2315" y="598"/>
                </a:cubicBezTo>
                <a:cubicBezTo>
                  <a:pt x="2380" y="603"/>
                  <a:pt x="2445" y="611"/>
                  <a:pt x="2510" y="618"/>
                </a:cubicBezTo>
                <a:cubicBezTo>
                  <a:pt x="2584" y="626"/>
                  <a:pt x="2660" y="625"/>
                  <a:pt x="2734" y="631"/>
                </a:cubicBezTo>
                <a:cubicBezTo>
                  <a:pt x="2740" y="631"/>
                  <a:pt x="2746" y="631"/>
                  <a:pt x="2752" y="631"/>
                </a:cubicBezTo>
                <a:cubicBezTo>
                  <a:pt x="2716" y="616"/>
                  <a:pt x="2680" y="618"/>
                  <a:pt x="2639" y="618"/>
                </a:cubicBezTo>
                <a:cubicBezTo>
                  <a:pt x="2575" y="619"/>
                  <a:pt x="2512" y="625"/>
                  <a:pt x="2449" y="634"/>
                </a:cubicBezTo>
                <a:cubicBezTo>
                  <a:pt x="2369" y="645"/>
                  <a:pt x="2288" y="661"/>
                  <a:pt x="2212" y="689"/>
                </a:cubicBezTo>
                <a:cubicBezTo>
                  <a:pt x="2188" y="698"/>
                  <a:pt x="2181" y="701"/>
                  <a:pt x="2175" y="718"/>
                </a:cubicBezTo>
                <a:cubicBezTo>
                  <a:pt x="2230" y="728"/>
                  <a:pt x="2281" y="730"/>
                  <a:pt x="2337" y="717"/>
                </a:cubicBezTo>
                <a:cubicBezTo>
                  <a:pt x="2386" y="706"/>
                  <a:pt x="2437" y="692"/>
                  <a:pt x="2486" y="679"/>
                </a:cubicBezTo>
                <a:cubicBezTo>
                  <a:pt x="2509" y="672"/>
                  <a:pt x="2516" y="670"/>
                  <a:pt x="2531" y="668"/>
                </a:cubicBezTo>
              </a:path>
              <a:path w="6437" h="1428" extrusionOk="0">
                <a:moveTo>
                  <a:pt x="2447" y="809"/>
                </a:moveTo>
                <a:cubicBezTo>
                  <a:pt x="2425" y="811"/>
                  <a:pt x="2346" y="808"/>
                  <a:pt x="2336" y="837"/>
                </a:cubicBezTo>
                <a:cubicBezTo>
                  <a:pt x="2339" y="844"/>
                  <a:pt x="2341" y="852"/>
                  <a:pt x="2344" y="859"/>
                </a:cubicBezTo>
                <a:cubicBezTo>
                  <a:pt x="2388" y="874"/>
                  <a:pt x="2426" y="879"/>
                  <a:pt x="2473" y="883"/>
                </a:cubicBezTo>
                <a:cubicBezTo>
                  <a:pt x="2520" y="887"/>
                  <a:pt x="2566" y="884"/>
                  <a:pt x="2613" y="885"/>
                </a:cubicBezTo>
                <a:cubicBezTo>
                  <a:pt x="2638" y="885"/>
                  <a:pt x="2662" y="886"/>
                  <a:pt x="2687" y="885"/>
                </a:cubicBezTo>
                <a:cubicBezTo>
                  <a:pt x="2650" y="879"/>
                  <a:pt x="2616" y="880"/>
                  <a:pt x="2578" y="880"/>
                </a:cubicBezTo>
                <a:cubicBezTo>
                  <a:pt x="2518" y="881"/>
                  <a:pt x="2458" y="885"/>
                  <a:pt x="2398" y="891"/>
                </a:cubicBezTo>
                <a:cubicBezTo>
                  <a:pt x="2340" y="897"/>
                  <a:pt x="2281" y="899"/>
                  <a:pt x="2224" y="908"/>
                </a:cubicBezTo>
                <a:cubicBezTo>
                  <a:pt x="2216" y="910"/>
                  <a:pt x="2209" y="911"/>
                  <a:pt x="2201" y="913"/>
                </a:cubicBezTo>
                <a:cubicBezTo>
                  <a:pt x="2262" y="922"/>
                  <a:pt x="2319" y="921"/>
                  <a:pt x="2380" y="919"/>
                </a:cubicBezTo>
                <a:cubicBezTo>
                  <a:pt x="2460" y="916"/>
                  <a:pt x="2539" y="911"/>
                  <a:pt x="2619" y="909"/>
                </a:cubicBezTo>
                <a:cubicBezTo>
                  <a:pt x="2644" y="908"/>
                  <a:pt x="2667" y="908"/>
                  <a:pt x="2691" y="905"/>
                </a:cubicBezTo>
                <a:cubicBezTo>
                  <a:pt x="2658" y="900"/>
                  <a:pt x="2624" y="895"/>
                  <a:pt x="2591" y="891"/>
                </a:cubicBezTo>
                <a:cubicBezTo>
                  <a:pt x="2531" y="883"/>
                  <a:pt x="2469" y="885"/>
                  <a:pt x="2408" y="886"/>
                </a:cubicBezTo>
                <a:cubicBezTo>
                  <a:pt x="2381" y="886"/>
                  <a:pt x="2356" y="890"/>
                  <a:pt x="2329" y="893"/>
                </a:cubicBezTo>
                <a:cubicBezTo>
                  <a:pt x="2378" y="905"/>
                  <a:pt x="2418" y="904"/>
                  <a:pt x="2468" y="903"/>
                </a:cubicBezTo>
                <a:cubicBezTo>
                  <a:pt x="2502" y="902"/>
                  <a:pt x="2528" y="901"/>
                  <a:pt x="2560" y="893"/>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67" name="Ink 43"/>
          <p:cNvSpPr>
            <a:spLocks noRot="1" noChangeAspect="1" noEditPoints="1" noChangeArrowheads="1" noChangeShapeType="1" noTextEdit="1"/>
          </p:cNvSpPr>
          <p:nvPr/>
        </p:nvSpPr>
        <p:spPr bwMode="auto">
          <a:xfrm>
            <a:off x="990600" y="5114925"/>
            <a:ext cx="22225" cy="385763"/>
          </a:xfrm>
          <a:custGeom>
            <a:avLst/>
            <a:gdLst>
              <a:gd name="T0" fmla="*/ 2147483647 w 64"/>
              <a:gd name="T1" fmla="*/ 0 h 1074"/>
              <a:gd name="T2" fmla="*/ 2147483647 w 64"/>
              <a:gd name="T3" fmla="*/ 2147483647 h 1074"/>
              <a:gd name="T4" fmla="*/ 2147483647 w 64"/>
              <a:gd name="T5" fmla="*/ 2147483647 h 1074"/>
              <a:gd name="T6" fmla="*/ 2147483647 w 64"/>
              <a:gd name="T7" fmla="*/ 2147483647 h 1074"/>
              <a:gd name="T8" fmla="*/ 2147483647 w 64"/>
              <a:gd name="T9" fmla="*/ 2147483647 h 1074"/>
              <a:gd name="T10" fmla="*/ 2147483647 w 64"/>
              <a:gd name="T11" fmla="*/ 2147483647 h 1074"/>
              <a:gd name="T12" fmla="*/ 0 60000 65536"/>
              <a:gd name="T13" fmla="*/ 0 60000 65536"/>
              <a:gd name="T14" fmla="*/ 0 60000 65536"/>
              <a:gd name="T15" fmla="*/ 0 60000 65536"/>
              <a:gd name="T16" fmla="*/ 0 60000 65536"/>
              <a:gd name="T17" fmla="*/ 0 60000 65536"/>
              <a:gd name="T18" fmla="*/ 0 w 64"/>
              <a:gd name="T19" fmla="*/ 0 h 1074"/>
              <a:gd name="T20" fmla="*/ 64 w 64"/>
              <a:gd name="T21" fmla="*/ 1074 h 1074"/>
            </a:gdLst>
            <a:ahLst/>
            <a:cxnLst>
              <a:cxn ang="T12">
                <a:pos x="T0" y="T1"/>
              </a:cxn>
              <a:cxn ang="T13">
                <a:pos x="T2" y="T3"/>
              </a:cxn>
              <a:cxn ang="T14">
                <a:pos x="T4" y="T5"/>
              </a:cxn>
              <a:cxn ang="T15">
                <a:pos x="T6" y="T7"/>
              </a:cxn>
              <a:cxn ang="T16">
                <a:pos x="T8" y="T9"/>
              </a:cxn>
              <a:cxn ang="T17">
                <a:pos x="T10" y="T11"/>
              </a:cxn>
            </a:cxnLst>
            <a:rect l="T18" t="T19" r="T20" b="T21"/>
            <a:pathLst>
              <a:path w="64" h="1074" extrusionOk="0">
                <a:moveTo>
                  <a:pt x="14" y="0"/>
                </a:moveTo>
                <a:cubicBezTo>
                  <a:pt x="8" y="92"/>
                  <a:pt x="-3" y="177"/>
                  <a:pt x="7" y="270"/>
                </a:cubicBezTo>
                <a:cubicBezTo>
                  <a:pt x="15" y="347"/>
                  <a:pt x="36" y="421"/>
                  <a:pt x="48" y="497"/>
                </a:cubicBezTo>
                <a:cubicBezTo>
                  <a:pt x="61" y="580"/>
                  <a:pt x="65" y="663"/>
                  <a:pt x="62" y="747"/>
                </a:cubicBezTo>
                <a:cubicBezTo>
                  <a:pt x="59" y="824"/>
                  <a:pt x="59" y="899"/>
                  <a:pt x="60" y="976"/>
                </a:cubicBezTo>
                <a:cubicBezTo>
                  <a:pt x="60" y="1025"/>
                  <a:pt x="60" y="1041"/>
                  <a:pt x="57" y="1073"/>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68" name="Ink 44"/>
          <p:cNvSpPr>
            <a:spLocks noRot="1" noChangeAspect="1" noEditPoints="1" noChangeArrowheads="1" noChangeShapeType="1" noTextEdit="1"/>
          </p:cNvSpPr>
          <p:nvPr/>
        </p:nvSpPr>
        <p:spPr bwMode="auto">
          <a:xfrm>
            <a:off x="2085975" y="5021263"/>
            <a:ext cx="342900" cy="425450"/>
          </a:xfrm>
          <a:custGeom>
            <a:avLst/>
            <a:gdLst>
              <a:gd name="T0" fmla="*/ 0 w 952"/>
              <a:gd name="T1" fmla="*/ 2147483647 h 1182"/>
              <a:gd name="T2" fmla="*/ 2147483647 w 952"/>
              <a:gd name="T3" fmla="*/ 2147483647 h 1182"/>
              <a:gd name="T4" fmla="*/ 2147483647 w 952"/>
              <a:gd name="T5" fmla="*/ 2147483647 h 1182"/>
              <a:gd name="T6" fmla="*/ 2147483647 w 952"/>
              <a:gd name="T7" fmla="*/ 2147483647 h 1182"/>
              <a:gd name="T8" fmla="*/ 2147483647 w 952"/>
              <a:gd name="T9" fmla="*/ 2147483647 h 1182"/>
              <a:gd name="T10" fmla="*/ 2147483647 w 952"/>
              <a:gd name="T11" fmla="*/ 2147483647 h 1182"/>
              <a:gd name="T12" fmla="*/ 2147483647 w 952"/>
              <a:gd name="T13" fmla="*/ 2147483647 h 1182"/>
              <a:gd name="T14" fmla="*/ 2147483647 w 952"/>
              <a:gd name="T15" fmla="*/ 2147483647 h 1182"/>
              <a:gd name="T16" fmla="*/ 2147483647 w 952"/>
              <a:gd name="T17" fmla="*/ 2147483647 h 1182"/>
              <a:gd name="T18" fmla="*/ 2147483647 w 952"/>
              <a:gd name="T19" fmla="*/ 2147483647 h 1182"/>
              <a:gd name="T20" fmla="*/ 2147483647 w 952"/>
              <a:gd name="T21" fmla="*/ 2147483647 h 1182"/>
              <a:gd name="T22" fmla="*/ 2147483647 w 952"/>
              <a:gd name="T23" fmla="*/ 2147483647 h 1182"/>
              <a:gd name="T24" fmla="*/ 2147483647 w 952"/>
              <a:gd name="T25" fmla="*/ 2147483647 h 1182"/>
              <a:gd name="T26" fmla="*/ 2147483647 w 952"/>
              <a:gd name="T27" fmla="*/ 2147483647 h 1182"/>
              <a:gd name="T28" fmla="*/ 2147483647 w 952"/>
              <a:gd name="T29" fmla="*/ 2147483647 h 1182"/>
              <a:gd name="T30" fmla="*/ 2147483647 w 952"/>
              <a:gd name="T31" fmla="*/ 2147483647 h 1182"/>
              <a:gd name="T32" fmla="*/ 2147483647 w 952"/>
              <a:gd name="T33" fmla="*/ 0 h 1182"/>
              <a:gd name="T34" fmla="*/ 2147483647 w 952"/>
              <a:gd name="T35" fmla="*/ 2147483647 h 1182"/>
              <a:gd name="T36" fmla="*/ 2147483647 w 952"/>
              <a:gd name="T37" fmla="*/ 2147483647 h 1182"/>
              <a:gd name="T38" fmla="*/ 2147483647 w 952"/>
              <a:gd name="T39" fmla="*/ 2147483647 h 1182"/>
              <a:gd name="T40" fmla="*/ 2147483647 w 952"/>
              <a:gd name="T41" fmla="*/ 2147483647 h 1182"/>
              <a:gd name="T42" fmla="*/ 2147483647 w 952"/>
              <a:gd name="T43" fmla="*/ 2147483647 h 1182"/>
              <a:gd name="T44" fmla="*/ 2147483647 w 952"/>
              <a:gd name="T45" fmla="*/ 2147483647 h 1182"/>
              <a:gd name="T46" fmla="*/ 2147483647 w 952"/>
              <a:gd name="T47" fmla="*/ 2147483647 h 1182"/>
              <a:gd name="T48" fmla="*/ 2147483647 w 952"/>
              <a:gd name="T49" fmla="*/ 2147483647 h 1182"/>
              <a:gd name="T50" fmla="*/ 2147483647 w 952"/>
              <a:gd name="T51" fmla="*/ 2147483647 h 118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52"/>
              <a:gd name="T79" fmla="*/ 0 h 1182"/>
              <a:gd name="T80" fmla="*/ 952 w 952"/>
              <a:gd name="T81" fmla="*/ 1182 h 118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52" h="1182" extrusionOk="0">
                <a:moveTo>
                  <a:pt x="0" y="174"/>
                </a:moveTo>
                <a:cubicBezTo>
                  <a:pt x="0" y="204"/>
                  <a:pt x="0" y="233"/>
                  <a:pt x="2" y="263"/>
                </a:cubicBezTo>
                <a:cubicBezTo>
                  <a:pt x="8" y="353"/>
                  <a:pt x="33" y="438"/>
                  <a:pt x="49" y="526"/>
                </a:cubicBezTo>
                <a:cubicBezTo>
                  <a:pt x="63" y="602"/>
                  <a:pt x="64" y="676"/>
                  <a:pt x="61" y="753"/>
                </a:cubicBezTo>
                <a:cubicBezTo>
                  <a:pt x="59" y="801"/>
                  <a:pt x="57" y="848"/>
                  <a:pt x="55" y="896"/>
                </a:cubicBezTo>
                <a:cubicBezTo>
                  <a:pt x="53" y="927"/>
                  <a:pt x="53" y="938"/>
                  <a:pt x="60" y="958"/>
                </a:cubicBezTo>
              </a:path>
              <a:path w="952" h="1182" extrusionOk="0">
                <a:moveTo>
                  <a:pt x="387" y="660"/>
                </a:moveTo>
                <a:cubicBezTo>
                  <a:pt x="378" y="694"/>
                  <a:pt x="372" y="727"/>
                  <a:pt x="366" y="762"/>
                </a:cubicBezTo>
                <a:cubicBezTo>
                  <a:pt x="358" y="805"/>
                  <a:pt x="352" y="848"/>
                  <a:pt x="347" y="891"/>
                </a:cubicBezTo>
                <a:cubicBezTo>
                  <a:pt x="343" y="932"/>
                  <a:pt x="339" y="974"/>
                  <a:pt x="337" y="1015"/>
                </a:cubicBezTo>
                <a:cubicBezTo>
                  <a:pt x="336" y="1036"/>
                  <a:pt x="337" y="1057"/>
                  <a:pt x="337" y="1078"/>
                </a:cubicBezTo>
                <a:cubicBezTo>
                  <a:pt x="341" y="1043"/>
                  <a:pt x="342" y="1008"/>
                  <a:pt x="344" y="972"/>
                </a:cubicBezTo>
              </a:path>
              <a:path w="952" h="1182" extrusionOk="0">
                <a:moveTo>
                  <a:pt x="405" y="254"/>
                </a:moveTo>
                <a:cubicBezTo>
                  <a:pt x="417" y="233"/>
                  <a:pt x="419" y="228"/>
                  <a:pt x="390" y="248"/>
                </a:cubicBezTo>
              </a:path>
              <a:path w="952" h="1182" extrusionOk="0">
                <a:moveTo>
                  <a:pt x="849" y="211"/>
                </a:moveTo>
                <a:cubicBezTo>
                  <a:pt x="860" y="161"/>
                  <a:pt x="870" y="105"/>
                  <a:pt x="836" y="60"/>
                </a:cubicBezTo>
                <a:cubicBezTo>
                  <a:pt x="809" y="24"/>
                  <a:pt x="766" y="1"/>
                  <a:pt x="722" y="0"/>
                </a:cubicBezTo>
                <a:cubicBezTo>
                  <a:pt x="675" y="-1"/>
                  <a:pt x="640" y="17"/>
                  <a:pt x="616" y="57"/>
                </a:cubicBezTo>
                <a:cubicBezTo>
                  <a:pt x="580" y="117"/>
                  <a:pt x="584" y="203"/>
                  <a:pt x="586" y="270"/>
                </a:cubicBezTo>
                <a:cubicBezTo>
                  <a:pt x="589" y="379"/>
                  <a:pt x="607" y="487"/>
                  <a:pt x="625" y="595"/>
                </a:cubicBezTo>
                <a:cubicBezTo>
                  <a:pt x="634" y="647"/>
                  <a:pt x="761" y="1131"/>
                  <a:pt x="699" y="1162"/>
                </a:cubicBezTo>
                <a:cubicBezTo>
                  <a:pt x="675" y="1174"/>
                  <a:pt x="683" y="1168"/>
                  <a:pt x="668" y="1123"/>
                </a:cubicBezTo>
              </a:path>
              <a:path w="952" h="1182" extrusionOk="0">
                <a:moveTo>
                  <a:pt x="519" y="776"/>
                </a:moveTo>
                <a:cubicBezTo>
                  <a:pt x="574" y="784"/>
                  <a:pt x="631" y="795"/>
                  <a:pt x="687" y="797"/>
                </a:cubicBezTo>
                <a:cubicBezTo>
                  <a:pt x="748" y="800"/>
                  <a:pt x="815" y="792"/>
                  <a:pt x="876" y="783"/>
                </a:cubicBezTo>
                <a:cubicBezTo>
                  <a:pt x="915" y="776"/>
                  <a:pt x="927" y="774"/>
                  <a:pt x="951" y="764"/>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69" name="Ink 45"/>
          <p:cNvSpPr>
            <a:spLocks noRot="1" noChangeAspect="1" noEditPoints="1" noChangeArrowheads="1" noChangeShapeType="1" noTextEdit="1"/>
          </p:cNvSpPr>
          <p:nvPr/>
        </p:nvSpPr>
        <p:spPr bwMode="auto">
          <a:xfrm>
            <a:off x="2597150" y="5113338"/>
            <a:ext cx="298450" cy="347662"/>
          </a:xfrm>
          <a:custGeom>
            <a:avLst/>
            <a:gdLst>
              <a:gd name="T0" fmla="*/ 2147483647 w 830"/>
              <a:gd name="T1" fmla="*/ 2147483647 h 963"/>
              <a:gd name="T2" fmla="*/ 2147483647 w 830"/>
              <a:gd name="T3" fmla="*/ 2147483647 h 963"/>
              <a:gd name="T4" fmla="*/ 2147483647 w 830"/>
              <a:gd name="T5" fmla="*/ 2147483647 h 963"/>
              <a:gd name="T6" fmla="*/ 2147483647 w 830"/>
              <a:gd name="T7" fmla="*/ 2147483647 h 963"/>
              <a:gd name="T8" fmla="*/ 2147483647 w 830"/>
              <a:gd name="T9" fmla="*/ 2147483647 h 963"/>
              <a:gd name="T10" fmla="*/ 2147483647 w 830"/>
              <a:gd name="T11" fmla="*/ 2147483647 h 963"/>
              <a:gd name="T12" fmla="*/ 2147483647 w 830"/>
              <a:gd name="T13" fmla="*/ 2147483647 h 963"/>
              <a:gd name="T14" fmla="*/ 2147483647 w 830"/>
              <a:gd name="T15" fmla="*/ 2147483647 h 963"/>
              <a:gd name="T16" fmla="*/ 2147483647 w 830"/>
              <a:gd name="T17" fmla="*/ 2147483647 h 963"/>
              <a:gd name="T18" fmla="*/ 2147483647 w 830"/>
              <a:gd name="T19" fmla="*/ 2147483647 h 963"/>
              <a:gd name="T20" fmla="*/ 2147483647 w 830"/>
              <a:gd name="T21" fmla="*/ 2147483647 h 963"/>
              <a:gd name="T22" fmla="*/ 2147483647 w 830"/>
              <a:gd name="T23" fmla="*/ 2147483647 h 963"/>
              <a:gd name="T24" fmla="*/ 2147483647 w 830"/>
              <a:gd name="T25" fmla="*/ 2147483647 h 963"/>
              <a:gd name="T26" fmla="*/ 2147483647 w 830"/>
              <a:gd name="T27" fmla="*/ 2147483647 h 963"/>
              <a:gd name="T28" fmla="*/ 2147483647 w 830"/>
              <a:gd name="T29" fmla="*/ 2147483647 h 963"/>
              <a:gd name="T30" fmla="*/ 2147483647 w 830"/>
              <a:gd name="T31" fmla="*/ 2147483647 h 963"/>
              <a:gd name="T32" fmla="*/ 2147483647 w 830"/>
              <a:gd name="T33" fmla="*/ 2147483647 h 963"/>
              <a:gd name="T34" fmla="*/ 2147483647 w 830"/>
              <a:gd name="T35" fmla="*/ 2147483647 h 963"/>
              <a:gd name="T36" fmla="*/ 2147483647 w 830"/>
              <a:gd name="T37" fmla="*/ 2147483647 h 963"/>
              <a:gd name="T38" fmla="*/ 2147483647 w 830"/>
              <a:gd name="T39" fmla="*/ 2147483647 h 963"/>
              <a:gd name="T40" fmla="*/ 2147483647 w 830"/>
              <a:gd name="T41" fmla="*/ 2147483647 h 963"/>
              <a:gd name="T42" fmla="*/ 2147483647 w 830"/>
              <a:gd name="T43" fmla="*/ 2147483647 h 963"/>
              <a:gd name="T44" fmla="*/ 2147483647 w 830"/>
              <a:gd name="T45" fmla="*/ 2147483647 h 9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30"/>
              <a:gd name="T70" fmla="*/ 0 h 963"/>
              <a:gd name="T71" fmla="*/ 830 w 830"/>
              <a:gd name="T72" fmla="*/ 963 h 9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30" h="963" extrusionOk="0">
                <a:moveTo>
                  <a:pt x="230" y="42"/>
                </a:moveTo>
                <a:cubicBezTo>
                  <a:pt x="210" y="15"/>
                  <a:pt x="196" y="-7"/>
                  <a:pt x="158" y="1"/>
                </a:cubicBezTo>
                <a:cubicBezTo>
                  <a:pt x="99" y="14"/>
                  <a:pt x="71" y="73"/>
                  <a:pt x="51" y="123"/>
                </a:cubicBezTo>
                <a:cubicBezTo>
                  <a:pt x="8" y="231"/>
                  <a:pt x="-6" y="355"/>
                  <a:pt x="3" y="470"/>
                </a:cubicBezTo>
                <a:cubicBezTo>
                  <a:pt x="7" y="516"/>
                  <a:pt x="15" y="563"/>
                  <a:pt x="36" y="604"/>
                </a:cubicBezTo>
                <a:cubicBezTo>
                  <a:pt x="54" y="639"/>
                  <a:pt x="87" y="663"/>
                  <a:pt x="123" y="674"/>
                </a:cubicBezTo>
                <a:cubicBezTo>
                  <a:pt x="157" y="685"/>
                  <a:pt x="181" y="678"/>
                  <a:pt x="211" y="661"/>
                </a:cubicBezTo>
                <a:cubicBezTo>
                  <a:pt x="243" y="641"/>
                  <a:pt x="255" y="632"/>
                  <a:pt x="266" y="606"/>
                </a:cubicBezTo>
              </a:path>
              <a:path w="830" h="963" extrusionOk="0">
                <a:moveTo>
                  <a:pt x="179" y="366"/>
                </a:moveTo>
                <a:cubicBezTo>
                  <a:pt x="211" y="374"/>
                  <a:pt x="243" y="378"/>
                  <a:pt x="270" y="399"/>
                </a:cubicBezTo>
                <a:cubicBezTo>
                  <a:pt x="301" y="423"/>
                  <a:pt x="327" y="459"/>
                  <a:pt x="343" y="494"/>
                </a:cubicBezTo>
                <a:cubicBezTo>
                  <a:pt x="367" y="545"/>
                  <a:pt x="382" y="602"/>
                  <a:pt x="385" y="658"/>
                </a:cubicBezTo>
                <a:cubicBezTo>
                  <a:pt x="388" y="714"/>
                  <a:pt x="382" y="773"/>
                  <a:pt x="365" y="827"/>
                </a:cubicBezTo>
                <a:cubicBezTo>
                  <a:pt x="353" y="865"/>
                  <a:pt x="338" y="902"/>
                  <a:pt x="321" y="938"/>
                </a:cubicBezTo>
                <a:cubicBezTo>
                  <a:pt x="291" y="1001"/>
                  <a:pt x="331" y="894"/>
                  <a:pt x="341" y="876"/>
                </a:cubicBezTo>
              </a:path>
              <a:path w="830" h="963" extrusionOk="0">
                <a:moveTo>
                  <a:pt x="807" y="133"/>
                </a:moveTo>
                <a:cubicBezTo>
                  <a:pt x="801" y="89"/>
                  <a:pt x="784" y="72"/>
                  <a:pt x="734" y="68"/>
                </a:cubicBezTo>
                <a:cubicBezTo>
                  <a:pt x="693" y="64"/>
                  <a:pt x="659" y="85"/>
                  <a:pt x="630" y="112"/>
                </a:cubicBezTo>
                <a:cubicBezTo>
                  <a:pt x="585" y="154"/>
                  <a:pt x="560" y="218"/>
                  <a:pt x="545" y="277"/>
                </a:cubicBezTo>
                <a:cubicBezTo>
                  <a:pt x="518" y="387"/>
                  <a:pt x="530" y="503"/>
                  <a:pt x="582" y="603"/>
                </a:cubicBezTo>
                <a:cubicBezTo>
                  <a:pt x="605" y="647"/>
                  <a:pt x="640" y="685"/>
                  <a:pt x="686" y="705"/>
                </a:cubicBezTo>
                <a:cubicBezTo>
                  <a:pt x="704" y="713"/>
                  <a:pt x="751" y="724"/>
                  <a:pt x="770" y="712"/>
                </a:cubicBezTo>
                <a:cubicBezTo>
                  <a:pt x="800" y="694"/>
                  <a:pt x="811" y="670"/>
                  <a:pt x="829" y="642"/>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70" name="Ink 46"/>
          <p:cNvSpPr>
            <a:spLocks noRot="1" noChangeAspect="1" noEditPoints="1" noChangeArrowheads="1" noChangeShapeType="1" noTextEdit="1"/>
          </p:cNvSpPr>
          <p:nvPr/>
        </p:nvSpPr>
        <p:spPr bwMode="auto">
          <a:xfrm>
            <a:off x="3011488" y="5113338"/>
            <a:ext cx="538162" cy="293687"/>
          </a:xfrm>
          <a:custGeom>
            <a:avLst/>
            <a:gdLst>
              <a:gd name="T0" fmla="*/ 2147483647 w 1497"/>
              <a:gd name="T1" fmla="*/ 2147483647 h 816"/>
              <a:gd name="T2" fmla="*/ 2147483647 w 1497"/>
              <a:gd name="T3" fmla="*/ 2147483647 h 816"/>
              <a:gd name="T4" fmla="*/ 2147483647 w 1497"/>
              <a:gd name="T5" fmla="*/ 2147483647 h 816"/>
              <a:gd name="T6" fmla="*/ 2147483647 w 1497"/>
              <a:gd name="T7" fmla="*/ 2147483647 h 816"/>
              <a:gd name="T8" fmla="*/ 2147483647 w 1497"/>
              <a:gd name="T9" fmla="*/ 2147483647 h 816"/>
              <a:gd name="T10" fmla="*/ 2147483647 w 1497"/>
              <a:gd name="T11" fmla="*/ 2147483647 h 816"/>
              <a:gd name="T12" fmla="*/ 2147483647 w 1497"/>
              <a:gd name="T13" fmla="*/ 2147483647 h 816"/>
              <a:gd name="T14" fmla="*/ 2147483647 w 1497"/>
              <a:gd name="T15" fmla="*/ 2147483647 h 816"/>
              <a:gd name="T16" fmla="*/ 2147483647 w 1497"/>
              <a:gd name="T17" fmla="*/ 2147483647 h 816"/>
              <a:gd name="T18" fmla="*/ 2147483647 w 1497"/>
              <a:gd name="T19" fmla="*/ 2147483647 h 816"/>
              <a:gd name="T20" fmla="*/ 2147483647 w 1497"/>
              <a:gd name="T21" fmla="*/ 2147483647 h 816"/>
              <a:gd name="T22" fmla="*/ 2147483647 w 1497"/>
              <a:gd name="T23" fmla="*/ 2147483647 h 816"/>
              <a:gd name="T24" fmla="*/ 2147483647 w 1497"/>
              <a:gd name="T25" fmla="*/ 2147483647 h 816"/>
              <a:gd name="T26" fmla="*/ 2147483647 w 1497"/>
              <a:gd name="T27" fmla="*/ 2147483647 h 816"/>
              <a:gd name="T28" fmla="*/ 2147483647 w 1497"/>
              <a:gd name="T29" fmla="*/ 2147483647 h 816"/>
              <a:gd name="T30" fmla="*/ 2147483647 w 1497"/>
              <a:gd name="T31" fmla="*/ 2147483647 h 816"/>
              <a:gd name="T32" fmla="*/ 2147483647 w 1497"/>
              <a:gd name="T33" fmla="*/ 2147483647 h 816"/>
              <a:gd name="T34" fmla="*/ 2147483647 w 1497"/>
              <a:gd name="T35" fmla="*/ 0 h 816"/>
              <a:gd name="T36" fmla="*/ 2147483647 w 1497"/>
              <a:gd name="T37" fmla="*/ 2147483647 h 816"/>
              <a:gd name="T38" fmla="*/ 2147483647 w 1497"/>
              <a:gd name="T39" fmla="*/ 2147483647 h 816"/>
              <a:gd name="T40" fmla="*/ 2147483647 w 1497"/>
              <a:gd name="T41" fmla="*/ 2147483647 h 816"/>
              <a:gd name="T42" fmla="*/ 2147483647 w 1497"/>
              <a:gd name="T43" fmla="*/ 2147483647 h 816"/>
              <a:gd name="T44" fmla="*/ 2147483647 w 1497"/>
              <a:gd name="T45" fmla="*/ 2147483647 h 816"/>
              <a:gd name="T46" fmla="*/ 2147483647 w 1497"/>
              <a:gd name="T47" fmla="*/ 2147483647 h 816"/>
              <a:gd name="T48" fmla="*/ 2147483647 w 1497"/>
              <a:gd name="T49" fmla="*/ 2147483647 h 816"/>
              <a:gd name="T50" fmla="*/ 2147483647 w 1497"/>
              <a:gd name="T51" fmla="*/ 2147483647 h 816"/>
              <a:gd name="T52" fmla="*/ 2147483647 w 1497"/>
              <a:gd name="T53" fmla="*/ 2147483647 h 816"/>
              <a:gd name="T54" fmla="*/ 2147483647 w 1497"/>
              <a:gd name="T55" fmla="*/ 2147483647 h 816"/>
              <a:gd name="T56" fmla="*/ 2147483647 w 1497"/>
              <a:gd name="T57" fmla="*/ 2147483647 h 816"/>
              <a:gd name="T58" fmla="*/ 2147483647 w 1497"/>
              <a:gd name="T59" fmla="*/ 2147483647 h 816"/>
              <a:gd name="T60" fmla="*/ 2147483647 w 1497"/>
              <a:gd name="T61" fmla="*/ 2147483647 h 816"/>
              <a:gd name="T62" fmla="*/ 2147483647 w 1497"/>
              <a:gd name="T63" fmla="*/ 2147483647 h 816"/>
              <a:gd name="T64" fmla="*/ 2147483647 w 1497"/>
              <a:gd name="T65" fmla="*/ 2147483647 h 816"/>
              <a:gd name="T66" fmla="*/ 2147483647 w 1497"/>
              <a:gd name="T67" fmla="*/ 2147483647 h 816"/>
              <a:gd name="T68" fmla="*/ 2147483647 w 1497"/>
              <a:gd name="T69" fmla="*/ 2147483647 h 8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97"/>
              <a:gd name="T106" fmla="*/ 0 h 816"/>
              <a:gd name="T107" fmla="*/ 1497 w 1497"/>
              <a:gd name="T108" fmla="*/ 816 h 8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97" h="816" extrusionOk="0">
                <a:moveTo>
                  <a:pt x="9" y="34"/>
                </a:moveTo>
                <a:cubicBezTo>
                  <a:pt x="7" y="66"/>
                  <a:pt x="2" y="98"/>
                  <a:pt x="1" y="130"/>
                </a:cubicBezTo>
                <a:cubicBezTo>
                  <a:pt x="-1" y="176"/>
                  <a:pt x="3" y="222"/>
                  <a:pt x="5" y="268"/>
                </a:cubicBezTo>
                <a:cubicBezTo>
                  <a:pt x="7" y="314"/>
                  <a:pt x="10" y="359"/>
                  <a:pt x="15" y="405"/>
                </a:cubicBezTo>
                <a:cubicBezTo>
                  <a:pt x="18" y="432"/>
                  <a:pt x="23" y="456"/>
                  <a:pt x="31" y="482"/>
                </a:cubicBezTo>
              </a:path>
              <a:path w="1497" h="816" extrusionOk="0">
                <a:moveTo>
                  <a:pt x="74" y="622"/>
                </a:moveTo>
                <a:cubicBezTo>
                  <a:pt x="86" y="666"/>
                  <a:pt x="63" y="667"/>
                  <a:pt x="100" y="615"/>
                </a:cubicBezTo>
              </a:path>
              <a:path w="1497" h="816" extrusionOk="0">
                <a:moveTo>
                  <a:pt x="263" y="324"/>
                </a:moveTo>
                <a:cubicBezTo>
                  <a:pt x="259" y="331"/>
                  <a:pt x="255" y="337"/>
                  <a:pt x="251" y="344"/>
                </a:cubicBezTo>
                <a:cubicBezTo>
                  <a:pt x="285" y="345"/>
                  <a:pt x="320" y="343"/>
                  <a:pt x="354" y="337"/>
                </a:cubicBezTo>
                <a:cubicBezTo>
                  <a:pt x="386" y="332"/>
                  <a:pt x="415" y="327"/>
                  <a:pt x="447" y="328"/>
                </a:cubicBezTo>
                <a:cubicBezTo>
                  <a:pt x="485" y="329"/>
                  <a:pt x="506" y="334"/>
                  <a:pt x="534" y="357"/>
                </a:cubicBezTo>
              </a:path>
              <a:path w="1497" h="816" extrusionOk="0">
                <a:moveTo>
                  <a:pt x="291" y="451"/>
                </a:moveTo>
                <a:cubicBezTo>
                  <a:pt x="284" y="452"/>
                  <a:pt x="277" y="453"/>
                  <a:pt x="270" y="454"/>
                </a:cubicBezTo>
                <a:cubicBezTo>
                  <a:pt x="307" y="454"/>
                  <a:pt x="343" y="457"/>
                  <a:pt x="380" y="458"/>
                </a:cubicBezTo>
                <a:cubicBezTo>
                  <a:pt x="422" y="459"/>
                  <a:pt x="465" y="457"/>
                  <a:pt x="507" y="459"/>
                </a:cubicBezTo>
                <a:cubicBezTo>
                  <a:pt x="534" y="460"/>
                  <a:pt x="553" y="461"/>
                  <a:pt x="580" y="458"/>
                </a:cubicBezTo>
              </a:path>
              <a:path w="1497" h="816" extrusionOk="0">
                <a:moveTo>
                  <a:pt x="928" y="0"/>
                </a:moveTo>
                <a:cubicBezTo>
                  <a:pt x="915" y="29"/>
                  <a:pt x="888" y="35"/>
                  <a:pt x="852" y="50"/>
                </a:cubicBezTo>
                <a:cubicBezTo>
                  <a:pt x="805" y="70"/>
                  <a:pt x="792" y="76"/>
                  <a:pt x="787" y="130"/>
                </a:cubicBezTo>
                <a:cubicBezTo>
                  <a:pt x="783" y="177"/>
                  <a:pt x="789" y="225"/>
                  <a:pt x="787" y="272"/>
                </a:cubicBezTo>
                <a:cubicBezTo>
                  <a:pt x="784" y="345"/>
                  <a:pt x="777" y="419"/>
                  <a:pt x="773" y="492"/>
                </a:cubicBezTo>
                <a:cubicBezTo>
                  <a:pt x="768" y="572"/>
                  <a:pt x="760" y="661"/>
                  <a:pt x="798" y="734"/>
                </a:cubicBezTo>
                <a:cubicBezTo>
                  <a:pt x="821" y="777"/>
                  <a:pt x="899" y="838"/>
                  <a:pt x="949" y="805"/>
                </a:cubicBezTo>
                <a:cubicBezTo>
                  <a:pt x="974" y="781"/>
                  <a:pt x="986" y="770"/>
                  <a:pt x="1002" y="750"/>
                </a:cubicBezTo>
              </a:path>
              <a:path w="1497" h="816" extrusionOk="0">
                <a:moveTo>
                  <a:pt x="1215" y="128"/>
                </a:moveTo>
                <a:cubicBezTo>
                  <a:pt x="1211" y="103"/>
                  <a:pt x="1245" y="122"/>
                  <a:pt x="1284" y="122"/>
                </a:cubicBezTo>
                <a:cubicBezTo>
                  <a:pt x="1337" y="122"/>
                  <a:pt x="1404" y="125"/>
                  <a:pt x="1444" y="165"/>
                </a:cubicBezTo>
                <a:cubicBezTo>
                  <a:pt x="1475" y="196"/>
                  <a:pt x="1482" y="246"/>
                  <a:pt x="1488" y="288"/>
                </a:cubicBezTo>
                <a:cubicBezTo>
                  <a:pt x="1495" y="338"/>
                  <a:pt x="1491" y="387"/>
                  <a:pt x="1491" y="437"/>
                </a:cubicBezTo>
                <a:cubicBezTo>
                  <a:pt x="1491" y="478"/>
                  <a:pt x="1495" y="519"/>
                  <a:pt x="1496" y="560"/>
                </a:cubicBezTo>
                <a:cubicBezTo>
                  <a:pt x="1496" y="590"/>
                  <a:pt x="1494" y="623"/>
                  <a:pt x="1481" y="650"/>
                </a:cubicBezTo>
                <a:cubicBezTo>
                  <a:pt x="1458" y="698"/>
                  <a:pt x="1399" y="734"/>
                  <a:pt x="1350" y="751"/>
                </a:cubicBezTo>
                <a:cubicBezTo>
                  <a:pt x="1333" y="757"/>
                  <a:pt x="1261" y="783"/>
                  <a:pt x="1283" y="739"/>
                </a:cubicBezTo>
                <a:cubicBezTo>
                  <a:pt x="1291" y="729"/>
                  <a:pt x="1299" y="719"/>
                  <a:pt x="1307" y="709"/>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71" name="Ink 47"/>
          <p:cNvSpPr>
            <a:spLocks noRot="1" noChangeAspect="1" noEditPoints="1" noChangeArrowheads="1" noChangeShapeType="1" noTextEdit="1"/>
          </p:cNvSpPr>
          <p:nvPr/>
        </p:nvSpPr>
        <p:spPr bwMode="auto">
          <a:xfrm>
            <a:off x="3660775" y="5216525"/>
            <a:ext cx="36513" cy="131763"/>
          </a:xfrm>
          <a:custGeom>
            <a:avLst/>
            <a:gdLst>
              <a:gd name="T0" fmla="*/ 2147483647 w 103"/>
              <a:gd name="T1" fmla="*/ 0 h 367"/>
              <a:gd name="T2" fmla="*/ 2147483647 w 103"/>
              <a:gd name="T3" fmla="*/ 2147483647 h 367"/>
              <a:gd name="T4" fmla="*/ 2147483647 w 103"/>
              <a:gd name="T5" fmla="*/ 2147483647 h 367"/>
              <a:gd name="T6" fmla="*/ 2147483647 w 103"/>
              <a:gd name="T7" fmla="*/ 2147483647 h 367"/>
              <a:gd name="T8" fmla="*/ 2147483647 w 103"/>
              <a:gd name="T9" fmla="*/ 2147483647 h 367"/>
              <a:gd name="T10" fmla="*/ 2147483647 w 103"/>
              <a:gd name="T11" fmla="*/ 2147483647 h 367"/>
              <a:gd name="T12" fmla="*/ 2147483647 w 103"/>
              <a:gd name="T13" fmla="*/ 2147483647 h 367"/>
              <a:gd name="T14" fmla="*/ 2147483647 w 103"/>
              <a:gd name="T15" fmla="*/ 2147483647 h 367"/>
              <a:gd name="T16" fmla="*/ 2147483647 w 103"/>
              <a:gd name="T17" fmla="*/ 2147483647 h 367"/>
              <a:gd name="T18" fmla="*/ 2147483647 w 103"/>
              <a:gd name="T19" fmla="*/ 2147483647 h 367"/>
              <a:gd name="T20" fmla="*/ 2147483647 w 103"/>
              <a:gd name="T21" fmla="*/ 2147483647 h 367"/>
              <a:gd name="T22" fmla="*/ 2147483647 w 103"/>
              <a:gd name="T23" fmla="*/ 2147483647 h 3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3"/>
              <a:gd name="T37" fmla="*/ 0 h 367"/>
              <a:gd name="T38" fmla="*/ 103 w 103"/>
              <a:gd name="T39" fmla="*/ 367 h 3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3" h="367" extrusionOk="0">
                <a:moveTo>
                  <a:pt x="73" y="0"/>
                </a:moveTo>
                <a:cubicBezTo>
                  <a:pt x="49" y="6"/>
                  <a:pt x="-13" y="43"/>
                  <a:pt x="34" y="76"/>
                </a:cubicBezTo>
                <a:cubicBezTo>
                  <a:pt x="56" y="91"/>
                  <a:pt x="86" y="70"/>
                  <a:pt x="102" y="60"/>
                </a:cubicBezTo>
                <a:cubicBezTo>
                  <a:pt x="84" y="40"/>
                  <a:pt x="40" y="15"/>
                  <a:pt x="8" y="39"/>
                </a:cubicBezTo>
                <a:cubicBezTo>
                  <a:pt x="-16" y="58"/>
                  <a:pt x="22" y="89"/>
                  <a:pt x="31" y="101"/>
                </a:cubicBezTo>
              </a:path>
              <a:path w="103" h="367" extrusionOk="0">
                <a:moveTo>
                  <a:pt x="53" y="270"/>
                </a:moveTo>
                <a:cubicBezTo>
                  <a:pt x="47" y="265"/>
                  <a:pt x="41" y="260"/>
                  <a:pt x="35" y="255"/>
                </a:cubicBezTo>
                <a:cubicBezTo>
                  <a:pt x="10" y="279"/>
                  <a:pt x="-8" y="307"/>
                  <a:pt x="13" y="344"/>
                </a:cubicBezTo>
                <a:cubicBezTo>
                  <a:pt x="38" y="388"/>
                  <a:pt x="76" y="359"/>
                  <a:pt x="94" y="327"/>
                </a:cubicBezTo>
                <a:cubicBezTo>
                  <a:pt x="101" y="308"/>
                  <a:pt x="103" y="302"/>
                  <a:pt x="100" y="289"/>
                </a:cubicBezTo>
                <a:cubicBezTo>
                  <a:pt x="67" y="289"/>
                  <a:pt x="42" y="294"/>
                  <a:pt x="28" y="329"/>
                </a:cubicBezTo>
                <a:cubicBezTo>
                  <a:pt x="25" y="339"/>
                  <a:pt x="23" y="348"/>
                  <a:pt x="20" y="358"/>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72" name="Ink 48"/>
          <p:cNvSpPr>
            <a:spLocks noRot="1" noChangeAspect="1" noEditPoints="1" noChangeArrowheads="1" noChangeShapeType="1" noTextEdit="1"/>
          </p:cNvSpPr>
          <p:nvPr/>
        </p:nvSpPr>
        <p:spPr bwMode="auto">
          <a:xfrm>
            <a:off x="3870325" y="5173663"/>
            <a:ext cx="387350" cy="233362"/>
          </a:xfrm>
          <a:custGeom>
            <a:avLst/>
            <a:gdLst>
              <a:gd name="T0" fmla="*/ 2147483647 w 1078"/>
              <a:gd name="T1" fmla="*/ 2147483647 h 647"/>
              <a:gd name="T2" fmla="*/ 2147483647 w 1078"/>
              <a:gd name="T3" fmla="*/ 2147483647 h 647"/>
              <a:gd name="T4" fmla="*/ 2147483647 w 1078"/>
              <a:gd name="T5" fmla="*/ 2147483647 h 647"/>
              <a:gd name="T6" fmla="*/ 2147483647 w 1078"/>
              <a:gd name="T7" fmla="*/ 2147483647 h 647"/>
              <a:gd name="T8" fmla="*/ 2147483647 w 1078"/>
              <a:gd name="T9" fmla="*/ 2147483647 h 647"/>
              <a:gd name="T10" fmla="*/ 2147483647 w 1078"/>
              <a:gd name="T11" fmla="*/ 2147483647 h 647"/>
              <a:gd name="T12" fmla="*/ 2147483647 w 1078"/>
              <a:gd name="T13" fmla="*/ 2147483647 h 647"/>
              <a:gd name="T14" fmla="*/ 2147483647 w 1078"/>
              <a:gd name="T15" fmla="*/ 2147483647 h 647"/>
              <a:gd name="T16" fmla="*/ 2147483647 w 1078"/>
              <a:gd name="T17" fmla="*/ 2147483647 h 647"/>
              <a:gd name="T18" fmla="*/ 2147483647 w 1078"/>
              <a:gd name="T19" fmla="*/ 2147483647 h 647"/>
              <a:gd name="T20" fmla="*/ 2147483647 w 1078"/>
              <a:gd name="T21" fmla="*/ 2147483647 h 647"/>
              <a:gd name="T22" fmla="*/ 2147483647 w 1078"/>
              <a:gd name="T23" fmla="*/ 2147483647 h 647"/>
              <a:gd name="T24" fmla="*/ 2147483647 w 1078"/>
              <a:gd name="T25" fmla="*/ 2147483647 h 647"/>
              <a:gd name="T26" fmla="*/ 2147483647 w 1078"/>
              <a:gd name="T27" fmla="*/ 2147483647 h 647"/>
              <a:gd name="T28" fmla="*/ 2147483647 w 1078"/>
              <a:gd name="T29" fmla="*/ 2147483647 h 647"/>
              <a:gd name="T30" fmla="*/ 2147483647 w 1078"/>
              <a:gd name="T31" fmla="*/ 2147483647 h 647"/>
              <a:gd name="T32" fmla="*/ 2147483647 w 1078"/>
              <a:gd name="T33" fmla="*/ 2147483647 h 647"/>
              <a:gd name="T34" fmla="*/ 2147483647 w 1078"/>
              <a:gd name="T35" fmla="*/ 2147483647 h 647"/>
              <a:gd name="T36" fmla="*/ 2147483647 w 1078"/>
              <a:gd name="T37" fmla="*/ 2147483647 h 647"/>
              <a:gd name="T38" fmla="*/ 2147483647 w 1078"/>
              <a:gd name="T39" fmla="*/ 2147483647 h 647"/>
              <a:gd name="T40" fmla="*/ 2147483647 w 1078"/>
              <a:gd name="T41" fmla="*/ 2147483647 h 647"/>
              <a:gd name="T42" fmla="*/ 2147483647 w 1078"/>
              <a:gd name="T43" fmla="*/ 2147483647 h 647"/>
              <a:gd name="T44" fmla="*/ 2147483647 w 1078"/>
              <a:gd name="T45" fmla="*/ 2147483647 h 647"/>
              <a:gd name="T46" fmla="*/ 2147483647 w 1078"/>
              <a:gd name="T47" fmla="*/ 2147483647 h 647"/>
              <a:gd name="T48" fmla="*/ 2147483647 w 1078"/>
              <a:gd name="T49" fmla="*/ 2147483647 h 6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8"/>
              <a:gd name="T76" fmla="*/ 0 h 647"/>
              <a:gd name="T77" fmla="*/ 1078 w 1078"/>
              <a:gd name="T78" fmla="*/ 647 h 6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8" h="647" extrusionOk="0">
                <a:moveTo>
                  <a:pt x="187" y="39"/>
                </a:moveTo>
                <a:cubicBezTo>
                  <a:pt x="163" y="22"/>
                  <a:pt x="156" y="17"/>
                  <a:pt x="140" y="6"/>
                </a:cubicBezTo>
                <a:cubicBezTo>
                  <a:pt x="99" y="35"/>
                  <a:pt x="81" y="70"/>
                  <a:pt x="60" y="117"/>
                </a:cubicBezTo>
                <a:cubicBezTo>
                  <a:pt x="32" y="179"/>
                  <a:pt x="13" y="242"/>
                  <a:pt x="4" y="309"/>
                </a:cubicBezTo>
                <a:cubicBezTo>
                  <a:pt x="-3" y="366"/>
                  <a:pt x="-2" y="431"/>
                  <a:pt x="28" y="482"/>
                </a:cubicBezTo>
                <a:cubicBezTo>
                  <a:pt x="53" y="524"/>
                  <a:pt x="96" y="541"/>
                  <a:pt x="143" y="540"/>
                </a:cubicBezTo>
                <a:cubicBezTo>
                  <a:pt x="193" y="539"/>
                  <a:pt x="243" y="516"/>
                  <a:pt x="282" y="488"/>
                </a:cubicBezTo>
                <a:cubicBezTo>
                  <a:pt x="321" y="461"/>
                  <a:pt x="339" y="435"/>
                  <a:pt x="357" y="392"/>
                </a:cubicBezTo>
              </a:path>
              <a:path w="1078" h="647" extrusionOk="0">
                <a:moveTo>
                  <a:pt x="239" y="212"/>
                </a:moveTo>
                <a:cubicBezTo>
                  <a:pt x="228" y="207"/>
                  <a:pt x="218" y="202"/>
                  <a:pt x="207" y="197"/>
                </a:cubicBezTo>
                <a:cubicBezTo>
                  <a:pt x="246" y="204"/>
                  <a:pt x="266" y="210"/>
                  <a:pt x="294" y="239"/>
                </a:cubicBezTo>
                <a:cubicBezTo>
                  <a:pt x="321" y="267"/>
                  <a:pt x="340" y="303"/>
                  <a:pt x="351" y="340"/>
                </a:cubicBezTo>
                <a:cubicBezTo>
                  <a:pt x="364" y="381"/>
                  <a:pt x="364" y="422"/>
                  <a:pt x="363" y="464"/>
                </a:cubicBezTo>
                <a:cubicBezTo>
                  <a:pt x="362" y="501"/>
                  <a:pt x="355" y="535"/>
                  <a:pt x="348" y="571"/>
                </a:cubicBezTo>
                <a:cubicBezTo>
                  <a:pt x="341" y="609"/>
                  <a:pt x="337" y="623"/>
                  <a:pt x="363" y="646"/>
                </a:cubicBezTo>
              </a:path>
              <a:path w="1078" h="647" extrusionOk="0">
                <a:moveTo>
                  <a:pt x="864" y="79"/>
                </a:moveTo>
                <a:cubicBezTo>
                  <a:pt x="843" y="38"/>
                  <a:pt x="820" y="19"/>
                  <a:pt x="772" y="7"/>
                </a:cubicBezTo>
                <a:cubicBezTo>
                  <a:pt x="724" y="-5"/>
                  <a:pt x="676" y="-1"/>
                  <a:pt x="630" y="17"/>
                </a:cubicBezTo>
                <a:cubicBezTo>
                  <a:pt x="576" y="38"/>
                  <a:pt x="537" y="85"/>
                  <a:pt x="512" y="136"/>
                </a:cubicBezTo>
                <a:cubicBezTo>
                  <a:pt x="487" y="189"/>
                  <a:pt x="482" y="253"/>
                  <a:pt x="500" y="309"/>
                </a:cubicBezTo>
                <a:cubicBezTo>
                  <a:pt x="517" y="363"/>
                  <a:pt x="556" y="409"/>
                  <a:pt x="602" y="441"/>
                </a:cubicBezTo>
                <a:cubicBezTo>
                  <a:pt x="638" y="466"/>
                  <a:pt x="693" y="490"/>
                  <a:pt x="737" y="495"/>
                </a:cubicBezTo>
                <a:cubicBezTo>
                  <a:pt x="767" y="498"/>
                  <a:pt x="793" y="490"/>
                  <a:pt x="821" y="482"/>
                </a:cubicBezTo>
              </a:path>
              <a:path w="1078" h="647" extrusionOk="0">
                <a:moveTo>
                  <a:pt x="1064" y="390"/>
                </a:moveTo>
                <a:cubicBezTo>
                  <a:pt x="1068" y="398"/>
                  <a:pt x="1073" y="407"/>
                  <a:pt x="1077" y="415"/>
                </a:cubicBezTo>
              </a:path>
            </a:pathLst>
          </a:custGeom>
          <a:noFill/>
          <a:ln w="34925" cap="rnd">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73" name="Ink 49"/>
          <p:cNvSpPr>
            <a:spLocks noRot="1" noChangeAspect="1" noEditPoints="1" noChangeArrowheads="1" noChangeShapeType="1" noTextEdit="1"/>
          </p:cNvSpPr>
          <p:nvPr/>
        </p:nvSpPr>
        <p:spPr bwMode="auto">
          <a:xfrm>
            <a:off x="4384675" y="5106988"/>
            <a:ext cx="719138" cy="327025"/>
          </a:xfrm>
          <a:custGeom>
            <a:avLst/>
            <a:gdLst>
              <a:gd name="T0" fmla="*/ 2147483647 w 1997"/>
              <a:gd name="T1" fmla="*/ 2147483647 h 905"/>
              <a:gd name="T2" fmla="*/ 2147483647 w 1997"/>
              <a:gd name="T3" fmla="*/ 2147483647 h 905"/>
              <a:gd name="T4" fmla="*/ 0 w 1997"/>
              <a:gd name="T5" fmla="*/ 2147483647 h 905"/>
              <a:gd name="T6" fmla="*/ 2147483647 w 1997"/>
              <a:gd name="T7" fmla="*/ 2147483647 h 905"/>
              <a:gd name="T8" fmla="*/ 2147483647 w 1997"/>
              <a:gd name="T9" fmla="*/ 2147483647 h 905"/>
              <a:gd name="T10" fmla="*/ 2147483647 w 1997"/>
              <a:gd name="T11" fmla="*/ 2147483647 h 905"/>
              <a:gd name="T12" fmla="*/ 2147483647 w 1997"/>
              <a:gd name="T13" fmla="*/ 2147483647 h 905"/>
              <a:gd name="T14" fmla="*/ 2147483647 w 1997"/>
              <a:gd name="T15" fmla="*/ 2147483647 h 905"/>
              <a:gd name="T16" fmla="*/ 2147483647 w 1997"/>
              <a:gd name="T17" fmla="*/ 2147483647 h 905"/>
              <a:gd name="T18" fmla="*/ 2147483647 w 1997"/>
              <a:gd name="T19" fmla="*/ 2147483647 h 905"/>
              <a:gd name="T20" fmla="*/ 2147483647 w 1997"/>
              <a:gd name="T21" fmla="*/ 2147483647 h 905"/>
              <a:gd name="T22" fmla="*/ 2147483647 w 1997"/>
              <a:gd name="T23" fmla="*/ 2147483647 h 905"/>
              <a:gd name="T24" fmla="*/ 2147483647 w 1997"/>
              <a:gd name="T25" fmla="*/ 2147483647 h 905"/>
              <a:gd name="T26" fmla="*/ 2147483647 w 1997"/>
              <a:gd name="T27" fmla="*/ 2147483647 h 905"/>
              <a:gd name="T28" fmla="*/ 2147483647 w 1997"/>
              <a:gd name="T29" fmla="*/ 2147483647 h 905"/>
              <a:gd name="T30" fmla="*/ 2147483647 w 1997"/>
              <a:gd name="T31" fmla="*/ 2147483647 h 905"/>
              <a:gd name="T32" fmla="*/ 2147483647 w 1997"/>
              <a:gd name="T33" fmla="*/ 2147483647 h 905"/>
              <a:gd name="T34" fmla="*/ 2147483647 w 1997"/>
              <a:gd name="T35" fmla="*/ 2147483647 h 905"/>
              <a:gd name="T36" fmla="*/ 2147483647 w 1997"/>
              <a:gd name="T37" fmla="*/ 2147483647 h 905"/>
              <a:gd name="T38" fmla="*/ 2147483647 w 1997"/>
              <a:gd name="T39" fmla="*/ 2147483647 h 905"/>
              <a:gd name="T40" fmla="*/ 2147483647 w 1997"/>
              <a:gd name="T41" fmla="*/ 2147483647 h 905"/>
              <a:gd name="T42" fmla="*/ 2147483647 w 1997"/>
              <a:gd name="T43" fmla="*/ 2147483647 h 905"/>
              <a:gd name="T44" fmla="*/ 2147483647 w 1997"/>
              <a:gd name="T45" fmla="*/ 2147483647 h 905"/>
              <a:gd name="T46" fmla="*/ 2147483647 w 1997"/>
              <a:gd name="T47" fmla="*/ 2147483647 h 905"/>
              <a:gd name="T48" fmla="*/ 2147483647 w 1997"/>
              <a:gd name="T49" fmla="*/ 2147483647 h 905"/>
              <a:gd name="T50" fmla="*/ 2147483647 w 1997"/>
              <a:gd name="T51" fmla="*/ 2147483647 h 905"/>
              <a:gd name="T52" fmla="*/ 2147483647 w 1997"/>
              <a:gd name="T53" fmla="*/ 0 h 905"/>
              <a:gd name="T54" fmla="*/ 2147483647 w 1997"/>
              <a:gd name="T55" fmla="*/ 2147483647 h 905"/>
              <a:gd name="T56" fmla="*/ 2147483647 w 1997"/>
              <a:gd name="T57" fmla="*/ 2147483647 h 905"/>
              <a:gd name="T58" fmla="*/ 2147483647 w 1997"/>
              <a:gd name="T59" fmla="*/ 2147483647 h 905"/>
              <a:gd name="T60" fmla="*/ 2147483647 w 1997"/>
              <a:gd name="T61" fmla="*/ 2147483647 h 905"/>
              <a:gd name="T62" fmla="*/ 2147483647 w 1997"/>
              <a:gd name="T63" fmla="*/ 2147483647 h 905"/>
              <a:gd name="T64" fmla="*/ 2147483647 w 1997"/>
              <a:gd name="T65" fmla="*/ 2147483647 h 905"/>
              <a:gd name="T66" fmla="*/ 2147483647 w 1997"/>
              <a:gd name="T67" fmla="*/ 2147483647 h 905"/>
              <a:gd name="T68" fmla="*/ 2147483647 w 1997"/>
              <a:gd name="T69" fmla="*/ 2147483647 h 905"/>
              <a:gd name="T70" fmla="*/ 2147483647 w 1997"/>
              <a:gd name="T71" fmla="*/ 2147483647 h 905"/>
              <a:gd name="T72" fmla="*/ 2147483647 w 1997"/>
              <a:gd name="T73" fmla="*/ 2147483647 h 905"/>
              <a:gd name="T74" fmla="*/ 2147483647 w 1997"/>
              <a:gd name="T75" fmla="*/ 2147483647 h 905"/>
              <a:gd name="T76" fmla="*/ 2147483647 w 1997"/>
              <a:gd name="T77" fmla="*/ 2147483647 h 905"/>
              <a:gd name="T78" fmla="*/ 2147483647 w 1997"/>
              <a:gd name="T79" fmla="*/ 2147483647 h 905"/>
              <a:gd name="T80" fmla="*/ 2147483647 w 1997"/>
              <a:gd name="T81" fmla="*/ 2147483647 h 905"/>
              <a:gd name="T82" fmla="*/ 2147483647 w 1997"/>
              <a:gd name="T83" fmla="*/ 2147483647 h 905"/>
              <a:gd name="T84" fmla="*/ 2147483647 w 1997"/>
              <a:gd name="T85" fmla="*/ 2147483647 h 905"/>
              <a:gd name="T86" fmla="*/ 2147483647 w 1997"/>
              <a:gd name="T87" fmla="*/ 2147483647 h 905"/>
              <a:gd name="T88" fmla="*/ 2147483647 w 1997"/>
              <a:gd name="T89" fmla="*/ 2147483647 h 90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97"/>
              <a:gd name="T136" fmla="*/ 0 h 905"/>
              <a:gd name="T137" fmla="*/ 1997 w 1997"/>
              <a:gd name="T138" fmla="*/ 905 h 90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97" h="905" extrusionOk="0">
                <a:moveTo>
                  <a:pt x="114" y="345"/>
                </a:moveTo>
                <a:cubicBezTo>
                  <a:pt x="85" y="348"/>
                  <a:pt x="54" y="340"/>
                  <a:pt x="25" y="345"/>
                </a:cubicBezTo>
                <a:cubicBezTo>
                  <a:pt x="17" y="347"/>
                  <a:pt x="8" y="350"/>
                  <a:pt x="0" y="352"/>
                </a:cubicBezTo>
                <a:cubicBezTo>
                  <a:pt x="27" y="393"/>
                  <a:pt x="66" y="425"/>
                  <a:pt x="103" y="459"/>
                </a:cubicBezTo>
                <a:cubicBezTo>
                  <a:pt x="153" y="504"/>
                  <a:pt x="197" y="556"/>
                  <a:pt x="198" y="627"/>
                </a:cubicBezTo>
                <a:cubicBezTo>
                  <a:pt x="199" y="670"/>
                  <a:pt x="178" y="718"/>
                  <a:pt x="150" y="749"/>
                </a:cubicBezTo>
                <a:cubicBezTo>
                  <a:pt x="128" y="773"/>
                  <a:pt x="96" y="788"/>
                  <a:pt x="64" y="777"/>
                </a:cubicBezTo>
                <a:cubicBezTo>
                  <a:pt x="21" y="762"/>
                  <a:pt x="10" y="714"/>
                  <a:pt x="17" y="674"/>
                </a:cubicBezTo>
                <a:cubicBezTo>
                  <a:pt x="23" y="643"/>
                  <a:pt x="42" y="622"/>
                  <a:pt x="60" y="597"/>
                </a:cubicBezTo>
              </a:path>
              <a:path w="1997" h="905" extrusionOk="0">
                <a:moveTo>
                  <a:pt x="284" y="532"/>
                </a:moveTo>
                <a:cubicBezTo>
                  <a:pt x="307" y="579"/>
                  <a:pt x="327" y="628"/>
                  <a:pt x="366" y="664"/>
                </a:cubicBezTo>
                <a:cubicBezTo>
                  <a:pt x="402" y="697"/>
                  <a:pt x="445" y="716"/>
                  <a:pt x="493" y="723"/>
                </a:cubicBezTo>
                <a:cubicBezTo>
                  <a:pt x="538" y="729"/>
                  <a:pt x="570" y="723"/>
                  <a:pt x="596" y="686"/>
                </a:cubicBezTo>
                <a:cubicBezTo>
                  <a:pt x="623" y="648"/>
                  <a:pt x="607" y="602"/>
                  <a:pt x="591" y="563"/>
                </a:cubicBezTo>
                <a:cubicBezTo>
                  <a:pt x="568" y="509"/>
                  <a:pt x="535" y="465"/>
                  <a:pt x="493" y="424"/>
                </a:cubicBezTo>
                <a:cubicBezTo>
                  <a:pt x="463" y="395"/>
                  <a:pt x="434" y="370"/>
                  <a:pt x="398" y="349"/>
                </a:cubicBezTo>
                <a:cubicBezTo>
                  <a:pt x="419" y="383"/>
                  <a:pt x="433" y="397"/>
                  <a:pt x="472" y="409"/>
                </a:cubicBezTo>
                <a:cubicBezTo>
                  <a:pt x="518" y="423"/>
                  <a:pt x="568" y="419"/>
                  <a:pt x="613" y="437"/>
                </a:cubicBezTo>
                <a:cubicBezTo>
                  <a:pt x="648" y="451"/>
                  <a:pt x="676" y="479"/>
                  <a:pt x="699" y="509"/>
                </a:cubicBezTo>
                <a:cubicBezTo>
                  <a:pt x="724" y="542"/>
                  <a:pt x="737" y="578"/>
                  <a:pt x="754" y="614"/>
                </a:cubicBezTo>
                <a:cubicBezTo>
                  <a:pt x="759" y="624"/>
                  <a:pt x="765" y="635"/>
                  <a:pt x="770" y="645"/>
                </a:cubicBezTo>
                <a:cubicBezTo>
                  <a:pt x="777" y="611"/>
                  <a:pt x="769" y="585"/>
                  <a:pt x="763" y="550"/>
                </a:cubicBezTo>
                <a:cubicBezTo>
                  <a:pt x="756" y="512"/>
                  <a:pt x="749" y="474"/>
                  <a:pt x="759" y="436"/>
                </a:cubicBezTo>
                <a:cubicBezTo>
                  <a:pt x="771" y="392"/>
                  <a:pt x="803" y="383"/>
                  <a:pt x="843" y="381"/>
                </a:cubicBezTo>
                <a:cubicBezTo>
                  <a:pt x="875" y="380"/>
                  <a:pt x="906" y="386"/>
                  <a:pt x="938" y="387"/>
                </a:cubicBezTo>
                <a:cubicBezTo>
                  <a:pt x="960" y="388"/>
                  <a:pt x="978" y="385"/>
                  <a:pt x="999" y="381"/>
                </a:cubicBezTo>
              </a:path>
              <a:path w="1997" h="905" extrusionOk="0">
                <a:moveTo>
                  <a:pt x="1289" y="0"/>
                </a:moveTo>
                <a:cubicBezTo>
                  <a:pt x="1289" y="43"/>
                  <a:pt x="1267" y="79"/>
                  <a:pt x="1253" y="121"/>
                </a:cubicBezTo>
                <a:cubicBezTo>
                  <a:pt x="1188" y="318"/>
                  <a:pt x="1163" y="528"/>
                  <a:pt x="1172" y="735"/>
                </a:cubicBezTo>
                <a:cubicBezTo>
                  <a:pt x="1174" y="781"/>
                  <a:pt x="1176" y="828"/>
                  <a:pt x="1184" y="873"/>
                </a:cubicBezTo>
              </a:path>
              <a:path w="1997" h="905" extrusionOk="0">
                <a:moveTo>
                  <a:pt x="1031" y="311"/>
                </a:moveTo>
                <a:cubicBezTo>
                  <a:pt x="1068" y="307"/>
                  <a:pt x="1110" y="323"/>
                  <a:pt x="1152" y="328"/>
                </a:cubicBezTo>
                <a:cubicBezTo>
                  <a:pt x="1199" y="334"/>
                  <a:pt x="1251" y="335"/>
                  <a:pt x="1298" y="332"/>
                </a:cubicBezTo>
                <a:cubicBezTo>
                  <a:pt x="1325" y="328"/>
                  <a:pt x="1333" y="327"/>
                  <a:pt x="1351" y="325"/>
                </a:cubicBezTo>
              </a:path>
              <a:path w="1997" h="905" extrusionOk="0">
                <a:moveTo>
                  <a:pt x="1638" y="143"/>
                </a:moveTo>
                <a:cubicBezTo>
                  <a:pt x="1608" y="186"/>
                  <a:pt x="1580" y="220"/>
                  <a:pt x="1561" y="268"/>
                </a:cubicBezTo>
                <a:cubicBezTo>
                  <a:pt x="1537" y="329"/>
                  <a:pt x="1528" y="395"/>
                  <a:pt x="1521" y="460"/>
                </a:cubicBezTo>
                <a:cubicBezTo>
                  <a:pt x="1515" y="516"/>
                  <a:pt x="1513" y="579"/>
                  <a:pt x="1531" y="634"/>
                </a:cubicBezTo>
                <a:cubicBezTo>
                  <a:pt x="1549" y="691"/>
                  <a:pt x="1572" y="704"/>
                  <a:pt x="1627" y="696"/>
                </a:cubicBezTo>
              </a:path>
              <a:path w="1997" h="905" extrusionOk="0">
                <a:moveTo>
                  <a:pt x="1874" y="86"/>
                </a:moveTo>
                <a:cubicBezTo>
                  <a:pt x="1894" y="59"/>
                  <a:pt x="1915" y="25"/>
                  <a:pt x="1947" y="64"/>
                </a:cubicBezTo>
                <a:cubicBezTo>
                  <a:pt x="1986" y="112"/>
                  <a:pt x="1990" y="196"/>
                  <a:pt x="1994" y="254"/>
                </a:cubicBezTo>
                <a:cubicBezTo>
                  <a:pt x="2001" y="363"/>
                  <a:pt x="1985" y="471"/>
                  <a:pt x="1972" y="579"/>
                </a:cubicBezTo>
                <a:cubicBezTo>
                  <a:pt x="1966" y="627"/>
                  <a:pt x="1902" y="865"/>
                  <a:pt x="1936" y="904"/>
                </a:cubicBezTo>
                <a:cubicBezTo>
                  <a:pt x="1946" y="903"/>
                  <a:pt x="1956" y="902"/>
                  <a:pt x="1966" y="901"/>
                </a:cubicBezTo>
              </a:path>
            </a:pathLst>
          </a:custGeom>
          <a:noFill/>
          <a:ln w="34925" cap="rnd">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74" name="Ink 50"/>
          <p:cNvSpPr>
            <a:spLocks noRot="1" noChangeAspect="1" noEditPoints="1" noChangeArrowheads="1" noChangeShapeType="1" noTextEdit="1"/>
          </p:cNvSpPr>
          <p:nvPr/>
        </p:nvSpPr>
        <p:spPr bwMode="auto">
          <a:xfrm>
            <a:off x="1004888" y="5553075"/>
            <a:ext cx="9525" cy="192088"/>
          </a:xfrm>
          <a:custGeom>
            <a:avLst/>
            <a:gdLst>
              <a:gd name="T0" fmla="*/ 2147483647 w 30"/>
              <a:gd name="T1" fmla="*/ 0 h 531"/>
              <a:gd name="T2" fmla="*/ 2147483647 w 30"/>
              <a:gd name="T3" fmla="*/ 2147483647 h 531"/>
              <a:gd name="T4" fmla="*/ 0 w 30"/>
              <a:gd name="T5" fmla="*/ 2147483647 h 531"/>
              <a:gd name="T6" fmla="*/ 0 w 30"/>
              <a:gd name="T7" fmla="*/ 2147483647 h 531"/>
              <a:gd name="T8" fmla="*/ 0 60000 65536"/>
              <a:gd name="T9" fmla="*/ 0 60000 65536"/>
              <a:gd name="T10" fmla="*/ 0 60000 65536"/>
              <a:gd name="T11" fmla="*/ 0 60000 65536"/>
              <a:gd name="T12" fmla="*/ 0 w 30"/>
              <a:gd name="T13" fmla="*/ 0 h 531"/>
              <a:gd name="T14" fmla="*/ 30 w 30"/>
              <a:gd name="T15" fmla="*/ 531 h 531"/>
            </a:gdLst>
            <a:ahLst/>
            <a:cxnLst>
              <a:cxn ang="T8">
                <a:pos x="T0" y="T1"/>
              </a:cxn>
              <a:cxn ang="T9">
                <a:pos x="T2" y="T3"/>
              </a:cxn>
              <a:cxn ang="T10">
                <a:pos x="T4" y="T5"/>
              </a:cxn>
              <a:cxn ang="T11">
                <a:pos x="T6" y="T7"/>
              </a:cxn>
            </a:cxnLst>
            <a:rect l="T12" t="T13" r="T14" b="T15"/>
            <a:pathLst>
              <a:path w="30" h="531" extrusionOk="0">
                <a:moveTo>
                  <a:pt x="24" y="0"/>
                </a:moveTo>
                <a:cubicBezTo>
                  <a:pt x="29" y="79"/>
                  <a:pt x="27" y="154"/>
                  <a:pt x="19" y="233"/>
                </a:cubicBezTo>
                <a:cubicBezTo>
                  <a:pt x="11" y="313"/>
                  <a:pt x="3" y="391"/>
                  <a:pt x="0" y="471"/>
                </a:cubicBezTo>
                <a:cubicBezTo>
                  <a:pt x="0" y="491"/>
                  <a:pt x="0" y="510"/>
                  <a:pt x="0" y="530"/>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75" name="Ink 51"/>
          <p:cNvSpPr>
            <a:spLocks noRot="1" noChangeAspect="1" noEditPoints="1" noChangeArrowheads="1" noChangeShapeType="1" noTextEdit="1"/>
          </p:cNvSpPr>
          <p:nvPr/>
        </p:nvSpPr>
        <p:spPr bwMode="auto">
          <a:xfrm>
            <a:off x="3889375" y="5438775"/>
            <a:ext cx="704850" cy="228600"/>
          </a:xfrm>
          <a:custGeom>
            <a:avLst/>
            <a:gdLst>
              <a:gd name="T0" fmla="*/ 2147483647 w 1957"/>
              <a:gd name="T1" fmla="*/ 2147483647 h 635"/>
              <a:gd name="T2" fmla="*/ 2147483647 w 1957"/>
              <a:gd name="T3" fmla="*/ 2147483647 h 635"/>
              <a:gd name="T4" fmla="*/ 2147483647 w 1957"/>
              <a:gd name="T5" fmla="*/ 2147483647 h 635"/>
              <a:gd name="T6" fmla="*/ 2147483647 w 1957"/>
              <a:gd name="T7" fmla="*/ 2147483647 h 635"/>
              <a:gd name="T8" fmla="*/ 0 w 1957"/>
              <a:gd name="T9" fmla="*/ 2147483647 h 635"/>
              <a:gd name="T10" fmla="*/ 2147483647 w 1957"/>
              <a:gd name="T11" fmla="*/ 2147483647 h 635"/>
              <a:gd name="T12" fmla="*/ 2147483647 w 1957"/>
              <a:gd name="T13" fmla="*/ 2147483647 h 635"/>
              <a:gd name="T14" fmla="*/ 2147483647 w 1957"/>
              <a:gd name="T15" fmla="*/ 2147483647 h 635"/>
              <a:gd name="T16" fmla="*/ 2147483647 w 1957"/>
              <a:gd name="T17" fmla="*/ 2147483647 h 635"/>
              <a:gd name="T18" fmla="*/ 2147483647 w 1957"/>
              <a:gd name="T19" fmla="*/ 2147483647 h 635"/>
              <a:gd name="T20" fmla="*/ 2147483647 w 1957"/>
              <a:gd name="T21" fmla="*/ 2147483647 h 635"/>
              <a:gd name="T22" fmla="*/ 2147483647 w 1957"/>
              <a:gd name="T23" fmla="*/ 2147483647 h 635"/>
              <a:gd name="T24" fmla="*/ 2147483647 w 1957"/>
              <a:gd name="T25" fmla="*/ 2147483647 h 635"/>
              <a:gd name="T26" fmla="*/ 2147483647 w 1957"/>
              <a:gd name="T27" fmla="*/ 2147483647 h 635"/>
              <a:gd name="T28" fmla="*/ 2147483647 w 1957"/>
              <a:gd name="T29" fmla="*/ 2147483647 h 635"/>
              <a:gd name="T30" fmla="*/ 2147483647 w 1957"/>
              <a:gd name="T31" fmla="*/ 2147483647 h 635"/>
              <a:gd name="T32" fmla="*/ 2147483647 w 1957"/>
              <a:gd name="T33" fmla="*/ 2147483647 h 635"/>
              <a:gd name="T34" fmla="*/ 2147483647 w 1957"/>
              <a:gd name="T35" fmla="*/ 2147483647 h 635"/>
              <a:gd name="T36" fmla="*/ 2147483647 w 1957"/>
              <a:gd name="T37" fmla="*/ 0 h 635"/>
              <a:gd name="T38" fmla="*/ 2147483647 w 1957"/>
              <a:gd name="T39" fmla="*/ 2147483647 h 635"/>
              <a:gd name="T40" fmla="*/ 2147483647 w 1957"/>
              <a:gd name="T41" fmla="*/ 2147483647 h 635"/>
              <a:gd name="T42" fmla="*/ 2147483647 w 1957"/>
              <a:gd name="T43" fmla="*/ 2147483647 h 635"/>
              <a:gd name="T44" fmla="*/ 2147483647 w 1957"/>
              <a:gd name="T45" fmla="*/ 2147483647 h 635"/>
              <a:gd name="T46" fmla="*/ 2147483647 w 1957"/>
              <a:gd name="T47" fmla="*/ 2147483647 h 635"/>
              <a:gd name="T48" fmla="*/ 2147483647 w 1957"/>
              <a:gd name="T49" fmla="*/ 2147483647 h 635"/>
              <a:gd name="T50" fmla="*/ 2147483647 w 1957"/>
              <a:gd name="T51" fmla="*/ 2147483647 h 635"/>
              <a:gd name="T52" fmla="*/ 2147483647 w 1957"/>
              <a:gd name="T53" fmla="*/ 2147483647 h 635"/>
              <a:gd name="T54" fmla="*/ 2147483647 w 1957"/>
              <a:gd name="T55" fmla="*/ 2147483647 h 635"/>
              <a:gd name="T56" fmla="*/ 2147483647 w 1957"/>
              <a:gd name="T57" fmla="*/ 2147483647 h 635"/>
              <a:gd name="T58" fmla="*/ 2147483647 w 1957"/>
              <a:gd name="T59" fmla="*/ 2147483647 h 635"/>
              <a:gd name="T60" fmla="*/ 2147483647 w 1957"/>
              <a:gd name="T61" fmla="*/ 2147483647 h 635"/>
              <a:gd name="T62" fmla="*/ 2147483647 w 1957"/>
              <a:gd name="T63" fmla="*/ 2147483647 h 635"/>
              <a:gd name="T64" fmla="*/ 2147483647 w 1957"/>
              <a:gd name="T65" fmla="*/ 2147483647 h 635"/>
              <a:gd name="T66" fmla="*/ 2147483647 w 1957"/>
              <a:gd name="T67" fmla="*/ 2147483647 h 635"/>
              <a:gd name="T68" fmla="*/ 2147483647 w 1957"/>
              <a:gd name="T69" fmla="*/ 2147483647 h 635"/>
              <a:gd name="T70" fmla="*/ 2147483647 w 1957"/>
              <a:gd name="T71" fmla="*/ 2147483647 h 635"/>
              <a:gd name="T72" fmla="*/ 2147483647 w 1957"/>
              <a:gd name="T73" fmla="*/ 2147483647 h 635"/>
              <a:gd name="T74" fmla="*/ 2147483647 w 1957"/>
              <a:gd name="T75" fmla="*/ 2147483647 h 635"/>
              <a:gd name="T76" fmla="*/ 2147483647 w 1957"/>
              <a:gd name="T77" fmla="*/ 2147483647 h 635"/>
              <a:gd name="T78" fmla="*/ 2147483647 w 1957"/>
              <a:gd name="T79" fmla="*/ 2147483647 h 635"/>
              <a:gd name="T80" fmla="*/ 2147483647 w 1957"/>
              <a:gd name="T81" fmla="*/ 2147483647 h 635"/>
              <a:gd name="T82" fmla="*/ 2147483647 w 1957"/>
              <a:gd name="T83" fmla="*/ 2147483647 h 635"/>
              <a:gd name="T84" fmla="*/ 2147483647 w 1957"/>
              <a:gd name="T85" fmla="*/ 2147483647 h 635"/>
              <a:gd name="T86" fmla="*/ 2147483647 w 1957"/>
              <a:gd name="T87" fmla="*/ 2147483647 h 635"/>
              <a:gd name="T88" fmla="*/ 2147483647 w 1957"/>
              <a:gd name="T89" fmla="*/ 2147483647 h 635"/>
              <a:gd name="T90" fmla="*/ 2147483647 w 1957"/>
              <a:gd name="T91" fmla="*/ 2147483647 h 635"/>
              <a:gd name="T92" fmla="*/ 2147483647 w 1957"/>
              <a:gd name="T93" fmla="*/ 2147483647 h 635"/>
              <a:gd name="T94" fmla="*/ 2147483647 w 1957"/>
              <a:gd name="T95" fmla="*/ 2147483647 h 635"/>
              <a:gd name="T96" fmla="*/ 2147483647 w 1957"/>
              <a:gd name="T97" fmla="*/ 2147483647 h 63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57"/>
              <a:gd name="T148" fmla="*/ 0 h 635"/>
              <a:gd name="T149" fmla="*/ 1957 w 1957"/>
              <a:gd name="T150" fmla="*/ 635 h 63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57" h="635" extrusionOk="0">
                <a:moveTo>
                  <a:pt x="64" y="393"/>
                </a:moveTo>
                <a:cubicBezTo>
                  <a:pt x="62" y="433"/>
                  <a:pt x="63" y="473"/>
                  <a:pt x="72" y="512"/>
                </a:cubicBezTo>
                <a:cubicBezTo>
                  <a:pt x="82" y="554"/>
                  <a:pt x="96" y="594"/>
                  <a:pt x="111" y="634"/>
                </a:cubicBezTo>
                <a:cubicBezTo>
                  <a:pt x="81" y="586"/>
                  <a:pt x="57" y="535"/>
                  <a:pt x="37" y="482"/>
                </a:cubicBezTo>
                <a:cubicBezTo>
                  <a:pt x="18" y="432"/>
                  <a:pt x="3" y="382"/>
                  <a:pt x="0" y="329"/>
                </a:cubicBezTo>
                <a:cubicBezTo>
                  <a:pt x="-2" y="293"/>
                  <a:pt x="2" y="250"/>
                  <a:pt x="29" y="222"/>
                </a:cubicBezTo>
                <a:cubicBezTo>
                  <a:pt x="61" y="188"/>
                  <a:pt x="93" y="176"/>
                  <a:pt x="135" y="164"/>
                </a:cubicBezTo>
                <a:cubicBezTo>
                  <a:pt x="165" y="156"/>
                  <a:pt x="194" y="156"/>
                  <a:pt x="225" y="157"/>
                </a:cubicBezTo>
              </a:path>
              <a:path w="1957" h="635" extrusionOk="0">
                <a:moveTo>
                  <a:pt x="327" y="376"/>
                </a:moveTo>
                <a:cubicBezTo>
                  <a:pt x="345" y="411"/>
                  <a:pt x="359" y="429"/>
                  <a:pt x="399" y="439"/>
                </a:cubicBezTo>
                <a:cubicBezTo>
                  <a:pt x="440" y="449"/>
                  <a:pt x="471" y="436"/>
                  <a:pt x="504" y="412"/>
                </a:cubicBezTo>
                <a:cubicBezTo>
                  <a:pt x="543" y="385"/>
                  <a:pt x="564" y="347"/>
                  <a:pt x="574" y="301"/>
                </a:cubicBezTo>
                <a:cubicBezTo>
                  <a:pt x="583" y="259"/>
                  <a:pt x="572" y="212"/>
                  <a:pt x="541" y="180"/>
                </a:cubicBezTo>
                <a:cubicBezTo>
                  <a:pt x="511" y="149"/>
                  <a:pt x="463" y="143"/>
                  <a:pt x="426" y="163"/>
                </a:cubicBezTo>
                <a:cubicBezTo>
                  <a:pt x="360" y="199"/>
                  <a:pt x="343" y="286"/>
                  <a:pt x="344" y="354"/>
                </a:cubicBezTo>
                <a:cubicBezTo>
                  <a:pt x="345" y="434"/>
                  <a:pt x="385" y="530"/>
                  <a:pt x="459" y="569"/>
                </a:cubicBezTo>
                <a:cubicBezTo>
                  <a:pt x="488" y="584"/>
                  <a:pt x="529" y="595"/>
                  <a:pt x="561" y="588"/>
                </a:cubicBezTo>
                <a:cubicBezTo>
                  <a:pt x="606" y="578"/>
                  <a:pt x="616" y="556"/>
                  <a:pt x="640" y="521"/>
                </a:cubicBezTo>
              </a:path>
              <a:path w="1957" h="635" extrusionOk="0">
                <a:moveTo>
                  <a:pt x="778" y="0"/>
                </a:moveTo>
                <a:cubicBezTo>
                  <a:pt x="782" y="47"/>
                  <a:pt x="778" y="94"/>
                  <a:pt x="778" y="141"/>
                </a:cubicBezTo>
                <a:cubicBezTo>
                  <a:pt x="778" y="241"/>
                  <a:pt x="783" y="340"/>
                  <a:pt x="793" y="439"/>
                </a:cubicBezTo>
                <a:cubicBezTo>
                  <a:pt x="797" y="486"/>
                  <a:pt x="806" y="532"/>
                  <a:pt x="810" y="578"/>
                </a:cubicBezTo>
              </a:path>
              <a:path w="1957" h="635" extrusionOk="0">
                <a:moveTo>
                  <a:pt x="703" y="344"/>
                </a:moveTo>
                <a:cubicBezTo>
                  <a:pt x="696" y="316"/>
                  <a:pt x="685" y="268"/>
                  <a:pt x="722" y="249"/>
                </a:cubicBezTo>
                <a:cubicBezTo>
                  <a:pt x="751" y="234"/>
                  <a:pt x="802" y="238"/>
                  <a:pt x="832" y="246"/>
                </a:cubicBezTo>
                <a:cubicBezTo>
                  <a:pt x="886" y="260"/>
                  <a:pt x="911" y="290"/>
                  <a:pt x="932" y="340"/>
                </a:cubicBezTo>
                <a:cubicBezTo>
                  <a:pt x="948" y="378"/>
                  <a:pt x="960" y="418"/>
                  <a:pt x="979" y="455"/>
                </a:cubicBezTo>
                <a:cubicBezTo>
                  <a:pt x="995" y="487"/>
                  <a:pt x="1033" y="537"/>
                  <a:pt x="1075" y="528"/>
                </a:cubicBezTo>
                <a:cubicBezTo>
                  <a:pt x="1116" y="519"/>
                  <a:pt x="1122" y="463"/>
                  <a:pt x="1131" y="432"/>
                </a:cubicBezTo>
                <a:cubicBezTo>
                  <a:pt x="1141" y="397"/>
                  <a:pt x="1149" y="366"/>
                  <a:pt x="1161" y="332"/>
                </a:cubicBezTo>
                <a:cubicBezTo>
                  <a:pt x="1171" y="305"/>
                  <a:pt x="1176" y="293"/>
                  <a:pt x="1188" y="276"/>
                </a:cubicBezTo>
              </a:path>
              <a:path w="1957" h="635" extrusionOk="0">
                <a:moveTo>
                  <a:pt x="1310" y="443"/>
                </a:moveTo>
                <a:cubicBezTo>
                  <a:pt x="1323" y="481"/>
                  <a:pt x="1337" y="521"/>
                  <a:pt x="1355" y="557"/>
                </a:cubicBezTo>
                <a:cubicBezTo>
                  <a:pt x="1366" y="580"/>
                  <a:pt x="1379" y="602"/>
                  <a:pt x="1392" y="624"/>
                </a:cubicBezTo>
                <a:cubicBezTo>
                  <a:pt x="1397" y="581"/>
                  <a:pt x="1386" y="555"/>
                  <a:pt x="1370" y="514"/>
                </a:cubicBezTo>
                <a:cubicBezTo>
                  <a:pt x="1341" y="438"/>
                  <a:pt x="1296" y="353"/>
                  <a:pt x="1291" y="271"/>
                </a:cubicBezTo>
                <a:cubicBezTo>
                  <a:pt x="1288" y="217"/>
                  <a:pt x="1319" y="215"/>
                  <a:pt x="1362" y="205"/>
                </a:cubicBezTo>
                <a:cubicBezTo>
                  <a:pt x="1400" y="196"/>
                  <a:pt x="1438" y="194"/>
                  <a:pt x="1477" y="191"/>
                </a:cubicBezTo>
                <a:cubicBezTo>
                  <a:pt x="1505" y="189"/>
                  <a:pt x="1514" y="189"/>
                  <a:pt x="1532" y="184"/>
                </a:cubicBezTo>
              </a:path>
              <a:path w="1957" h="635" extrusionOk="0">
                <a:moveTo>
                  <a:pt x="1609" y="556"/>
                </a:moveTo>
                <a:cubicBezTo>
                  <a:pt x="1633" y="574"/>
                  <a:pt x="1632" y="522"/>
                  <a:pt x="1635" y="487"/>
                </a:cubicBezTo>
                <a:cubicBezTo>
                  <a:pt x="1640" y="439"/>
                  <a:pt x="1638" y="390"/>
                  <a:pt x="1640" y="342"/>
                </a:cubicBezTo>
                <a:cubicBezTo>
                  <a:pt x="1642" y="318"/>
                  <a:pt x="1642" y="311"/>
                  <a:pt x="1643" y="296"/>
                </a:cubicBezTo>
                <a:cubicBezTo>
                  <a:pt x="1666" y="338"/>
                  <a:pt x="1675" y="383"/>
                  <a:pt x="1694" y="428"/>
                </a:cubicBezTo>
                <a:cubicBezTo>
                  <a:pt x="1715" y="478"/>
                  <a:pt x="1746" y="543"/>
                  <a:pt x="1800" y="565"/>
                </a:cubicBezTo>
                <a:cubicBezTo>
                  <a:pt x="1841" y="581"/>
                  <a:pt x="1883" y="556"/>
                  <a:pt x="1904" y="521"/>
                </a:cubicBezTo>
                <a:cubicBezTo>
                  <a:pt x="1925" y="486"/>
                  <a:pt x="1930" y="437"/>
                  <a:pt x="1930" y="397"/>
                </a:cubicBezTo>
                <a:cubicBezTo>
                  <a:pt x="1930" y="361"/>
                  <a:pt x="1920" y="329"/>
                  <a:pt x="1916" y="294"/>
                </a:cubicBezTo>
                <a:cubicBezTo>
                  <a:pt x="1912" y="261"/>
                  <a:pt x="1933" y="255"/>
                  <a:pt x="1956" y="239"/>
                </a:cubicBezTo>
              </a:path>
            </a:pathLst>
          </a:custGeom>
          <a:noFill/>
          <a:ln w="19050" cap="rnd">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76" name="Ink 52"/>
          <p:cNvSpPr>
            <a:spLocks noRot="1" noChangeAspect="1" noEditPoints="1" noChangeArrowheads="1" noChangeShapeType="1" noTextEdit="1"/>
          </p:cNvSpPr>
          <p:nvPr/>
        </p:nvSpPr>
        <p:spPr bwMode="auto">
          <a:xfrm>
            <a:off x="4830763" y="5413375"/>
            <a:ext cx="776287" cy="311150"/>
          </a:xfrm>
          <a:custGeom>
            <a:avLst/>
            <a:gdLst>
              <a:gd name="T0" fmla="*/ 2147483647 w 2154"/>
              <a:gd name="T1" fmla="*/ 2147483647 h 866"/>
              <a:gd name="T2" fmla="*/ 2147483647 w 2154"/>
              <a:gd name="T3" fmla="*/ 2147483647 h 866"/>
              <a:gd name="T4" fmla="*/ 2147483647 w 2154"/>
              <a:gd name="T5" fmla="*/ 2147483647 h 866"/>
              <a:gd name="T6" fmla="*/ 2147483647 w 2154"/>
              <a:gd name="T7" fmla="*/ 2147483647 h 866"/>
              <a:gd name="T8" fmla="*/ 2147483647 w 2154"/>
              <a:gd name="T9" fmla="*/ 2147483647 h 866"/>
              <a:gd name="T10" fmla="*/ 2147483647 w 2154"/>
              <a:gd name="T11" fmla="*/ 2147483647 h 866"/>
              <a:gd name="T12" fmla="*/ 2147483647 w 2154"/>
              <a:gd name="T13" fmla="*/ 2147483647 h 866"/>
              <a:gd name="T14" fmla="*/ 2147483647 w 2154"/>
              <a:gd name="T15" fmla="*/ 2147483647 h 866"/>
              <a:gd name="T16" fmla="*/ 2147483647 w 2154"/>
              <a:gd name="T17" fmla="*/ 2147483647 h 866"/>
              <a:gd name="T18" fmla="*/ 2147483647 w 2154"/>
              <a:gd name="T19" fmla="*/ 2147483647 h 866"/>
              <a:gd name="T20" fmla="*/ 2147483647 w 2154"/>
              <a:gd name="T21" fmla="*/ 2147483647 h 866"/>
              <a:gd name="T22" fmla="*/ 2147483647 w 2154"/>
              <a:gd name="T23" fmla="*/ 2147483647 h 866"/>
              <a:gd name="T24" fmla="*/ 2147483647 w 2154"/>
              <a:gd name="T25" fmla="*/ 2147483647 h 866"/>
              <a:gd name="T26" fmla="*/ 2147483647 w 2154"/>
              <a:gd name="T27" fmla="*/ 2147483647 h 866"/>
              <a:gd name="T28" fmla="*/ 2147483647 w 2154"/>
              <a:gd name="T29" fmla="*/ 2147483647 h 866"/>
              <a:gd name="T30" fmla="*/ 2147483647 w 2154"/>
              <a:gd name="T31" fmla="*/ 2147483647 h 866"/>
              <a:gd name="T32" fmla="*/ 2147483647 w 2154"/>
              <a:gd name="T33" fmla="*/ 2147483647 h 866"/>
              <a:gd name="T34" fmla="*/ 2147483647 w 2154"/>
              <a:gd name="T35" fmla="*/ 2147483647 h 866"/>
              <a:gd name="T36" fmla="*/ 2147483647 w 2154"/>
              <a:gd name="T37" fmla="*/ 2147483647 h 866"/>
              <a:gd name="T38" fmla="*/ 2147483647 w 2154"/>
              <a:gd name="T39" fmla="*/ 2147483647 h 866"/>
              <a:gd name="T40" fmla="*/ 2147483647 w 2154"/>
              <a:gd name="T41" fmla="*/ 2147483647 h 866"/>
              <a:gd name="T42" fmla="*/ 2147483647 w 2154"/>
              <a:gd name="T43" fmla="*/ 2147483647 h 866"/>
              <a:gd name="T44" fmla="*/ 2147483647 w 2154"/>
              <a:gd name="T45" fmla="*/ 2147483647 h 866"/>
              <a:gd name="T46" fmla="*/ 2147483647 w 2154"/>
              <a:gd name="T47" fmla="*/ 2147483647 h 866"/>
              <a:gd name="T48" fmla="*/ 2147483647 w 2154"/>
              <a:gd name="T49" fmla="*/ 2147483647 h 866"/>
              <a:gd name="T50" fmla="*/ 2147483647 w 2154"/>
              <a:gd name="T51" fmla="*/ 2147483647 h 866"/>
              <a:gd name="T52" fmla="*/ 2147483647 w 2154"/>
              <a:gd name="T53" fmla="*/ 2147483647 h 866"/>
              <a:gd name="T54" fmla="*/ 2147483647 w 2154"/>
              <a:gd name="T55" fmla="*/ 2147483647 h 866"/>
              <a:gd name="T56" fmla="*/ 2147483647 w 2154"/>
              <a:gd name="T57" fmla="*/ 2147483647 h 866"/>
              <a:gd name="T58" fmla="*/ 2147483647 w 2154"/>
              <a:gd name="T59" fmla="*/ 2147483647 h 866"/>
              <a:gd name="T60" fmla="*/ 2147483647 w 2154"/>
              <a:gd name="T61" fmla="*/ 2147483647 h 866"/>
              <a:gd name="T62" fmla="*/ 2147483647 w 2154"/>
              <a:gd name="T63" fmla="*/ 2147483647 h 866"/>
              <a:gd name="T64" fmla="*/ 2147483647 w 2154"/>
              <a:gd name="T65" fmla="*/ 2147483647 h 866"/>
              <a:gd name="T66" fmla="*/ 2147483647 w 2154"/>
              <a:gd name="T67" fmla="*/ 2147483647 h 866"/>
              <a:gd name="T68" fmla="*/ 2147483647 w 2154"/>
              <a:gd name="T69" fmla="*/ 2147483647 h 866"/>
              <a:gd name="T70" fmla="*/ 2147483647 w 2154"/>
              <a:gd name="T71" fmla="*/ 2147483647 h 866"/>
              <a:gd name="T72" fmla="*/ 2147483647 w 2154"/>
              <a:gd name="T73" fmla="*/ 2147483647 h 866"/>
              <a:gd name="T74" fmla="*/ 2147483647 w 2154"/>
              <a:gd name="T75" fmla="*/ 2147483647 h 866"/>
              <a:gd name="T76" fmla="*/ 2147483647 w 2154"/>
              <a:gd name="T77" fmla="*/ 2147483647 h 866"/>
              <a:gd name="T78" fmla="*/ 2147483647 w 2154"/>
              <a:gd name="T79" fmla="*/ 2147483647 h 866"/>
              <a:gd name="T80" fmla="*/ 2147483647 w 2154"/>
              <a:gd name="T81" fmla="*/ 2147483647 h 866"/>
              <a:gd name="T82" fmla="*/ 2147483647 w 2154"/>
              <a:gd name="T83" fmla="*/ 2147483647 h 866"/>
              <a:gd name="T84" fmla="*/ 2147483647 w 2154"/>
              <a:gd name="T85" fmla="*/ 2147483647 h 866"/>
              <a:gd name="T86" fmla="*/ 2147483647 w 2154"/>
              <a:gd name="T87" fmla="*/ 2147483647 h 866"/>
              <a:gd name="T88" fmla="*/ 2147483647 w 2154"/>
              <a:gd name="T89" fmla="*/ 2147483647 h 866"/>
              <a:gd name="T90" fmla="*/ 2147483647 w 2154"/>
              <a:gd name="T91" fmla="*/ 2147483647 h 866"/>
              <a:gd name="T92" fmla="*/ 2147483647 w 2154"/>
              <a:gd name="T93" fmla="*/ 2147483647 h 8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54"/>
              <a:gd name="T142" fmla="*/ 0 h 866"/>
              <a:gd name="T143" fmla="*/ 2154 w 2154"/>
              <a:gd name="T144" fmla="*/ 866 h 86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54" h="866" extrusionOk="0">
                <a:moveTo>
                  <a:pt x="139" y="172"/>
                </a:moveTo>
                <a:cubicBezTo>
                  <a:pt x="93" y="161"/>
                  <a:pt x="82" y="182"/>
                  <a:pt x="57" y="228"/>
                </a:cubicBezTo>
                <a:cubicBezTo>
                  <a:pt x="7" y="323"/>
                  <a:pt x="-16" y="445"/>
                  <a:pt x="9" y="550"/>
                </a:cubicBezTo>
                <a:cubicBezTo>
                  <a:pt x="25" y="617"/>
                  <a:pt x="65" y="667"/>
                  <a:pt x="128" y="694"/>
                </a:cubicBezTo>
                <a:cubicBezTo>
                  <a:pt x="181" y="717"/>
                  <a:pt x="240" y="715"/>
                  <a:pt x="295" y="701"/>
                </a:cubicBezTo>
                <a:cubicBezTo>
                  <a:pt x="336" y="690"/>
                  <a:pt x="360" y="670"/>
                  <a:pt x="393" y="645"/>
                </a:cubicBezTo>
              </a:path>
              <a:path w="2154" h="866" extrusionOk="0">
                <a:moveTo>
                  <a:pt x="305" y="376"/>
                </a:moveTo>
                <a:cubicBezTo>
                  <a:pt x="295" y="372"/>
                  <a:pt x="286" y="368"/>
                  <a:pt x="276" y="364"/>
                </a:cubicBezTo>
                <a:cubicBezTo>
                  <a:pt x="326" y="383"/>
                  <a:pt x="375" y="395"/>
                  <a:pt x="420" y="426"/>
                </a:cubicBezTo>
                <a:cubicBezTo>
                  <a:pt x="470" y="460"/>
                  <a:pt x="511" y="506"/>
                  <a:pt x="518" y="568"/>
                </a:cubicBezTo>
                <a:cubicBezTo>
                  <a:pt x="524" y="621"/>
                  <a:pt x="510" y="672"/>
                  <a:pt x="496" y="722"/>
                </a:cubicBezTo>
                <a:cubicBezTo>
                  <a:pt x="485" y="762"/>
                  <a:pt x="463" y="802"/>
                  <a:pt x="453" y="841"/>
                </a:cubicBezTo>
                <a:cubicBezTo>
                  <a:pt x="451" y="864"/>
                  <a:pt x="449" y="872"/>
                  <a:pt x="470" y="856"/>
                </a:cubicBezTo>
              </a:path>
              <a:path w="2154" h="866" extrusionOk="0">
                <a:moveTo>
                  <a:pt x="813" y="289"/>
                </a:moveTo>
                <a:cubicBezTo>
                  <a:pt x="835" y="259"/>
                  <a:pt x="843" y="238"/>
                  <a:pt x="801" y="218"/>
                </a:cubicBezTo>
                <a:cubicBezTo>
                  <a:pt x="773" y="205"/>
                  <a:pt x="741" y="203"/>
                  <a:pt x="714" y="219"/>
                </a:cubicBezTo>
                <a:cubicBezTo>
                  <a:pt x="678" y="240"/>
                  <a:pt x="654" y="282"/>
                  <a:pt x="644" y="322"/>
                </a:cubicBezTo>
                <a:cubicBezTo>
                  <a:pt x="630" y="376"/>
                  <a:pt x="634" y="441"/>
                  <a:pt x="652" y="494"/>
                </a:cubicBezTo>
                <a:cubicBezTo>
                  <a:pt x="677" y="567"/>
                  <a:pt x="739" y="618"/>
                  <a:pt x="807" y="651"/>
                </a:cubicBezTo>
                <a:cubicBezTo>
                  <a:pt x="833" y="664"/>
                  <a:pt x="870" y="681"/>
                  <a:pt x="899" y="681"/>
                </a:cubicBezTo>
                <a:cubicBezTo>
                  <a:pt x="932" y="681"/>
                  <a:pt x="960" y="645"/>
                  <a:pt x="984" y="625"/>
                </a:cubicBezTo>
              </a:path>
              <a:path w="2154" h="866" extrusionOk="0">
                <a:moveTo>
                  <a:pt x="1317" y="102"/>
                </a:moveTo>
                <a:cubicBezTo>
                  <a:pt x="1329" y="75"/>
                  <a:pt x="1349" y="37"/>
                  <a:pt x="1315" y="14"/>
                </a:cubicBezTo>
                <a:cubicBezTo>
                  <a:pt x="1282" y="-9"/>
                  <a:pt x="1245" y="0"/>
                  <a:pt x="1212" y="15"/>
                </a:cubicBezTo>
                <a:cubicBezTo>
                  <a:pt x="1181" y="29"/>
                  <a:pt x="1159" y="49"/>
                  <a:pt x="1150" y="83"/>
                </a:cubicBezTo>
                <a:cubicBezTo>
                  <a:pt x="1134" y="146"/>
                  <a:pt x="1156" y="224"/>
                  <a:pt x="1158" y="288"/>
                </a:cubicBezTo>
                <a:cubicBezTo>
                  <a:pt x="1161" y="371"/>
                  <a:pt x="1159" y="455"/>
                  <a:pt x="1158" y="538"/>
                </a:cubicBezTo>
                <a:cubicBezTo>
                  <a:pt x="1157" y="611"/>
                  <a:pt x="1153" y="685"/>
                  <a:pt x="1187" y="752"/>
                </a:cubicBezTo>
                <a:cubicBezTo>
                  <a:pt x="1202" y="782"/>
                  <a:pt x="1226" y="810"/>
                  <a:pt x="1255" y="827"/>
                </a:cubicBezTo>
                <a:cubicBezTo>
                  <a:pt x="1303" y="854"/>
                  <a:pt x="1312" y="833"/>
                  <a:pt x="1341" y="795"/>
                </a:cubicBezTo>
              </a:path>
              <a:path w="2154" h="866" extrusionOk="0">
                <a:moveTo>
                  <a:pt x="1516" y="300"/>
                </a:moveTo>
                <a:cubicBezTo>
                  <a:pt x="1518" y="261"/>
                  <a:pt x="1521" y="262"/>
                  <a:pt x="1501" y="231"/>
                </a:cubicBezTo>
                <a:cubicBezTo>
                  <a:pt x="1449" y="258"/>
                  <a:pt x="1418" y="284"/>
                  <a:pt x="1388" y="337"/>
                </a:cubicBezTo>
                <a:cubicBezTo>
                  <a:pt x="1356" y="393"/>
                  <a:pt x="1332" y="480"/>
                  <a:pt x="1376" y="537"/>
                </a:cubicBezTo>
                <a:cubicBezTo>
                  <a:pt x="1410" y="581"/>
                  <a:pt x="1480" y="578"/>
                  <a:pt x="1529" y="570"/>
                </a:cubicBezTo>
                <a:cubicBezTo>
                  <a:pt x="1594" y="559"/>
                  <a:pt x="1658" y="522"/>
                  <a:pt x="1704" y="475"/>
                </a:cubicBezTo>
                <a:cubicBezTo>
                  <a:pt x="1743" y="435"/>
                  <a:pt x="1762" y="383"/>
                  <a:pt x="1753" y="327"/>
                </a:cubicBezTo>
                <a:cubicBezTo>
                  <a:pt x="1745" y="277"/>
                  <a:pt x="1710" y="245"/>
                  <a:pt x="1668" y="221"/>
                </a:cubicBezTo>
                <a:cubicBezTo>
                  <a:pt x="1626" y="196"/>
                  <a:pt x="1592" y="198"/>
                  <a:pt x="1548" y="209"/>
                </a:cubicBezTo>
              </a:path>
              <a:path w="2154" h="866" extrusionOk="0">
                <a:moveTo>
                  <a:pt x="1771" y="121"/>
                </a:moveTo>
                <a:cubicBezTo>
                  <a:pt x="1804" y="94"/>
                  <a:pt x="1834" y="55"/>
                  <a:pt x="1870" y="34"/>
                </a:cubicBezTo>
                <a:cubicBezTo>
                  <a:pt x="1900" y="16"/>
                  <a:pt x="1938" y="-1"/>
                  <a:pt x="1974" y="4"/>
                </a:cubicBezTo>
                <a:cubicBezTo>
                  <a:pt x="2020" y="11"/>
                  <a:pt x="2041" y="55"/>
                  <a:pt x="2054" y="94"/>
                </a:cubicBezTo>
                <a:cubicBezTo>
                  <a:pt x="2102" y="235"/>
                  <a:pt x="2102" y="390"/>
                  <a:pt x="2144" y="533"/>
                </a:cubicBezTo>
                <a:cubicBezTo>
                  <a:pt x="2155" y="569"/>
                  <a:pt x="2157" y="589"/>
                  <a:pt x="2118" y="601"/>
                </a:cubicBezTo>
                <a:cubicBezTo>
                  <a:pt x="2072" y="615"/>
                  <a:pt x="2023" y="615"/>
                  <a:pt x="1976" y="621"/>
                </a:cubicBezTo>
                <a:cubicBezTo>
                  <a:pt x="1963" y="623"/>
                  <a:pt x="1896" y="639"/>
                  <a:pt x="1969" y="624"/>
                </a:cubicBezTo>
              </a:path>
            </a:pathLst>
          </a:custGeom>
          <a:noFill/>
          <a:ln w="19050" cap="rnd">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77" name="Ink 53"/>
          <p:cNvSpPr>
            <a:spLocks noRot="1" noChangeAspect="1" noEditPoints="1" noChangeArrowheads="1" noChangeShapeType="1" noTextEdit="1"/>
          </p:cNvSpPr>
          <p:nvPr/>
        </p:nvSpPr>
        <p:spPr bwMode="auto">
          <a:xfrm>
            <a:off x="1009650" y="5897563"/>
            <a:ext cx="808038" cy="365125"/>
          </a:xfrm>
          <a:custGeom>
            <a:avLst/>
            <a:gdLst>
              <a:gd name="T0" fmla="*/ 0 w 2247"/>
              <a:gd name="T1" fmla="*/ 2147483647 h 1014"/>
              <a:gd name="T2" fmla="*/ 2147483647 w 2247"/>
              <a:gd name="T3" fmla="*/ 2147483647 h 1014"/>
              <a:gd name="T4" fmla="*/ 2147483647 w 2247"/>
              <a:gd name="T5" fmla="*/ 2147483647 h 1014"/>
              <a:gd name="T6" fmla="*/ 2147483647 w 2247"/>
              <a:gd name="T7" fmla="*/ 2147483647 h 1014"/>
              <a:gd name="T8" fmla="*/ 2147483647 w 2247"/>
              <a:gd name="T9" fmla="*/ 2147483647 h 1014"/>
              <a:gd name="T10" fmla="*/ 2147483647 w 2247"/>
              <a:gd name="T11" fmla="*/ 2147483647 h 1014"/>
              <a:gd name="T12" fmla="*/ 2147483647 w 2247"/>
              <a:gd name="T13" fmla="*/ 2147483647 h 1014"/>
              <a:gd name="T14" fmla="*/ 2147483647 w 2247"/>
              <a:gd name="T15" fmla="*/ 2147483647 h 1014"/>
              <a:gd name="T16" fmla="*/ 2147483647 w 2247"/>
              <a:gd name="T17" fmla="*/ 2147483647 h 1014"/>
              <a:gd name="T18" fmla="*/ 2147483647 w 2247"/>
              <a:gd name="T19" fmla="*/ 2147483647 h 1014"/>
              <a:gd name="T20" fmla="*/ 2147483647 w 2247"/>
              <a:gd name="T21" fmla="*/ 2147483647 h 1014"/>
              <a:gd name="T22" fmla="*/ 2147483647 w 2247"/>
              <a:gd name="T23" fmla="*/ 2147483647 h 1014"/>
              <a:gd name="T24" fmla="*/ 2147483647 w 2247"/>
              <a:gd name="T25" fmla="*/ 2147483647 h 1014"/>
              <a:gd name="T26" fmla="*/ 2147483647 w 2247"/>
              <a:gd name="T27" fmla="*/ 2147483647 h 1014"/>
              <a:gd name="T28" fmla="*/ 2147483647 w 2247"/>
              <a:gd name="T29" fmla="*/ 2147483647 h 1014"/>
              <a:gd name="T30" fmla="*/ 2147483647 w 2247"/>
              <a:gd name="T31" fmla="*/ 2147483647 h 1014"/>
              <a:gd name="T32" fmla="*/ 2147483647 w 2247"/>
              <a:gd name="T33" fmla="*/ 2147483647 h 1014"/>
              <a:gd name="T34" fmla="*/ 2147483647 w 2247"/>
              <a:gd name="T35" fmla="*/ 2147483647 h 1014"/>
              <a:gd name="T36" fmla="*/ 2147483647 w 2247"/>
              <a:gd name="T37" fmla="*/ 2147483647 h 1014"/>
              <a:gd name="T38" fmla="*/ 2147483647 w 2247"/>
              <a:gd name="T39" fmla="*/ 2147483647 h 1014"/>
              <a:gd name="T40" fmla="*/ 2147483647 w 2247"/>
              <a:gd name="T41" fmla="*/ 2147483647 h 1014"/>
              <a:gd name="T42" fmla="*/ 2147483647 w 2247"/>
              <a:gd name="T43" fmla="*/ 0 h 1014"/>
              <a:gd name="T44" fmla="*/ 2147483647 w 2247"/>
              <a:gd name="T45" fmla="*/ 2147483647 h 1014"/>
              <a:gd name="T46" fmla="*/ 2147483647 w 2247"/>
              <a:gd name="T47" fmla="*/ 2147483647 h 1014"/>
              <a:gd name="T48" fmla="*/ 2147483647 w 2247"/>
              <a:gd name="T49" fmla="*/ 2147483647 h 1014"/>
              <a:gd name="T50" fmla="*/ 2147483647 w 2247"/>
              <a:gd name="T51" fmla="*/ 2147483647 h 1014"/>
              <a:gd name="T52" fmla="*/ 2147483647 w 2247"/>
              <a:gd name="T53" fmla="*/ 2147483647 h 1014"/>
              <a:gd name="T54" fmla="*/ 2147483647 w 2247"/>
              <a:gd name="T55" fmla="*/ 2147483647 h 1014"/>
              <a:gd name="T56" fmla="*/ 2147483647 w 2247"/>
              <a:gd name="T57" fmla="*/ 2147483647 h 1014"/>
              <a:gd name="T58" fmla="*/ 2147483647 w 2247"/>
              <a:gd name="T59" fmla="*/ 2147483647 h 1014"/>
              <a:gd name="T60" fmla="*/ 2147483647 w 2247"/>
              <a:gd name="T61" fmla="*/ 2147483647 h 1014"/>
              <a:gd name="T62" fmla="*/ 2147483647 w 2247"/>
              <a:gd name="T63" fmla="*/ 2147483647 h 1014"/>
              <a:gd name="T64" fmla="*/ 2147483647 w 2247"/>
              <a:gd name="T65" fmla="*/ 2147483647 h 1014"/>
              <a:gd name="T66" fmla="*/ 2147483647 w 2247"/>
              <a:gd name="T67" fmla="*/ 2147483647 h 1014"/>
              <a:gd name="T68" fmla="*/ 2147483647 w 2247"/>
              <a:gd name="T69" fmla="*/ 2147483647 h 1014"/>
              <a:gd name="T70" fmla="*/ 2147483647 w 2247"/>
              <a:gd name="T71" fmla="*/ 2147483647 h 1014"/>
              <a:gd name="T72" fmla="*/ 2147483647 w 2247"/>
              <a:gd name="T73" fmla="*/ 2147483647 h 1014"/>
              <a:gd name="T74" fmla="*/ 2147483647 w 2247"/>
              <a:gd name="T75" fmla="*/ 2147483647 h 1014"/>
              <a:gd name="T76" fmla="*/ 2147483647 w 2247"/>
              <a:gd name="T77" fmla="*/ 2147483647 h 1014"/>
              <a:gd name="T78" fmla="*/ 2147483647 w 2247"/>
              <a:gd name="T79" fmla="*/ 2147483647 h 1014"/>
              <a:gd name="T80" fmla="*/ 2147483647 w 2247"/>
              <a:gd name="T81" fmla="*/ 2147483647 h 1014"/>
              <a:gd name="T82" fmla="*/ 2147483647 w 2247"/>
              <a:gd name="T83" fmla="*/ 2147483647 h 1014"/>
              <a:gd name="T84" fmla="*/ 2147483647 w 2247"/>
              <a:gd name="T85" fmla="*/ 2147483647 h 1014"/>
              <a:gd name="T86" fmla="*/ 2147483647 w 2247"/>
              <a:gd name="T87" fmla="*/ 2147483647 h 1014"/>
              <a:gd name="T88" fmla="*/ 2147483647 w 2247"/>
              <a:gd name="T89" fmla="*/ 2147483647 h 1014"/>
              <a:gd name="T90" fmla="*/ 2147483647 w 2247"/>
              <a:gd name="T91" fmla="*/ 2147483647 h 1014"/>
              <a:gd name="T92" fmla="*/ 2147483647 w 2247"/>
              <a:gd name="T93" fmla="*/ 2147483647 h 1014"/>
              <a:gd name="T94" fmla="*/ 2147483647 w 2247"/>
              <a:gd name="T95" fmla="*/ 2147483647 h 1014"/>
              <a:gd name="T96" fmla="*/ 2147483647 w 2247"/>
              <a:gd name="T97" fmla="*/ 2147483647 h 1014"/>
              <a:gd name="T98" fmla="*/ 2147483647 w 2247"/>
              <a:gd name="T99" fmla="*/ 2147483647 h 1014"/>
              <a:gd name="T100" fmla="*/ 2147483647 w 2247"/>
              <a:gd name="T101" fmla="*/ 2147483647 h 1014"/>
              <a:gd name="T102" fmla="*/ 2147483647 w 2247"/>
              <a:gd name="T103" fmla="*/ 2147483647 h 1014"/>
              <a:gd name="T104" fmla="*/ 2147483647 w 2247"/>
              <a:gd name="T105" fmla="*/ 2147483647 h 10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47"/>
              <a:gd name="T160" fmla="*/ 0 h 1014"/>
              <a:gd name="T161" fmla="*/ 2247 w 2247"/>
              <a:gd name="T162" fmla="*/ 1014 h 101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47" h="1014" extrusionOk="0">
                <a:moveTo>
                  <a:pt x="0" y="639"/>
                </a:moveTo>
                <a:cubicBezTo>
                  <a:pt x="16" y="680"/>
                  <a:pt x="21" y="719"/>
                  <a:pt x="32" y="761"/>
                </a:cubicBezTo>
                <a:cubicBezTo>
                  <a:pt x="47" y="818"/>
                  <a:pt x="63" y="880"/>
                  <a:pt x="88" y="934"/>
                </a:cubicBezTo>
                <a:cubicBezTo>
                  <a:pt x="101" y="962"/>
                  <a:pt x="118" y="988"/>
                  <a:pt x="136" y="1013"/>
                </a:cubicBezTo>
                <a:cubicBezTo>
                  <a:pt x="134" y="971"/>
                  <a:pt x="114" y="934"/>
                  <a:pt x="97" y="894"/>
                </a:cubicBezTo>
                <a:cubicBezTo>
                  <a:pt x="61" y="810"/>
                  <a:pt x="30" y="724"/>
                  <a:pt x="40" y="631"/>
                </a:cubicBezTo>
                <a:cubicBezTo>
                  <a:pt x="45" y="580"/>
                  <a:pt x="69" y="535"/>
                  <a:pt x="102" y="497"/>
                </a:cubicBezTo>
                <a:cubicBezTo>
                  <a:pt x="134" y="461"/>
                  <a:pt x="125" y="447"/>
                  <a:pt x="179" y="434"/>
                </a:cubicBezTo>
                <a:cubicBezTo>
                  <a:pt x="203" y="429"/>
                  <a:pt x="210" y="428"/>
                  <a:pt x="226" y="429"/>
                </a:cubicBezTo>
              </a:path>
              <a:path w="2247" h="1014" extrusionOk="0">
                <a:moveTo>
                  <a:pt x="364" y="520"/>
                </a:moveTo>
                <a:cubicBezTo>
                  <a:pt x="413" y="557"/>
                  <a:pt x="445" y="557"/>
                  <a:pt x="505" y="558"/>
                </a:cubicBezTo>
                <a:cubicBezTo>
                  <a:pt x="545" y="558"/>
                  <a:pt x="583" y="551"/>
                  <a:pt x="617" y="528"/>
                </a:cubicBezTo>
                <a:cubicBezTo>
                  <a:pt x="647" y="505"/>
                  <a:pt x="656" y="500"/>
                  <a:pt x="663" y="476"/>
                </a:cubicBezTo>
                <a:cubicBezTo>
                  <a:pt x="634" y="450"/>
                  <a:pt x="610" y="452"/>
                  <a:pt x="574" y="479"/>
                </a:cubicBezTo>
                <a:cubicBezTo>
                  <a:pt x="534" y="509"/>
                  <a:pt x="506" y="558"/>
                  <a:pt x="494" y="606"/>
                </a:cubicBezTo>
                <a:cubicBezTo>
                  <a:pt x="478" y="672"/>
                  <a:pt x="489" y="736"/>
                  <a:pt x="510" y="799"/>
                </a:cubicBezTo>
                <a:cubicBezTo>
                  <a:pt x="526" y="847"/>
                  <a:pt x="558" y="899"/>
                  <a:pt x="601" y="930"/>
                </a:cubicBezTo>
                <a:cubicBezTo>
                  <a:pt x="625" y="947"/>
                  <a:pt x="665" y="953"/>
                  <a:pt x="693" y="944"/>
                </a:cubicBezTo>
                <a:cubicBezTo>
                  <a:pt x="751" y="925"/>
                  <a:pt x="780" y="881"/>
                  <a:pt x="811" y="831"/>
                </a:cubicBezTo>
                <a:cubicBezTo>
                  <a:pt x="820" y="815"/>
                  <a:pt x="829" y="799"/>
                  <a:pt x="838" y="783"/>
                </a:cubicBezTo>
              </a:path>
              <a:path w="2247" h="1014" extrusionOk="0">
                <a:moveTo>
                  <a:pt x="1023" y="93"/>
                </a:moveTo>
                <a:cubicBezTo>
                  <a:pt x="1025" y="62"/>
                  <a:pt x="1028" y="31"/>
                  <a:pt x="1029" y="0"/>
                </a:cubicBezTo>
                <a:cubicBezTo>
                  <a:pt x="1019" y="70"/>
                  <a:pt x="1020" y="140"/>
                  <a:pt x="1017" y="211"/>
                </a:cubicBezTo>
                <a:cubicBezTo>
                  <a:pt x="1011" y="335"/>
                  <a:pt x="1011" y="459"/>
                  <a:pt x="1011" y="584"/>
                </a:cubicBezTo>
                <a:cubicBezTo>
                  <a:pt x="1011" y="690"/>
                  <a:pt x="1014" y="797"/>
                  <a:pt x="1026" y="903"/>
                </a:cubicBezTo>
                <a:cubicBezTo>
                  <a:pt x="1030" y="936"/>
                  <a:pt x="1036" y="965"/>
                  <a:pt x="1047" y="996"/>
                </a:cubicBezTo>
                <a:cubicBezTo>
                  <a:pt x="1048" y="953"/>
                  <a:pt x="1045" y="911"/>
                  <a:pt x="1041" y="868"/>
                </a:cubicBezTo>
              </a:path>
              <a:path w="2247" h="1014" extrusionOk="0">
                <a:moveTo>
                  <a:pt x="992" y="541"/>
                </a:moveTo>
                <a:cubicBezTo>
                  <a:pt x="993" y="483"/>
                  <a:pt x="989" y="448"/>
                  <a:pt x="1056" y="435"/>
                </a:cubicBezTo>
                <a:cubicBezTo>
                  <a:pt x="1100" y="426"/>
                  <a:pt x="1161" y="471"/>
                  <a:pt x="1187" y="502"/>
                </a:cubicBezTo>
                <a:cubicBezTo>
                  <a:pt x="1223" y="544"/>
                  <a:pt x="1243" y="599"/>
                  <a:pt x="1265" y="649"/>
                </a:cubicBezTo>
                <a:cubicBezTo>
                  <a:pt x="1284" y="694"/>
                  <a:pt x="1298" y="741"/>
                  <a:pt x="1326" y="781"/>
                </a:cubicBezTo>
                <a:cubicBezTo>
                  <a:pt x="1347" y="810"/>
                  <a:pt x="1372" y="814"/>
                  <a:pt x="1400" y="792"/>
                </a:cubicBezTo>
                <a:cubicBezTo>
                  <a:pt x="1436" y="763"/>
                  <a:pt x="1462" y="707"/>
                  <a:pt x="1478" y="665"/>
                </a:cubicBezTo>
                <a:cubicBezTo>
                  <a:pt x="1499" y="610"/>
                  <a:pt x="1510" y="551"/>
                  <a:pt x="1524" y="493"/>
                </a:cubicBezTo>
                <a:cubicBezTo>
                  <a:pt x="1533" y="454"/>
                  <a:pt x="1536" y="446"/>
                  <a:pt x="1560" y="416"/>
                </a:cubicBezTo>
                <a:cubicBezTo>
                  <a:pt x="1569" y="451"/>
                  <a:pt x="1572" y="462"/>
                  <a:pt x="1574" y="485"/>
                </a:cubicBezTo>
              </a:path>
              <a:path w="2247" h="1014" extrusionOk="0">
                <a:moveTo>
                  <a:pt x="1663" y="821"/>
                </a:moveTo>
                <a:cubicBezTo>
                  <a:pt x="1666" y="828"/>
                  <a:pt x="1670" y="835"/>
                  <a:pt x="1673" y="842"/>
                </a:cubicBezTo>
                <a:cubicBezTo>
                  <a:pt x="1649" y="798"/>
                  <a:pt x="1633" y="761"/>
                  <a:pt x="1628" y="710"/>
                </a:cubicBezTo>
                <a:cubicBezTo>
                  <a:pt x="1624" y="666"/>
                  <a:pt x="1624" y="617"/>
                  <a:pt x="1647" y="578"/>
                </a:cubicBezTo>
                <a:cubicBezTo>
                  <a:pt x="1667" y="543"/>
                  <a:pt x="1701" y="530"/>
                  <a:pt x="1738" y="522"/>
                </a:cubicBezTo>
                <a:cubicBezTo>
                  <a:pt x="1778" y="513"/>
                  <a:pt x="1810" y="522"/>
                  <a:pt x="1847" y="535"/>
                </a:cubicBezTo>
              </a:path>
              <a:path w="2247" h="1014" extrusionOk="0">
                <a:moveTo>
                  <a:pt x="1879" y="838"/>
                </a:moveTo>
                <a:cubicBezTo>
                  <a:pt x="1920" y="818"/>
                  <a:pt x="1922" y="777"/>
                  <a:pt x="1927" y="728"/>
                </a:cubicBezTo>
                <a:cubicBezTo>
                  <a:pt x="1933" y="668"/>
                  <a:pt x="1935" y="608"/>
                  <a:pt x="1946" y="549"/>
                </a:cubicBezTo>
                <a:cubicBezTo>
                  <a:pt x="1953" y="523"/>
                  <a:pt x="1954" y="516"/>
                  <a:pt x="1962" y="500"/>
                </a:cubicBezTo>
                <a:cubicBezTo>
                  <a:pt x="2006" y="517"/>
                  <a:pt x="2020" y="546"/>
                  <a:pt x="2042" y="589"/>
                </a:cubicBezTo>
                <a:cubicBezTo>
                  <a:pt x="2067" y="637"/>
                  <a:pt x="2091" y="686"/>
                  <a:pt x="2123" y="730"/>
                </a:cubicBezTo>
                <a:cubicBezTo>
                  <a:pt x="2141" y="754"/>
                  <a:pt x="2147" y="762"/>
                  <a:pt x="2171" y="751"/>
                </a:cubicBezTo>
                <a:cubicBezTo>
                  <a:pt x="2189" y="708"/>
                  <a:pt x="2203" y="668"/>
                  <a:pt x="2210" y="621"/>
                </a:cubicBezTo>
                <a:cubicBezTo>
                  <a:pt x="2218" y="566"/>
                  <a:pt x="2213" y="510"/>
                  <a:pt x="2219" y="456"/>
                </a:cubicBezTo>
                <a:cubicBezTo>
                  <a:pt x="2223" y="418"/>
                  <a:pt x="2229" y="388"/>
                  <a:pt x="2246" y="355"/>
                </a:cubicBezTo>
              </a:path>
            </a:pathLst>
          </a:custGeom>
          <a:noFill/>
          <a:ln w="34925" cap="rnd">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78" name="Ink 54"/>
          <p:cNvSpPr>
            <a:spLocks noRot="1" noChangeAspect="1" noEditPoints="1" noChangeArrowheads="1" noChangeShapeType="1" noTextEdit="1"/>
          </p:cNvSpPr>
          <p:nvPr/>
        </p:nvSpPr>
        <p:spPr bwMode="auto">
          <a:xfrm>
            <a:off x="2090738" y="5884863"/>
            <a:ext cx="339725" cy="319087"/>
          </a:xfrm>
          <a:custGeom>
            <a:avLst/>
            <a:gdLst>
              <a:gd name="T0" fmla="*/ 2147483647 w 945"/>
              <a:gd name="T1" fmla="*/ 0 h 887"/>
              <a:gd name="T2" fmla="*/ 2147483647 w 945"/>
              <a:gd name="T3" fmla="*/ 2147483647 h 887"/>
              <a:gd name="T4" fmla="*/ 2147483647 w 945"/>
              <a:gd name="T5" fmla="*/ 2147483647 h 887"/>
              <a:gd name="T6" fmla="*/ 2147483647 w 945"/>
              <a:gd name="T7" fmla="*/ 2147483647 h 887"/>
              <a:gd name="T8" fmla="*/ 2147483647 w 945"/>
              <a:gd name="T9" fmla="*/ 2147483647 h 887"/>
              <a:gd name="T10" fmla="*/ 2147483647 w 945"/>
              <a:gd name="T11" fmla="*/ 2147483647 h 887"/>
              <a:gd name="T12" fmla="*/ 2147483647 w 945"/>
              <a:gd name="T13" fmla="*/ 2147483647 h 887"/>
              <a:gd name="T14" fmla="*/ 2147483647 w 945"/>
              <a:gd name="T15" fmla="*/ 2147483647 h 887"/>
              <a:gd name="T16" fmla="*/ 2147483647 w 945"/>
              <a:gd name="T17" fmla="*/ 2147483647 h 887"/>
              <a:gd name="T18" fmla="*/ 2147483647 w 945"/>
              <a:gd name="T19" fmla="*/ 2147483647 h 887"/>
              <a:gd name="T20" fmla="*/ 2147483647 w 945"/>
              <a:gd name="T21" fmla="*/ 2147483647 h 887"/>
              <a:gd name="T22" fmla="*/ 2147483647 w 945"/>
              <a:gd name="T23" fmla="*/ 2147483647 h 887"/>
              <a:gd name="T24" fmla="*/ 2147483647 w 945"/>
              <a:gd name="T25" fmla="*/ 2147483647 h 887"/>
              <a:gd name="T26" fmla="*/ 2147483647 w 945"/>
              <a:gd name="T27" fmla="*/ 2147483647 h 887"/>
              <a:gd name="T28" fmla="*/ 2147483647 w 945"/>
              <a:gd name="T29" fmla="*/ 2147483647 h 887"/>
              <a:gd name="T30" fmla="*/ 2147483647 w 945"/>
              <a:gd name="T31" fmla="*/ 2147483647 h 887"/>
              <a:gd name="T32" fmla="*/ 2147483647 w 945"/>
              <a:gd name="T33" fmla="*/ 2147483647 h 887"/>
              <a:gd name="T34" fmla="*/ 2147483647 w 945"/>
              <a:gd name="T35" fmla="*/ 2147483647 h 887"/>
              <a:gd name="T36" fmla="*/ 2147483647 w 945"/>
              <a:gd name="T37" fmla="*/ 2147483647 h 887"/>
              <a:gd name="T38" fmla="*/ 2147483647 w 945"/>
              <a:gd name="T39" fmla="*/ 2147483647 h 887"/>
              <a:gd name="T40" fmla="*/ 2147483647 w 945"/>
              <a:gd name="T41" fmla="*/ 2147483647 h 887"/>
              <a:gd name="T42" fmla="*/ 2147483647 w 945"/>
              <a:gd name="T43" fmla="*/ 2147483647 h 8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45"/>
              <a:gd name="T67" fmla="*/ 0 h 887"/>
              <a:gd name="T68" fmla="*/ 945 w 945"/>
              <a:gd name="T69" fmla="*/ 887 h 88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45" h="887" extrusionOk="0">
                <a:moveTo>
                  <a:pt x="33" y="0"/>
                </a:moveTo>
                <a:cubicBezTo>
                  <a:pt x="77" y="15"/>
                  <a:pt x="75" y="31"/>
                  <a:pt x="67" y="76"/>
                </a:cubicBezTo>
                <a:cubicBezTo>
                  <a:pt x="56" y="139"/>
                  <a:pt x="43" y="202"/>
                  <a:pt x="29" y="264"/>
                </a:cubicBezTo>
                <a:cubicBezTo>
                  <a:pt x="9" y="353"/>
                  <a:pt x="0" y="435"/>
                  <a:pt x="2" y="526"/>
                </a:cubicBezTo>
              </a:path>
              <a:path w="945" h="887" extrusionOk="0">
                <a:moveTo>
                  <a:pt x="187" y="867"/>
                </a:moveTo>
                <a:cubicBezTo>
                  <a:pt x="225" y="886"/>
                  <a:pt x="228" y="838"/>
                  <a:pt x="239" y="792"/>
                </a:cubicBezTo>
                <a:cubicBezTo>
                  <a:pt x="252" y="734"/>
                  <a:pt x="260" y="674"/>
                  <a:pt x="270" y="615"/>
                </a:cubicBezTo>
                <a:cubicBezTo>
                  <a:pt x="277" y="572"/>
                  <a:pt x="285" y="529"/>
                  <a:pt x="295" y="487"/>
                </a:cubicBezTo>
                <a:cubicBezTo>
                  <a:pt x="324" y="534"/>
                  <a:pt x="337" y="585"/>
                  <a:pt x="359" y="636"/>
                </a:cubicBezTo>
                <a:cubicBezTo>
                  <a:pt x="377" y="678"/>
                  <a:pt x="392" y="704"/>
                  <a:pt x="434" y="718"/>
                </a:cubicBezTo>
                <a:cubicBezTo>
                  <a:pt x="474" y="697"/>
                  <a:pt x="497" y="668"/>
                  <a:pt x="518" y="627"/>
                </a:cubicBezTo>
                <a:cubicBezTo>
                  <a:pt x="552" y="562"/>
                  <a:pt x="571" y="484"/>
                  <a:pt x="576" y="411"/>
                </a:cubicBezTo>
                <a:cubicBezTo>
                  <a:pt x="577" y="402"/>
                  <a:pt x="577" y="393"/>
                  <a:pt x="578" y="384"/>
                </a:cubicBezTo>
                <a:cubicBezTo>
                  <a:pt x="595" y="420"/>
                  <a:pt x="613" y="457"/>
                  <a:pt x="623" y="496"/>
                </a:cubicBezTo>
                <a:cubicBezTo>
                  <a:pt x="634" y="541"/>
                  <a:pt x="632" y="585"/>
                  <a:pt x="638" y="631"/>
                </a:cubicBezTo>
                <a:cubicBezTo>
                  <a:pt x="645" y="687"/>
                  <a:pt x="660" y="746"/>
                  <a:pt x="692" y="794"/>
                </a:cubicBezTo>
                <a:cubicBezTo>
                  <a:pt x="719" y="834"/>
                  <a:pt x="763" y="875"/>
                  <a:pt x="816" y="865"/>
                </a:cubicBezTo>
                <a:cubicBezTo>
                  <a:pt x="869" y="855"/>
                  <a:pt x="906" y="801"/>
                  <a:pt x="925" y="755"/>
                </a:cubicBezTo>
                <a:cubicBezTo>
                  <a:pt x="949" y="695"/>
                  <a:pt x="951" y="624"/>
                  <a:pt x="935" y="562"/>
                </a:cubicBezTo>
                <a:cubicBezTo>
                  <a:pt x="921" y="508"/>
                  <a:pt x="886" y="448"/>
                  <a:pt x="837" y="419"/>
                </a:cubicBezTo>
                <a:cubicBezTo>
                  <a:pt x="795" y="394"/>
                  <a:pt x="734" y="389"/>
                  <a:pt x="688" y="405"/>
                </a:cubicBezTo>
                <a:cubicBezTo>
                  <a:pt x="648" y="419"/>
                  <a:pt x="641" y="441"/>
                  <a:pt x="652" y="476"/>
                </a:cubicBezTo>
              </a:path>
            </a:pathLst>
          </a:custGeom>
          <a:noFill/>
          <a:ln w="34925" cap="rnd">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79" name="Ink 55"/>
          <p:cNvSpPr>
            <a:spLocks noRot="1" noChangeAspect="1" noEditPoints="1" noChangeArrowheads="1" noChangeShapeType="1" noTextEdit="1"/>
          </p:cNvSpPr>
          <p:nvPr/>
        </p:nvSpPr>
        <p:spPr bwMode="auto">
          <a:xfrm>
            <a:off x="2551113" y="5989638"/>
            <a:ext cx="373062" cy="188912"/>
          </a:xfrm>
          <a:custGeom>
            <a:avLst/>
            <a:gdLst>
              <a:gd name="T0" fmla="*/ 2147483647 w 1037"/>
              <a:gd name="T1" fmla="*/ 2147483647 h 523"/>
              <a:gd name="T2" fmla="*/ 2147483647 w 1037"/>
              <a:gd name="T3" fmla="*/ 2147483647 h 523"/>
              <a:gd name="T4" fmla="*/ 2147483647 w 1037"/>
              <a:gd name="T5" fmla="*/ 2147483647 h 523"/>
              <a:gd name="T6" fmla="*/ 2147483647 w 1037"/>
              <a:gd name="T7" fmla="*/ 2147483647 h 523"/>
              <a:gd name="T8" fmla="*/ 2147483647 w 1037"/>
              <a:gd name="T9" fmla="*/ 2147483647 h 523"/>
              <a:gd name="T10" fmla="*/ 2147483647 w 1037"/>
              <a:gd name="T11" fmla="*/ 2147483647 h 523"/>
              <a:gd name="T12" fmla="*/ 2147483647 w 1037"/>
              <a:gd name="T13" fmla="*/ 2147483647 h 523"/>
              <a:gd name="T14" fmla="*/ 2147483647 w 1037"/>
              <a:gd name="T15" fmla="*/ 2147483647 h 523"/>
              <a:gd name="T16" fmla="*/ 2147483647 w 1037"/>
              <a:gd name="T17" fmla="*/ 2147483647 h 523"/>
              <a:gd name="T18" fmla="*/ 2147483647 w 1037"/>
              <a:gd name="T19" fmla="*/ 2147483647 h 523"/>
              <a:gd name="T20" fmla="*/ 2147483647 w 1037"/>
              <a:gd name="T21" fmla="*/ 2147483647 h 523"/>
              <a:gd name="T22" fmla="*/ 2147483647 w 1037"/>
              <a:gd name="T23" fmla="*/ 2147483647 h 523"/>
              <a:gd name="T24" fmla="*/ 2147483647 w 1037"/>
              <a:gd name="T25" fmla="*/ 2147483647 h 523"/>
              <a:gd name="T26" fmla="*/ 2147483647 w 1037"/>
              <a:gd name="T27" fmla="*/ 2147483647 h 523"/>
              <a:gd name="T28" fmla="*/ 2147483647 w 1037"/>
              <a:gd name="T29" fmla="*/ 2147483647 h 523"/>
              <a:gd name="T30" fmla="*/ 2147483647 w 1037"/>
              <a:gd name="T31" fmla="*/ 2147483647 h 523"/>
              <a:gd name="T32" fmla="*/ 2147483647 w 1037"/>
              <a:gd name="T33" fmla="*/ 2147483647 h 523"/>
              <a:gd name="T34" fmla="*/ 2147483647 w 1037"/>
              <a:gd name="T35" fmla="*/ 0 h 523"/>
              <a:gd name="T36" fmla="*/ 2147483647 w 1037"/>
              <a:gd name="T37" fmla="*/ 2147483647 h 523"/>
              <a:gd name="T38" fmla="*/ 2147483647 w 1037"/>
              <a:gd name="T39" fmla="*/ 2147483647 h 523"/>
              <a:gd name="T40" fmla="*/ 2147483647 w 1037"/>
              <a:gd name="T41" fmla="*/ 2147483647 h 523"/>
              <a:gd name="T42" fmla="*/ 2147483647 w 1037"/>
              <a:gd name="T43" fmla="*/ 2147483647 h 5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37"/>
              <a:gd name="T67" fmla="*/ 0 h 523"/>
              <a:gd name="T68" fmla="*/ 1037 w 1037"/>
              <a:gd name="T69" fmla="*/ 523 h 52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37" h="523" extrusionOk="0">
                <a:moveTo>
                  <a:pt x="322" y="201"/>
                </a:moveTo>
                <a:cubicBezTo>
                  <a:pt x="259" y="180"/>
                  <a:pt x="207" y="178"/>
                  <a:pt x="142" y="190"/>
                </a:cubicBezTo>
                <a:cubicBezTo>
                  <a:pt x="89" y="200"/>
                  <a:pt x="40" y="230"/>
                  <a:pt x="14" y="280"/>
                </a:cubicBezTo>
                <a:cubicBezTo>
                  <a:pt x="-34" y="374"/>
                  <a:pt x="37" y="481"/>
                  <a:pt x="134" y="501"/>
                </a:cubicBezTo>
                <a:cubicBezTo>
                  <a:pt x="197" y="514"/>
                  <a:pt x="240" y="494"/>
                  <a:pt x="286" y="455"/>
                </a:cubicBezTo>
                <a:cubicBezTo>
                  <a:pt x="327" y="420"/>
                  <a:pt x="347" y="374"/>
                  <a:pt x="352" y="321"/>
                </a:cubicBezTo>
                <a:cubicBezTo>
                  <a:pt x="358" y="260"/>
                  <a:pt x="340" y="202"/>
                  <a:pt x="329" y="143"/>
                </a:cubicBezTo>
                <a:cubicBezTo>
                  <a:pt x="323" y="109"/>
                  <a:pt x="327" y="92"/>
                  <a:pt x="336" y="59"/>
                </a:cubicBezTo>
                <a:cubicBezTo>
                  <a:pt x="382" y="74"/>
                  <a:pt x="393" y="82"/>
                  <a:pt x="421" y="128"/>
                </a:cubicBezTo>
                <a:cubicBezTo>
                  <a:pt x="450" y="176"/>
                  <a:pt x="473" y="228"/>
                  <a:pt x="492" y="281"/>
                </a:cubicBezTo>
                <a:cubicBezTo>
                  <a:pt x="506" y="319"/>
                  <a:pt x="515" y="353"/>
                  <a:pt x="538" y="386"/>
                </a:cubicBezTo>
                <a:cubicBezTo>
                  <a:pt x="575" y="360"/>
                  <a:pt x="591" y="332"/>
                  <a:pt x="612" y="291"/>
                </a:cubicBezTo>
                <a:cubicBezTo>
                  <a:pt x="625" y="267"/>
                  <a:pt x="636" y="253"/>
                  <a:pt x="653" y="233"/>
                </a:cubicBezTo>
                <a:cubicBezTo>
                  <a:pt x="692" y="285"/>
                  <a:pt x="728" y="396"/>
                  <a:pt x="804" y="406"/>
                </a:cubicBezTo>
                <a:cubicBezTo>
                  <a:pt x="852" y="413"/>
                  <a:pt x="883" y="384"/>
                  <a:pt x="914" y="352"/>
                </a:cubicBezTo>
                <a:cubicBezTo>
                  <a:pt x="957" y="307"/>
                  <a:pt x="987" y="261"/>
                  <a:pt x="1008" y="202"/>
                </a:cubicBezTo>
                <a:cubicBezTo>
                  <a:pt x="1024" y="155"/>
                  <a:pt x="1037" y="91"/>
                  <a:pt x="1023" y="42"/>
                </a:cubicBezTo>
                <a:cubicBezTo>
                  <a:pt x="1011" y="18"/>
                  <a:pt x="1007" y="11"/>
                  <a:pt x="993" y="0"/>
                </a:cubicBezTo>
                <a:cubicBezTo>
                  <a:pt x="951" y="24"/>
                  <a:pt x="933" y="34"/>
                  <a:pt x="911" y="87"/>
                </a:cubicBezTo>
                <a:cubicBezTo>
                  <a:pt x="859" y="210"/>
                  <a:pt x="853" y="377"/>
                  <a:pt x="924" y="494"/>
                </a:cubicBezTo>
                <a:cubicBezTo>
                  <a:pt x="948" y="534"/>
                  <a:pt x="978" y="523"/>
                  <a:pt x="1009" y="497"/>
                </a:cubicBezTo>
                <a:cubicBezTo>
                  <a:pt x="1018" y="488"/>
                  <a:pt x="1027" y="480"/>
                  <a:pt x="1036" y="471"/>
                </a:cubicBezTo>
              </a:path>
            </a:pathLst>
          </a:custGeom>
          <a:noFill/>
          <a:ln w="34925" cap="rnd">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80" name="Ink 56"/>
          <p:cNvSpPr>
            <a:spLocks noRot="1" noChangeAspect="1" noEditPoints="1" noChangeArrowheads="1" noChangeShapeType="1" noTextEdit="1"/>
          </p:cNvSpPr>
          <p:nvPr/>
        </p:nvSpPr>
        <p:spPr bwMode="auto">
          <a:xfrm>
            <a:off x="3135313" y="5851525"/>
            <a:ext cx="9525" cy="158750"/>
          </a:xfrm>
          <a:custGeom>
            <a:avLst/>
            <a:gdLst>
              <a:gd name="T0" fmla="*/ 0 w 30"/>
              <a:gd name="T1" fmla="*/ 0 h 442"/>
              <a:gd name="T2" fmla="*/ 2147483647 w 30"/>
              <a:gd name="T3" fmla="*/ 2147483647 h 442"/>
              <a:gd name="T4" fmla="*/ 2147483647 w 30"/>
              <a:gd name="T5" fmla="*/ 2147483647 h 442"/>
              <a:gd name="T6" fmla="*/ 2147483647 w 30"/>
              <a:gd name="T7" fmla="*/ 2147483647 h 442"/>
              <a:gd name="T8" fmla="*/ 0 60000 65536"/>
              <a:gd name="T9" fmla="*/ 0 60000 65536"/>
              <a:gd name="T10" fmla="*/ 0 60000 65536"/>
              <a:gd name="T11" fmla="*/ 0 60000 65536"/>
              <a:gd name="T12" fmla="*/ 0 w 30"/>
              <a:gd name="T13" fmla="*/ 0 h 442"/>
              <a:gd name="T14" fmla="*/ 30 w 30"/>
              <a:gd name="T15" fmla="*/ 442 h 442"/>
            </a:gdLst>
            <a:ahLst/>
            <a:cxnLst>
              <a:cxn ang="T8">
                <a:pos x="T0" y="T1"/>
              </a:cxn>
              <a:cxn ang="T9">
                <a:pos x="T2" y="T3"/>
              </a:cxn>
              <a:cxn ang="T10">
                <a:pos x="T4" y="T5"/>
              </a:cxn>
              <a:cxn ang="T11">
                <a:pos x="T6" y="T7"/>
              </a:cxn>
            </a:cxnLst>
            <a:rect l="T12" t="T13" r="T14" b="T15"/>
            <a:pathLst>
              <a:path w="30" h="442" extrusionOk="0">
                <a:moveTo>
                  <a:pt x="0" y="0"/>
                </a:moveTo>
                <a:cubicBezTo>
                  <a:pt x="16" y="56"/>
                  <a:pt x="21" y="110"/>
                  <a:pt x="25" y="169"/>
                </a:cubicBezTo>
                <a:cubicBezTo>
                  <a:pt x="31" y="244"/>
                  <a:pt x="23" y="319"/>
                  <a:pt x="16" y="394"/>
                </a:cubicBezTo>
                <a:cubicBezTo>
                  <a:pt x="14" y="410"/>
                  <a:pt x="13" y="425"/>
                  <a:pt x="11" y="441"/>
                </a:cubicBezTo>
              </a:path>
            </a:pathLst>
          </a:custGeom>
          <a:noFill/>
          <a:ln w="34925" cap="rnd">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8600"/>
            <a:ext cx="7896225" cy="637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898" name="Group 2"/>
          <p:cNvGrpSpPr>
            <a:grpSpLocks/>
          </p:cNvGrpSpPr>
          <p:nvPr/>
        </p:nvGrpSpPr>
        <p:grpSpPr bwMode="auto">
          <a:xfrm>
            <a:off x="549275" y="990600"/>
            <a:ext cx="8043863" cy="180975"/>
            <a:chOff x="295" y="1311"/>
            <a:chExt cx="5177" cy="114"/>
          </a:xfrm>
        </p:grpSpPr>
        <p:sp>
          <p:nvSpPr>
            <p:cNvPr id="80907"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0908"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80899" name="Text Box 5"/>
          <p:cNvSpPr txBox="1">
            <a:spLocks noChangeArrowheads="1"/>
          </p:cNvSpPr>
          <p:nvPr/>
        </p:nvSpPr>
        <p:spPr bwMode="auto">
          <a:xfrm>
            <a:off x="2209800" y="171450"/>
            <a:ext cx="491966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t>Name that author… ?</a:t>
            </a:r>
          </a:p>
        </p:txBody>
      </p:sp>
      <p:pic>
        <p:nvPicPr>
          <p:cNvPr id="80900" name="Picture 6" descr="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1219200"/>
            <a:ext cx="9086850" cy="558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1" name="Ink 7"/>
          <p:cNvSpPr>
            <a:spLocks noRot="1" noChangeAspect="1" noEditPoints="1" noChangeArrowheads="1" noChangeShapeType="1" noTextEdit="1"/>
          </p:cNvSpPr>
          <p:nvPr/>
        </p:nvSpPr>
        <p:spPr bwMode="auto">
          <a:xfrm>
            <a:off x="882650" y="4135438"/>
            <a:ext cx="2573338" cy="722312"/>
          </a:xfrm>
          <a:custGeom>
            <a:avLst/>
            <a:gdLst>
              <a:gd name="T0" fmla="*/ 2147483647 w 7147"/>
              <a:gd name="T1" fmla="*/ 2147483647 h 2003"/>
              <a:gd name="T2" fmla="*/ 2147483647 w 7147"/>
              <a:gd name="T3" fmla="*/ 2147483647 h 2003"/>
              <a:gd name="T4" fmla="*/ 2147483647 w 7147"/>
              <a:gd name="T5" fmla="*/ 2147483647 h 2003"/>
              <a:gd name="T6" fmla="*/ 2147483647 w 7147"/>
              <a:gd name="T7" fmla="*/ 2147483647 h 2003"/>
              <a:gd name="T8" fmla="*/ 2147483647 w 7147"/>
              <a:gd name="T9" fmla="*/ 2147483647 h 2003"/>
              <a:gd name="T10" fmla="*/ 2147483647 w 7147"/>
              <a:gd name="T11" fmla="*/ 2147483647 h 2003"/>
              <a:gd name="T12" fmla="*/ 2147483647 w 7147"/>
              <a:gd name="T13" fmla="*/ 2147483647 h 2003"/>
              <a:gd name="T14" fmla="*/ 2147483647 w 7147"/>
              <a:gd name="T15" fmla="*/ 2147483647 h 2003"/>
              <a:gd name="T16" fmla="*/ 2147483647 w 7147"/>
              <a:gd name="T17" fmla="*/ 2147483647 h 2003"/>
              <a:gd name="T18" fmla="*/ 2147483647 w 7147"/>
              <a:gd name="T19" fmla="*/ 2147483647 h 2003"/>
              <a:gd name="T20" fmla="*/ 2147483647 w 7147"/>
              <a:gd name="T21" fmla="*/ 2147483647 h 2003"/>
              <a:gd name="T22" fmla="*/ 2147483647 w 7147"/>
              <a:gd name="T23" fmla="*/ 2147483647 h 2003"/>
              <a:gd name="T24" fmla="*/ 2147483647 w 7147"/>
              <a:gd name="T25" fmla="*/ 2147483647 h 2003"/>
              <a:gd name="T26" fmla="*/ 2147483647 w 7147"/>
              <a:gd name="T27" fmla="*/ 2147483647 h 2003"/>
              <a:gd name="T28" fmla="*/ 2147483647 w 7147"/>
              <a:gd name="T29" fmla="*/ 2147483647 h 2003"/>
              <a:gd name="T30" fmla="*/ 2147483647 w 7147"/>
              <a:gd name="T31" fmla="*/ 2147483647 h 2003"/>
              <a:gd name="T32" fmla="*/ 2147483647 w 7147"/>
              <a:gd name="T33" fmla="*/ 2147483647 h 2003"/>
              <a:gd name="T34" fmla="*/ 2147483647 w 7147"/>
              <a:gd name="T35" fmla="*/ 2147483647 h 2003"/>
              <a:gd name="T36" fmla="*/ 2147483647 w 7147"/>
              <a:gd name="T37" fmla="*/ 2147483647 h 2003"/>
              <a:gd name="T38" fmla="*/ 2147483647 w 7147"/>
              <a:gd name="T39" fmla="*/ 2147483647 h 2003"/>
              <a:gd name="T40" fmla="*/ 2147483647 w 7147"/>
              <a:gd name="T41" fmla="*/ 2147483647 h 2003"/>
              <a:gd name="T42" fmla="*/ 2147483647 w 7147"/>
              <a:gd name="T43" fmla="*/ 2147483647 h 2003"/>
              <a:gd name="T44" fmla="*/ 2147483647 w 7147"/>
              <a:gd name="T45" fmla="*/ 2147483647 h 2003"/>
              <a:gd name="T46" fmla="*/ 2147483647 w 7147"/>
              <a:gd name="T47" fmla="*/ 2147483647 h 2003"/>
              <a:gd name="T48" fmla="*/ 2147483647 w 7147"/>
              <a:gd name="T49" fmla="*/ 2147483647 h 2003"/>
              <a:gd name="T50" fmla="*/ 2147483647 w 7147"/>
              <a:gd name="T51" fmla="*/ 2147483647 h 2003"/>
              <a:gd name="T52" fmla="*/ 2147483647 w 7147"/>
              <a:gd name="T53" fmla="*/ 2147483647 h 2003"/>
              <a:gd name="T54" fmla="*/ 2147483647 w 7147"/>
              <a:gd name="T55" fmla="*/ 2147483647 h 2003"/>
              <a:gd name="T56" fmla="*/ 2147483647 w 7147"/>
              <a:gd name="T57" fmla="*/ 2147483647 h 2003"/>
              <a:gd name="T58" fmla="*/ 2147483647 w 7147"/>
              <a:gd name="T59" fmla="*/ 2147483647 h 2003"/>
              <a:gd name="T60" fmla="*/ 2147483647 w 7147"/>
              <a:gd name="T61" fmla="*/ 2147483647 h 2003"/>
              <a:gd name="T62" fmla="*/ 2147483647 w 7147"/>
              <a:gd name="T63" fmla="*/ 2147483647 h 2003"/>
              <a:gd name="T64" fmla="*/ 2147483647 w 7147"/>
              <a:gd name="T65" fmla="*/ 2147483647 h 2003"/>
              <a:gd name="T66" fmla="*/ 2147483647 w 7147"/>
              <a:gd name="T67" fmla="*/ 2147483647 h 2003"/>
              <a:gd name="T68" fmla="*/ 2147483647 w 7147"/>
              <a:gd name="T69" fmla="*/ 2147483647 h 2003"/>
              <a:gd name="T70" fmla="*/ 2147483647 w 7147"/>
              <a:gd name="T71" fmla="*/ 2147483647 h 2003"/>
              <a:gd name="T72" fmla="*/ 2147483647 w 7147"/>
              <a:gd name="T73" fmla="*/ 2147483647 h 2003"/>
              <a:gd name="T74" fmla="*/ 2147483647 w 7147"/>
              <a:gd name="T75" fmla="*/ 2147483647 h 2003"/>
              <a:gd name="T76" fmla="*/ 2147483647 w 7147"/>
              <a:gd name="T77" fmla="*/ 2147483647 h 2003"/>
              <a:gd name="T78" fmla="*/ 2147483647 w 7147"/>
              <a:gd name="T79" fmla="*/ 2147483647 h 2003"/>
              <a:gd name="T80" fmla="*/ 2147483647 w 7147"/>
              <a:gd name="T81" fmla="*/ 2147483647 h 2003"/>
              <a:gd name="T82" fmla="*/ 2147483647 w 7147"/>
              <a:gd name="T83" fmla="*/ 2147483647 h 2003"/>
              <a:gd name="T84" fmla="*/ 2147483647 w 7147"/>
              <a:gd name="T85" fmla="*/ 2147483647 h 2003"/>
              <a:gd name="T86" fmla="*/ 2147483647 w 7147"/>
              <a:gd name="T87" fmla="*/ 2147483647 h 2003"/>
              <a:gd name="T88" fmla="*/ 2147483647 w 7147"/>
              <a:gd name="T89" fmla="*/ 2147483647 h 2003"/>
              <a:gd name="T90" fmla="*/ 2147483647 w 7147"/>
              <a:gd name="T91" fmla="*/ 2147483647 h 2003"/>
              <a:gd name="T92" fmla="*/ 2147483647 w 7147"/>
              <a:gd name="T93" fmla="*/ 2147483647 h 2003"/>
              <a:gd name="T94" fmla="*/ 2147483647 w 7147"/>
              <a:gd name="T95" fmla="*/ 2147483647 h 2003"/>
              <a:gd name="T96" fmla="*/ 2147483647 w 7147"/>
              <a:gd name="T97" fmla="*/ 2147483647 h 2003"/>
              <a:gd name="T98" fmla="*/ 2147483647 w 7147"/>
              <a:gd name="T99" fmla="*/ 2147483647 h 2003"/>
              <a:gd name="T100" fmla="*/ 2147483647 w 7147"/>
              <a:gd name="T101" fmla="*/ 2147483647 h 20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147"/>
              <a:gd name="T154" fmla="*/ 0 h 2003"/>
              <a:gd name="T155" fmla="*/ 7147 w 7147"/>
              <a:gd name="T156" fmla="*/ 2003 h 200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147" h="2003" extrusionOk="0">
                <a:moveTo>
                  <a:pt x="3861" y="209"/>
                </a:moveTo>
                <a:cubicBezTo>
                  <a:pt x="3881" y="165"/>
                  <a:pt x="3869" y="162"/>
                  <a:pt x="3929" y="160"/>
                </a:cubicBezTo>
                <a:cubicBezTo>
                  <a:pt x="3966" y="159"/>
                  <a:pt x="4002" y="159"/>
                  <a:pt x="4039" y="157"/>
                </a:cubicBezTo>
                <a:cubicBezTo>
                  <a:pt x="4159" y="150"/>
                  <a:pt x="4277" y="119"/>
                  <a:pt x="4395" y="97"/>
                </a:cubicBezTo>
                <a:cubicBezTo>
                  <a:pt x="4510" y="76"/>
                  <a:pt x="4625" y="57"/>
                  <a:pt x="4741" y="43"/>
                </a:cubicBezTo>
                <a:cubicBezTo>
                  <a:pt x="4862" y="28"/>
                  <a:pt x="4984" y="9"/>
                  <a:pt x="5106" y="2"/>
                </a:cubicBezTo>
                <a:cubicBezTo>
                  <a:pt x="5150" y="-1"/>
                  <a:pt x="5203" y="-6"/>
                  <a:pt x="5247" y="2"/>
                </a:cubicBezTo>
                <a:cubicBezTo>
                  <a:pt x="5270" y="6"/>
                  <a:pt x="5287" y="15"/>
                  <a:pt x="5308" y="23"/>
                </a:cubicBezTo>
              </a:path>
              <a:path w="7147" h="2003" extrusionOk="0">
                <a:moveTo>
                  <a:pt x="48" y="1184"/>
                </a:moveTo>
                <a:cubicBezTo>
                  <a:pt x="34" y="1155"/>
                  <a:pt x="24" y="1127"/>
                  <a:pt x="14" y="1096"/>
                </a:cubicBezTo>
                <a:cubicBezTo>
                  <a:pt x="14" y="1140"/>
                  <a:pt x="23" y="1181"/>
                  <a:pt x="26" y="1225"/>
                </a:cubicBezTo>
                <a:cubicBezTo>
                  <a:pt x="31" y="1302"/>
                  <a:pt x="36" y="1380"/>
                  <a:pt x="32" y="1457"/>
                </a:cubicBezTo>
                <a:cubicBezTo>
                  <a:pt x="28" y="1543"/>
                  <a:pt x="21" y="1630"/>
                  <a:pt x="13" y="1716"/>
                </a:cubicBezTo>
                <a:cubicBezTo>
                  <a:pt x="7" y="1788"/>
                  <a:pt x="4" y="1858"/>
                  <a:pt x="3" y="1930"/>
                </a:cubicBezTo>
                <a:cubicBezTo>
                  <a:pt x="2" y="1988"/>
                  <a:pt x="29" y="1961"/>
                  <a:pt x="52" y="1930"/>
                </a:cubicBezTo>
              </a:path>
              <a:path w="7147" h="2003" extrusionOk="0">
                <a:moveTo>
                  <a:pt x="699" y="1020"/>
                </a:moveTo>
                <a:cubicBezTo>
                  <a:pt x="704" y="1073"/>
                  <a:pt x="689" y="1106"/>
                  <a:pt x="683" y="1159"/>
                </a:cubicBezTo>
                <a:cubicBezTo>
                  <a:pt x="675" y="1230"/>
                  <a:pt x="664" y="1301"/>
                  <a:pt x="660" y="1372"/>
                </a:cubicBezTo>
                <a:cubicBezTo>
                  <a:pt x="655" y="1457"/>
                  <a:pt x="662" y="1542"/>
                  <a:pt x="675" y="1626"/>
                </a:cubicBezTo>
                <a:cubicBezTo>
                  <a:pt x="686" y="1696"/>
                  <a:pt x="707" y="1763"/>
                  <a:pt x="719" y="1833"/>
                </a:cubicBezTo>
                <a:cubicBezTo>
                  <a:pt x="726" y="1874"/>
                  <a:pt x="724" y="1906"/>
                  <a:pt x="736" y="1946"/>
                </a:cubicBezTo>
              </a:path>
              <a:path w="7147" h="2003" extrusionOk="0">
                <a:moveTo>
                  <a:pt x="193" y="1725"/>
                </a:moveTo>
                <a:cubicBezTo>
                  <a:pt x="249" y="1684"/>
                  <a:pt x="307" y="1684"/>
                  <a:pt x="374" y="1666"/>
                </a:cubicBezTo>
                <a:cubicBezTo>
                  <a:pt x="472" y="1640"/>
                  <a:pt x="570" y="1615"/>
                  <a:pt x="668" y="1591"/>
                </a:cubicBezTo>
                <a:cubicBezTo>
                  <a:pt x="740" y="1573"/>
                  <a:pt x="808" y="1552"/>
                  <a:pt x="878" y="1528"/>
                </a:cubicBezTo>
              </a:path>
              <a:path w="7147" h="2003" extrusionOk="0">
                <a:moveTo>
                  <a:pt x="1252" y="1198"/>
                </a:moveTo>
                <a:cubicBezTo>
                  <a:pt x="1233" y="1236"/>
                  <a:pt x="1211" y="1268"/>
                  <a:pt x="1192" y="1304"/>
                </a:cubicBezTo>
                <a:cubicBezTo>
                  <a:pt x="1157" y="1369"/>
                  <a:pt x="1121" y="1439"/>
                  <a:pt x="1096" y="1509"/>
                </a:cubicBezTo>
                <a:cubicBezTo>
                  <a:pt x="1068" y="1589"/>
                  <a:pt x="1045" y="1674"/>
                  <a:pt x="1027" y="1757"/>
                </a:cubicBezTo>
                <a:cubicBezTo>
                  <a:pt x="1025" y="1766"/>
                  <a:pt x="992" y="1903"/>
                  <a:pt x="1000" y="1906"/>
                </a:cubicBezTo>
                <a:cubicBezTo>
                  <a:pt x="1007" y="1901"/>
                  <a:pt x="1013" y="1897"/>
                  <a:pt x="1020" y="1892"/>
                </a:cubicBezTo>
              </a:path>
              <a:path w="7147" h="2003" extrusionOk="0">
                <a:moveTo>
                  <a:pt x="1245" y="1127"/>
                </a:moveTo>
                <a:cubicBezTo>
                  <a:pt x="1249" y="1101"/>
                  <a:pt x="1250" y="1093"/>
                  <a:pt x="1257" y="1078"/>
                </a:cubicBezTo>
                <a:cubicBezTo>
                  <a:pt x="1274" y="1127"/>
                  <a:pt x="1281" y="1181"/>
                  <a:pt x="1294" y="1232"/>
                </a:cubicBezTo>
                <a:cubicBezTo>
                  <a:pt x="1320" y="1332"/>
                  <a:pt x="1350" y="1432"/>
                  <a:pt x="1382" y="1530"/>
                </a:cubicBezTo>
                <a:cubicBezTo>
                  <a:pt x="1412" y="1622"/>
                  <a:pt x="1441" y="1713"/>
                  <a:pt x="1468" y="1806"/>
                </a:cubicBezTo>
                <a:cubicBezTo>
                  <a:pt x="1483" y="1856"/>
                  <a:pt x="1530" y="2004"/>
                  <a:pt x="1507" y="1957"/>
                </a:cubicBezTo>
                <a:cubicBezTo>
                  <a:pt x="1505" y="1948"/>
                  <a:pt x="1502" y="1938"/>
                  <a:pt x="1500" y="1929"/>
                </a:cubicBezTo>
              </a:path>
              <a:path w="7147" h="2003" extrusionOk="0">
                <a:moveTo>
                  <a:pt x="1245" y="1659"/>
                </a:moveTo>
                <a:cubicBezTo>
                  <a:pt x="1210" y="1660"/>
                  <a:pt x="1202" y="1660"/>
                  <a:pt x="1181" y="1660"/>
                </a:cubicBezTo>
                <a:cubicBezTo>
                  <a:pt x="1250" y="1662"/>
                  <a:pt x="1316" y="1648"/>
                  <a:pt x="1385" y="1632"/>
                </a:cubicBezTo>
                <a:cubicBezTo>
                  <a:pt x="1464" y="1614"/>
                  <a:pt x="1536" y="1584"/>
                  <a:pt x="1610" y="1550"/>
                </a:cubicBezTo>
                <a:cubicBezTo>
                  <a:pt x="1625" y="1543"/>
                  <a:pt x="1641" y="1536"/>
                  <a:pt x="1656" y="1529"/>
                </a:cubicBezTo>
              </a:path>
              <a:path w="7147" h="2003" extrusionOk="0">
                <a:moveTo>
                  <a:pt x="1719" y="2002"/>
                </a:moveTo>
                <a:cubicBezTo>
                  <a:pt x="1752" y="1956"/>
                  <a:pt x="1756" y="1941"/>
                  <a:pt x="1766" y="1875"/>
                </a:cubicBezTo>
                <a:cubicBezTo>
                  <a:pt x="1796" y="1685"/>
                  <a:pt x="1839" y="1500"/>
                  <a:pt x="1856" y="1308"/>
                </a:cubicBezTo>
                <a:cubicBezTo>
                  <a:pt x="1859" y="1275"/>
                  <a:pt x="1859" y="1267"/>
                  <a:pt x="1861" y="1246"/>
                </a:cubicBezTo>
                <a:cubicBezTo>
                  <a:pt x="1873" y="1329"/>
                  <a:pt x="1879" y="1412"/>
                  <a:pt x="1897" y="1494"/>
                </a:cubicBezTo>
                <a:cubicBezTo>
                  <a:pt x="1906" y="1536"/>
                  <a:pt x="1920" y="1617"/>
                  <a:pt x="1975" y="1623"/>
                </a:cubicBezTo>
                <a:cubicBezTo>
                  <a:pt x="2028" y="1629"/>
                  <a:pt x="2075" y="1548"/>
                  <a:pt x="2095" y="1512"/>
                </a:cubicBezTo>
                <a:cubicBezTo>
                  <a:pt x="2166" y="1382"/>
                  <a:pt x="2189" y="1223"/>
                  <a:pt x="2193" y="1077"/>
                </a:cubicBezTo>
                <a:cubicBezTo>
                  <a:pt x="2193" y="1068"/>
                  <a:pt x="2193" y="1060"/>
                  <a:pt x="2193" y="1051"/>
                </a:cubicBezTo>
                <a:cubicBezTo>
                  <a:pt x="2205" y="1288"/>
                  <a:pt x="2229" y="1531"/>
                  <a:pt x="2302" y="1758"/>
                </a:cubicBezTo>
                <a:cubicBezTo>
                  <a:pt x="2315" y="1797"/>
                  <a:pt x="2327" y="1856"/>
                  <a:pt x="2358" y="1885"/>
                </a:cubicBezTo>
                <a:cubicBezTo>
                  <a:pt x="2366" y="1886"/>
                  <a:pt x="2373" y="1888"/>
                  <a:pt x="2381" y="1889"/>
                </a:cubicBezTo>
              </a:path>
              <a:path w="7147" h="2003" extrusionOk="0">
                <a:moveTo>
                  <a:pt x="2530" y="1174"/>
                </a:moveTo>
                <a:cubicBezTo>
                  <a:pt x="2555" y="1139"/>
                  <a:pt x="2569" y="1116"/>
                  <a:pt x="2610" y="1111"/>
                </a:cubicBezTo>
                <a:cubicBezTo>
                  <a:pt x="2621" y="1171"/>
                  <a:pt x="2613" y="1219"/>
                  <a:pt x="2604" y="1280"/>
                </a:cubicBezTo>
                <a:cubicBezTo>
                  <a:pt x="2590" y="1380"/>
                  <a:pt x="2569" y="1479"/>
                  <a:pt x="2554" y="1579"/>
                </a:cubicBezTo>
                <a:cubicBezTo>
                  <a:pt x="2542" y="1656"/>
                  <a:pt x="2523" y="1745"/>
                  <a:pt x="2536" y="1823"/>
                </a:cubicBezTo>
                <a:cubicBezTo>
                  <a:pt x="2543" y="1865"/>
                  <a:pt x="2568" y="1901"/>
                  <a:pt x="2610" y="1912"/>
                </a:cubicBezTo>
                <a:cubicBezTo>
                  <a:pt x="2664" y="1927"/>
                  <a:pt x="2725" y="1904"/>
                  <a:pt x="2770" y="1877"/>
                </a:cubicBezTo>
                <a:cubicBezTo>
                  <a:pt x="2780" y="1871"/>
                  <a:pt x="2789" y="1865"/>
                  <a:pt x="2799" y="1859"/>
                </a:cubicBezTo>
              </a:path>
              <a:path w="7147" h="2003" extrusionOk="0">
                <a:moveTo>
                  <a:pt x="3283" y="1226"/>
                </a:moveTo>
                <a:cubicBezTo>
                  <a:pt x="3278" y="1175"/>
                  <a:pt x="3295" y="1150"/>
                  <a:pt x="3219" y="1140"/>
                </a:cubicBezTo>
                <a:cubicBezTo>
                  <a:pt x="3150" y="1131"/>
                  <a:pt x="3064" y="1161"/>
                  <a:pt x="3002" y="1187"/>
                </a:cubicBezTo>
                <a:cubicBezTo>
                  <a:pt x="2970" y="1201"/>
                  <a:pt x="2871" y="1238"/>
                  <a:pt x="2873" y="1286"/>
                </a:cubicBezTo>
                <a:cubicBezTo>
                  <a:pt x="2875" y="1325"/>
                  <a:pt x="2957" y="1358"/>
                  <a:pt x="2982" y="1377"/>
                </a:cubicBezTo>
                <a:cubicBezTo>
                  <a:pt x="3040" y="1423"/>
                  <a:pt x="3066" y="1477"/>
                  <a:pt x="3067" y="1551"/>
                </a:cubicBezTo>
                <a:cubicBezTo>
                  <a:pt x="3068" y="1652"/>
                  <a:pt x="2998" y="1771"/>
                  <a:pt x="3031" y="1870"/>
                </a:cubicBezTo>
                <a:cubicBezTo>
                  <a:pt x="3047" y="1919"/>
                  <a:pt x="3106" y="1929"/>
                  <a:pt x="3150" y="1923"/>
                </a:cubicBezTo>
                <a:cubicBezTo>
                  <a:pt x="3219" y="1914"/>
                  <a:pt x="3296" y="1889"/>
                  <a:pt x="3359" y="1859"/>
                </a:cubicBezTo>
                <a:cubicBezTo>
                  <a:pt x="3377" y="1849"/>
                  <a:pt x="3395" y="1839"/>
                  <a:pt x="3413" y="1829"/>
                </a:cubicBezTo>
              </a:path>
              <a:path w="7147" h="2003" extrusionOk="0">
                <a:moveTo>
                  <a:pt x="3809" y="1199"/>
                </a:moveTo>
                <a:cubicBezTo>
                  <a:pt x="3820" y="1262"/>
                  <a:pt x="3815" y="1321"/>
                  <a:pt x="3814" y="1386"/>
                </a:cubicBezTo>
                <a:cubicBezTo>
                  <a:pt x="3812" y="1489"/>
                  <a:pt x="3814" y="1591"/>
                  <a:pt x="3814" y="1694"/>
                </a:cubicBezTo>
                <a:cubicBezTo>
                  <a:pt x="3814" y="1762"/>
                  <a:pt x="3819" y="1829"/>
                  <a:pt x="3821" y="1897"/>
                </a:cubicBezTo>
              </a:path>
              <a:path w="7147" h="2003" extrusionOk="0">
                <a:moveTo>
                  <a:pt x="3611" y="1290"/>
                </a:moveTo>
                <a:cubicBezTo>
                  <a:pt x="3592" y="1261"/>
                  <a:pt x="3586" y="1256"/>
                  <a:pt x="3583" y="1234"/>
                </a:cubicBezTo>
                <a:cubicBezTo>
                  <a:pt x="3655" y="1198"/>
                  <a:pt x="3728" y="1202"/>
                  <a:pt x="3810" y="1188"/>
                </a:cubicBezTo>
                <a:cubicBezTo>
                  <a:pt x="3950" y="1165"/>
                  <a:pt x="4091" y="1139"/>
                  <a:pt x="4230" y="1111"/>
                </a:cubicBezTo>
                <a:cubicBezTo>
                  <a:pt x="4270" y="1103"/>
                  <a:pt x="4310" y="1094"/>
                  <a:pt x="4350" y="1086"/>
                </a:cubicBezTo>
              </a:path>
              <a:path w="7147" h="2003" extrusionOk="0">
                <a:moveTo>
                  <a:pt x="6084" y="1330"/>
                </a:moveTo>
                <a:cubicBezTo>
                  <a:pt x="6085" y="1394"/>
                  <a:pt x="6026" y="1370"/>
                  <a:pt x="5957" y="1369"/>
                </a:cubicBezTo>
                <a:cubicBezTo>
                  <a:pt x="5909" y="1368"/>
                  <a:pt x="5812" y="1354"/>
                  <a:pt x="5773" y="1393"/>
                </a:cubicBezTo>
                <a:cubicBezTo>
                  <a:pt x="5771" y="1400"/>
                  <a:pt x="5769" y="1407"/>
                  <a:pt x="5767" y="1414"/>
                </a:cubicBezTo>
                <a:cubicBezTo>
                  <a:pt x="5819" y="1473"/>
                  <a:pt x="5883" y="1502"/>
                  <a:pt x="5952" y="1540"/>
                </a:cubicBezTo>
                <a:cubicBezTo>
                  <a:pt x="6029" y="1582"/>
                  <a:pt x="6128" y="1621"/>
                  <a:pt x="6181" y="1694"/>
                </a:cubicBezTo>
                <a:cubicBezTo>
                  <a:pt x="6221" y="1750"/>
                  <a:pt x="6167" y="1791"/>
                  <a:pt x="6123" y="1816"/>
                </a:cubicBezTo>
                <a:cubicBezTo>
                  <a:pt x="6068" y="1847"/>
                  <a:pt x="5984" y="1873"/>
                  <a:pt x="5920" y="1856"/>
                </a:cubicBezTo>
                <a:cubicBezTo>
                  <a:pt x="5863" y="1841"/>
                  <a:pt x="5861" y="1805"/>
                  <a:pt x="5844" y="1758"/>
                </a:cubicBezTo>
              </a:path>
              <a:path w="7147" h="2003" extrusionOk="0">
                <a:moveTo>
                  <a:pt x="6157" y="1037"/>
                </a:moveTo>
                <a:cubicBezTo>
                  <a:pt x="6195" y="993"/>
                  <a:pt x="6263" y="881"/>
                  <a:pt x="6337" y="898"/>
                </a:cubicBezTo>
                <a:cubicBezTo>
                  <a:pt x="6407" y="915"/>
                  <a:pt x="6422" y="1060"/>
                  <a:pt x="6427" y="1110"/>
                </a:cubicBezTo>
                <a:cubicBezTo>
                  <a:pt x="6453" y="1352"/>
                  <a:pt x="6378" y="1613"/>
                  <a:pt x="6426" y="1850"/>
                </a:cubicBezTo>
                <a:cubicBezTo>
                  <a:pt x="6429" y="1857"/>
                  <a:pt x="6433" y="1865"/>
                  <a:pt x="6436" y="1872"/>
                </a:cubicBezTo>
                <a:cubicBezTo>
                  <a:pt x="6489" y="1840"/>
                  <a:pt x="6504" y="1801"/>
                  <a:pt x="6534" y="1745"/>
                </a:cubicBezTo>
                <a:cubicBezTo>
                  <a:pt x="6559" y="1698"/>
                  <a:pt x="6581" y="1664"/>
                  <a:pt x="6615" y="1626"/>
                </a:cubicBezTo>
                <a:cubicBezTo>
                  <a:pt x="6657" y="1662"/>
                  <a:pt x="6657" y="1686"/>
                  <a:pt x="6673" y="1739"/>
                </a:cubicBezTo>
                <a:cubicBezTo>
                  <a:pt x="6689" y="1792"/>
                  <a:pt x="6707" y="1811"/>
                  <a:pt x="6756" y="1830"/>
                </a:cubicBezTo>
              </a:path>
              <a:path w="7147" h="2003" extrusionOk="0">
                <a:moveTo>
                  <a:pt x="7055" y="1737"/>
                </a:moveTo>
                <a:cubicBezTo>
                  <a:pt x="7098" y="1737"/>
                  <a:pt x="7109" y="1743"/>
                  <a:pt x="7146" y="1721"/>
                </a:cubicBezTo>
              </a:path>
            </a:pathLst>
          </a:custGeom>
          <a:noFill/>
          <a:ln w="34925" cap="rnd">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902" name="Ink 8"/>
          <p:cNvSpPr>
            <a:spLocks noRot="1" noChangeAspect="1" noEditPoints="1" noChangeArrowheads="1" noChangeShapeType="1" noTextEdit="1"/>
          </p:cNvSpPr>
          <p:nvPr/>
        </p:nvSpPr>
        <p:spPr bwMode="auto">
          <a:xfrm>
            <a:off x="4991100" y="4113213"/>
            <a:ext cx="395288" cy="41275"/>
          </a:xfrm>
          <a:custGeom>
            <a:avLst/>
            <a:gdLst>
              <a:gd name="T0" fmla="*/ 2147483647 w 1097"/>
              <a:gd name="T1" fmla="*/ 2147483647 h 116"/>
              <a:gd name="T2" fmla="*/ 0 w 1097"/>
              <a:gd name="T3" fmla="*/ 2147483647 h 116"/>
              <a:gd name="T4" fmla="*/ 2147483647 w 1097"/>
              <a:gd name="T5" fmla="*/ 0 h 116"/>
              <a:gd name="T6" fmla="*/ 2147483647 w 1097"/>
              <a:gd name="T7" fmla="*/ 2147483647 h 116"/>
              <a:gd name="T8" fmla="*/ 2147483647 w 1097"/>
              <a:gd name="T9" fmla="*/ 2147483647 h 116"/>
              <a:gd name="T10" fmla="*/ 2147483647 w 1097"/>
              <a:gd name="T11" fmla="*/ 2147483647 h 116"/>
              <a:gd name="T12" fmla="*/ 2147483647 w 1097"/>
              <a:gd name="T13" fmla="*/ 2147483647 h 116"/>
              <a:gd name="T14" fmla="*/ 2147483647 w 1097"/>
              <a:gd name="T15" fmla="*/ 2147483647 h 116"/>
              <a:gd name="T16" fmla="*/ 2147483647 w 1097"/>
              <a:gd name="T17" fmla="*/ 2147483647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7"/>
              <a:gd name="T28" fmla="*/ 0 h 116"/>
              <a:gd name="T29" fmla="*/ 1097 w 1097"/>
              <a:gd name="T30" fmla="*/ 116 h 1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7" h="116" extrusionOk="0">
                <a:moveTo>
                  <a:pt x="44" y="76"/>
                </a:moveTo>
                <a:cubicBezTo>
                  <a:pt x="18" y="60"/>
                  <a:pt x="9" y="56"/>
                  <a:pt x="0" y="36"/>
                </a:cubicBezTo>
                <a:cubicBezTo>
                  <a:pt x="19" y="11"/>
                  <a:pt x="35" y="3"/>
                  <a:pt x="69" y="0"/>
                </a:cubicBezTo>
                <a:cubicBezTo>
                  <a:pt x="106" y="-3"/>
                  <a:pt x="148" y="15"/>
                  <a:pt x="184" y="22"/>
                </a:cubicBezTo>
                <a:cubicBezTo>
                  <a:pt x="252" y="34"/>
                  <a:pt x="319" y="45"/>
                  <a:pt x="387" y="53"/>
                </a:cubicBezTo>
                <a:cubicBezTo>
                  <a:pt x="478" y="64"/>
                  <a:pt x="568" y="67"/>
                  <a:pt x="659" y="75"/>
                </a:cubicBezTo>
                <a:cubicBezTo>
                  <a:pt x="735" y="82"/>
                  <a:pt x="810" y="86"/>
                  <a:pt x="886" y="92"/>
                </a:cubicBezTo>
                <a:cubicBezTo>
                  <a:pt x="938" y="96"/>
                  <a:pt x="1007" y="117"/>
                  <a:pt x="1058" y="115"/>
                </a:cubicBezTo>
                <a:cubicBezTo>
                  <a:pt x="1079" y="108"/>
                  <a:pt x="1086" y="104"/>
                  <a:pt x="1096" y="91"/>
                </a:cubicBezTo>
              </a:path>
            </a:pathLst>
          </a:custGeom>
          <a:noFill/>
          <a:ln w="34925" cap="rnd">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903" name="Ink 9"/>
          <p:cNvSpPr>
            <a:spLocks noRot="1" noChangeAspect="1" noEditPoints="1" noChangeArrowheads="1" noChangeShapeType="1" noTextEdit="1"/>
          </p:cNvSpPr>
          <p:nvPr/>
        </p:nvSpPr>
        <p:spPr bwMode="auto">
          <a:xfrm>
            <a:off x="1146175" y="819150"/>
            <a:ext cx="923925" cy="550863"/>
          </a:xfrm>
          <a:custGeom>
            <a:avLst/>
            <a:gdLst>
              <a:gd name="T0" fmla="*/ 2147483647 w 2565"/>
              <a:gd name="T1" fmla="*/ 2147483647 h 1532"/>
              <a:gd name="T2" fmla="*/ 2147483647 w 2565"/>
              <a:gd name="T3" fmla="*/ 2147483647 h 1532"/>
              <a:gd name="T4" fmla="*/ 2147483647 w 2565"/>
              <a:gd name="T5" fmla="*/ 2147483647 h 1532"/>
              <a:gd name="T6" fmla="*/ 2147483647 w 2565"/>
              <a:gd name="T7" fmla="*/ 2147483647 h 1532"/>
              <a:gd name="T8" fmla="*/ 2147483647 w 2565"/>
              <a:gd name="T9" fmla="*/ 2147483647 h 1532"/>
              <a:gd name="T10" fmla="*/ 2147483647 w 2565"/>
              <a:gd name="T11" fmla="*/ 2147483647 h 1532"/>
              <a:gd name="T12" fmla="*/ 2147483647 w 2565"/>
              <a:gd name="T13" fmla="*/ 2147483647 h 1532"/>
              <a:gd name="T14" fmla="*/ 2147483647 w 2565"/>
              <a:gd name="T15" fmla="*/ 2147483647 h 1532"/>
              <a:gd name="T16" fmla="*/ 2147483647 w 2565"/>
              <a:gd name="T17" fmla="*/ 2147483647 h 1532"/>
              <a:gd name="T18" fmla="*/ 2147483647 w 2565"/>
              <a:gd name="T19" fmla="*/ 2147483647 h 1532"/>
              <a:gd name="T20" fmla="*/ 2147483647 w 2565"/>
              <a:gd name="T21" fmla="*/ 2147483647 h 1532"/>
              <a:gd name="T22" fmla="*/ 2147483647 w 2565"/>
              <a:gd name="T23" fmla="*/ 2147483647 h 1532"/>
              <a:gd name="T24" fmla="*/ 2147483647 w 2565"/>
              <a:gd name="T25" fmla="*/ 2147483647 h 1532"/>
              <a:gd name="T26" fmla="*/ 2147483647 w 2565"/>
              <a:gd name="T27" fmla="*/ 2147483647 h 1532"/>
              <a:gd name="T28" fmla="*/ 2147483647 w 2565"/>
              <a:gd name="T29" fmla="*/ 2147483647 h 1532"/>
              <a:gd name="T30" fmla="*/ 2147483647 w 2565"/>
              <a:gd name="T31" fmla="*/ 2147483647 h 1532"/>
              <a:gd name="T32" fmla="*/ 2147483647 w 2565"/>
              <a:gd name="T33" fmla="*/ 2147483647 h 1532"/>
              <a:gd name="T34" fmla="*/ 2147483647 w 2565"/>
              <a:gd name="T35" fmla="*/ 2147483647 h 1532"/>
              <a:gd name="T36" fmla="*/ 2147483647 w 2565"/>
              <a:gd name="T37" fmla="*/ 2147483647 h 1532"/>
              <a:gd name="T38" fmla="*/ 2147483647 w 2565"/>
              <a:gd name="T39" fmla="*/ 2147483647 h 1532"/>
              <a:gd name="T40" fmla="*/ 2147483647 w 2565"/>
              <a:gd name="T41" fmla="*/ 2147483647 h 1532"/>
              <a:gd name="T42" fmla="*/ 2147483647 w 2565"/>
              <a:gd name="T43" fmla="*/ 2147483647 h 1532"/>
              <a:gd name="T44" fmla="*/ 2147483647 w 2565"/>
              <a:gd name="T45" fmla="*/ 0 h 1532"/>
              <a:gd name="T46" fmla="*/ 2147483647 w 2565"/>
              <a:gd name="T47" fmla="*/ 2147483647 h 1532"/>
              <a:gd name="T48" fmla="*/ 2147483647 w 2565"/>
              <a:gd name="T49" fmla="*/ 2147483647 h 1532"/>
              <a:gd name="T50" fmla="*/ 2147483647 w 2565"/>
              <a:gd name="T51" fmla="*/ 2147483647 h 1532"/>
              <a:gd name="T52" fmla="*/ 2147483647 w 2565"/>
              <a:gd name="T53" fmla="*/ 2147483647 h 1532"/>
              <a:gd name="T54" fmla="*/ 2147483647 w 2565"/>
              <a:gd name="T55" fmla="*/ 2147483647 h 1532"/>
              <a:gd name="T56" fmla="*/ 2147483647 w 2565"/>
              <a:gd name="T57" fmla="*/ 2147483647 h 1532"/>
              <a:gd name="T58" fmla="*/ 2147483647 w 2565"/>
              <a:gd name="T59" fmla="*/ 2147483647 h 1532"/>
              <a:gd name="T60" fmla="*/ 2147483647 w 2565"/>
              <a:gd name="T61" fmla="*/ 2147483647 h 1532"/>
              <a:gd name="T62" fmla="*/ 2147483647 w 2565"/>
              <a:gd name="T63" fmla="*/ 2147483647 h 1532"/>
              <a:gd name="T64" fmla="*/ 2147483647 w 2565"/>
              <a:gd name="T65" fmla="*/ 2147483647 h 1532"/>
              <a:gd name="T66" fmla="*/ 2147483647 w 2565"/>
              <a:gd name="T67" fmla="*/ 2147483647 h 1532"/>
              <a:gd name="T68" fmla="*/ 2147483647 w 2565"/>
              <a:gd name="T69" fmla="*/ 2147483647 h 1532"/>
              <a:gd name="T70" fmla="*/ 2147483647 w 2565"/>
              <a:gd name="T71" fmla="*/ 2147483647 h 1532"/>
              <a:gd name="T72" fmla="*/ 2147483647 w 2565"/>
              <a:gd name="T73" fmla="*/ 2147483647 h 15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65"/>
              <a:gd name="T112" fmla="*/ 0 h 1532"/>
              <a:gd name="T113" fmla="*/ 2565 w 2565"/>
              <a:gd name="T114" fmla="*/ 1532 h 15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65" h="1532" extrusionOk="0">
                <a:moveTo>
                  <a:pt x="549" y="645"/>
                </a:moveTo>
                <a:cubicBezTo>
                  <a:pt x="538" y="608"/>
                  <a:pt x="531" y="552"/>
                  <a:pt x="511" y="519"/>
                </a:cubicBezTo>
                <a:cubicBezTo>
                  <a:pt x="505" y="513"/>
                  <a:pt x="499" y="508"/>
                  <a:pt x="493" y="502"/>
                </a:cubicBezTo>
                <a:cubicBezTo>
                  <a:pt x="520" y="581"/>
                  <a:pt x="541" y="662"/>
                  <a:pt x="567" y="742"/>
                </a:cubicBezTo>
                <a:cubicBezTo>
                  <a:pt x="609" y="875"/>
                  <a:pt x="662" y="1004"/>
                  <a:pt x="702" y="1137"/>
                </a:cubicBezTo>
                <a:cubicBezTo>
                  <a:pt x="718" y="1191"/>
                  <a:pt x="740" y="1255"/>
                  <a:pt x="695" y="1301"/>
                </a:cubicBezTo>
                <a:cubicBezTo>
                  <a:pt x="651" y="1345"/>
                  <a:pt x="561" y="1345"/>
                  <a:pt x="505" y="1347"/>
                </a:cubicBezTo>
                <a:cubicBezTo>
                  <a:pt x="422" y="1350"/>
                  <a:pt x="337" y="1343"/>
                  <a:pt x="255" y="1335"/>
                </a:cubicBezTo>
                <a:cubicBezTo>
                  <a:pt x="207" y="1330"/>
                  <a:pt x="128" y="1325"/>
                  <a:pt x="89" y="1291"/>
                </a:cubicBezTo>
                <a:cubicBezTo>
                  <a:pt x="47" y="1254"/>
                  <a:pt x="52" y="1181"/>
                  <a:pt x="47" y="1132"/>
                </a:cubicBezTo>
              </a:path>
              <a:path w="2565" h="1532" extrusionOk="0">
                <a:moveTo>
                  <a:pt x="2" y="759"/>
                </a:moveTo>
                <a:cubicBezTo>
                  <a:pt x="8" y="697"/>
                  <a:pt x="-5" y="663"/>
                  <a:pt x="56" y="625"/>
                </a:cubicBezTo>
                <a:cubicBezTo>
                  <a:pt x="146" y="569"/>
                  <a:pt x="276" y="553"/>
                  <a:pt x="376" y="523"/>
                </a:cubicBezTo>
                <a:cubicBezTo>
                  <a:pt x="695" y="428"/>
                  <a:pt x="1033" y="330"/>
                  <a:pt x="1304" y="130"/>
                </a:cubicBezTo>
                <a:cubicBezTo>
                  <a:pt x="1344" y="100"/>
                  <a:pt x="1353" y="78"/>
                  <a:pt x="1367" y="37"/>
                </a:cubicBezTo>
                <a:cubicBezTo>
                  <a:pt x="1367" y="30"/>
                  <a:pt x="1368" y="22"/>
                  <a:pt x="1368" y="15"/>
                </a:cubicBezTo>
                <a:cubicBezTo>
                  <a:pt x="1354" y="63"/>
                  <a:pt x="1340" y="110"/>
                  <a:pt x="1335" y="161"/>
                </a:cubicBezTo>
                <a:cubicBezTo>
                  <a:pt x="1325" y="270"/>
                  <a:pt x="1308" y="380"/>
                  <a:pt x="1303" y="490"/>
                </a:cubicBezTo>
                <a:cubicBezTo>
                  <a:pt x="1297" y="625"/>
                  <a:pt x="1298" y="762"/>
                  <a:pt x="1300" y="897"/>
                </a:cubicBezTo>
                <a:cubicBezTo>
                  <a:pt x="1301" y="972"/>
                  <a:pt x="1264" y="1270"/>
                  <a:pt x="1317" y="1332"/>
                </a:cubicBezTo>
                <a:cubicBezTo>
                  <a:pt x="1340" y="1359"/>
                  <a:pt x="1337" y="1286"/>
                  <a:pt x="1345" y="1255"/>
                </a:cubicBezTo>
              </a:path>
              <a:path w="2565" h="1532" extrusionOk="0">
                <a:moveTo>
                  <a:pt x="1765" y="121"/>
                </a:moveTo>
                <a:cubicBezTo>
                  <a:pt x="1823" y="71"/>
                  <a:pt x="1893" y="-12"/>
                  <a:pt x="1980" y="0"/>
                </a:cubicBezTo>
                <a:cubicBezTo>
                  <a:pt x="1993" y="5"/>
                  <a:pt x="2006" y="10"/>
                  <a:pt x="2019" y="15"/>
                </a:cubicBezTo>
                <a:cubicBezTo>
                  <a:pt x="2021" y="111"/>
                  <a:pt x="1985" y="176"/>
                  <a:pt x="1928" y="255"/>
                </a:cubicBezTo>
                <a:cubicBezTo>
                  <a:pt x="1843" y="373"/>
                  <a:pt x="1741" y="477"/>
                  <a:pt x="1652" y="591"/>
                </a:cubicBezTo>
                <a:cubicBezTo>
                  <a:pt x="1598" y="661"/>
                  <a:pt x="1520" y="756"/>
                  <a:pt x="1569" y="849"/>
                </a:cubicBezTo>
                <a:cubicBezTo>
                  <a:pt x="1615" y="936"/>
                  <a:pt x="1738" y="978"/>
                  <a:pt x="1824" y="1005"/>
                </a:cubicBezTo>
                <a:cubicBezTo>
                  <a:pt x="1941" y="1042"/>
                  <a:pt x="2061" y="1056"/>
                  <a:pt x="2182" y="1070"/>
                </a:cubicBezTo>
                <a:cubicBezTo>
                  <a:pt x="2264" y="1080"/>
                  <a:pt x="2346" y="1083"/>
                  <a:pt x="2428" y="1069"/>
                </a:cubicBezTo>
                <a:cubicBezTo>
                  <a:pt x="2463" y="1061"/>
                  <a:pt x="2474" y="1059"/>
                  <a:pt x="2495" y="1049"/>
                </a:cubicBezTo>
              </a:path>
              <a:path w="2565" h="1532" extrusionOk="0">
                <a:moveTo>
                  <a:pt x="1308" y="1459"/>
                </a:moveTo>
                <a:cubicBezTo>
                  <a:pt x="1283" y="1475"/>
                  <a:pt x="1232" y="1525"/>
                  <a:pt x="1202" y="1531"/>
                </a:cubicBezTo>
                <a:cubicBezTo>
                  <a:pt x="1099" y="1553"/>
                  <a:pt x="1237" y="1454"/>
                  <a:pt x="1254" y="1443"/>
                </a:cubicBezTo>
              </a:path>
              <a:path w="2565" h="1532" extrusionOk="0">
                <a:moveTo>
                  <a:pt x="2436" y="1187"/>
                </a:moveTo>
                <a:cubicBezTo>
                  <a:pt x="2490" y="1229"/>
                  <a:pt x="2540" y="1267"/>
                  <a:pt x="2560" y="1337"/>
                </a:cubicBezTo>
                <a:cubicBezTo>
                  <a:pt x="2572" y="1377"/>
                  <a:pt x="2551" y="1403"/>
                  <a:pt x="2526" y="1429"/>
                </a:cubicBezTo>
              </a:path>
            </a:pathLst>
          </a:custGeom>
          <a:noFill/>
          <a:ln w="34925" cap="rnd">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904" name="Ink 10"/>
          <p:cNvSpPr>
            <a:spLocks noRot="1" noChangeAspect="1" noEditPoints="1" noChangeArrowheads="1" noChangeShapeType="1" noTextEdit="1"/>
          </p:cNvSpPr>
          <p:nvPr/>
        </p:nvSpPr>
        <p:spPr bwMode="auto">
          <a:xfrm>
            <a:off x="2824163" y="703263"/>
            <a:ext cx="1173162" cy="838200"/>
          </a:xfrm>
          <a:custGeom>
            <a:avLst/>
            <a:gdLst>
              <a:gd name="T0" fmla="*/ 2147483647 w 3259"/>
              <a:gd name="T1" fmla="*/ 2147483647 h 2326"/>
              <a:gd name="T2" fmla="*/ 2147483647 w 3259"/>
              <a:gd name="T3" fmla="*/ 2147483647 h 2326"/>
              <a:gd name="T4" fmla="*/ 2147483647 w 3259"/>
              <a:gd name="T5" fmla="*/ 2147483647 h 2326"/>
              <a:gd name="T6" fmla="*/ 2147483647 w 3259"/>
              <a:gd name="T7" fmla="*/ 2147483647 h 2326"/>
              <a:gd name="T8" fmla="*/ 2147483647 w 3259"/>
              <a:gd name="T9" fmla="*/ 2147483647 h 2326"/>
              <a:gd name="T10" fmla="*/ 2147483647 w 3259"/>
              <a:gd name="T11" fmla="*/ 2147483647 h 2326"/>
              <a:gd name="T12" fmla="*/ 2147483647 w 3259"/>
              <a:gd name="T13" fmla="*/ 2147483647 h 2326"/>
              <a:gd name="T14" fmla="*/ 2147483647 w 3259"/>
              <a:gd name="T15" fmla="*/ 2147483647 h 2326"/>
              <a:gd name="T16" fmla="*/ 2147483647 w 3259"/>
              <a:gd name="T17" fmla="*/ 2147483647 h 2326"/>
              <a:gd name="T18" fmla="*/ 2147483647 w 3259"/>
              <a:gd name="T19" fmla="*/ 2147483647 h 2326"/>
              <a:gd name="T20" fmla="*/ 2147483647 w 3259"/>
              <a:gd name="T21" fmla="*/ 2147483647 h 2326"/>
              <a:gd name="T22" fmla="*/ 2147483647 w 3259"/>
              <a:gd name="T23" fmla="*/ 2147483647 h 2326"/>
              <a:gd name="T24" fmla="*/ 2147483647 w 3259"/>
              <a:gd name="T25" fmla="*/ 2147483647 h 2326"/>
              <a:gd name="T26" fmla="*/ 2147483647 w 3259"/>
              <a:gd name="T27" fmla="*/ 2147483647 h 2326"/>
              <a:gd name="T28" fmla="*/ 2147483647 w 3259"/>
              <a:gd name="T29" fmla="*/ 2147483647 h 2326"/>
              <a:gd name="T30" fmla="*/ 2147483647 w 3259"/>
              <a:gd name="T31" fmla="*/ 2147483647 h 2326"/>
              <a:gd name="T32" fmla="*/ 2147483647 w 3259"/>
              <a:gd name="T33" fmla="*/ 2147483647 h 2326"/>
              <a:gd name="T34" fmla="*/ 2147483647 w 3259"/>
              <a:gd name="T35" fmla="*/ 2147483647 h 2326"/>
              <a:gd name="T36" fmla="*/ 2147483647 w 3259"/>
              <a:gd name="T37" fmla="*/ 2147483647 h 2326"/>
              <a:gd name="T38" fmla="*/ 2147483647 w 3259"/>
              <a:gd name="T39" fmla="*/ 2147483647 h 2326"/>
              <a:gd name="T40" fmla="*/ 2147483647 w 3259"/>
              <a:gd name="T41" fmla="*/ 2147483647 h 2326"/>
              <a:gd name="T42" fmla="*/ 2147483647 w 3259"/>
              <a:gd name="T43" fmla="*/ 2147483647 h 2326"/>
              <a:gd name="T44" fmla="*/ 2147483647 w 3259"/>
              <a:gd name="T45" fmla="*/ 2147483647 h 2326"/>
              <a:gd name="T46" fmla="*/ 2147483647 w 3259"/>
              <a:gd name="T47" fmla="*/ 2147483647 h 2326"/>
              <a:gd name="T48" fmla="*/ 2147483647 w 3259"/>
              <a:gd name="T49" fmla="*/ 2147483647 h 2326"/>
              <a:gd name="T50" fmla="*/ 2147483647 w 3259"/>
              <a:gd name="T51" fmla="*/ 2147483647 h 2326"/>
              <a:gd name="T52" fmla="*/ 2147483647 w 3259"/>
              <a:gd name="T53" fmla="*/ 2147483647 h 2326"/>
              <a:gd name="T54" fmla="*/ 2147483647 w 3259"/>
              <a:gd name="T55" fmla="*/ 2147483647 h 2326"/>
              <a:gd name="T56" fmla="*/ 2147483647 w 3259"/>
              <a:gd name="T57" fmla="*/ 2147483647 h 2326"/>
              <a:gd name="T58" fmla="*/ 2147483647 w 3259"/>
              <a:gd name="T59" fmla="*/ 2147483647 h 2326"/>
              <a:gd name="T60" fmla="*/ 2147483647 w 3259"/>
              <a:gd name="T61" fmla="*/ 2147483647 h 2326"/>
              <a:gd name="T62" fmla="*/ 2147483647 w 3259"/>
              <a:gd name="T63" fmla="*/ 2147483647 h 2326"/>
              <a:gd name="T64" fmla="*/ 2147483647 w 3259"/>
              <a:gd name="T65" fmla="*/ 2147483647 h 2326"/>
              <a:gd name="T66" fmla="*/ 2147483647 w 3259"/>
              <a:gd name="T67" fmla="*/ 2147483647 h 2326"/>
              <a:gd name="T68" fmla="*/ 2147483647 w 3259"/>
              <a:gd name="T69" fmla="*/ 2147483647 h 2326"/>
              <a:gd name="T70" fmla="*/ 2147483647 w 3259"/>
              <a:gd name="T71" fmla="*/ 2147483647 h 2326"/>
              <a:gd name="T72" fmla="*/ 2147483647 w 3259"/>
              <a:gd name="T73" fmla="*/ 2147483647 h 2326"/>
              <a:gd name="T74" fmla="*/ 2147483647 w 3259"/>
              <a:gd name="T75" fmla="*/ 2147483647 h 2326"/>
              <a:gd name="T76" fmla="*/ 2147483647 w 3259"/>
              <a:gd name="T77" fmla="*/ 2147483647 h 2326"/>
              <a:gd name="T78" fmla="*/ 2147483647 w 3259"/>
              <a:gd name="T79" fmla="*/ 2147483647 h 2326"/>
              <a:gd name="T80" fmla="*/ 2147483647 w 3259"/>
              <a:gd name="T81" fmla="*/ 2147483647 h 2326"/>
              <a:gd name="T82" fmla="*/ 2147483647 w 3259"/>
              <a:gd name="T83" fmla="*/ 2147483647 h 2326"/>
              <a:gd name="T84" fmla="*/ 2147483647 w 3259"/>
              <a:gd name="T85" fmla="*/ 2147483647 h 2326"/>
              <a:gd name="T86" fmla="*/ 2147483647 w 3259"/>
              <a:gd name="T87" fmla="*/ 2147483647 h 2326"/>
              <a:gd name="T88" fmla="*/ 2147483647 w 3259"/>
              <a:gd name="T89" fmla="*/ 2147483647 h 2326"/>
              <a:gd name="T90" fmla="*/ 2147483647 w 3259"/>
              <a:gd name="T91" fmla="*/ 2147483647 h 2326"/>
              <a:gd name="T92" fmla="*/ 2147483647 w 3259"/>
              <a:gd name="T93" fmla="*/ 2147483647 h 2326"/>
              <a:gd name="T94" fmla="*/ 2147483647 w 3259"/>
              <a:gd name="T95" fmla="*/ 2147483647 h 2326"/>
              <a:gd name="T96" fmla="*/ 2147483647 w 3259"/>
              <a:gd name="T97" fmla="*/ 2147483647 h 2326"/>
              <a:gd name="T98" fmla="*/ 2147483647 w 3259"/>
              <a:gd name="T99" fmla="*/ 2147483647 h 2326"/>
              <a:gd name="T100" fmla="*/ 2147483647 w 3259"/>
              <a:gd name="T101" fmla="*/ 2147483647 h 23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59"/>
              <a:gd name="T154" fmla="*/ 0 h 2326"/>
              <a:gd name="T155" fmla="*/ 3259 w 3259"/>
              <a:gd name="T156" fmla="*/ 2326 h 232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59" h="2326" extrusionOk="0">
                <a:moveTo>
                  <a:pt x="815" y="913"/>
                </a:moveTo>
                <a:cubicBezTo>
                  <a:pt x="781" y="935"/>
                  <a:pt x="790" y="981"/>
                  <a:pt x="794" y="1023"/>
                </a:cubicBezTo>
                <a:cubicBezTo>
                  <a:pt x="802" y="1102"/>
                  <a:pt x="817" y="1181"/>
                  <a:pt x="834" y="1258"/>
                </a:cubicBezTo>
                <a:cubicBezTo>
                  <a:pt x="851" y="1335"/>
                  <a:pt x="870" y="1412"/>
                  <a:pt x="893" y="1488"/>
                </a:cubicBezTo>
                <a:cubicBezTo>
                  <a:pt x="909" y="1539"/>
                  <a:pt x="911" y="1567"/>
                  <a:pt x="954" y="1591"/>
                </a:cubicBezTo>
                <a:cubicBezTo>
                  <a:pt x="971" y="1541"/>
                  <a:pt x="990" y="1495"/>
                  <a:pt x="1003" y="1443"/>
                </a:cubicBezTo>
                <a:cubicBezTo>
                  <a:pt x="1019" y="1372"/>
                  <a:pt x="1024" y="1346"/>
                  <a:pt x="1029" y="1297"/>
                </a:cubicBezTo>
              </a:path>
              <a:path w="3259" h="2326" extrusionOk="0">
                <a:moveTo>
                  <a:pt x="1048" y="826"/>
                </a:moveTo>
                <a:cubicBezTo>
                  <a:pt x="1068" y="805"/>
                  <a:pt x="1074" y="902"/>
                  <a:pt x="1081" y="941"/>
                </a:cubicBezTo>
                <a:cubicBezTo>
                  <a:pt x="1100" y="1044"/>
                  <a:pt x="1118" y="1147"/>
                  <a:pt x="1135" y="1251"/>
                </a:cubicBezTo>
                <a:cubicBezTo>
                  <a:pt x="1149" y="1339"/>
                  <a:pt x="1166" y="1425"/>
                  <a:pt x="1188" y="1511"/>
                </a:cubicBezTo>
                <a:cubicBezTo>
                  <a:pt x="1198" y="1549"/>
                  <a:pt x="1209" y="1584"/>
                  <a:pt x="1226" y="1619"/>
                </a:cubicBezTo>
                <a:cubicBezTo>
                  <a:pt x="1224" y="1578"/>
                  <a:pt x="1214" y="1546"/>
                  <a:pt x="1194" y="1510"/>
                </a:cubicBezTo>
                <a:cubicBezTo>
                  <a:pt x="1187" y="1498"/>
                  <a:pt x="1179" y="1486"/>
                  <a:pt x="1172" y="1474"/>
                </a:cubicBezTo>
              </a:path>
              <a:path w="3259" h="2326" extrusionOk="0">
                <a:moveTo>
                  <a:pt x="619" y="1349"/>
                </a:moveTo>
                <a:cubicBezTo>
                  <a:pt x="578" y="1357"/>
                  <a:pt x="569" y="1358"/>
                  <a:pt x="545" y="1367"/>
                </a:cubicBezTo>
                <a:cubicBezTo>
                  <a:pt x="625" y="1347"/>
                  <a:pt x="703" y="1319"/>
                  <a:pt x="781" y="1291"/>
                </a:cubicBezTo>
                <a:cubicBezTo>
                  <a:pt x="899" y="1249"/>
                  <a:pt x="1013" y="1204"/>
                  <a:pt x="1124" y="1147"/>
                </a:cubicBezTo>
                <a:cubicBezTo>
                  <a:pt x="1199" y="1108"/>
                  <a:pt x="1275" y="1067"/>
                  <a:pt x="1343" y="1016"/>
                </a:cubicBezTo>
                <a:cubicBezTo>
                  <a:pt x="1410" y="966"/>
                  <a:pt x="1377" y="989"/>
                  <a:pt x="1332" y="1024"/>
                </a:cubicBezTo>
              </a:path>
              <a:path w="3259" h="2326" extrusionOk="0">
                <a:moveTo>
                  <a:pt x="704" y="1691"/>
                </a:moveTo>
                <a:cubicBezTo>
                  <a:pt x="757" y="1697"/>
                  <a:pt x="817" y="1686"/>
                  <a:pt x="867" y="1666"/>
                </a:cubicBezTo>
                <a:cubicBezTo>
                  <a:pt x="950" y="1633"/>
                  <a:pt x="1031" y="1591"/>
                  <a:pt x="1114" y="1556"/>
                </a:cubicBezTo>
                <a:cubicBezTo>
                  <a:pt x="1171" y="1532"/>
                  <a:pt x="1226" y="1507"/>
                  <a:pt x="1279" y="1476"/>
                </a:cubicBezTo>
                <a:cubicBezTo>
                  <a:pt x="1322" y="1451"/>
                  <a:pt x="1367" y="1437"/>
                  <a:pt x="1410" y="1413"/>
                </a:cubicBezTo>
                <a:cubicBezTo>
                  <a:pt x="1444" y="1393"/>
                  <a:pt x="1457" y="1385"/>
                  <a:pt x="1479" y="1368"/>
                </a:cubicBezTo>
              </a:path>
              <a:path w="3259" h="2326" extrusionOk="0">
                <a:moveTo>
                  <a:pt x="1701" y="1078"/>
                </a:moveTo>
                <a:cubicBezTo>
                  <a:pt x="1736" y="1096"/>
                  <a:pt x="1750" y="1036"/>
                  <a:pt x="1771" y="988"/>
                </a:cubicBezTo>
                <a:cubicBezTo>
                  <a:pt x="1798" y="925"/>
                  <a:pt x="1819" y="860"/>
                  <a:pt x="1842" y="796"/>
                </a:cubicBezTo>
                <a:cubicBezTo>
                  <a:pt x="1874" y="706"/>
                  <a:pt x="1902" y="615"/>
                  <a:pt x="1924" y="522"/>
                </a:cubicBezTo>
                <a:cubicBezTo>
                  <a:pt x="1949" y="546"/>
                  <a:pt x="1964" y="565"/>
                  <a:pt x="1982" y="609"/>
                </a:cubicBezTo>
                <a:cubicBezTo>
                  <a:pt x="2011" y="680"/>
                  <a:pt x="2044" y="750"/>
                  <a:pt x="2069" y="823"/>
                </a:cubicBezTo>
                <a:cubicBezTo>
                  <a:pt x="2124" y="986"/>
                  <a:pt x="2162" y="1155"/>
                  <a:pt x="2191" y="1325"/>
                </a:cubicBezTo>
                <a:cubicBezTo>
                  <a:pt x="2198" y="1367"/>
                  <a:pt x="2202" y="1409"/>
                  <a:pt x="2210" y="1451"/>
                </a:cubicBezTo>
                <a:cubicBezTo>
                  <a:pt x="2212" y="1457"/>
                  <a:pt x="2213" y="1463"/>
                  <a:pt x="2215" y="1469"/>
                </a:cubicBezTo>
                <a:cubicBezTo>
                  <a:pt x="2222" y="1418"/>
                  <a:pt x="2230" y="1403"/>
                  <a:pt x="2185" y="1380"/>
                </a:cubicBezTo>
              </a:path>
              <a:path w="3259" h="2326" extrusionOk="0">
                <a:moveTo>
                  <a:pt x="1989" y="1473"/>
                </a:moveTo>
                <a:cubicBezTo>
                  <a:pt x="1960" y="1504"/>
                  <a:pt x="1921" y="1533"/>
                  <a:pt x="1919" y="1578"/>
                </a:cubicBezTo>
                <a:cubicBezTo>
                  <a:pt x="1917" y="1622"/>
                  <a:pt x="1994" y="1616"/>
                  <a:pt x="2020" y="1612"/>
                </a:cubicBezTo>
                <a:cubicBezTo>
                  <a:pt x="2093" y="1600"/>
                  <a:pt x="2172" y="1575"/>
                  <a:pt x="2240" y="1545"/>
                </a:cubicBezTo>
                <a:cubicBezTo>
                  <a:pt x="2305" y="1516"/>
                  <a:pt x="2367" y="1480"/>
                  <a:pt x="2430" y="1447"/>
                </a:cubicBezTo>
                <a:cubicBezTo>
                  <a:pt x="2465" y="1428"/>
                  <a:pt x="2520" y="1408"/>
                  <a:pt x="2550" y="1381"/>
                </a:cubicBezTo>
                <a:cubicBezTo>
                  <a:pt x="2558" y="1371"/>
                  <a:pt x="2566" y="1362"/>
                  <a:pt x="2574" y="1352"/>
                </a:cubicBezTo>
              </a:path>
              <a:path w="3259" h="2326" extrusionOk="0">
                <a:moveTo>
                  <a:pt x="2615" y="637"/>
                </a:moveTo>
                <a:cubicBezTo>
                  <a:pt x="2486" y="365"/>
                  <a:pt x="2319" y="181"/>
                  <a:pt x="2026" y="74"/>
                </a:cubicBezTo>
                <a:cubicBezTo>
                  <a:pt x="1344" y="-175"/>
                  <a:pt x="625" y="205"/>
                  <a:pt x="246" y="777"/>
                </a:cubicBezTo>
                <a:cubicBezTo>
                  <a:pt x="47" y="1077"/>
                  <a:pt x="-93" y="1487"/>
                  <a:pt x="75" y="1831"/>
                </a:cubicBezTo>
                <a:cubicBezTo>
                  <a:pt x="244" y="2176"/>
                  <a:pt x="683" y="2292"/>
                  <a:pt x="1033" y="2320"/>
                </a:cubicBezTo>
                <a:cubicBezTo>
                  <a:pt x="1771" y="2380"/>
                  <a:pt x="2647" y="2083"/>
                  <a:pt x="3078" y="1453"/>
                </a:cubicBezTo>
                <a:cubicBezTo>
                  <a:pt x="3350" y="1055"/>
                  <a:pt x="3313" y="503"/>
                  <a:pt x="2938" y="185"/>
                </a:cubicBezTo>
                <a:cubicBezTo>
                  <a:pt x="2636" y="-71"/>
                  <a:pt x="2295" y="48"/>
                  <a:pt x="2022" y="266"/>
                </a:cubicBezTo>
              </a:path>
            </a:pathLst>
          </a:custGeom>
          <a:noFill/>
          <a:ln w="34925" cap="rnd">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905" name="Ink 11"/>
          <p:cNvSpPr>
            <a:spLocks noRot="1" noChangeAspect="1" noEditPoints="1" noChangeArrowheads="1" noChangeShapeType="1" noTextEdit="1"/>
          </p:cNvSpPr>
          <p:nvPr/>
        </p:nvSpPr>
        <p:spPr bwMode="auto">
          <a:xfrm>
            <a:off x="6005513" y="615950"/>
            <a:ext cx="1528762" cy="769938"/>
          </a:xfrm>
          <a:custGeom>
            <a:avLst/>
            <a:gdLst>
              <a:gd name="T0" fmla="*/ 2147483647 w 4247"/>
              <a:gd name="T1" fmla="*/ 2147483647 h 2138"/>
              <a:gd name="T2" fmla="*/ 2147483647 w 4247"/>
              <a:gd name="T3" fmla="*/ 2147483647 h 2138"/>
              <a:gd name="T4" fmla="*/ 2147483647 w 4247"/>
              <a:gd name="T5" fmla="*/ 2147483647 h 2138"/>
              <a:gd name="T6" fmla="*/ 2147483647 w 4247"/>
              <a:gd name="T7" fmla="*/ 2147483647 h 2138"/>
              <a:gd name="T8" fmla="*/ 2147483647 w 4247"/>
              <a:gd name="T9" fmla="*/ 2147483647 h 2138"/>
              <a:gd name="T10" fmla="*/ 2147483647 w 4247"/>
              <a:gd name="T11" fmla="*/ 2147483647 h 2138"/>
              <a:gd name="T12" fmla="*/ 2147483647 w 4247"/>
              <a:gd name="T13" fmla="*/ 2147483647 h 2138"/>
              <a:gd name="T14" fmla="*/ 2147483647 w 4247"/>
              <a:gd name="T15" fmla="*/ 2147483647 h 2138"/>
              <a:gd name="T16" fmla="*/ 2147483647 w 4247"/>
              <a:gd name="T17" fmla="*/ 2147483647 h 2138"/>
              <a:gd name="T18" fmla="*/ 2147483647 w 4247"/>
              <a:gd name="T19" fmla="*/ 2147483647 h 2138"/>
              <a:gd name="T20" fmla="*/ 2147483647 w 4247"/>
              <a:gd name="T21" fmla="*/ 2147483647 h 2138"/>
              <a:gd name="T22" fmla="*/ 2147483647 w 4247"/>
              <a:gd name="T23" fmla="*/ 2147483647 h 2138"/>
              <a:gd name="T24" fmla="*/ 2147483647 w 4247"/>
              <a:gd name="T25" fmla="*/ 2147483647 h 2138"/>
              <a:gd name="T26" fmla="*/ 2147483647 w 4247"/>
              <a:gd name="T27" fmla="*/ 2147483647 h 2138"/>
              <a:gd name="T28" fmla="*/ 2147483647 w 4247"/>
              <a:gd name="T29" fmla="*/ 2147483647 h 2138"/>
              <a:gd name="T30" fmla="*/ 2147483647 w 4247"/>
              <a:gd name="T31" fmla="*/ 2147483647 h 2138"/>
              <a:gd name="T32" fmla="*/ 2147483647 w 4247"/>
              <a:gd name="T33" fmla="*/ 2147483647 h 2138"/>
              <a:gd name="T34" fmla="*/ 2147483647 w 4247"/>
              <a:gd name="T35" fmla="*/ 2147483647 h 2138"/>
              <a:gd name="T36" fmla="*/ 2147483647 w 4247"/>
              <a:gd name="T37" fmla="*/ 2147483647 h 2138"/>
              <a:gd name="T38" fmla="*/ 2147483647 w 4247"/>
              <a:gd name="T39" fmla="*/ 2147483647 h 2138"/>
              <a:gd name="T40" fmla="*/ 2147483647 w 4247"/>
              <a:gd name="T41" fmla="*/ 2147483647 h 2138"/>
              <a:gd name="T42" fmla="*/ 2147483647 w 4247"/>
              <a:gd name="T43" fmla="*/ 2147483647 h 2138"/>
              <a:gd name="T44" fmla="*/ 2147483647 w 4247"/>
              <a:gd name="T45" fmla="*/ 2147483647 h 2138"/>
              <a:gd name="T46" fmla="*/ 2147483647 w 4247"/>
              <a:gd name="T47" fmla="*/ 2147483647 h 2138"/>
              <a:gd name="T48" fmla="*/ 2147483647 w 4247"/>
              <a:gd name="T49" fmla="*/ 2147483647 h 2138"/>
              <a:gd name="T50" fmla="*/ 2147483647 w 4247"/>
              <a:gd name="T51" fmla="*/ 2147483647 h 2138"/>
              <a:gd name="T52" fmla="*/ 2147483647 w 4247"/>
              <a:gd name="T53" fmla="*/ 2147483647 h 2138"/>
              <a:gd name="T54" fmla="*/ 2147483647 w 4247"/>
              <a:gd name="T55" fmla="*/ 2147483647 h 2138"/>
              <a:gd name="T56" fmla="*/ 2147483647 w 4247"/>
              <a:gd name="T57" fmla="*/ 2147483647 h 2138"/>
              <a:gd name="T58" fmla="*/ 2147483647 w 4247"/>
              <a:gd name="T59" fmla="*/ 2147483647 h 2138"/>
              <a:gd name="T60" fmla="*/ 2147483647 w 4247"/>
              <a:gd name="T61" fmla="*/ 2147483647 h 2138"/>
              <a:gd name="T62" fmla="*/ 2147483647 w 4247"/>
              <a:gd name="T63" fmla="*/ 2147483647 h 2138"/>
              <a:gd name="T64" fmla="*/ 2147483647 w 4247"/>
              <a:gd name="T65" fmla="*/ 2147483647 h 2138"/>
              <a:gd name="T66" fmla="*/ 2147483647 w 4247"/>
              <a:gd name="T67" fmla="*/ 2147483647 h 2138"/>
              <a:gd name="T68" fmla="*/ 2147483647 w 4247"/>
              <a:gd name="T69" fmla="*/ 2147483647 h 2138"/>
              <a:gd name="T70" fmla="*/ 2147483647 w 4247"/>
              <a:gd name="T71" fmla="*/ 2147483647 h 2138"/>
              <a:gd name="T72" fmla="*/ 2147483647 w 4247"/>
              <a:gd name="T73" fmla="*/ 2147483647 h 2138"/>
              <a:gd name="T74" fmla="*/ 2147483647 w 4247"/>
              <a:gd name="T75" fmla="*/ 2147483647 h 2138"/>
              <a:gd name="T76" fmla="*/ 2147483647 w 4247"/>
              <a:gd name="T77" fmla="*/ 2147483647 h 2138"/>
              <a:gd name="T78" fmla="*/ 2147483647 w 4247"/>
              <a:gd name="T79" fmla="*/ 0 h 2138"/>
              <a:gd name="T80" fmla="*/ 2147483647 w 4247"/>
              <a:gd name="T81" fmla="*/ 2147483647 h 2138"/>
              <a:gd name="T82" fmla="*/ 2147483647 w 4247"/>
              <a:gd name="T83" fmla="*/ 2147483647 h 2138"/>
              <a:gd name="T84" fmla="*/ 2147483647 w 4247"/>
              <a:gd name="T85" fmla="*/ 2147483647 h 2138"/>
              <a:gd name="T86" fmla="*/ 2147483647 w 4247"/>
              <a:gd name="T87" fmla="*/ 2147483647 h 2138"/>
              <a:gd name="T88" fmla="*/ 2147483647 w 4247"/>
              <a:gd name="T89" fmla="*/ 2147483647 h 2138"/>
              <a:gd name="T90" fmla="*/ 2147483647 w 4247"/>
              <a:gd name="T91" fmla="*/ 2147483647 h 2138"/>
              <a:gd name="T92" fmla="*/ 2147483647 w 4247"/>
              <a:gd name="T93" fmla="*/ 2147483647 h 2138"/>
              <a:gd name="T94" fmla="*/ 2147483647 w 4247"/>
              <a:gd name="T95" fmla="*/ 2147483647 h 2138"/>
              <a:gd name="T96" fmla="*/ 2147483647 w 4247"/>
              <a:gd name="T97" fmla="*/ 2147483647 h 2138"/>
              <a:gd name="T98" fmla="*/ 2147483647 w 4247"/>
              <a:gd name="T99" fmla="*/ 2147483647 h 2138"/>
              <a:gd name="T100" fmla="*/ 2147483647 w 4247"/>
              <a:gd name="T101" fmla="*/ 2147483647 h 2138"/>
              <a:gd name="T102" fmla="*/ 2147483647 w 4247"/>
              <a:gd name="T103" fmla="*/ 2147483647 h 2138"/>
              <a:gd name="T104" fmla="*/ 2147483647 w 4247"/>
              <a:gd name="T105" fmla="*/ 2147483647 h 2138"/>
              <a:gd name="T106" fmla="*/ 2147483647 w 4247"/>
              <a:gd name="T107" fmla="*/ 2147483647 h 2138"/>
              <a:gd name="T108" fmla="*/ 2147483647 w 4247"/>
              <a:gd name="T109" fmla="*/ 2147483647 h 2138"/>
              <a:gd name="T110" fmla="*/ 2147483647 w 4247"/>
              <a:gd name="T111" fmla="*/ 2147483647 h 2138"/>
              <a:gd name="T112" fmla="*/ 2147483647 w 4247"/>
              <a:gd name="T113" fmla="*/ 2147483647 h 21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247"/>
              <a:gd name="T172" fmla="*/ 0 h 2138"/>
              <a:gd name="T173" fmla="*/ 4247 w 4247"/>
              <a:gd name="T174" fmla="*/ 2138 h 21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247" h="2138" extrusionOk="0">
                <a:moveTo>
                  <a:pt x="338" y="1360"/>
                </a:moveTo>
                <a:cubicBezTo>
                  <a:pt x="294" y="1373"/>
                  <a:pt x="257" y="1387"/>
                  <a:pt x="210" y="1383"/>
                </a:cubicBezTo>
                <a:cubicBezTo>
                  <a:pt x="154" y="1378"/>
                  <a:pt x="112" y="1361"/>
                  <a:pt x="68" y="1324"/>
                </a:cubicBezTo>
                <a:cubicBezTo>
                  <a:pt x="-16" y="1254"/>
                  <a:pt x="-11" y="1129"/>
                  <a:pt x="17" y="1034"/>
                </a:cubicBezTo>
                <a:cubicBezTo>
                  <a:pt x="87" y="801"/>
                  <a:pt x="304" y="625"/>
                  <a:pt x="501" y="499"/>
                </a:cubicBezTo>
                <a:cubicBezTo>
                  <a:pt x="592" y="441"/>
                  <a:pt x="742" y="349"/>
                  <a:pt x="858" y="391"/>
                </a:cubicBezTo>
                <a:cubicBezTo>
                  <a:pt x="951" y="425"/>
                  <a:pt x="905" y="584"/>
                  <a:pt x="895" y="647"/>
                </a:cubicBezTo>
                <a:cubicBezTo>
                  <a:pt x="856" y="898"/>
                  <a:pt x="793" y="1132"/>
                  <a:pt x="909" y="1373"/>
                </a:cubicBezTo>
                <a:cubicBezTo>
                  <a:pt x="956" y="1470"/>
                  <a:pt x="1034" y="1548"/>
                  <a:pt x="1081" y="1645"/>
                </a:cubicBezTo>
                <a:cubicBezTo>
                  <a:pt x="1115" y="1715"/>
                  <a:pt x="1101" y="1776"/>
                  <a:pt x="1034" y="1819"/>
                </a:cubicBezTo>
                <a:cubicBezTo>
                  <a:pt x="868" y="1925"/>
                  <a:pt x="638" y="1918"/>
                  <a:pt x="451" y="1941"/>
                </a:cubicBezTo>
                <a:cubicBezTo>
                  <a:pt x="393" y="1948"/>
                  <a:pt x="334" y="1962"/>
                  <a:pt x="276" y="1972"/>
                </a:cubicBezTo>
              </a:path>
              <a:path w="4247" h="2138" extrusionOk="0">
                <a:moveTo>
                  <a:pt x="1297" y="2026"/>
                </a:moveTo>
                <a:cubicBezTo>
                  <a:pt x="1388" y="2005"/>
                  <a:pt x="1479" y="1984"/>
                  <a:pt x="1542" y="1907"/>
                </a:cubicBezTo>
                <a:cubicBezTo>
                  <a:pt x="1586" y="1853"/>
                  <a:pt x="1633" y="1765"/>
                  <a:pt x="1634" y="1693"/>
                </a:cubicBezTo>
                <a:cubicBezTo>
                  <a:pt x="1635" y="1632"/>
                  <a:pt x="1596" y="1575"/>
                  <a:pt x="1537" y="1559"/>
                </a:cubicBezTo>
                <a:cubicBezTo>
                  <a:pt x="1467" y="1540"/>
                  <a:pt x="1407" y="1587"/>
                  <a:pt x="1375" y="1646"/>
                </a:cubicBezTo>
                <a:cubicBezTo>
                  <a:pt x="1312" y="1765"/>
                  <a:pt x="1313" y="1947"/>
                  <a:pt x="1402" y="2053"/>
                </a:cubicBezTo>
                <a:cubicBezTo>
                  <a:pt x="1463" y="2126"/>
                  <a:pt x="1559" y="2133"/>
                  <a:pt x="1645" y="2108"/>
                </a:cubicBezTo>
                <a:cubicBezTo>
                  <a:pt x="1753" y="2077"/>
                  <a:pt x="1849" y="2003"/>
                  <a:pt x="1929" y="1927"/>
                </a:cubicBezTo>
                <a:cubicBezTo>
                  <a:pt x="2005" y="1854"/>
                  <a:pt x="2068" y="1768"/>
                  <a:pt x="2148" y="1700"/>
                </a:cubicBezTo>
                <a:cubicBezTo>
                  <a:pt x="2203" y="1653"/>
                  <a:pt x="2262" y="1620"/>
                  <a:pt x="2337" y="1631"/>
                </a:cubicBezTo>
                <a:cubicBezTo>
                  <a:pt x="2437" y="1646"/>
                  <a:pt x="2561" y="1757"/>
                  <a:pt x="2525" y="1868"/>
                </a:cubicBezTo>
                <a:cubicBezTo>
                  <a:pt x="2499" y="1949"/>
                  <a:pt x="2392" y="1976"/>
                  <a:pt x="2319" y="1982"/>
                </a:cubicBezTo>
                <a:cubicBezTo>
                  <a:pt x="2230" y="1989"/>
                  <a:pt x="2141" y="1979"/>
                  <a:pt x="2062" y="1935"/>
                </a:cubicBezTo>
                <a:cubicBezTo>
                  <a:pt x="2004" y="1903"/>
                  <a:pt x="1996" y="1870"/>
                  <a:pt x="1975" y="1813"/>
                </a:cubicBezTo>
              </a:path>
              <a:path w="4247" h="2138" extrusionOk="0">
                <a:moveTo>
                  <a:pt x="2340" y="549"/>
                </a:moveTo>
                <a:cubicBezTo>
                  <a:pt x="2354" y="557"/>
                  <a:pt x="2372" y="542"/>
                  <a:pt x="2392" y="610"/>
                </a:cubicBezTo>
                <a:cubicBezTo>
                  <a:pt x="2414" y="686"/>
                  <a:pt x="2424" y="768"/>
                  <a:pt x="2436" y="846"/>
                </a:cubicBezTo>
                <a:cubicBezTo>
                  <a:pt x="2483" y="1146"/>
                  <a:pt x="2533" y="1445"/>
                  <a:pt x="2605" y="1740"/>
                </a:cubicBezTo>
                <a:cubicBezTo>
                  <a:pt x="2635" y="1864"/>
                  <a:pt x="2673" y="1987"/>
                  <a:pt x="2700" y="2112"/>
                </a:cubicBezTo>
                <a:cubicBezTo>
                  <a:pt x="2701" y="2120"/>
                  <a:pt x="2702" y="2129"/>
                  <a:pt x="2703" y="2137"/>
                </a:cubicBezTo>
                <a:cubicBezTo>
                  <a:pt x="2672" y="2100"/>
                  <a:pt x="2640" y="2065"/>
                  <a:pt x="2616" y="2026"/>
                </a:cubicBezTo>
              </a:path>
              <a:path w="4247" h="2138" extrusionOk="0">
                <a:moveTo>
                  <a:pt x="2071" y="1517"/>
                </a:moveTo>
                <a:cubicBezTo>
                  <a:pt x="2044" y="1486"/>
                  <a:pt x="2043" y="1473"/>
                  <a:pt x="2027" y="1448"/>
                </a:cubicBezTo>
                <a:cubicBezTo>
                  <a:pt x="2122" y="1399"/>
                  <a:pt x="2221" y="1363"/>
                  <a:pt x="2324" y="1328"/>
                </a:cubicBezTo>
                <a:cubicBezTo>
                  <a:pt x="2443" y="1288"/>
                  <a:pt x="2577" y="1261"/>
                  <a:pt x="2689" y="1202"/>
                </a:cubicBezTo>
                <a:cubicBezTo>
                  <a:pt x="2787" y="1150"/>
                  <a:pt x="2884" y="1062"/>
                  <a:pt x="2942" y="967"/>
                </a:cubicBezTo>
                <a:cubicBezTo>
                  <a:pt x="3010" y="855"/>
                  <a:pt x="3032" y="725"/>
                  <a:pt x="3035" y="597"/>
                </a:cubicBezTo>
                <a:cubicBezTo>
                  <a:pt x="3040" y="387"/>
                  <a:pt x="2993" y="175"/>
                  <a:pt x="2883" y="0"/>
                </a:cubicBezTo>
                <a:cubicBezTo>
                  <a:pt x="2850" y="71"/>
                  <a:pt x="2839" y="123"/>
                  <a:pt x="2837" y="222"/>
                </a:cubicBezTo>
                <a:cubicBezTo>
                  <a:pt x="2833" y="414"/>
                  <a:pt x="2837" y="606"/>
                  <a:pt x="2838" y="798"/>
                </a:cubicBezTo>
                <a:cubicBezTo>
                  <a:pt x="2840" y="1117"/>
                  <a:pt x="2816" y="1479"/>
                  <a:pt x="2918" y="1786"/>
                </a:cubicBezTo>
                <a:cubicBezTo>
                  <a:pt x="2941" y="1856"/>
                  <a:pt x="2993" y="1959"/>
                  <a:pt x="3076" y="1972"/>
                </a:cubicBezTo>
                <a:cubicBezTo>
                  <a:pt x="3165" y="1986"/>
                  <a:pt x="3240" y="1925"/>
                  <a:pt x="3296" y="1863"/>
                </a:cubicBezTo>
                <a:cubicBezTo>
                  <a:pt x="3391" y="1758"/>
                  <a:pt x="3484" y="1560"/>
                  <a:pt x="3457" y="1414"/>
                </a:cubicBezTo>
                <a:cubicBezTo>
                  <a:pt x="3445" y="1352"/>
                  <a:pt x="3425" y="1344"/>
                  <a:pt x="3402" y="1296"/>
                </a:cubicBezTo>
                <a:cubicBezTo>
                  <a:pt x="3357" y="1341"/>
                  <a:pt x="3326" y="1353"/>
                  <a:pt x="3307" y="1428"/>
                </a:cubicBezTo>
                <a:cubicBezTo>
                  <a:pt x="3282" y="1524"/>
                  <a:pt x="3287" y="1672"/>
                  <a:pt x="3401" y="1707"/>
                </a:cubicBezTo>
                <a:cubicBezTo>
                  <a:pt x="3547" y="1752"/>
                  <a:pt x="3717" y="1575"/>
                  <a:pt x="3805" y="1488"/>
                </a:cubicBezTo>
                <a:cubicBezTo>
                  <a:pt x="3872" y="1422"/>
                  <a:pt x="3997" y="1260"/>
                  <a:pt x="4108" y="1280"/>
                </a:cubicBezTo>
                <a:cubicBezTo>
                  <a:pt x="4219" y="1300"/>
                  <a:pt x="4185" y="1473"/>
                  <a:pt x="4167" y="1540"/>
                </a:cubicBezTo>
                <a:cubicBezTo>
                  <a:pt x="4145" y="1623"/>
                  <a:pt x="4067" y="1688"/>
                  <a:pt x="3995" y="1726"/>
                </a:cubicBezTo>
                <a:cubicBezTo>
                  <a:pt x="3917" y="1767"/>
                  <a:pt x="3829" y="1799"/>
                  <a:pt x="3751" y="1834"/>
                </a:cubicBezTo>
                <a:cubicBezTo>
                  <a:pt x="3812" y="1855"/>
                  <a:pt x="3862" y="1873"/>
                  <a:pt x="3927" y="1884"/>
                </a:cubicBezTo>
                <a:cubicBezTo>
                  <a:pt x="4024" y="1901"/>
                  <a:pt x="4123" y="1895"/>
                  <a:pt x="4219" y="1914"/>
                </a:cubicBezTo>
                <a:cubicBezTo>
                  <a:pt x="4228" y="1918"/>
                  <a:pt x="4237" y="1922"/>
                  <a:pt x="4246" y="1926"/>
                </a:cubicBezTo>
              </a:path>
            </a:pathLst>
          </a:custGeom>
          <a:noFill/>
          <a:ln w="34925" cap="rnd">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906" name="Ink 12"/>
          <p:cNvSpPr>
            <a:spLocks noRot="1" noChangeAspect="1" noEditPoints="1" noChangeArrowheads="1" noChangeShapeType="1" noTextEdit="1"/>
          </p:cNvSpPr>
          <p:nvPr/>
        </p:nvSpPr>
        <p:spPr bwMode="auto">
          <a:xfrm>
            <a:off x="5789613" y="4371975"/>
            <a:ext cx="2503487" cy="477838"/>
          </a:xfrm>
          <a:custGeom>
            <a:avLst/>
            <a:gdLst>
              <a:gd name="T0" fmla="*/ 2147483647 w 6952"/>
              <a:gd name="T1" fmla="*/ 2147483647 h 1326"/>
              <a:gd name="T2" fmla="*/ 2147483647 w 6952"/>
              <a:gd name="T3" fmla="*/ 2147483647 h 1326"/>
              <a:gd name="T4" fmla="*/ 2147483647 w 6952"/>
              <a:gd name="T5" fmla="*/ 2147483647 h 1326"/>
              <a:gd name="T6" fmla="*/ 2147483647 w 6952"/>
              <a:gd name="T7" fmla="*/ 2147483647 h 1326"/>
              <a:gd name="T8" fmla="*/ 2147483647 w 6952"/>
              <a:gd name="T9" fmla="*/ 2147483647 h 1326"/>
              <a:gd name="T10" fmla="*/ 2147483647 w 6952"/>
              <a:gd name="T11" fmla="*/ 2147483647 h 1326"/>
              <a:gd name="T12" fmla="*/ 2147483647 w 6952"/>
              <a:gd name="T13" fmla="*/ 2147483647 h 1326"/>
              <a:gd name="T14" fmla="*/ 2147483647 w 6952"/>
              <a:gd name="T15" fmla="*/ 2147483647 h 1326"/>
              <a:gd name="T16" fmla="*/ 2147483647 w 6952"/>
              <a:gd name="T17" fmla="*/ 2147483647 h 1326"/>
              <a:gd name="T18" fmla="*/ 2147483647 w 6952"/>
              <a:gd name="T19" fmla="*/ 2147483647 h 1326"/>
              <a:gd name="T20" fmla="*/ 2147483647 w 6952"/>
              <a:gd name="T21" fmla="*/ 2147483647 h 1326"/>
              <a:gd name="T22" fmla="*/ 2147483647 w 6952"/>
              <a:gd name="T23" fmla="*/ 2147483647 h 1326"/>
              <a:gd name="T24" fmla="*/ 2147483647 w 6952"/>
              <a:gd name="T25" fmla="*/ 2147483647 h 1326"/>
              <a:gd name="T26" fmla="*/ 2147483647 w 6952"/>
              <a:gd name="T27" fmla="*/ 2147483647 h 1326"/>
              <a:gd name="T28" fmla="*/ 2147483647 w 6952"/>
              <a:gd name="T29" fmla="*/ 2147483647 h 1326"/>
              <a:gd name="T30" fmla="*/ 2147483647 w 6952"/>
              <a:gd name="T31" fmla="*/ 2147483647 h 1326"/>
              <a:gd name="T32" fmla="*/ 2147483647 w 6952"/>
              <a:gd name="T33" fmla="*/ 2147483647 h 1326"/>
              <a:gd name="T34" fmla="*/ 2147483647 w 6952"/>
              <a:gd name="T35" fmla="*/ 2147483647 h 1326"/>
              <a:gd name="T36" fmla="*/ 2147483647 w 6952"/>
              <a:gd name="T37" fmla="*/ 2147483647 h 1326"/>
              <a:gd name="T38" fmla="*/ 2147483647 w 6952"/>
              <a:gd name="T39" fmla="*/ 2147483647 h 1326"/>
              <a:gd name="T40" fmla="*/ 2147483647 w 6952"/>
              <a:gd name="T41" fmla="*/ 2147483647 h 1326"/>
              <a:gd name="T42" fmla="*/ 2147483647 w 6952"/>
              <a:gd name="T43" fmla="*/ 2147483647 h 1326"/>
              <a:gd name="T44" fmla="*/ 2147483647 w 6952"/>
              <a:gd name="T45" fmla="*/ 2147483647 h 1326"/>
              <a:gd name="T46" fmla="*/ 2147483647 w 6952"/>
              <a:gd name="T47" fmla="*/ 2147483647 h 1326"/>
              <a:gd name="T48" fmla="*/ 2147483647 w 6952"/>
              <a:gd name="T49" fmla="*/ 2147483647 h 1326"/>
              <a:gd name="T50" fmla="*/ 2147483647 w 6952"/>
              <a:gd name="T51" fmla="*/ 2147483647 h 1326"/>
              <a:gd name="T52" fmla="*/ 2147483647 w 6952"/>
              <a:gd name="T53" fmla="*/ 2147483647 h 1326"/>
              <a:gd name="T54" fmla="*/ 2147483647 w 6952"/>
              <a:gd name="T55" fmla="*/ 2147483647 h 1326"/>
              <a:gd name="T56" fmla="*/ 2147483647 w 6952"/>
              <a:gd name="T57" fmla="*/ 2147483647 h 1326"/>
              <a:gd name="T58" fmla="*/ 2147483647 w 6952"/>
              <a:gd name="T59" fmla="*/ 2147483647 h 1326"/>
              <a:gd name="T60" fmla="*/ 2147483647 w 6952"/>
              <a:gd name="T61" fmla="*/ 2147483647 h 1326"/>
              <a:gd name="T62" fmla="*/ 2147483647 w 6952"/>
              <a:gd name="T63" fmla="*/ 2147483647 h 1326"/>
              <a:gd name="T64" fmla="*/ 2147483647 w 6952"/>
              <a:gd name="T65" fmla="*/ 2147483647 h 1326"/>
              <a:gd name="T66" fmla="*/ 2147483647 w 6952"/>
              <a:gd name="T67" fmla="*/ 2147483647 h 1326"/>
              <a:gd name="T68" fmla="*/ 2147483647 w 6952"/>
              <a:gd name="T69" fmla="*/ 2147483647 h 1326"/>
              <a:gd name="T70" fmla="*/ 2147483647 w 6952"/>
              <a:gd name="T71" fmla="*/ 2147483647 h 1326"/>
              <a:gd name="T72" fmla="*/ 2147483647 w 6952"/>
              <a:gd name="T73" fmla="*/ 2147483647 h 1326"/>
              <a:gd name="T74" fmla="*/ 2147483647 w 6952"/>
              <a:gd name="T75" fmla="*/ 2147483647 h 1326"/>
              <a:gd name="T76" fmla="*/ 2147483647 w 6952"/>
              <a:gd name="T77" fmla="*/ 2147483647 h 1326"/>
              <a:gd name="T78" fmla="*/ 2147483647 w 6952"/>
              <a:gd name="T79" fmla="*/ 2147483647 h 1326"/>
              <a:gd name="T80" fmla="*/ 2147483647 w 6952"/>
              <a:gd name="T81" fmla="*/ 2147483647 h 1326"/>
              <a:gd name="T82" fmla="*/ 2147483647 w 6952"/>
              <a:gd name="T83" fmla="*/ 2147483647 h 1326"/>
              <a:gd name="T84" fmla="*/ 2147483647 w 6952"/>
              <a:gd name="T85" fmla="*/ 2147483647 h 1326"/>
              <a:gd name="T86" fmla="*/ 2147483647 w 6952"/>
              <a:gd name="T87" fmla="*/ 2147483647 h 1326"/>
              <a:gd name="T88" fmla="*/ 2147483647 w 6952"/>
              <a:gd name="T89" fmla="*/ 2147483647 h 1326"/>
              <a:gd name="T90" fmla="*/ 2147483647 w 6952"/>
              <a:gd name="T91" fmla="*/ 2147483647 h 1326"/>
              <a:gd name="T92" fmla="*/ 2147483647 w 6952"/>
              <a:gd name="T93" fmla="*/ 2147483647 h 13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52"/>
              <a:gd name="T142" fmla="*/ 0 h 1326"/>
              <a:gd name="T143" fmla="*/ 6952 w 6952"/>
              <a:gd name="T144" fmla="*/ 1326 h 132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52" h="1326" extrusionOk="0">
                <a:moveTo>
                  <a:pt x="504" y="348"/>
                </a:moveTo>
                <a:cubicBezTo>
                  <a:pt x="520" y="304"/>
                  <a:pt x="556" y="231"/>
                  <a:pt x="511" y="190"/>
                </a:cubicBezTo>
                <a:cubicBezTo>
                  <a:pt x="467" y="151"/>
                  <a:pt x="415" y="150"/>
                  <a:pt x="360" y="168"/>
                </a:cubicBezTo>
                <a:cubicBezTo>
                  <a:pt x="257" y="202"/>
                  <a:pt x="176" y="289"/>
                  <a:pt x="116" y="376"/>
                </a:cubicBezTo>
                <a:cubicBezTo>
                  <a:pt x="10" y="530"/>
                  <a:pt x="-53" y="750"/>
                  <a:pt x="53" y="921"/>
                </a:cubicBezTo>
                <a:cubicBezTo>
                  <a:pt x="140" y="1061"/>
                  <a:pt x="322" y="1101"/>
                  <a:pt x="473" y="1111"/>
                </a:cubicBezTo>
                <a:cubicBezTo>
                  <a:pt x="652" y="1123"/>
                  <a:pt x="828" y="1073"/>
                  <a:pt x="985" y="989"/>
                </a:cubicBezTo>
                <a:cubicBezTo>
                  <a:pt x="1011" y="973"/>
                  <a:pt x="1037" y="957"/>
                  <a:pt x="1063" y="941"/>
                </a:cubicBezTo>
              </a:path>
              <a:path w="6952" h="1326" extrusionOk="0">
                <a:moveTo>
                  <a:pt x="938" y="670"/>
                </a:moveTo>
                <a:cubicBezTo>
                  <a:pt x="864" y="756"/>
                  <a:pt x="793" y="841"/>
                  <a:pt x="744" y="945"/>
                </a:cubicBezTo>
                <a:cubicBezTo>
                  <a:pt x="707" y="1024"/>
                  <a:pt x="679" y="1125"/>
                  <a:pt x="713" y="1210"/>
                </a:cubicBezTo>
                <a:cubicBezTo>
                  <a:pt x="742" y="1284"/>
                  <a:pt x="828" y="1280"/>
                  <a:pt x="890" y="1254"/>
                </a:cubicBezTo>
                <a:cubicBezTo>
                  <a:pt x="971" y="1221"/>
                  <a:pt x="1045" y="1144"/>
                  <a:pt x="1074" y="1061"/>
                </a:cubicBezTo>
                <a:cubicBezTo>
                  <a:pt x="1118" y="935"/>
                  <a:pt x="1053" y="813"/>
                  <a:pt x="989" y="708"/>
                </a:cubicBezTo>
                <a:cubicBezTo>
                  <a:pt x="932" y="616"/>
                  <a:pt x="809" y="509"/>
                  <a:pt x="800" y="395"/>
                </a:cubicBezTo>
                <a:cubicBezTo>
                  <a:pt x="801" y="386"/>
                  <a:pt x="803" y="377"/>
                  <a:pt x="804" y="368"/>
                </a:cubicBezTo>
                <a:cubicBezTo>
                  <a:pt x="871" y="343"/>
                  <a:pt x="899" y="345"/>
                  <a:pt x="964" y="383"/>
                </a:cubicBezTo>
                <a:cubicBezTo>
                  <a:pt x="1069" y="445"/>
                  <a:pt x="1148" y="543"/>
                  <a:pt x="1202" y="651"/>
                </a:cubicBezTo>
                <a:cubicBezTo>
                  <a:pt x="1254" y="755"/>
                  <a:pt x="1284" y="870"/>
                  <a:pt x="1305" y="984"/>
                </a:cubicBezTo>
                <a:cubicBezTo>
                  <a:pt x="1323" y="1085"/>
                  <a:pt x="1305" y="1213"/>
                  <a:pt x="1341" y="1309"/>
                </a:cubicBezTo>
                <a:cubicBezTo>
                  <a:pt x="1347" y="1314"/>
                  <a:pt x="1353" y="1320"/>
                  <a:pt x="1359" y="1325"/>
                </a:cubicBezTo>
                <a:cubicBezTo>
                  <a:pt x="1406" y="1260"/>
                  <a:pt x="1433" y="1194"/>
                  <a:pt x="1459" y="1117"/>
                </a:cubicBezTo>
                <a:cubicBezTo>
                  <a:pt x="1492" y="1020"/>
                  <a:pt x="1523" y="924"/>
                  <a:pt x="1558" y="828"/>
                </a:cubicBezTo>
                <a:cubicBezTo>
                  <a:pt x="1580" y="769"/>
                  <a:pt x="1594" y="738"/>
                  <a:pt x="1633" y="697"/>
                </a:cubicBezTo>
                <a:cubicBezTo>
                  <a:pt x="1668" y="734"/>
                  <a:pt x="1680" y="753"/>
                  <a:pt x="1696" y="808"/>
                </a:cubicBezTo>
                <a:cubicBezTo>
                  <a:pt x="1713" y="865"/>
                  <a:pt x="1729" y="1168"/>
                  <a:pt x="1773" y="1196"/>
                </a:cubicBezTo>
                <a:cubicBezTo>
                  <a:pt x="1803" y="1215"/>
                  <a:pt x="1810" y="1172"/>
                  <a:pt x="1827" y="1158"/>
                </a:cubicBezTo>
              </a:path>
              <a:path w="6952" h="1326" extrusionOk="0">
                <a:moveTo>
                  <a:pt x="2404" y="586"/>
                </a:moveTo>
                <a:cubicBezTo>
                  <a:pt x="2432" y="564"/>
                  <a:pt x="2440" y="559"/>
                  <a:pt x="2454" y="540"/>
                </a:cubicBezTo>
                <a:cubicBezTo>
                  <a:pt x="2417" y="491"/>
                  <a:pt x="2370" y="499"/>
                  <a:pt x="2304" y="507"/>
                </a:cubicBezTo>
                <a:cubicBezTo>
                  <a:pt x="2226" y="516"/>
                  <a:pt x="2140" y="528"/>
                  <a:pt x="2073" y="572"/>
                </a:cubicBezTo>
                <a:cubicBezTo>
                  <a:pt x="2013" y="611"/>
                  <a:pt x="2029" y="655"/>
                  <a:pt x="2081" y="691"/>
                </a:cubicBezTo>
                <a:cubicBezTo>
                  <a:pt x="2207" y="779"/>
                  <a:pt x="2368" y="802"/>
                  <a:pt x="2497" y="885"/>
                </a:cubicBezTo>
                <a:cubicBezTo>
                  <a:pt x="2491" y="949"/>
                  <a:pt x="2442" y="973"/>
                  <a:pt x="2379" y="995"/>
                </a:cubicBezTo>
                <a:cubicBezTo>
                  <a:pt x="2299" y="1023"/>
                  <a:pt x="2195" y="1042"/>
                  <a:pt x="2111" y="1020"/>
                </a:cubicBezTo>
                <a:cubicBezTo>
                  <a:pt x="2050" y="1004"/>
                  <a:pt x="2052" y="979"/>
                  <a:pt x="2044" y="929"/>
                </a:cubicBezTo>
              </a:path>
              <a:path w="6952" h="1326" extrusionOk="0">
                <a:moveTo>
                  <a:pt x="2854" y="371"/>
                </a:moveTo>
                <a:cubicBezTo>
                  <a:pt x="2936" y="357"/>
                  <a:pt x="3025" y="329"/>
                  <a:pt x="3072" y="423"/>
                </a:cubicBezTo>
                <a:cubicBezTo>
                  <a:pt x="3113" y="505"/>
                  <a:pt x="3097" y="617"/>
                  <a:pt x="3089" y="703"/>
                </a:cubicBezTo>
                <a:cubicBezTo>
                  <a:pt x="3080" y="801"/>
                  <a:pt x="3061" y="895"/>
                  <a:pt x="3041" y="990"/>
                </a:cubicBezTo>
                <a:cubicBezTo>
                  <a:pt x="3028" y="1054"/>
                  <a:pt x="3031" y="1092"/>
                  <a:pt x="2972" y="1045"/>
                </a:cubicBezTo>
              </a:path>
              <a:path w="6952" h="1326" extrusionOk="0">
                <a:moveTo>
                  <a:pt x="2741" y="739"/>
                </a:moveTo>
                <a:cubicBezTo>
                  <a:pt x="2683" y="662"/>
                  <a:pt x="2605" y="579"/>
                  <a:pt x="2577" y="485"/>
                </a:cubicBezTo>
                <a:cubicBezTo>
                  <a:pt x="2553" y="404"/>
                  <a:pt x="2613" y="376"/>
                  <a:pt x="2683" y="364"/>
                </a:cubicBezTo>
                <a:cubicBezTo>
                  <a:pt x="2791" y="346"/>
                  <a:pt x="2909" y="356"/>
                  <a:pt x="3016" y="373"/>
                </a:cubicBezTo>
                <a:cubicBezTo>
                  <a:pt x="3135" y="391"/>
                  <a:pt x="3253" y="422"/>
                  <a:pt x="3360" y="477"/>
                </a:cubicBezTo>
                <a:cubicBezTo>
                  <a:pt x="3452" y="524"/>
                  <a:pt x="3528" y="601"/>
                  <a:pt x="3544" y="706"/>
                </a:cubicBezTo>
                <a:cubicBezTo>
                  <a:pt x="3553" y="765"/>
                  <a:pt x="3539" y="839"/>
                  <a:pt x="3521" y="895"/>
                </a:cubicBezTo>
                <a:cubicBezTo>
                  <a:pt x="3507" y="938"/>
                  <a:pt x="3496" y="971"/>
                  <a:pt x="3491" y="1016"/>
                </a:cubicBezTo>
              </a:path>
              <a:path w="6952" h="1326" extrusionOk="0">
                <a:moveTo>
                  <a:pt x="3933" y="350"/>
                </a:moveTo>
                <a:cubicBezTo>
                  <a:pt x="3980" y="366"/>
                  <a:pt x="3978" y="414"/>
                  <a:pt x="3982" y="463"/>
                </a:cubicBezTo>
                <a:cubicBezTo>
                  <a:pt x="3989" y="552"/>
                  <a:pt x="3981" y="641"/>
                  <a:pt x="3979" y="730"/>
                </a:cubicBezTo>
                <a:cubicBezTo>
                  <a:pt x="3978" y="811"/>
                  <a:pt x="3966" y="891"/>
                  <a:pt x="3963" y="972"/>
                </a:cubicBezTo>
                <a:cubicBezTo>
                  <a:pt x="3962" y="1002"/>
                  <a:pt x="3962" y="1009"/>
                  <a:pt x="3962" y="1028"/>
                </a:cubicBezTo>
              </a:path>
              <a:path w="6952" h="1326" extrusionOk="0">
                <a:moveTo>
                  <a:pt x="3609" y="372"/>
                </a:moveTo>
                <a:cubicBezTo>
                  <a:pt x="3639" y="318"/>
                  <a:pt x="3677" y="326"/>
                  <a:pt x="3738" y="321"/>
                </a:cubicBezTo>
                <a:cubicBezTo>
                  <a:pt x="3840" y="313"/>
                  <a:pt x="3941" y="318"/>
                  <a:pt x="4043" y="314"/>
                </a:cubicBezTo>
                <a:cubicBezTo>
                  <a:pt x="4141" y="310"/>
                  <a:pt x="4239" y="308"/>
                  <a:pt x="4335" y="289"/>
                </a:cubicBezTo>
                <a:cubicBezTo>
                  <a:pt x="4404" y="276"/>
                  <a:pt x="4471" y="260"/>
                  <a:pt x="4539" y="243"/>
                </a:cubicBezTo>
                <a:cubicBezTo>
                  <a:pt x="4550" y="240"/>
                  <a:pt x="4562" y="238"/>
                  <a:pt x="4573" y="235"/>
                </a:cubicBezTo>
              </a:path>
              <a:path w="6952" h="1326" extrusionOk="0">
                <a:moveTo>
                  <a:pt x="4554" y="522"/>
                </a:moveTo>
                <a:cubicBezTo>
                  <a:pt x="4543" y="619"/>
                  <a:pt x="4532" y="717"/>
                  <a:pt x="4535" y="815"/>
                </a:cubicBezTo>
                <a:cubicBezTo>
                  <a:pt x="4537" y="879"/>
                  <a:pt x="4546" y="961"/>
                  <a:pt x="4585" y="1015"/>
                </a:cubicBezTo>
                <a:cubicBezTo>
                  <a:pt x="4621" y="1065"/>
                  <a:pt x="4670" y="1016"/>
                  <a:pt x="4697" y="985"/>
                </a:cubicBezTo>
                <a:cubicBezTo>
                  <a:pt x="4792" y="878"/>
                  <a:pt x="4818" y="736"/>
                  <a:pt x="4840" y="600"/>
                </a:cubicBezTo>
                <a:cubicBezTo>
                  <a:pt x="4854" y="517"/>
                  <a:pt x="4854" y="437"/>
                  <a:pt x="4850" y="353"/>
                </a:cubicBezTo>
                <a:cubicBezTo>
                  <a:pt x="4847" y="315"/>
                  <a:pt x="4846" y="306"/>
                  <a:pt x="4848" y="282"/>
                </a:cubicBezTo>
              </a:path>
              <a:path w="6952" h="1326" extrusionOk="0">
                <a:moveTo>
                  <a:pt x="5057" y="328"/>
                </a:moveTo>
                <a:cubicBezTo>
                  <a:pt x="5103" y="345"/>
                  <a:pt x="5139" y="359"/>
                  <a:pt x="5166" y="403"/>
                </a:cubicBezTo>
                <a:cubicBezTo>
                  <a:pt x="5197" y="454"/>
                  <a:pt x="5202" y="523"/>
                  <a:pt x="5207" y="580"/>
                </a:cubicBezTo>
                <a:cubicBezTo>
                  <a:pt x="5214" y="657"/>
                  <a:pt x="5214" y="738"/>
                  <a:pt x="5210" y="815"/>
                </a:cubicBezTo>
                <a:cubicBezTo>
                  <a:pt x="5207" y="869"/>
                  <a:pt x="5211" y="902"/>
                  <a:pt x="5161" y="900"/>
                </a:cubicBezTo>
              </a:path>
              <a:path w="6952" h="1326" extrusionOk="0">
                <a:moveTo>
                  <a:pt x="4926" y="538"/>
                </a:moveTo>
                <a:cubicBezTo>
                  <a:pt x="4896" y="462"/>
                  <a:pt x="4855" y="378"/>
                  <a:pt x="4895" y="296"/>
                </a:cubicBezTo>
                <a:cubicBezTo>
                  <a:pt x="4934" y="216"/>
                  <a:pt x="5036" y="189"/>
                  <a:pt x="5116" y="182"/>
                </a:cubicBezTo>
                <a:cubicBezTo>
                  <a:pt x="5260" y="169"/>
                  <a:pt x="5411" y="218"/>
                  <a:pt x="5522" y="310"/>
                </a:cubicBezTo>
                <a:cubicBezTo>
                  <a:pt x="5624" y="394"/>
                  <a:pt x="5691" y="527"/>
                  <a:pt x="5716" y="655"/>
                </a:cubicBezTo>
                <a:cubicBezTo>
                  <a:pt x="5728" y="717"/>
                  <a:pt x="5722" y="782"/>
                  <a:pt x="5711" y="843"/>
                </a:cubicBezTo>
              </a:path>
              <a:path w="6952" h="1326" extrusionOk="0">
                <a:moveTo>
                  <a:pt x="5846" y="409"/>
                </a:moveTo>
                <a:cubicBezTo>
                  <a:pt x="5858" y="377"/>
                  <a:pt x="5860" y="370"/>
                  <a:pt x="5870" y="352"/>
                </a:cubicBezTo>
                <a:cubicBezTo>
                  <a:pt x="5845" y="418"/>
                  <a:pt x="5821" y="482"/>
                  <a:pt x="5806" y="551"/>
                </a:cubicBezTo>
                <a:cubicBezTo>
                  <a:pt x="5792" y="616"/>
                  <a:pt x="5788" y="671"/>
                  <a:pt x="5816" y="731"/>
                </a:cubicBezTo>
                <a:cubicBezTo>
                  <a:pt x="5823" y="737"/>
                  <a:pt x="5829" y="742"/>
                  <a:pt x="5836" y="748"/>
                </a:cubicBezTo>
                <a:cubicBezTo>
                  <a:pt x="5883" y="740"/>
                  <a:pt x="5914" y="745"/>
                  <a:pt x="5943" y="694"/>
                </a:cubicBezTo>
                <a:cubicBezTo>
                  <a:pt x="5981" y="627"/>
                  <a:pt x="5991" y="536"/>
                  <a:pt x="5995" y="461"/>
                </a:cubicBezTo>
                <a:cubicBezTo>
                  <a:pt x="6000" y="360"/>
                  <a:pt x="5938" y="85"/>
                  <a:pt x="5998" y="1"/>
                </a:cubicBezTo>
                <a:cubicBezTo>
                  <a:pt x="6005" y="1"/>
                  <a:pt x="6011" y="0"/>
                  <a:pt x="6018" y="0"/>
                </a:cubicBezTo>
                <a:cubicBezTo>
                  <a:pt x="6036" y="72"/>
                  <a:pt x="6049" y="143"/>
                  <a:pt x="6061" y="217"/>
                </a:cubicBezTo>
                <a:cubicBezTo>
                  <a:pt x="6075" y="305"/>
                  <a:pt x="6079" y="408"/>
                  <a:pt x="6118" y="490"/>
                </a:cubicBezTo>
                <a:cubicBezTo>
                  <a:pt x="6149" y="554"/>
                  <a:pt x="6204" y="559"/>
                  <a:pt x="6264" y="530"/>
                </a:cubicBezTo>
                <a:cubicBezTo>
                  <a:pt x="6343" y="492"/>
                  <a:pt x="6406" y="424"/>
                  <a:pt x="6481" y="379"/>
                </a:cubicBezTo>
                <a:cubicBezTo>
                  <a:pt x="6550" y="337"/>
                  <a:pt x="6614" y="319"/>
                  <a:pt x="6678" y="378"/>
                </a:cubicBezTo>
                <a:cubicBezTo>
                  <a:pt x="6774" y="466"/>
                  <a:pt x="6809" y="624"/>
                  <a:pt x="6849" y="742"/>
                </a:cubicBezTo>
                <a:cubicBezTo>
                  <a:pt x="6880" y="834"/>
                  <a:pt x="6905" y="919"/>
                  <a:pt x="6951" y="1004"/>
                </a:cubicBezTo>
              </a:path>
            </a:pathLst>
          </a:custGeom>
          <a:noFill/>
          <a:ln w="34925" cap="rnd">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85800" y="152400"/>
            <a:ext cx="7772400" cy="1143000"/>
          </a:xfrm>
        </p:spPr>
        <p:txBody>
          <a:bodyPr/>
          <a:lstStyle/>
          <a:p>
            <a:r>
              <a:rPr lang="en-US" smtClean="0"/>
              <a:t>Visuospatial Skills</a:t>
            </a:r>
          </a:p>
        </p:txBody>
      </p:sp>
      <p:sp>
        <p:nvSpPr>
          <p:cNvPr id="81923" name="Rectangle 3"/>
          <p:cNvSpPr>
            <a:spLocks noGrp="1" noChangeArrowheads="1"/>
          </p:cNvSpPr>
          <p:nvPr>
            <p:ph type="body" idx="1"/>
          </p:nvPr>
        </p:nvSpPr>
        <p:spPr>
          <a:xfrm>
            <a:off x="457200" y="1600200"/>
            <a:ext cx="8458200" cy="4953000"/>
          </a:xfrm>
        </p:spPr>
        <p:txBody>
          <a:bodyPr/>
          <a:lstStyle/>
          <a:p>
            <a:pPr>
              <a:lnSpc>
                <a:spcPct val="80000"/>
              </a:lnSpc>
            </a:pPr>
            <a:r>
              <a:rPr lang="en-US" sz="2800" smtClean="0"/>
              <a:t>We use visuospatial skills in everyday life.</a:t>
            </a:r>
          </a:p>
          <a:p>
            <a:pPr>
              <a:lnSpc>
                <a:spcPct val="80000"/>
              </a:lnSpc>
            </a:pPr>
            <a:r>
              <a:rPr lang="en-US" sz="2800" smtClean="0"/>
              <a:t>Most importantly, visuospatial skills are a significant predictor of success in technical fields. Imagine graphics software for instance.</a:t>
            </a:r>
          </a:p>
          <a:p>
            <a:pPr>
              <a:lnSpc>
                <a:spcPct val="80000"/>
              </a:lnSpc>
            </a:pPr>
            <a:r>
              <a:rPr lang="en-US" sz="2800" smtClean="0"/>
              <a:t>Power to predict grades in technical courses equals that of math SAT scores (Sorby, 2009).</a:t>
            </a:r>
          </a:p>
          <a:p>
            <a:pPr>
              <a:lnSpc>
                <a:spcPct val="80000"/>
              </a:lnSpc>
            </a:pPr>
            <a:r>
              <a:rPr lang="en-US" sz="2800" smtClean="0"/>
              <a:t>Bundled multimedia software and workbook developed at Michigan Tech teaches these skills.</a:t>
            </a:r>
          </a:p>
          <a:p>
            <a:pPr>
              <a:lnSpc>
                <a:spcPct val="80000"/>
              </a:lnSpc>
            </a:pPr>
            <a:r>
              <a:rPr lang="en-US" sz="2800" smtClean="0"/>
              <a:t>Multimedia is being implemented at 6 other institutions nationwide including Purdue, Virginia Tech, Penn State – Behrend using a $200,000 NSF grant awarded in 2007.</a:t>
            </a:r>
          </a:p>
          <a:p>
            <a:pPr>
              <a:lnSpc>
                <a:spcPct val="80000"/>
              </a:lnSpc>
              <a:buFont typeface="Wingdings" pitchFamily="2" charset="2"/>
              <a:buNone/>
            </a:pPr>
            <a:endParaRPr lang="en-US" sz="2800" smtClean="0"/>
          </a:p>
        </p:txBody>
      </p:sp>
      <p:grpSp>
        <p:nvGrpSpPr>
          <p:cNvPr id="81924" name="Group 10"/>
          <p:cNvGrpSpPr>
            <a:grpSpLocks/>
          </p:cNvGrpSpPr>
          <p:nvPr/>
        </p:nvGrpSpPr>
        <p:grpSpPr bwMode="auto">
          <a:xfrm>
            <a:off x="8534400" y="762000"/>
            <a:ext cx="381000" cy="457200"/>
            <a:chOff x="3456" y="1784"/>
            <a:chExt cx="952" cy="1048"/>
          </a:xfrm>
        </p:grpSpPr>
        <p:sp>
          <p:nvSpPr>
            <p:cNvPr id="81927" name="Freeform 11"/>
            <p:cNvSpPr>
              <a:spLocks/>
            </p:cNvSpPr>
            <p:nvPr/>
          </p:nvSpPr>
          <p:spPr bwMode="auto">
            <a:xfrm>
              <a:off x="4266" y="188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81928" name="Freeform 12"/>
            <p:cNvSpPr>
              <a:spLocks/>
            </p:cNvSpPr>
            <p:nvPr/>
          </p:nvSpPr>
          <p:spPr bwMode="auto">
            <a:xfrm rot="7013025">
              <a:off x="4162" y="1952"/>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81929" name="Freeform 13"/>
            <p:cNvSpPr>
              <a:spLocks/>
            </p:cNvSpPr>
            <p:nvPr/>
          </p:nvSpPr>
          <p:spPr bwMode="auto">
            <a:xfrm rot="-6712609">
              <a:off x="4168" y="181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81930" name="Freeform 14"/>
            <p:cNvSpPr>
              <a:spLocks/>
            </p:cNvSpPr>
            <p:nvPr/>
          </p:nvSpPr>
          <p:spPr bwMode="auto">
            <a:xfrm>
              <a:off x="3456" y="2583"/>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81931" name="Oval 15"/>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81932" name="Oval 16"/>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1933" name="Oval 17"/>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1934" name="Oval 18"/>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1935" name="Oval 19"/>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1936" name="Oval 20"/>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1937" name="Oval 21"/>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1938" name="AutoShape 22"/>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81939" name="Freeform 23"/>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81940" name="Freeform 24"/>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81941" name="Freeform 25"/>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942" name="Freeform 26"/>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81943" name="Freeform 27"/>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81925" name="Text Box 53"/>
          <p:cNvSpPr txBox="1">
            <a:spLocks noChangeArrowheads="1"/>
          </p:cNvSpPr>
          <p:nvPr/>
        </p:nvSpPr>
        <p:spPr bwMode="auto">
          <a:xfrm>
            <a:off x="7162800" y="152400"/>
            <a:ext cx="1828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1200" b="1">
                <a:solidFill>
                  <a:srgbClr val="0FA10C"/>
                </a:solidFill>
                <a:latin typeface="Comic Sans MS" pitchFamily="66" charset="0"/>
              </a:rPr>
              <a:t>Three </a:t>
            </a:r>
            <a:r>
              <a:rPr lang="en-US" sz="1200">
                <a:solidFill>
                  <a:srgbClr val="0FA10C"/>
                </a:solidFill>
                <a:latin typeface="Comic Sans MS" pitchFamily="66" charset="0"/>
              </a:rPr>
              <a:t>dimensions are better than two – I should know!</a:t>
            </a:r>
            <a:endParaRPr lang="en-US" sz="1200" b="1">
              <a:solidFill>
                <a:srgbClr val="0FA10C"/>
              </a:solidFill>
              <a:latin typeface="Comic Sans MS" pitchFamily="66" charset="0"/>
            </a:endParaRPr>
          </a:p>
        </p:txBody>
      </p:sp>
      <p:pic>
        <p:nvPicPr>
          <p:cNvPr id="81926" name="Picture 59" descr="8821_569123005904_13308634_33904115_2311279_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863" y="76200"/>
            <a:ext cx="973137" cy="1447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46" name="Group 2"/>
          <p:cNvGrpSpPr>
            <a:grpSpLocks/>
          </p:cNvGrpSpPr>
          <p:nvPr/>
        </p:nvGrpSpPr>
        <p:grpSpPr bwMode="auto">
          <a:xfrm>
            <a:off x="762000" y="990600"/>
            <a:ext cx="7375525" cy="228600"/>
            <a:chOff x="295" y="1311"/>
            <a:chExt cx="5177" cy="114"/>
          </a:xfrm>
        </p:grpSpPr>
        <p:sp>
          <p:nvSpPr>
            <p:cNvPr id="8298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298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82947" name="Text Box 5"/>
          <p:cNvSpPr txBox="1">
            <a:spLocks noChangeArrowheads="1"/>
          </p:cNvSpPr>
          <p:nvPr/>
        </p:nvSpPr>
        <p:spPr bwMode="auto">
          <a:xfrm>
            <a:off x="762000" y="228600"/>
            <a:ext cx="6070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Dictionaries</a:t>
            </a:r>
          </a:p>
        </p:txBody>
      </p:sp>
      <p:sp>
        <p:nvSpPr>
          <p:cNvPr id="82948" name="Text Box 25"/>
          <p:cNvSpPr txBox="1">
            <a:spLocks noChangeArrowheads="1"/>
          </p:cNvSpPr>
          <p:nvPr/>
        </p:nvSpPr>
        <p:spPr bwMode="auto">
          <a:xfrm>
            <a:off x="455613" y="1371600"/>
            <a:ext cx="678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800">
                <a:solidFill>
                  <a:srgbClr val="1608F9"/>
                </a:solidFill>
                <a:latin typeface="Arial" pitchFamily="34" charset="0"/>
              </a:rPr>
              <a:t>Lists are not perfect…</a:t>
            </a:r>
          </a:p>
        </p:txBody>
      </p:sp>
      <p:sp>
        <p:nvSpPr>
          <p:cNvPr id="82949" name="Rectangle 26"/>
          <p:cNvSpPr>
            <a:spLocks noChangeArrowheads="1"/>
          </p:cNvSpPr>
          <p:nvPr/>
        </p:nvSpPr>
        <p:spPr bwMode="auto">
          <a:xfrm>
            <a:off x="1557338" y="4038600"/>
            <a:ext cx="329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latin typeface="Courier New" pitchFamily="49" charset="0"/>
              </a:rPr>
              <a:t>L[1990] = </a:t>
            </a:r>
            <a:r>
              <a:rPr lang="en-US" b="1">
                <a:solidFill>
                  <a:srgbClr val="008000"/>
                </a:solidFill>
                <a:latin typeface="Courier New" pitchFamily="49" charset="0"/>
              </a:rPr>
              <a:t>'horse'</a:t>
            </a:r>
            <a:endParaRPr lang="en-US" b="1">
              <a:latin typeface="Courier New" pitchFamily="49" charset="0"/>
            </a:endParaRPr>
          </a:p>
        </p:txBody>
      </p:sp>
      <p:sp>
        <p:nvSpPr>
          <p:cNvPr id="82950" name="Rectangle 27"/>
          <p:cNvSpPr>
            <a:spLocks noChangeArrowheads="1"/>
          </p:cNvSpPr>
          <p:nvPr/>
        </p:nvSpPr>
        <p:spPr bwMode="auto">
          <a:xfrm>
            <a:off x="609600" y="21336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t>You can't choose what to name data.</a:t>
            </a:r>
          </a:p>
        </p:txBody>
      </p:sp>
      <p:sp>
        <p:nvSpPr>
          <p:cNvPr id="82951" name="Rectangle 28"/>
          <p:cNvSpPr>
            <a:spLocks noChangeArrowheads="1"/>
          </p:cNvSpPr>
          <p:nvPr/>
        </p:nvSpPr>
        <p:spPr bwMode="auto">
          <a:xfrm>
            <a:off x="609600" y="3581400"/>
            <a:ext cx="290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a:t>You have to start at </a:t>
            </a:r>
            <a:r>
              <a:rPr lang="en-US" b="1">
                <a:latin typeface="Courier New" pitchFamily="49" charset="0"/>
              </a:rPr>
              <a:t>0</a:t>
            </a:r>
            <a:r>
              <a:rPr lang="en-US">
                <a:latin typeface="Times New Roman" pitchFamily="18" charset="0"/>
              </a:rPr>
              <a:t>.</a:t>
            </a:r>
          </a:p>
        </p:txBody>
      </p:sp>
      <p:sp>
        <p:nvSpPr>
          <p:cNvPr id="82952" name="Rectangle 30"/>
          <p:cNvSpPr>
            <a:spLocks noChangeArrowheads="1"/>
          </p:cNvSpPr>
          <p:nvPr/>
        </p:nvSpPr>
        <p:spPr bwMode="auto">
          <a:xfrm>
            <a:off x="1557338" y="2625725"/>
            <a:ext cx="2562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latin typeface="Courier New" pitchFamily="49" charset="0"/>
              </a:rPr>
              <a:t>L[0], L[1], …</a:t>
            </a:r>
          </a:p>
        </p:txBody>
      </p:sp>
      <p:sp>
        <p:nvSpPr>
          <p:cNvPr id="82953" name="Rectangle 41"/>
          <p:cNvSpPr>
            <a:spLocks noChangeArrowheads="1"/>
          </p:cNvSpPr>
          <p:nvPr/>
        </p:nvSpPr>
        <p:spPr bwMode="auto">
          <a:xfrm>
            <a:off x="1557338" y="4521200"/>
            <a:ext cx="292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latin typeface="Courier New" pitchFamily="49" charset="0"/>
              </a:rPr>
              <a:t>L[1991] = </a:t>
            </a:r>
            <a:r>
              <a:rPr lang="en-US" b="1">
                <a:solidFill>
                  <a:srgbClr val="008000"/>
                </a:solidFill>
                <a:latin typeface="Courier New" pitchFamily="49" charset="0"/>
              </a:rPr>
              <a:t>'ram'</a:t>
            </a:r>
            <a:endParaRPr lang="en-US" b="1">
              <a:latin typeface="Courier New" pitchFamily="49" charset="0"/>
            </a:endParaRPr>
          </a:p>
        </p:txBody>
      </p:sp>
      <p:sp>
        <p:nvSpPr>
          <p:cNvPr id="82954" name="AutoShape 43"/>
          <p:cNvSpPr>
            <a:spLocks noChangeArrowheads="1"/>
          </p:cNvSpPr>
          <p:nvPr/>
        </p:nvSpPr>
        <p:spPr bwMode="auto">
          <a:xfrm>
            <a:off x="5835650" y="1852613"/>
            <a:ext cx="1331913" cy="696912"/>
          </a:xfrm>
          <a:prstGeom prst="cube">
            <a:avLst>
              <a:gd name="adj" fmla="val 46366"/>
            </a:avLst>
          </a:prstGeom>
          <a:solidFill>
            <a:schemeClr val="bg1"/>
          </a:solidFill>
          <a:ln w="28575">
            <a:solidFill>
              <a:srgbClr val="1608F9"/>
            </a:solidFill>
            <a:miter lim="800000"/>
            <a:headEnd/>
            <a:tailEnd/>
          </a:ln>
        </p:spPr>
        <p:txBody>
          <a:bodyPr wrap="none" anchor="ctr"/>
          <a:lstStyle/>
          <a:p>
            <a:endParaRPr lang="en-US"/>
          </a:p>
        </p:txBody>
      </p:sp>
      <p:sp>
        <p:nvSpPr>
          <p:cNvPr id="82955" name="Freeform 44"/>
          <p:cNvSpPr>
            <a:spLocks/>
          </p:cNvSpPr>
          <p:nvPr/>
        </p:nvSpPr>
        <p:spPr bwMode="auto">
          <a:xfrm>
            <a:off x="6497638" y="1571625"/>
            <a:ext cx="1157287" cy="454025"/>
          </a:xfrm>
          <a:custGeom>
            <a:avLst/>
            <a:gdLst>
              <a:gd name="T0" fmla="*/ 0 w 729"/>
              <a:gd name="T1" fmla="*/ 2147483647 h 286"/>
              <a:gd name="T2" fmla="*/ 2147483647 w 729"/>
              <a:gd name="T3" fmla="*/ 0 h 286"/>
              <a:gd name="T4" fmla="*/ 2147483647 w 729"/>
              <a:gd name="T5" fmla="*/ 2147483647 h 286"/>
              <a:gd name="T6" fmla="*/ 0 60000 65536"/>
              <a:gd name="T7" fmla="*/ 0 60000 65536"/>
              <a:gd name="T8" fmla="*/ 0 60000 65536"/>
              <a:gd name="T9" fmla="*/ 0 w 729"/>
              <a:gd name="T10" fmla="*/ 0 h 286"/>
              <a:gd name="T11" fmla="*/ 729 w 729"/>
              <a:gd name="T12" fmla="*/ 286 h 286"/>
            </a:gdLst>
            <a:ahLst/>
            <a:cxnLst>
              <a:cxn ang="T6">
                <a:pos x="T0" y="T1"/>
              </a:cxn>
              <a:cxn ang="T7">
                <a:pos x="T2" y="T3"/>
              </a:cxn>
              <a:cxn ang="T8">
                <a:pos x="T4" y="T5"/>
              </a:cxn>
            </a:cxnLst>
            <a:rect l="T9" t="T10" r="T11" b="T12"/>
            <a:pathLst>
              <a:path w="729" h="286">
                <a:moveTo>
                  <a:pt x="0" y="286"/>
                </a:moveTo>
                <a:lnTo>
                  <a:pt x="2" y="0"/>
                </a:lnTo>
                <a:lnTo>
                  <a:pt x="729" y="243"/>
                </a:lnTo>
              </a:path>
            </a:pathLst>
          </a:custGeom>
          <a:noFill/>
          <a:ln w="28575">
            <a:solidFill>
              <a:srgbClr val="1608F9"/>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956" name="Text Box 45"/>
          <p:cNvSpPr txBox="1">
            <a:spLocks noChangeArrowheads="1"/>
          </p:cNvSpPr>
          <p:nvPr/>
        </p:nvSpPr>
        <p:spPr bwMode="auto">
          <a:xfrm>
            <a:off x="5951538" y="2184400"/>
            <a:ext cx="8048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latin typeface="Courier New" pitchFamily="49" charset="0"/>
              </a:rPr>
              <a:t>L</a:t>
            </a:r>
            <a:endParaRPr lang="en-US" sz="1800" b="1">
              <a:solidFill>
                <a:srgbClr val="008000"/>
              </a:solidFill>
              <a:latin typeface="Courier New" pitchFamily="49" charset="0"/>
            </a:endParaRPr>
          </a:p>
        </p:txBody>
      </p:sp>
      <p:sp>
        <p:nvSpPr>
          <p:cNvPr id="82957" name="AutoShape 46"/>
          <p:cNvSpPr>
            <a:spLocks noChangeArrowheads="1"/>
          </p:cNvSpPr>
          <p:nvPr/>
        </p:nvSpPr>
        <p:spPr bwMode="auto">
          <a:xfrm>
            <a:off x="7351713" y="2057400"/>
            <a:ext cx="825500" cy="601663"/>
          </a:xfrm>
          <a:prstGeom prst="cube">
            <a:avLst>
              <a:gd name="adj" fmla="val 46366"/>
            </a:avLst>
          </a:prstGeom>
          <a:solidFill>
            <a:schemeClr val="bg1"/>
          </a:solidFill>
          <a:ln w="28575">
            <a:solidFill>
              <a:schemeClr val="tx1"/>
            </a:solidFill>
            <a:miter lim="800000"/>
            <a:headEnd/>
            <a:tailEnd/>
          </a:ln>
        </p:spPr>
        <p:txBody>
          <a:bodyPr wrap="none" anchor="ctr"/>
          <a:lstStyle/>
          <a:p>
            <a:endParaRPr lang="en-US"/>
          </a:p>
        </p:txBody>
      </p:sp>
      <p:sp>
        <p:nvSpPr>
          <p:cNvPr id="82958" name="AutoShape 47"/>
          <p:cNvSpPr>
            <a:spLocks noChangeArrowheads="1"/>
          </p:cNvSpPr>
          <p:nvPr/>
        </p:nvSpPr>
        <p:spPr bwMode="auto">
          <a:xfrm>
            <a:off x="8113713" y="2057400"/>
            <a:ext cx="825500" cy="601663"/>
          </a:xfrm>
          <a:prstGeom prst="cube">
            <a:avLst>
              <a:gd name="adj" fmla="val 46366"/>
            </a:avLst>
          </a:prstGeom>
          <a:solidFill>
            <a:schemeClr val="bg1"/>
          </a:solidFill>
          <a:ln w="28575">
            <a:solidFill>
              <a:schemeClr val="tx1"/>
            </a:solidFill>
            <a:miter lim="800000"/>
            <a:headEnd/>
            <a:tailEnd/>
          </a:ln>
        </p:spPr>
        <p:txBody>
          <a:bodyPr wrap="none" anchor="ctr"/>
          <a:lstStyle/>
          <a:p>
            <a:endParaRPr lang="en-US"/>
          </a:p>
        </p:txBody>
      </p:sp>
      <p:sp>
        <p:nvSpPr>
          <p:cNvPr id="82959" name="Text Box 48"/>
          <p:cNvSpPr txBox="1">
            <a:spLocks noChangeArrowheads="1"/>
          </p:cNvSpPr>
          <p:nvPr/>
        </p:nvSpPr>
        <p:spPr bwMode="auto">
          <a:xfrm>
            <a:off x="7239000" y="2362200"/>
            <a:ext cx="804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L[0]</a:t>
            </a:r>
          </a:p>
        </p:txBody>
      </p:sp>
      <p:sp>
        <p:nvSpPr>
          <p:cNvPr id="82960" name="Text Box 49"/>
          <p:cNvSpPr txBox="1">
            <a:spLocks noChangeArrowheads="1"/>
          </p:cNvSpPr>
          <p:nvPr/>
        </p:nvSpPr>
        <p:spPr bwMode="auto">
          <a:xfrm>
            <a:off x="7994650" y="2362200"/>
            <a:ext cx="804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L[1]</a:t>
            </a:r>
          </a:p>
        </p:txBody>
      </p:sp>
      <p:sp>
        <p:nvSpPr>
          <p:cNvPr id="82961" name="Text Box 50"/>
          <p:cNvSpPr txBox="1">
            <a:spLocks noChangeArrowheads="1"/>
          </p:cNvSpPr>
          <p:nvPr/>
        </p:nvSpPr>
        <p:spPr bwMode="auto">
          <a:xfrm>
            <a:off x="6705600" y="1524000"/>
            <a:ext cx="968375"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30000"/>
              </a:lnSpc>
              <a:spcBef>
                <a:spcPct val="50000"/>
              </a:spcBef>
            </a:pPr>
            <a:r>
              <a:rPr lang="en-US" sz="1400" b="1" i="1">
                <a:solidFill>
                  <a:srgbClr val="1608F6"/>
                </a:solidFill>
              </a:rPr>
              <a:t>reference</a:t>
            </a:r>
            <a:endParaRPr lang="en-US" sz="1400" b="1">
              <a:solidFill>
                <a:srgbClr val="1608F6"/>
              </a:solidFill>
            </a:endParaRPr>
          </a:p>
        </p:txBody>
      </p:sp>
      <p:sp>
        <p:nvSpPr>
          <p:cNvPr id="82962" name="Text Box 51"/>
          <p:cNvSpPr txBox="1">
            <a:spLocks noChangeArrowheads="1"/>
          </p:cNvSpPr>
          <p:nvPr/>
        </p:nvSpPr>
        <p:spPr bwMode="auto">
          <a:xfrm>
            <a:off x="7359650" y="2057400"/>
            <a:ext cx="804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5</a:t>
            </a:r>
          </a:p>
        </p:txBody>
      </p:sp>
      <p:sp>
        <p:nvSpPr>
          <p:cNvPr id="82963" name="Text Box 52"/>
          <p:cNvSpPr txBox="1">
            <a:spLocks noChangeArrowheads="1"/>
          </p:cNvSpPr>
          <p:nvPr/>
        </p:nvSpPr>
        <p:spPr bwMode="auto">
          <a:xfrm>
            <a:off x="8113713" y="2054225"/>
            <a:ext cx="804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42</a:t>
            </a:r>
          </a:p>
        </p:txBody>
      </p:sp>
      <p:grpSp>
        <p:nvGrpSpPr>
          <p:cNvPr id="82964" name="Group 54"/>
          <p:cNvGrpSpPr>
            <a:grpSpLocks/>
          </p:cNvGrpSpPr>
          <p:nvPr/>
        </p:nvGrpSpPr>
        <p:grpSpPr bwMode="auto">
          <a:xfrm>
            <a:off x="130175" y="755650"/>
            <a:ext cx="366713" cy="463550"/>
            <a:chOff x="3456" y="1784"/>
            <a:chExt cx="952" cy="1048"/>
          </a:xfrm>
        </p:grpSpPr>
        <p:sp>
          <p:nvSpPr>
            <p:cNvPr id="82968" name="Freeform 55"/>
            <p:cNvSpPr>
              <a:spLocks/>
            </p:cNvSpPr>
            <p:nvPr/>
          </p:nvSpPr>
          <p:spPr bwMode="auto">
            <a:xfrm>
              <a:off x="4266" y="188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82969" name="Freeform 56"/>
            <p:cNvSpPr>
              <a:spLocks/>
            </p:cNvSpPr>
            <p:nvPr/>
          </p:nvSpPr>
          <p:spPr bwMode="auto">
            <a:xfrm rot="7013025">
              <a:off x="4162" y="1952"/>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82970" name="Freeform 57"/>
            <p:cNvSpPr>
              <a:spLocks/>
            </p:cNvSpPr>
            <p:nvPr/>
          </p:nvSpPr>
          <p:spPr bwMode="auto">
            <a:xfrm rot="-6712609">
              <a:off x="4168" y="181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82971" name="Freeform 58"/>
            <p:cNvSpPr>
              <a:spLocks/>
            </p:cNvSpPr>
            <p:nvPr/>
          </p:nvSpPr>
          <p:spPr bwMode="auto">
            <a:xfrm>
              <a:off x="3456" y="2583"/>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82972" name="Oval 59"/>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82973" name="Oval 60"/>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2974" name="Oval 61"/>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2975" name="Oval 62"/>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2976" name="Oval 63"/>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2977" name="Oval 64"/>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2978" name="Oval 65"/>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2979" name="AutoShape 66"/>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82980" name="Freeform 67"/>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82981" name="Freeform 68"/>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82982" name="Freeform 69"/>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983" name="Freeform 70"/>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82984" name="Freeform 71"/>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82965" name="Text Box 72"/>
          <p:cNvSpPr txBox="1">
            <a:spLocks noChangeArrowheads="1"/>
          </p:cNvSpPr>
          <p:nvPr/>
        </p:nvSpPr>
        <p:spPr bwMode="auto">
          <a:xfrm>
            <a:off x="39688" y="250825"/>
            <a:ext cx="136525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900">
                <a:solidFill>
                  <a:srgbClr val="0A6819"/>
                </a:solidFill>
                <a:latin typeface="Comic Sans MS" pitchFamily="66" charset="0"/>
              </a:rPr>
              <a:t>If I had a dictionary, I guess I could look up what it was!</a:t>
            </a:r>
          </a:p>
        </p:txBody>
      </p:sp>
      <p:sp>
        <p:nvSpPr>
          <p:cNvPr id="82966" name="Rectangle 73"/>
          <p:cNvSpPr>
            <a:spLocks noChangeArrowheads="1"/>
          </p:cNvSpPr>
          <p:nvPr/>
        </p:nvSpPr>
        <p:spPr bwMode="auto">
          <a:xfrm>
            <a:off x="609600" y="5410200"/>
            <a:ext cx="5584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a:latin typeface="Times New Roman" pitchFamily="18" charset="0"/>
              </a:rPr>
              <a:t>Some operations can be slow for big lists …</a:t>
            </a:r>
          </a:p>
        </p:txBody>
      </p:sp>
      <p:sp>
        <p:nvSpPr>
          <p:cNvPr id="82967" name="Text Box 74"/>
          <p:cNvSpPr txBox="1">
            <a:spLocks noChangeArrowheads="1"/>
          </p:cNvSpPr>
          <p:nvPr/>
        </p:nvSpPr>
        <p:spPr bwMode="auto">
          <a:xfrm>
            <a:off x="1557338" y="60960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EE7403"/>
                </a:solidFill>
                <a:latin typeface="Courier New" pitchFamily="49" charset="0"/>
              </a:rPr>
              <a:t>if</a:t>
            </a:r>
            <a:r>
              <a:rPr lang="en-US" b="1">
                <a:latin typeface="Courier New" pitchFamily="49" charset="0"/>
              </a:rPr>
              <a:t> </a:t>
            </a:r>
            <a:r>
              <a:rPr lang="en-US" b="1">
                <a:solidFill>
                  <a:srgbClr val="008000"/>
                </a:solidFill>
                <a:latin typeface="Courier New" pitchFamily="49" charset="0"/>
              </a:rPr>
              <a:t>'rooster'</a:t>
            </a:r>
            <a:r>
              <a:rPr lang="en-US" b="1">
                <a:latin typeface="Courier New" pitchFamily="49" charset="0"/>
              </a:rPr>
              <a:t> </a:t>
            </a:r>
            <a:r>
              <a:rPr lang="en-US" b="1">
                <a:solidFill>
                  <a:srgbClr val="EE7403"/>
                </a:solidFill>
                <a:latin typeface="Courier New" pitchFamily="49" charset="0"/>
              </a:rPr>
              <a:t>in</a:t>
            </a:r>
            <a:r>
              <a:rPr lang="en-US" b="1">
                <a:latin typeface="Courier New" pitchFamily="49" charset="0"/>
              </a:rPr>
              <a:t> L:</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425450" y="236538"/>
            <a:ext cx="81089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solidFill>
                  <a:srgbClr val="000000"/>
                </a:solidFill>
                <a:latin typeface="Cambria" pitchFamily="18" charset="0"/>
              </a:rPr>
              <a:t>Vocabulary, anyone?</a:t>
            </a:r>
          </a:p>
        </p:txBody>
      </p:sp>
      <p:sp>
        <p:nvSpPr>
          <p:cNvPr id="20483" name="Rectangle 22"/>
          <p:cNvSpPr>
            <a:spLocks noChangeArrowheads="1"/>
          </p:cNvSpPr>
          <p:nvPr/>
        </p:nvSpPr>
        <p:spPr bwMode="auto">
          <a:xfrm>
            <a:off x="941388" y="1171575"/>
            <a:ext cx="70770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solidFill>
                  <a:srgbClr val="000000"/>
                </a:solidFill>
                <a:latin typeface="Cambria" pitchFamily="18" charset="0"/>
              </a:rPr>
              <a:t>Shakespeare used </a:t>
            </a:r>
            <a:r>
              <a:rPr lang="en-US" b="1" i="1">
                <a:solidFill>
                  <a:srgbClr val="000000"/>
                </a:solidFill>
                <a:latin typeface="Cambria" pitchFamily="18" charset="0"/>
              </a:rPr>
              <a:t>31,534 different words</a:t>
            </a:r>
            <a:r>
              <a:rPr lang="en-US">
                <a:solidFill>
                  <a:srgbClr val="000000"/>
                </a:solidFill>
                <a:latin typeface="Cambria" pitchFamily="18" charset="0"/>
              </a:rPr>
              <a:t> -- and a grand total of 884,647 words -- counting repetitions (across all of his works)</a:t>
            </a:r>
          </a:p>
        </p:txBody>
      </p:sp>
      <p:sp>
        <p:nvSpPr>
          <p:cNvPr id="20484" name="Rectangle 23"/>
          <p:cNvSpPr>
            <a:spLocks noChangeArrowheads="1"/>
          </p:cNvSpPr>
          <p:nvPr/>
        </p:nvSpPr>
        <p:spPr bwMode="auto">
          <a:xfrm>
            <a:off x="4619625" y="2152650"/>
            <a:ext cx="294798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a:solidFill>
                  <a:srgbClr val="000000"/>
                </a:solidFill>
                <a:latin typeface="Arial" pitchFamily="34" charset="0"/>
              </a:rPr>
              <a:t>http://www-math.cudenver.edu/~wbriggs/qr/shakespeare.html</a:t>
            </a:r>
          </a:p>
        </p:txBody>
      </p:sp>
      <p:sp>
        <p:nvSpPr>
          <p:cNvPr id="20485" name="Rectangle 24"/>
          <p:cNvSpPr>
            <a:spLocks noChangeArrowheads="1"/>
          </p:cNvSpPr>
          <p:nvPr/>
        </p:nvSpPr>
        <p:spPr bwMode="auto">
          <a:xfrm>
            <a:off x="296863" y="2819400"/>
            <a:ext cx="3457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solidFill>
                  <a:srgbClr val="000000"/>
                </a:solidFill>
                <a:latin typeface="Cambria" pitchFamily="18" charset="0"/>
              </a:rPr>
              <a:t>Shakespearean coinages:</a:t>
            </a:r>
          </a:p>
        </p:txBody>
      </p:sp>
      <p:sp>
        <p:nvSpPr>
          <p:cNvPr id="20486" name="Line 29"/>
          <p:cNvSpPr>
            <a:spLocks noChangeShapeType="1"/>
          </p:cNvSpPr>
          <p:nvPr/>
        </p:nvSpPr>
        <p:spPr bwMode="auto">
          <a:xfrm>
            <a:off x="504825" y="2590800"/>
            <a:ext cx="822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0487" name="Picture 16"/>
          <p:cNvPicPr>
            <a:picLocks noChangeAspect="1" noChangeArrowheads="1"/>
          </p:cNvPicPr>
          <p:nvPr/>
        </p:nvPicPr>
        <p:blipFill>
          <a:blip r:embed="rId3">
            <a:extLst>
              <a:ext uri="{28A0092B-C50C-407E-A947-70E740481C1C}">
                <a14:useLocalDpi xmlns:a14="http://schemas.microsoft.com/office/drawing/2010/main" val="0"/>
              </a:ext>
            </a:extLst>
          </a:blip>
          <a:srcRect l="2013" t="10426" r="29622" b="11826"/>
          <a:stretch>
            <a:fillRect/>
          </a:stretch>
        </p:blipFill>
        <p:spPr bwMode="auto">
          <a:xfrm>
            <a:off x="609600" y="3352800"/>
            <a:ext cx="4267200" cy="318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8" name="Picture 6" descr="Picture 10"/>
          <p:cNvPicPr>
            <a:picLocks noChangeAspect="1" noChangeArrowheads="1"/>
          </p:cNvPicPr>
          <p:nvPr/>
        </p:nvPicPr>
        <p:blipFill>
          <a:blip r:embed="rId4">
            <a:extLst>
              <a:ext uri="{28A0092B-C50C-407E-A947-70E740481C1C}">
                <a14:useLocalDpi xmlns:a14="http://schemas.microsoft.com/office/drawing/2010/main" val="0"/>
              </a:ext>
            </a:extLst>
          </a:blip>
          <a:srcRect t="36839"/>
          <a:stretch>
            <a:fillRect/>
          </a:stretch>
        </p:blipFill>
        <p:spPr bwMode="auto">
          <a:xfrm>
            <a:off x="5486400" y="4127500"/>
            <a:ext cx="2787650"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7" descr="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3609975"/>
            <a:ext cx="2716213"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8" descr="Picture 8"/>
          <p:cNvPicPr>
            <a:picLocks noChangeAspect="1" noChangeArrowheads="1"/>
          </p:cNvPicPr>
          <p:nvPr/>
        </p:nvPicPr>
        <p:blipFill>
          <a:blip r:embed="rId6">
            <a:extLst>
              <a:ext uri="{28A0092B-C50C-407E-A947-70E740481C1C}">
                <a14:useLocalDpi xmlns:a14="http://schemas.microsoft.com/office/drawing/2010/main" val="0"/>
              </a:ext>
            </a:extLst>
          </a:blip>
          <a:srcRect l="9891"/>
          <a:stretch>
            <a:fillRect/>
          </a:stretch>
        </p:blipFill>
        <p:spPr bwMode="auto">
          <a:xfrm>
            <a:off x="5486400" y="3352800"/>
            <a:ext cx="2762250"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1" name="Text Box 14"/>
          <p:cNvSpPr txBox="1">
            <a:spLocks noChangeArrowheads="1"/>
          </p:cNvSpPr>
          <p:nvPr/>
        </p:nvSpPr>
        <p:spPr bwMode="auto">
          <a:xfrm>
            <a:off x="6858000" y="6029325"/>
            <a:ext cx="167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b="1">
                <a:solidFill>
                  <a:srgbClr val="1608F6"/>
                </a:solidFill>
                <a:latin typeface="Arial" pitchFamily="34" charset="0"/>
              </a:rPr>
              <a:t>J. K. Rowling</a:t>
            </a:r>
          </a:p>
        </p:txBody>
      </p:sp>
      <p:sp>
        <p:nvSpPr>
          <p:cNvPr id="20492" name="Rounded Rectangle 16"/>
          <p:cNvSpPr>
            <a:spLocks noChangeArrowheads="1"/>
          </p:cNvSpPr>
          <p:nvPr/>
        </p:nvSpPr>
        <p:spPr bwMode="auto">
          <a:xfrm>
            <a:off x="5181600" y="3200400"/>
            <a:ext cx="3581400" cy="3276600"/>
          </a:xfrm>
          <a:prstGeom prst="roundRect">
            <a:avLst>
              <a:gd name="adj" fmla="val 13009"/>
            </a:avLst>
          </a:prstGeom>
          <a:noFill/>
          <a:ln w="44450">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1091968651"/>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3"/>
          <p:cNvSpPr txBox="1">
            <a:spLocks noChangeArrowheads="1"/>
          </p:cNvSpPr>
          <p:nvPr/>
        </p:nvSpPr>
        <p:spPr bwMode="auto">
          <a:xfrm>
            <a:off x="2173288" y="165100"/>
            <a:ext cx="50307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a:t>In search of </a:t>
            </a:r>
            <a:r>
              <a:rPr lang="en-US" b="1" i="1">
                <a:solidFill>
                  <a:srgbClr val="1608F6"/>
                </a:solidFill>
              </a:rPr>
              <a:t>elegance</a:t>
            </a:r>
            <a:r>
              <a:rPr lang="en-US"/>
              <a:t>...    One solution:</a:t>
            </a:r>
          </a:p>
        </p:txBody>
      </p:sp>
      <p:sp>
        <p:nvSpPr>
          <p:cNvPr id="83971" name="Rectangle 4"/>
          <p:cNvSpPr>
            <a:spLocks noChangeArrowheads="1"/>
          </p:cNvSpPr>
          <p:nvPr/>
        </p:nvSpPr>
        <p:spPr bwMode="auto">
          <a:xfrm>
            <a:off x="304800" y="762000"/>
            <a:ext cx="83820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latin typeface="Courier New" pitchFamily="49" charset="0"/>
              </a:rPr>
              <a:t> </a:t>
            </a:r>
            <a:r>
              <a:rPr lang="en-US" sz="1800" b="1">
                <a:solidFill>
                  <a:srgbClr val="F38D0F"/>
                </a:solidFill>
                <a:latin typeface="Courier New" pitchFamily="49" charset="0"/>
              </a:rPr>
              <a:t>def</a:t>
            </a:r>
            <a:r>
              <a:rPr lang="en-US" sz="1800" b="1">
                <a:latin typeface="Courier New" pitchFamily="49" charset="0"/>
              </a:rPr>
              <a:t> </a:t>
            </a:r>
            <a:r>
              <a:rPr lang="en-US" sz="1800" b="1">
                <a:solidFill>
                  <a:srgbClr val="0B04FF"/>
                </a:solidFill>
                <a:latin typeface="Courier New" pitchFamily="49" charset="0"/>
              </a:rPr>
              <a:t>isBefore</a:t>
            </a:r>
            <a:r>
              <a:rPr lang="en-US" sz="1800" b="1">
                <a:latin typeface="Courier New" pitchFamily="49" charset="0"/>
              </a:rPr>
              <a:t>(self, d2):</a:t>
            </a:r>
          </a:p>
          <a:p>
            <a:pPr algn="l"/>
            <a:r>
              <a:rPr lang="en-US" sz="1800" b="1">
                <a:latin typeface="Courier New" pitchFamily="49" charset="0"/>
              </a:rPr>
              <a:t>    </a:t>
            </a:r>
            <a:r>
              <a:rPr lang="en-US" sz="1800" b="1">
                <a:solidFill>
                  <a:srgbClr val="06961A"/>
                </a:solidFill>
                <a:latin typeface="Courier New" pitchFamily="49" charset="0"/>
              </a:rPr>
              <a:t>""" Returns true if self is before d2 """</a:t>
            </a:r>
          </a:p>
          <a:p>
            <a:pPr algn="l"/>
            <a:r>
              <a:rPr lang="en-US" sz="1800" b="1">
                <a:latin typeface="Courier New" pitchFamily="49" charset="0"/>
              </a:rPr>
              <a:t>    </a:t>
            </a:r>
            <a:r>
              <a:rPr lang="en-US" sz="1800" b="1">
                <a:solidFill>
                  <a:srgbClr val="F38D0F"/>
                </a:solidFill>
                <a:latin typeface="Courier New" pitchFamily="49" charset="0"/>
              </a:rPr>
              <a:t>if</a:t>
            </a:r>
            <a:r>
              <a:rPr lang="en-US" sz="1800" b="1">
                <a:latin typeface="Courier New" pitchFamily="49" charset="0"/>
              </a:rPr>
              <a:t> self.year &lt; d2.year:</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800" b="1">
                <a:solidFill>
                  <a:srgbClr val="B404C4"/>
                </a:solidFill>
                <a:latin typeface="Courier New" pitchFamily="49" charset="0"/>
              </a:rPr>
              <a:t>True</a:t>
            </a:r>
          </a:p>
          <a:p>
            <a:pPr algn="l"/>
            <a:r>
              <a:rPr lang="en-US" sz="1800" b="1">
                <a:latin typeface="Courier New" pitchFamily="49" charset="0"/>
              </a:rPr>
              <a:t>    </a:t>
            </a:r>
            <a:r>
              <a:rPr lang="en-US" sz="1800" b="1">
                <a:solidFill>
                  <a:srgbClr val="F38D0F"/>
                </a:solidFill>
                <a:latin typeface="Courier New" pitchFamily="49" charset="0"/>
              </a:rPr>
              <a:t>if</a:t>
            </a:r>
            <a:r>
              <a:rPr lang="en-US" sz="1800" b="1">
                <a:latin typeface="Courier New" pitchFamily="49" charset="0"/>
              </a:rPr>
              <a:t> self.month &lt; d2.month </a:t>
            </a:r>
            <a:r>
              <a:rPr lang="en-US" sz="1800" b="1">
                <a:solidFill>
                  <a:srgbClr val="F38D0F"/>
                </a:solidFill>
                <a:latin typeface="Courier New" pitchFamily="49" charset="0"/>
              </a:rPr>
              <a:t>and</a:t>
            </a:r>
            <a:r>
              <a:rPr lang="en-US" sz="1800" b="1">
                <a:latin typeface="Courier New" pitchFamily="49" charset="0"/>
              </a:rPr>
              <a:t> self.year == d2.year:</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800" b="1">
                <a:solidFill>
                  <a:srgbClr val="B404C4"/>
                </a:solidFill>
                <a:latin typeface="Courier New" pitchFamily="49" charset="0"/>
              </a:rPr>
              <a:t>True</a:t>
            </a:r>
          </a:p>
          <a:p>
            <a:pPr algn="l"/>
            <a:r>
              <a:rPr lang="en-US" sz="1800" b="1">
                <a:latin typeface="Courier New" pitchFamily="49" charset="0"/>
              </a:rPr>
              <a:t>    </a:t>
            </a:r>
            <a:r>
              <a:rPr lang="en-US" sz="1800" b="1">
                <a:solidFill>
                  <a:srgbClr val="F38D0F"/>
                </a:solidFill>
                <a:latin typeface="Courier New" pitchFamily="49" charset="0"/>
              </a:rPr>
              <a:t>if</a:t>
            </a:r>
            <a:r>
              <a:rPr lang="en-US" sz="1800" b="1">
                <a:latin typeface="Courier New" pitchFamily="49" charset="0"/>
              </a:rPr>
              <a:t> self.day &lt; d2.day </a:t>
            </a:r>
            <a:r>
              <a:rPr lang="en-US" sz="1800" b="1">
                <a:solidFill>
                  <a:srgbClr val="F38D0F"/>
                </a:solidFill>
                <a:latin typeface="Courier New" pitchFamily="49" charset="0"/>
              </a:rPr>
              <a:t>and</a:t>
            </a:r>
            <a:r>
              <a:rPr lang="en-US" sz="1800" b="1">
                <a:latin typeface="Courier New" pitchFamily="49" charset="0"/>
              </a:rPr>
              <a:t> d2.month == self.month </a:t>
            </a:r>
            <a:r>
              <a:rPr lang="en-US" sz="1800" b="1">
                <a:solidFill>
                  <a:srgbClr val="F38D0F"/>
                </a:solidFill>
                <a:latin typeface="Courier New" pitchFamily="49" charset="0"/>
              </a:rPr>
              <a:t>and</a:t>
            </a:r>
            <a:r>
              <a:rPr lang="en-US" sz="1800" b="1">
                <a:latin typeface="Courier New" pitchFamily="49" charset="0"/>
              </a:rPr>
              <a:t> \</a:t>
            </a:r>
          </a:p>
          <a:p>
            <a:pPr algn="l"/>
            <a:r>
              <a:rPr lang="en-US" sz="1800" b="1">
                <a:latin typeface="Courier New" pitchFamily="49" charset="0"/>
              </a:rPr>
              <a:t>            self.year == d2.year:</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800" b="1">
                <a:solidFill>
                  <a:srgbClr val="B404C4"/>
                </a:solidFill>
                <a:latin typeface="Courier New" pitchFamily="49" charset="0"/>
              </a:rPr>
              <a:t>True</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800" b="1">
                <a:solidFill>
                  <a:srgbClr val="B404C4"/>
                </a:solidFill>
                <a:latin typeface="Courier New" pitchFamily="49" charset="0"/>
              </a:rPr>
              <a:t>False</a:t>
            </a:r>
          </a:p>
          <a:p>
            <a:pPr algn="l"/>
            <a:endParaRPr lang="en-US" sz="1800" b="1">
              <a:latin typeface="Courier New" pitchFamily="49" charset="0"/>
            </a:endParaRPr>
          </a:p>
          <a:p>
            <a:pPr algn="l"/>
            <a:r>
              <a:rPr lang="en-US" sz="1800" b="1">
                <a:solidFill>
                  <a:srgbClr val="F38D0F"/>
                </a:solidFill>
                <a:latin typeface="Courier New" pitchFamily="49" charset="0"/>
              </a:rPr>
              <a:t>def</a:t>
            </a:r>
            <a:r>
              <a:rPr lang="en-US" sz="1800" b="1">
                <a:latin typeface="Courier New" pitchFamily="49" charset="0"/>
              </a:rPr>
              <a:t> </a:t>
            </a:r>
            <a:r>
              <a:rPr lang="en-US" sz="1800" b="1">
                <a:solidFill>
                  <a:srgbClr val="0B04FF"/>
                </a:solidFill>
                <a:latin typeface="Courier New" pitchFamily="49" charset="0"/>
              </a:rPr>
              <a:t>isAfter</a:t>
            </a:r>
            <a:r>
              <a:rPr lang="en-US" sz="1800" b="1">
                <a:latin typeface="Courier New" pitchFamily="49" charset="0"/>
              </a:rPr>
              <a:t>(self, d2):</a:t>
            </a:r>
          </a:p>
          <a:p>
            <a:pPr algn="l"/>
            <a:r>
              <a:rPr lang="en-US" sz="1800" b="1">
                <a:latin typeface="Courier New" pitchFamily="49" charset="0"/>
              </a:rPr>
              <a:t>    </a:t>
            </a:r>
            <a:r>
              <a:rPr lang="en-US" sz="1800" b="1">
                <a:solidFill>
                  <a:srgbClr val="06961A"/>
                </a:solidFill>
                <a:latin typeface="Courier New" pitchFamily="49" charset="0"/>
              </a:rPr>
              <a:t>""" Returns true if self is after d2 """</a:t>
            </a:r>
          </a:p>
          <a:p>
            <a:pPr algn="l"/>
            <a:r>
              <a:rPr lang="en-US" sz="1800" b="1">
                <a:latin typeface="Courier New" pitchFamily="49" charset="0"/>
              </a:rPr>
              <a:t>    </a:t>
            </a:r>
            <a:r>
              <a:rPr lang="en-US" sz="1800" b="1">
                <a:solidFill>
                  <a:srgbClr val="F38D0F"/>
                </a:solidFill>
                <a:latin typeface="Courier New" pitchFamily="49" charset="0"/>
              </a:rPr>
              <a:t>if</a:t>
            </a:r>
            <a:r>
              <a:rPr lang="en-US" sz="1800" b="1">
                <a:latin typeface="Courier New" pitchFamily="49" charset="0"/>
              </a:rPr>
              <a:t> self.year &gt; d2.year:</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800" b="1">
                <a:solidFill>
                  <a:srgbClr val="B404C4"/>
                </a:solidFill>
                <a:latin typeface="Courier New" pitchFamily="49" charset="0"/>
              </a:rPr>
              <a:t>True</a:t>
            </a:r>
          </a:p>
          <a:p>
            <a:pPr algn="l"/>
            <a:r>
              <a:rPr lang="en-US" sz="1800" b="1">
                <a:latin typeface="Courier New" pitchFamily="49" charset="0"/>
              </a:rPr>
              <a:t>    </a:t>
            </a:r>
            <a:r>
              <a:rPr lang="en-US" sz="1800" b="1">
                <a:solidFill>
                  <a:srgbClr val="F38D0F"/>
                </a:solidFill>
                <a:latin typeface="Courier New" pitchFamily="49" charset="0"/>
              </a:rPr>
              <a:t>if</a:t>
            </a:r>
            <a:r>
              <a:rPr lang="en-US" sz="1800" b="1">
                <a:latin typeface="Courier New" pitchFamily="49" charset="0"/>
              </a:rPr>
              <a:t> self.month &gt; d2.month </a:t>
            </a:r>
            <a:r>
              <a:rPr lang="en-US" sz="1800" b="1">
                <a:solidFill>
                  <a:srgbClr val="F38D0F"/>
                </a:solidFill>
                <a:latin typeface="Courier New" pitchFamily="49" charset="0"/>
              </a:rPr>
              <a:t>and</a:t>
            </a:r>
            <a:r>
              <a:rPr lang="en-US" sz="1800" b="1">
                <a:latin typeface="Courier New" pitchFamily="49" charset="0"/>
              </a:rPr>
              <a:t> self.year == d2.year:</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800" b="1">
                <a:solidFill>
                  <a:srgbClr val="B404C4"/>
                </a:solidFill>
                <a:latin typeface="Courier New" pitchFamily="49" charset="0"/>
              </a:rPr>
              <a:t>True</a:t>
            </a:r>
          </a:p>
          <a:p>
            <a:pPr algn="l"/>
            <a:r>
              <a:rPr lang="en-US" sz="1800" b="1">
                <a:latin typeface="Courier New" pitchFamily="49" charset="0"/>
              </a:rPr>
              <a:t>    </a:t>
            </a:r>
            <a:r>
              <a:rPr lang="en-US" sz="1800" b="1">
                <a:solidFill>
                  <a:srgbClr val="F38D0F"/>
                </a:solidFill>
                <a:latin typeface="Courier New" pitchFamily="49" charset="0"/>
              </a:rPr>
              <a:t>if</a:t>
            </a:r>
            <a:r>
              <a:rPr lang="en-US" sz="1800" b="1">
                <a:latin typeface="Courier New" pitchFamily="49" charset="0"/>
              </a:rPr>
              <a:t> self.day &gt; d2.day </a:t>
            </a:r>
            <a:r>
              <a:rPr lang="en-US" sz="1800" b="1">
                <a:solidFill>
                  <a:srgbClr val="F38D0F"/>
                </a:solidFill>
                <a:latin typeface="Courier New" pitchFamily="49" charset="0"/>
              </a:rPr>
              <a:t>and</a:t>
            </a:r>
            <a:r>
              <a:rPr lang="en-US" sz="1800" b="1">
                <a:latin typeface="Courier New" pitchFamily="49" charset="0"/>
              </a:rPr>
              <a:t> d2.month == self.month </a:t>
            </a:r>
            <a:r>
              <a:rPr lang="en-US" sz="1800" b="1">
                <a:solidFill>
                  <a:srgbClr val="F38D0F"/>
                </a:solidFill>
                <a:latin typeface="Courier New" pitchFamily="49" charset="0"/>
              </a:rPr>
              <a:t>and</a:t>
            </a:r>
            <a:r>
              <a:rPr lang="en-US" sz="1800" b="1">
                <a:latin typeface="Courier New" pitchFamily="49" charset="0"/>
              </a:rPr>
              <a:t> \</a:t>
            </a:r>
          </a:p>
          <a:p>
            <a:pPr algn="l"/>
            <a:r>
              <a:rPr lang="en-US" sz="1800" b="1">
                <a:latin typeface="Courier New" pitchFamily="49" charset="0"/>
              </a:rPr>
              <a:t>            self.year == d2.year:</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800" b="1">
                <a:solidFill>
                  <a:srgbClr val="B404C4"/>
                </a:solidFill>
                <a:latin typeface="Courier New" pitchFamily="49" charset="0"/>
              </a:rPr>
              <a:t>True</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800" b="1">
                <a:solidFill>
                  <a:srgbClr val="B404C4"/>
                </a:solidFill>
                <a:latin typeface="Courier New" pitchFamily="49" charset="0"/>
              </a:rPr>
              <a:t>False</a:t>
            </a: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3030538" y="165100"/>
            <a:ext cx="3133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a:t>A more elegant solution</a:t>
            </a:r>
          </a:p>
        </p:txBody>
      </p:sp>
      <p:sp>
        <p:nvSpPr>
          <p:cNvPr id="84995" name="Rectangle 3"/>
          <p:cNvSpPr>
            <a:spLocks noChangeArrowheads="1"/>
          </p:cNvSpPr>
          <p:nvPr/>
        </p:nvSpPr>
        <p:spPr bwMode="auto">
          <a:xfrm>
            <a:off x="228600" y="762000"/>
            <a:ext cx="92964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latin typeface="Courier New" pitchFamily="49" charset="0"/>
              </a:rPr>
              <a:t> </a:t>
            </a:r>
            <a:r>
              <a:rPr lang="en-US" sz="1800" b="1">
                <a:solidFill>
                  <a:srgbClr val="F38D0F"/>
                </a:solidFill>
                <a:latin typeface="Courier New" pitchFamily="49" charset="0"/>
              </a:rPr>
              <a:t>def</a:t>
            </a:r>
            <a:r>
              <a:rPr lang="en-US" sz="1800" b="1">
                <a:latin typeface="Courier New" pitchFamily="49" charset="0"/>
              </a:rPr>
              <a:t> isBefore(self, d2):</a:t>
            </a:r>
          </a:p>
          <a:p>
            <a:pPr algn="l"/>
            <a:r>
              <a:rPr lang="en-US" sz="1800" b="1">
                <a:latin typeface="Courier New" pitchFamily="49" charset="0"/>
              </a:rPr>
              <a:t>    </a:t>
            </a:r>
            <a:r>
              <a:rPr lang="en-US" sz="1800" b="1">
                <a:solidFill>
                  <a:srgbClr val="06961A"/>
                </a:solidFill>
                <a:latin typeface="Courier New" pitchFamily="49" charset="0"/>
              </a:rPr>
              <a:t>""" Returns true if self is before d2 """</a:t>
            </a:r>
          </a:p>
          <a:p>
            <a:pPr algn="l"/>
            <a:r>
              <a:rPr lang="en-US" sz="1800" b="1">
                <a:latin typeface="Courier New" pitchFamily="49" charset="0"/>
              </a:rPr>
              <a:t>    </a:t>
            </a:r>
            <a:r>
              <a:rPr lang="en-US" sz="1800" b="1">
                <a:solidFill>
                  <a:srgbClr val="F38D0F"/>
                </a:solidFill>
                <a:latin typeface="Courier New" pitchFamily="49" charset="0"/>
              </a:rPr>
              <a:t>if</a:t>
            </a:r>
            <a:r>
              <a:rPr lang="en-US" sz="1800" b="1">
                <a:latin typeface="Courier New" pitchFamily="49" charset="0"/>
              </a:rPr>
              <a:t> self.year &lt; d2.year:</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800" b="1">
                <a:solidFill>
                  <a:srgbClr val="B404C4"/>
                </a:solidFill>
                <a:latin typeface="Courier New" pitchFamily="49" charset="0"/>
              </a:rPr>
              <a:t>True</a:t>
            </a:r>
          </a:p>
          <a:p>
            <a:pPr algn="l"/>
            <a:r>
              <a:rPr lang="en-US" sz="1800" b="1">
                <a:latin typeface="Courier New" pitchFamily="49" charset="0"/>
              </a:rPr>
              <a:t>    </a:t>
            </a:r>
            <a:r>
              <a:rPr lang="en-US" sz="1800" b="1">
                <a:solidFill>
                  <a:srgbClr val="F38D0F"/>
                </a:solidFill>
                <a:latin typeface="Courier New" pitchFamily="49" charset="0"/>
              </a:rPr>
              <a:t>if</a:t>
            </a:r>
            <a:r>
              <a:rPr lang="en-US" sz="1800" b="1">
                <a:latin typeface="Courier New" pitchFamily="49" charset="0"/>
              </a:rPr>
              <a:t> self.month &lt; d2.month </a:t>
            </a:r>
            <a:r>
              <a:rPr lang="en-US" sz="1800" b="1">
                <a:solidFill>
                  <a:srgbClr val="F38D0F"/>
                </a:solidFill>
                <a:latin typeface="Courier New" pitchFamily="49" charset="0"/>
              </a:rPr>
              <a:t>and</a:t>
            </a:r>
            <a:r>
              <a:rPr lang="en-US" sz="1800" b="1">
                <a:latin typeface="Courier New" pitchFamily="49" charset="0"/>
              </a:rPr>
              <a:t> self.year == d2.year:</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800" b="1">
                <a:solidFill>
                  <a:srgbClr val="B404C4"/>
                </a:solidFill>
                <a:latin typeface="Courier New" pitchFamily="49" charset="0"/>
              </a:rPr>
              <a:t>True</a:t>
            </a:r>
          </a:p>
          <a:p>
            <a:pPr algn="l"/>
            <a:r>
              <a:rPr lang="en-US" sz="1800" b="1">
                <a:latin typeface="Courier New" pitchFamily="49" charset="0"/>
              </a:rPr>
              <a:t>    </a:t>
            </a:r>
            <a:r>
              <a:rPr lang="en-US" sz="1800" b="1">
                <a:solidFill>
                  <a:srgbClr val="F38D0F"/>
                </a:solidFill>
                <a:latin typeface="Courier New" pitchFamily="49" charset="0"/>
              </a:rPr>
              <a:t>if</a:t>
            </a:r>
            <a:r>
              <a:rPr lang="en-US" sz="1800" b="1">
                <a:latin typeface="Courier New" pitchFamily="49" charset="0"/>
              </a:rPr>
              <a:t> self.day &lt; d2.day </a:t>
            </a:r>
            <a:r>
              <a:rPr lang="en-US" sz="1800" b="1">
                <a:solidFill>
                  <a:srgbClr val="F38D0F"/>
                </a:solidFill>
                <a:latin typeface="Courier New" pitchFamily="49" charset="0"/>
              </a:rPr>
              <a:t>and</a:t>
            </a:r>
            <a:r>
              <a:rPr lang="en-US" sz="1800" b="1">
                <a:latin typeface="Courier New" pitchFamily="49" charset="0"/>
              </a:rPr>
              <a:t> d2.month == self.month </a:t>
            </a:r>
            <a:r>
              <a:rPr lang="en-US" sz="1800" b="1">
                <a:solidFill>
                  <a:srgbClr val="F38D0F"/>
                </a:solidFill>
                <a:latin typeface="Courier New" pitchFamily="49" charset="0"/>
              </a:rPr>
              <a:t>and</a:t>
            </a:r>
            <a:r>
              <a:rPr lang="en-US" sz="1800" b="1">
                <a:latin typeface="Courier New" pitchFamily="49" charset="0"/>
              </a:rPr>
              <a:t> \</a:t>
            </a:r>
          </a:p>
          <a:p>
            <a:pPr algn="l"/>
            <a:r>
              <a:rPr lang="en-US" sz="1800" b="1">
                <a:latin typeface="Courier New" pitchFamily="49" charset="0"/>
              </a:rPr>
              <a:t>            self.year == d2.year:</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800" b="1">
                <a:solidFill>
                  <a:srgbClr val="B404C4"/>
                </a:solidFill>
                <a:latin typeface="Courier New" pitchFamily="49" charset="0"/>
              </a:rPr>
              <a:t>True</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800" b="1">
                <a:solidFill>
                  <a:srgbClr val="B404C4"/>
                </a:solidFill>
                <a:latin typeface="Courier New" pitchFamily="49" charset="0"/>
              </a:rPr>
              <a:t>False</a:t>
            </a:r>
          </a:p>
          <a:p>
            <a:pPr algn="l"/>
            <a:endParaRPr lang="en-US" sz="1800" b="1">
              <a:latin typeface="Courier New" pitchFamily="49" charset="0"/>
            </a:endParaRPr>
          </a:p>
          <a:p>
            <a:pPr algn="l"/>
            <a:r>
              <a:rPr lang="en-US" sz="1800" b="1">
                <a:solidFill>
                  <a:srgbClr val="F38D0F"/>
                </a:solidFill>
                <a:latin typeface="Courier New" pitchFamily="49" charset="0"/>
              </a:rPr>
              <a:t>def</a:t>
            </a:r>
            <a:r>
              <a:rPr lang="en-US" sz="1800" b="1">
                <a:latin typeface="Courier New" pitchFamily="49" charset="0"/>
              </a:rPr>
              <a:t> isAfter(self, d2):</a:t>
            </a:r>
          </a:p>
          <a:p>
            <a:pPr algn="l"/>
            <a:r>
              <a:rPr lang="en-US" sz="1800" b="1">
                <a:latin typeface="Courier New" pitchFamily="49" charset="0"/>
              </a:rPr>
              <a:t>    </a:t>
            </a:r>
            <a:r>
              <a:rPr lang="en-US" sz="1800" b="1">
                <a:solidFill>
                  <a:srgbClr val="06961A"/>
                </a:solidFill>
                <a:latin typeface="Courier New" pitchFamily="49" charset="0"/>
              </a:rPr>
              <a:t>""" Returns true if self is after d2 """</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d2.isBefore(self)</a:t>
            </a: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8839200"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Rectangle 9"/>
          <p:cNvSpPr>
            <a:spLocks noChangeArrowheads="1"/>
          </p:cNvSpPr>
          <p:nvPr/>
        </p:nvSpPr>
        <p:spPr bwMode="auto">
          <a:xfrm>
            <a:off x="533400" y="152400"/>
            <a:ext cx="81534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80000"/>
              </a:lnSpc>
              <a:spcBef>
                <a:spcPct val="20000"/>
              </a:spcBef>
              <a:buClr>
                <a:schemeClr val="hlink"/>
              </a:buClr>
            </a:pPr>
            <a:r>
              <a:rPr lang="en-US" sz="2800" b="1" i="1">
                <a:solidFill>
                  <a:srgbClr val="1608F6"/>
                </a:solidFill>
              </a:rPr>
              <a:t>Visuospatial skills can be taught and learned.</a:t>
            </a:r>
          </a:p>
          <a:p>
            <a:pPr eaLnBrk="1" hangingPunct="1">
              <a:lnSpc>
                <a:spcPct val="80000"/>
              </a:lnSpc>
              <a:spcBef>
                <a:spcPct val="20000"/>
              </a:spcBef>
              <a:buClr>
                <a:schemeClr val="hlink"/>
              </a:buClr>
            </a:pPr>
            <a:r>
              <a:rPr lang="en-US" sz="2800" b="1" i="1">
                <a:solidFill>
                  <a:srgbClr val="1608F6"/>
                </a:solidFill>
              </a:rPr>
              <a:t>Improving these skills leads to improved grades</a:t>
            </a:r>
          </a:p>
        </p:txBody>
      </p:sp>
      <p:sp>
        <p:nvSpPr>
          <p:cNvPr id="86020" name="Rectangle 10"/>
          <p:cNvSpPr>
            <a:spLocks noChangeArrowheads="1"/>
          </p:cNvSpPr>
          <p:nvPr/>
        </p:nvSpPr>
        <p:spPr bwMode="auto">
          <a:xfrm>
            <a:off x="304800" y="5943600"/>
            <a:ext cx="81534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80000"/>
              </a:lnSpc>
              <a:spcBef>
                <a:spcPct val="20000"/>
              </a:spcBef>
              <a:buClr>
                <a:schemeClr val="hlink"/>
              </a:buClr>
            </a:pPr>
            <a:r>
              <a:rPr lang="en-US" sz="2800"/>
              <a:t>I have $5,000 to </a:t>
            </a:r>
            <a:r>
              <a:rPr lang="en-US" sz="2800">
                <a:solidFill>
                  <a:srgbClr val="1608F6"/>
                </a:solidFill>
              </a:rPr>
              <a:t>(1)</a:t>
            </a:r>
            <a:r>
              <a:rPr lang="en-US" sz="2800"/>
              <a:t> give to you, </a:t>
            </a:r>
            <a:r>
              <a:rPr lang="en-US" sz="2800">
                <a:solidFill>
                  <a:srgbClr val="1608F6"/>
                </a:solidFill>
              </a:rPr>
              <a:t>(2)</a:t>
            </a:r>
            <a:r>
              <a:rPr lang="en-US" sz="2800"/>
              <a:t> help you learn these skills, and </a:t>
            </a:r>
            <a:r>
              <a:rPr lang="en-US" sz="2800">
                <a:solidFill>
                  <a:srgbClr val="1608F6"/>
                </a:solidFill>
              </a:rPr>
              <a:t>(3)</a:t>
            </a:r>
            <a:r>
              <a:rPr lang="en-US" sz="2800"/>
              <a:t> improve grades…</a:t>
            </a:r>
          </a:p>
        </p:txBody>
      </p:sp>
      <p:pic>
        <p:nvPicPr>
          <p:cNvPr id="86021" name="Picture 59" descr="8821_569123005904_13308634_33904115_2311279_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4038600"/>
            <a:ext cx="973138" cy="1447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4"/>
          <p:cNvSpPr txBox="1">
            <a:spLocks noChangeArrowheads="1"/>
          </p:cNvSpPr>
          <p:nvPr/>
        </p:nvSpPr>
        <p:spPr bwMode="auto">
          <a:xfrm>
            <a:off x="274638" y="196850"/>
            <a:ext cx="39211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4200">
                <a:solidFill>
                  <a:srgbClr val="1608F6"/>
                </a:solidFill>
                <a:latin typeface="Arial" pitchFamily="34" charset="0"/>
              </a:rPr>
              <a:t>MandelGallery!</a:t>
            </a:r>
          </a:p>
        </p:txBody>
      </p:sp>
      <p:pic>
        <p:nvPicPr>
          <p:cNvPr id="87043" name="Picture 25" descr="mod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33600"/>
            <a:ext cx="6781800" cy="451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4" name="Picture 27" descr="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8600" y="76200"/>
            <a:ext cx="36830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0"/>
          <p:cNvSpPr txBox="1">
            <a:spLocks noChangeArrowheads="1"/>
          </p:cNvSpPr>
          <p:nvPr>
            <p:custDataLst>
              <p:tags r:id="rId1"/>
            </p:custDataLst>
          </p:nvPr>
        </p:nvSpPr>
        <p:spPr bwMode="auto">
          <a:xfrm>
            <a:off x="5791200" y="4711700"/>
            <a:ext cx="30480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ctr" defTabSz="914400" rtl="0" eaLnBrk="0" fontAlgn="base" latinLnBrk="0" hangingPunct="0">
              <a:lnSpc>
                <a:spcPct val="4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 | | | | | |</a:t>
            </a:r>
          </a:p>
          <a:p>
            <a:pPr marL="0" marR="0" lvl="0" indent="0" algn="ctr" defTabSz="914400" rtl="0" eaLnBrk="0" fontAlgn="base" latinLnBrk="0" hangingPunct="0">
              <a:lnSpc>
                <a:spcPct val="4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 | | | | | |</a:t>
            </a:r>
          </a:p>
          <a:p>
            <a:pPr marL="0" marR="0" lvl="0" indent="0" algn="ctr" defTabSz="914400" rtl="0" eaLnBrk="0" fontAlgn="base" latinLnBrk="0" hangingPunct="0">
              <a:lnSpc>
                <a:spcPct val="4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 | | | | | |</a:t>
            </a:r>
          </a:p>
          <a:p>
            <a:pPr marL="0" marR="0" lvl="0" indent="0" algn="ctr" defTabSz="914400" rtl="0" eaLnBrk="0" fontAlgn="base" latinLnBrk="0" hangingPunct="0">
              <a:lnSpc>
                <a:spcPct val="4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 | |X| | | |</a:t>
            </a:r>
          </a:p>
          <a:p>
            <a:pPr marL="0" marR="0" lvl="0" indent="0" algn="ctr" defTabSz="914400" rtl="0" eaLnBrk="0" fontAlgn="base" latinLnBrk="0" hangingPunct="0">
              <a:lnSpc>
                <a:spcPct val="4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|X| |X|O| | |</a:t>
            </a:r>
          </a:p>
          <a:p>
            <a:pPr marL="0" marR="0" lvl="0" indent="0" algn="ctr" defTabSz="914400" rtl="0" eaLnBrk="0" fontAlgn="base" latinLnBrk="0" hangingPunct="0">
              <a:lnSpc>
                <a:spcPct val="4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|X|O|O|O|X| |O|</a:t>
            </a:r>
          </a:p>
          <a:p>
            <a:pPr marL="0" marR="0" lvl="0" indent="0" algn="ctr" defTabSz="914400" rtl="0" eaLnBrk="0" fontAlgn="base" latinLnBrk="0" hangingPunct="0">
              <a:lnSpc>
                <a:spcPct val="4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a:t>
            </a:r>
          </a:p>
          <a:p>
            <a:pPr marL="0" marR="0" lvl="0" indent="0" algn="ctr" defTabSz="914400" rtl="0" eaLnBrk="0" fontAlgn="base" latinLnBrk="0" hangingPunct="0">
              <a:lnSpc>
                <a:spcPct val="4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0 1 2 3 4 5 6</a:t>
            </a:r>
          </a:p>
        </p:txBody>
      </p:sp>
      <p:sp>
        <p:nvSpPr>
          <p:cNvPr id="9219" name="Text Box 2"/>
          <p:cNvSpPr txBox="1">
            <a:spLocks noChangeArrowheads="1"/>
          </p:cNvSpPr>
          <p:nvPr>
            <p:custDataLst>
              <p:tags r:id="rId2"/>
            </p:custDataLst>
          </p:nvPr>
        </p:nvSpPr>
        <p:spPr bwMode="auto">
          <a:xfrm>
            <a:off x="7272338" y="87313"/>
            <a:ext cx="1752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4200" b="0" i="1"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Quiz</a:t>
            </a:r>
          </a:p>
        </p:txBody>
      </p:sp>
      <p:sp>
        <p:nvSpPr>
          <p:cNvPr id="9220" name="Text Box 3"/>
          <p:cNvSpPr txBox="1">
            <a:spLocks noChangeArrowheads="1"/>
          </p:cNvSpPr>
          <p:nvPr>
            <p:custDataLst>
              <p:tags r:id="rId3"/>
            </p:custDataLst>
          </p:nvPr>
        </p:nvSpPr>
        <p:spPr bwMode="auto">
          <a:xfrm>
            <a:off x="152399" y="136525"/>
            <a:ext cx="7127081" cy="3477875"/>
          </a:xfrm>
          <a:prstGeom prst="rect">
            <a:avLst/>
          </a:prstGeom>
          <a:solidFill>
            <a:schemeClr val="bg1">
              <a:lumMod val="9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38D0F"/>
                </a:solidFill>
                <a:effectLst/>
                <a:uLnTx/>
                <a:uFillTx/>
                <a:latin typeface="Courier New" pitchFamily="49" charset="0"/>
                <a:ea typeface="MS PGothic" pitchFamily="34" charset="-128"/>
                <a:cs typeface="+mn-cs"/>
              </a:rPr>
              <a:t>class</a:t>
            </a:r>
            <a:r>
              <a:rPr kumimoji="0" lang="en-US" sz="20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Board</a:t>
            </a:r>
            <a:r>
              <a:rPr kumimoji="0" lang="en-US" sz="20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a:t>
            </a:r>
            <a:endParaRPr kumimoji="0" lang="en-US" sz="2000" b="1" i="0" u="none" strike="noStrike" kern="1200" cap="none" spc="0" normalizeH="0" baseline="0" noProof="0" dirty="0">
              <a:ln>
                <a:noFill/>
              </a:ln>
              <a:solidFill>
                <a:srgbClr val="F38D0F"/>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38D0F"/>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38D0F"/>
                </a:solidFill>
                <a:effectLst/>
                <a:uLnTx/>
                <a:uFillTx/>
                <a:latin typeface="Courier New" pitchFamily="49" charset="0"/>
                <a:ea typeface="MS PGothic" pitchFamily="34" charset="-128"/>
                <a:cs typeface="+mn-cs"/>
              </a:rPr>
              <a:t>  </a:t>
            </a:r>
            <a:r>
              <a:rPr kumimoji="0" lang="en-US" sz="2000" b="1" i="0" u="none" strike="noStrike" kern="1200" cap="none" spc="0" normalizeH="0" baseline="0" noProof="0" dirty="0" err="1">
                <a:ln>
                  <a:noFill/>
                </a:ln>
                <a:solidFill>
                  <a:srgbClr val="F38D0F"/>
                </a:solidFill>
                <a:effectLst/>
                <a:uLnTx/>
                <a:uFillTx/>
                <a:latin typeface="Courier New" pitchFamily="49" charset="0"/>
                <a:ea typeface="MS PGothic" pitchFamily="34" charset="-128"/>
                <a:cs typeface="+mn-cs"/>
              </a:rPr>
              <a:t>def</a:t>
            </a:r>
            <a:r>
              <a:rPr kumimoji="0" lang="en-US" sz="20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2000" b="1" i="0" u="none" strike="noStrike" kern="1200" cap="none" spc="0" normalizeH="0" baseline="0" noProof="0" dirty="0" err="1">
                <a:ln>
                  <a:noFill/>
                </a:ln>
                <a:solidFill>
                  <a:srgbClr val="0B04FF"/>
                </a:solidFill>
                <a:effectLst/>
                <a:uLnTx/>
                <a:uFillTx/>
                <a:latin typeface="Courier New" pitchFamily="49" charset="0"/>
                <a:ea typeface="MS PGothic" pitchFamily="34" charset="-128"/>
                <a:cs typeface="+mn-cs"/>
              </a:rPr>
              <a:t>addMove</a:t>
            </a:r>
            <a:r>
              <a:rPr kumimoji="0" lang="en-US" sz="20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(self, col, ox</a:t>
            </a:r>
            <a:r>
              <a:rPr kumimoji="0" lang="en-US" sz="20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20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     </a:t>
            </a:r>
            <a:r>
              <a:rPr kumimoji="0" lang="en-US" sz="2000" b="1" i="0" u="none" strike="noStrike" kern="1200" cap="none" spc="0" normalizeH="0" baseline="0" noProof="0" dirty="0" smtClean="0">
                <a:ln>
                  <a:noFill/>
                </a:ln>
                <a:solidFill>
                  <a:srgbClr val="0FA10C"/>
                </a:solidFill>
                <a:effectLst/>
                <a:uLnTx/>
                <a:uFillTx/>
                <a:latin typeface="Courier New" pitchFamily="49" charset="0"/>
                <a:ea typeface="MS PGothic" pitchFamily="34" charset="-128"/>
                <a:cs typeface="+mn-cs"/>
              </a:rPr>
              <a:t>""" correct version! """</a:t>
            </a:r>
            <a:endParaRPr kumimoji="0" lang="en-US" sz="2000" b="1" i="0" u="none" strike="noStrike" kern="1200" cap="none" spc="0" normalizeH="0" baseline="0" noProof="0" dirty="0">
              <a:ln>
                <a:noFill/>
              </a:ln>
              <a:solidFill>
                <a:srgbClr val="0FA10C"/>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H = </a:t>
            </a:r>
            <a:r>
              <a:rPr kumimoji="0" lang="en-US" sz="2000" b="1" i="0" u="none" strike="noStrike" kern="1200" cap="none" spc="0" normalizeH="0" baseline="0" noProof="0" dirty="0" err="1">
                <a:ln>
                  <a:noFill/>
                </a:ln>
                <a:solidFill>
                  <a:srgbClr val="000000"/>
                </a:solidFill>
                <a:effectLst/>
                <a:uLnTx/>
                <a:uFillTx/>
                <a:latin typeface="Courier New" pitchFamily="49" charset="0"/>
                <a:ea typeface="MS PGothic" pitchFamily="34" charset="-128"/>
                <a:cs typeface="+mn-cs"/>
              </a:rPr>
              <a:t>self.height</a:t>
            </a:r>
            <a:endParaRPr kumimoji="0" lang="en-US" sz="20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2000" b="1" i="0" u="none" strike="noStrike" kern="1200" cap="none" spc="0" normalizeH="0" baseline="0" noProof="0" dirty="0">
                <a:ln>
                  <a:noFill/>
                </a:ln>
                <a:solidFill>
                  <a:srgbClr val="F38D0F"/>
                </a:solidFill>
                <a:effectLst/>
                <a:uLnTx/>
                <a:uFillTx/>
                <a:latin typeface="Courier New" pitchFamily="49" charset="0"/>
                <a:ea typeface="MS PGothic" pitchFamily="34" charset="-128"/>
                <a:cs typeface="+mn-cs"/>
              </a:rPr>
              <a:t>for</a:t>
            </a:r>
            <a:r>
              <a:rPr kumimoji="0" lang="en-US" sz="20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row </a:t>
            </a:r>
            <a:r>
              <a:rPr kumimoji="0" lang="en-US" sz="2000" b="1" i="0" u="none" strike="noStrike" kern="1200" cap="none" spc="0" normalizeH="0" baseline="0" noProof="0" dirty="0">
                <a:ln>
                  <a:noFill/>
                </a:ln>
                <a:solidFill>
                  <a:srgbClr val="F38D0F"/>
                </a:solidFill>
                <a:effectLst/>
                <a:uLnTx/>
                <a:uFillTx/>
                <a:latin typeface="Courier New" pitchFamily="49" charset="0"/>
                <a:ea typeface="MS PGothic" pitchFamily="34" charset="-128"/>
                <a:cs typeface="+mn-cs"/>
              </a:rPr>
              <a:t>in</a:t>
            </a:r>
            <a:r>
              <a:rPr kumimoji="0" lang="en-US" sz="20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2000" b="1" i="0" u="none" strike="noStrike" kern="1200" cap="none" spc="0" normalizeH="0" baseline="0" noProof="0" dirty="0" smtClean="0">
                <a:ln>
                  <a:noFill/>
                </a:ln>
                <a:solidFill>
                  <a:srgbClr val="7030A0"/>
                </a:solidFill>
                <a:effectLst/>
                <a:uLnTx/>
                <a:uFillTx/>
                <a:latin typeface="Courier New" pitchFamily="49" charset="0"/>
                <a:ea typeface="MS PGothic" pitchFamily="34" charset="-128"/>
                <a:cs typeface="+mn-cs"/>
              </a:rPr>
              <a:t>range</a:t>
            </a:r>
            <a:r>
              <a:rPr kumimoji="0" lang="en-US" sz="20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(0,H):</a:t>
            </a:r>
            <a:endParaRPr kumimoji="0" lang="en-US" sz="20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2000" b="1" i="0" u="none" strike="noStrike" kern="1200" cap="none" spc="0" normalizeH="0" baseline="0" noProof="0" dirty="0">
                <a:ln>
                  <a:noFill/>
                </a:ln>
                <a:solidFill>
                  <a:srgbClr val="F38D0F"/>
                </a:solidFill>
                <a:effectLst/>
                <a:uLnTx/>
                <a:uFillTx/>
                <a:latin typeface="Courier New" pitchFamily="49" charset="0"/>
                <a:ea typeface="MS PGothic" pitchFamily="34" charset="-128"/>
                <a:cs typeface="+mn-cs"/>
              </a:rPr>
              <a:t>if</a:t>
            </a:r>
            <a:r>
              <a:rPr kumimoji="0" lang="en-US" sz="20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2000" b="1" i="0" u="none" strike="noStrike" kern="1200" cap="none" spc="0" normalizeH="0" baseline="0" noProof="0" dirty="0" err="1">
                <a:ln>
                  <a:noFill/>
                </a:ln>
                <a:solidFill>
                  <a:srgbClr val="000000"/>
                </a:solidFill>
                <a:effectLst/>
                <a:uLnTx/>
                <a:uFillTx/>
                <a:latin typeface="Courier New" pitchFamily="49" charset="0"/>
                <a:ea typeface="MS PGothic" pitchFamily="34" charset="-128"/>
                <a:cs typeface="+mn-cs"/>
              </a:rPr>
              <a:t>self.data</a:t>
            </a:r>
            <a:r>
              <a:rPr kumimoji="0" lang="en-US" sz="20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[row][col] != </a:t>
            </a:r>
            <a:r>
              <a:rPr kumimoji="0" lang="en-US" sz="2000" b="1" i="0" u="none" strike="noStrike" kern="1200" cap="none" spc="0" normalizeH="0" baseline="0" noProof="0" dirty="0">
                <a:ln>
                  <a:noFill/>
                </a:ln>
                <a:solidFill>
                  <a:srgbClr val="06961A"/>
                </a:solidFill>
                <a:effectLst/>
                <a:uLnTx/>
                <a:uFillTx/>
                <a:latin typeface="Courier New" pitchFamily="49" charset="0"/>
                <a:ea typeface="MS PGothic" pitchFamily="34" charset="-128"/>
                <a:cs typeface="+mn-cs"/>
              </a:rPr>
              <a:t>' '</a:t>
            </a:r>
            <a:r>
              <a:rPr kumimoji="0" lang="en-US" sz="20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2000" b="1" i="0" u="none" strike="noStrike" kern="1200" cap="none" spc="0" normalizeH="0" baseline="0" noProof="0" dirty="0" err="1">
                <a:ln>
                  <a:noFill/>
                </a:ln>
                <a:solidFill>
                  <a:srgbClr val="000000"/>
                </a:solidFill>
                <a:effectLst/>
                <a:uLnTx/>
                <a:uFillTx/>
                <a:latin typeface="Courier New" pitchFamily="49" charset="0"/>
                <a:ea typeface="MS PGothic" pitchFamily="34" charset="-128"/>
                <a:cs typeface="+mn-cs"/>
              </a:rPr>
              <a:t>self.data</a:t>
            </a:r>
            <a:r>
              <a:rPr kumimoji="0" lang="en-US" sz="20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[row-1][col] = </a:t>
            </a:r>
            <a:r>
              <a:rPr kumimoji="0" lang="en-US" sz="20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ox</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20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           </a:t>
            </a:r>
            <a:r>
              <a:rPr kumimoji="0" lang="en-US" sz="2000" b="1" i="0" u="none" strike="noStrike" kern="1200" cap="none" spc="0" normalizeH="0" baseline="0" noProof="0" dirty="0" smtClean="0">
                <a:ln>
                  <a:noFill/>
                </a:ln>
                <a:solidFill>
                  <a:srgbClr val="FF0000"/>
                </a:solidFill>
                <a:effectLst/>
                <a:uLnTx/>
                <a:uFillTx/>
                <a:latin typeface="Courier New" pitchFamily="49" charset="0"/>
                <a:ea typeface="MS PGothic" pitchFamily="34" charset="-128"/>
                <a:cs typeface="+mn-cs"/>
              </a:rPr>
              <a:t>return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20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     </a:t>
            </a:r>
            <a:r>
              <a:rPr kumimoji="0" lang="en-US" sz="2000" b="1" i="0" u="none" strike="noStrike" kern="1200" cap="none" spc="0" normalizeH="0" baseline="0" noProof="0" dirty="0" err="1" smtClean="0">
                <a:ln>
                  <a:noFill/>
                </a:ln>
                <a:solidFill>
                  <a:srgbClr val="000000"/>
                </a:solidFill>
                <a:effectLst/>
                <a:uLnTx/>
                <a:uFillTx/>
                <a:latin typeface="Courier New" pitchFamily="49" charset="0"/>
                <a:ea typeface="MS PGothic" pitchFamily="34" charset="-128"/>
                <a:cs typeface="+mn-cs"/>
              </a:rPr>
              <a:t>self.data</a:t>
            </a:r>
            <a:r>
              <a:rPr kumimoji="0" lang="en-US" sz="20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[H-1][col] = ox</a:t>
            </a:r>
            <a:endParaRPr kumimoji="0" lang="en-US" sz="20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p:txBody>
      </p:sp>
      <p:sp>
        <p:nvSpPr>
          <p:cNvPr id="9221" name="Line 6"/>
          <p:cNvSpPr>
            <a:spLocks noChangeShapeType="1"/>
          </p:cNvSpPr>
          <p:nvPr>
            <p:custDataLst>
              <p:tags r:id="rId4"/>
            </p:custDataLst>
          </p:nvPr>
        </p:nvSpPr>
        <p:spPr bwMode="auto">
          <a:xfrm flipH="1">
            <a:off x="2686050" y="533567"/>
            <a:ext cx="0" cy="24865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9222" name="Text Box 21"/>
          <p:cNvSpPr txBox="1">
            <a:spLocks noChangeArrowheads="1"/>
          </p:cNvSpPr>
          <p:nvPr/>
        </p:nvSpPr>
        <p:spPr bwMode="auto">
          <a:xfrm>
            <a:off x="2362200" y="40104"/>
            <a:ext cx="685800" cy="517525"/>
          </a:xfrm>
          <a:prstGeom prst="rect">
            <a:avLst/>
          </a:prstGeom>
          <a:solidFill>
            <a:schemeClr val="bg1"/>
          </a:solid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charset="0"/>
                <a:ea typeface="MS PGothic" pitchFamily="34" charset="-128"/>
                <a:cs typeface="+mn-cs"/>
              </a:rPr>
              <a:t>a C4 board</a:t>
            </a:r>
          </a:p>
        </p:txBody>
      </p:sp>
      <p:sp>
        <p:nvSpPr>
          <p:cNvPr id="9223" name="Line 22"/>
          <p:cNvSpPr>
            <a:spLocks noChangeShapeType="1"/>
          </p:cNvSpPr>
          <p:nvPr>
            <p:custDataLst>
              <p:tags r:id="rId5"/>
            </p:custDataLst>
          </p:nvPr>
        </p:nvSpPr>
        <p:spPr bwMode="auto">
          <a:xfrm flipH="1">
            <a:off x="3519488" y="458371"/>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9224" name="Line 23"/>
          <p:cNvSpPr>
            <a:spLocks noChangeShapeType="1"/>
          </p:cNvSpPr>
          <p:nvPr>
            <p:custDataLst>
              <p:tags r:id="rId6"/>
            </p:custDataLst>
          </p:nvPr>
        </p:nvSpPr>
        <p:spPr bwMode="auto">
          <a:xfrm flipH="1">
            <a:off x="4222334" y="530476"/>
            <a:ext cx="287337" cy="3159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9225" name="Text Box 24"/>
          <p:cNvSpPr txBox="1">
            <a:spLocks noChangeArrowheads="1"/>
          </p:cNvSpPr>
          <p:nvPr/>
        </p:nvSpPr>
        <p:spPr bwMode="auto">
          <a:xfrm>
            <a:off x="3176336" y="201699"/>
            <a:ext cx="762000" cy="304800"/>
          </a:xfrm>
          <a:prstGeom prst="rect">
            <a:avLst/>
          </a:prstGeom>
          <a:solidFill>
            <a:schemeClr val="bg1"/>
          </a:solid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charset="0"/>
                <a:ea typeface="MS PGothic" pitchFamily="34" charset="-128"/>
                <a:cs typeface="+mn-cs"/>
              </a:rPr>
              <a:t>col #</a:t>
            </a:r>
          </a:p>
        </p:txBody>
      </p:sp>
      <p:sp>
        <p:nvSpPr>
          <p:cNvPr id="9226" name="Text Box 25"/>
          <p:cNvSpPr txBox="1">
            <a:spLocks noChangeArrowheads="1"/>
          </p:cNvSpPr>
          <p:nvPr/>
        </p:nvSpPr>
        <p:spPr bwMode="auto">
          <a:xfrm>
            <a:off x="4222334" y="305971"/>
            <a:ext cx="1212850" cy="286232"/>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ctr" defTabSz="914400" rtl="0" eaLnBrk="0" fontAlgn="base" latinLnBrk="0" hangingPunct="0">
              <a:lnSpc>
                <a:spcPct val="9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'X' </a:t>
            </a:r>
            <a:r>
              <a:rPr kumimoji="0" lang="en-US" sz="1400" b="0" i="0" u="none" strike="noStrike" kern="1200" cap="none" spc="0" normalizeH="0" baseline="0" noProof="0" dirty="0">
                <a:ln>
                  <a:noFill/>
                </a:ln>
                <a:solidFill>
                  <a:srgbClr val="000000"/>
                </a:solidFill>
                <a:effectLst/>
                <a:uLnTx/>
                <a:uFillTx/>
                <a:latin typeface="Times" charset="0"/>
                <a:ea typeface="MS PGothic" pitchFamily="34" charset="-128"/>
                <a:cs typeface="+mn-cs"/>
              </a:rPr>
              <a:t>or</a:t>
            </a:r>
            <a:r>
              <a:rPr kumimoji="0" lang="en-US" sz="14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'O'</a:t>
            </a:r>
          </a:p>
        </p:txBody>
      </p:sp>
      <p:sp>
        <p:nvSpPr>
          <p:cNvPr id="9229" name="Text Box 4"/>
          <p:cNvSpPr txBox="1">
            <a:spLocks noChangeArrowheads="1"/>
          </p:cNvSpPr>
          <p:nvPr>
            <p:custDataLst>
              <p:tags r:id="rId7"/>
            </p:custDataLst>
          </p:nvPr>
        </p:nvSpPr>
        <p:spPr bwMode="auto">
          <a:xfrm>
            <a:off x="457200" y="4025539"/>
            <a:ext cx="4535610" cy="461665"/>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(1)  Run   </a:t>
            </a:r>
            <a:r>
              <a:rPr kumimoji="0" lang="en-US" sz="2400" b="1" i="0" u="none" strike="noStrike" kern="1200" cap="none" spc="0" normalizeH="0" baseline="0" noProof="0" dirty="0" err="1" smtClean="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b.addMove</a:t>
            </a:r>
            <a:r>
              <a:rPr kumimoji="0" lang="en-US" sz="2400" b="1" i="0" u="none" strike="noStrike" kern="1200" cap="none" spc="0" normalizeH="0" baseline="0" noProof="0" dirty="0" smtClean="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(3,</a:t>
            </a:r>
            <a:r>
              <a:rPr kumimoji="0" lang="en-US" sz="2400" b="1" i="0" u="none" strike="noStrike" kern="1200" cap="none" spc="0" normalizeH="0" baseline="0" noProof="0" dirty="0" smtClean="0">
                <a:ln>
                  <a:noFill/>
                </a:ln>
                <a:solidFill>
                  <a:srgbClr val="0FA10C"/>
                </a:solidFill>
                <a:effectLst/>
                <a:uLnTx/>
                <a:uFillTx/>
                <a:latin typeface="Courier New" panose="02070309020205020404" pitchFamily="49" charset="0"/>
                <a:ea typeface="MS PGothic" pitchFamily="34" charset="-128"/>
                <a:cs typeface="Courier New" panose="02070309020205020404" pitchFamily="49" charset="0"/>
              </a:rPr>
              <a:t>'O'</a:t>
            </a:r>
            <a:r>
              <a:rPr kumimoji="0" lang="en-US" sz="2400" b="1" i="0" u="none" strike="noStrike" kern="1200" cap="none" spc="0" normalizeH="0" baseline="0" noProof="0" dirty="0" smtClean="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a:t>
            </a:r>
            <a:endParaRPr kumimoji="0" lang="en-US" sz="2400" b="1" i="0" u="none" strike="noStrike" kern="1200" cap="none" spc="0" normalizeH="0" baseline="0" noProof="0" dirty="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endParaRPr>
          </a:p>
        </p:txBody>
      </p:sp>
      <p:sp>
        <p:nvSpPr>
          <p:cNvPr id="19" name="Rectangle 18"/>
          <p:cNvSpPr/>
          <p:nvPr/>
        </p:nvSpPr>
        <p:spPr>
          <a:xfrm>
            <a:off x="6076950" y="4597400"/>
            <a:ext cx="282575" cy="32385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FFFFFF">
                    <a:lumMod val="65000"/>
                  </a:srgbClr>
                </a:solidFill>
                <a:effectLst/>
                <a:uLnTx/>
                <a:uFillTx/>
                <a:latin typeface="Calibri"/>
                <a:ea typeface="ＭＳ Ｐゴシック" charset="0"/>
                <a:cs typeface="Calibri"/>
              </a:rPr>
              <a:t>0</a:t>
            </a:r>
          </a:p>
        </p:txBody>
      </p:sp>
      <p:sp>
        <p:nvSpPr>
          <p:cNvPr id="20" name="Rectangle 19"/>
          <p:cNvSpPr/>
          <p:nvPr/>
        </p:nvSpPr>
        <p:spPr>
          <a:xfrm>
            <a:off x="6076950" y="4848225"/>
            <a:ext cx="282575" cy="32385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FFFFFF">
                    <a:lumMod val="65000"/>
                  </a:srgbClr>
                </a:solidFill>
                <a:effectLst/>
                <a:uLnTx/>
                <a:uFillTx/>
                <a:latin typeface="Calibri"/>
                <a:ea typeface="ＭＳ Ｐゴシック" charset="0"/>
                <a:cs typeface="Calibri"/>
              </a:rPr>
              <a:t>1</a:t>
            </a:r>
          </a:p>
        </p:txBody>
      </p:sp>
      <p:sp>
        <p:nvSpPr>
          <p:cNvPr id="21" name="Rectangle 20"/>
          <p:cNvSpPr/>
          <p:nvPr/>
        </p:nvSpPr>
        <p:spPr>
          <a:xfrm>
            <a:off x="6076950" y="5099050"/>
            <a:ext cx="282575" cy="322262"/>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FFFFFF">
                    <a:lumMod val="65000"/>
                  </a:srgbClr>
                </a:solidFill>
                <a:effectLst/>
                <a:uLnTx/>
                <a:uFillTx/>
                <a:latin typeface="Calibri"/>
                <a:ea typeface="ＭＳ Ｐゴシック" charset="0"/>
                <a:cs typeface="Calibri"/>
              </a:rPr>
              <a:t>2</a:t>
            </a:r>
          </a:p>
        </p:txBody>
      </p:sp>
      <p:sp>
        <p:nvSpPr>
          <p:cNvPr id="22" name="Rectangle 21"/>
          <p:cNvSpPr/>
          <p:nvPr/>
        </p:nvSpPr>
        <p:spPr>
          <a:xfrm>
            <a:off x="6076950" y="5348287"/>
            <a:ext cx="282575" cy="32385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FFFFFF">
                    <a:lumMod val="65000"/>
                  </a:srgbClr>
                </a:solidFill>
                <a:effectLst/>
                <a:uLnTx/>
                <a:uFillTx/>
                <a:latin typeface="Calibri"/>
                <a:ea typeface="ＭＳ Ｐゴシック" charset="0"/>
                <a:cs typeface="Calibri"/>
              </a:rPr>
              <a:t>3</a:t>
            </a:r>
          </a:p>
        </p:txBody>
      </p:sp>
      <p:sp>
        <p:nvSpPr>
          <p:cNvPr id="23" name="Rectangle 22"/>
          <p:cNvSpPr/>
          <p:nvPr/>
        </p:nvSpPr>
        <p:spPr>
          <a:xfrm>
            <a:off x="6076950" y="5599112"/>
            <a:ext cx="282575" cy="322263"/>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FFFFFF">
                    <a:lumMod val="65000"/>
                  </a:srgbClr>
                </a:solidFill>
                <a:effectLst/>
                <a:uLnTx/>
                <a:uFillTx/>
                <a:latin typeface="Calibri"/>
                <a:ea typeface="ＭＳ Ｐゴシック" charset="0"/>
                <a:cs typeface="Calibri"/>
              </a:rPr>
              <a:t>4</a:t>
            </a:r>
          </a:p>
        </p:txBody>
      </p:sp>
      <p:sp>
        <p:nvSpPr>
          <p:cNvPr id="24" name="Rectangle 23"/>
          <p:cNvSpPr/>
          <p:nvPr/>
        </p:nvSpPr>
        <p:spPr>
          <a:xfrm>
            <a:off x="6076950" y="5848350"/>
            <a:ext cx="282575" cy="322262"/>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FFFFFF">
                    <a:lumMod val="65000"/>
                  </a:srgbClr>
                </a:solidFill>
                <a:effectLst/>
                <a:uLnTx/>
                <a:uFillTx/>
                <a:latin typeface="Calibri"/>
                <a:ea typeface="ＭＳ Ｐゴシック" charset="0"/>
                <a:cs typeface="Calibri"/>
              </a:rPr>
              <a:t>5</a:t>
            </a:r>
          </a:p>
        </p:txBody>
      </p:sp>
      <p:sp>
        <p:nvSpPr>
          <p:cNvPr id="25" name="Rectangle 24"/>
          <p:cNvSpPr/>
          <p:nvPr/>
        </p:nvSpPr>
        <p:spPr>
          <a:xfrm>
            <a:off x="6324600" y="4419600"/>
            <a:ext cx="280988" cy="32385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FFFFFF">
                    <a:lumMod val="65000"/>
                  </a:srgbClr>
                </a:solidFill>
                <a:effectLst/>
                <a:uLnTx/>
                <a:uFillTx/>
                <a:latin typeface="Calibri"/>
                <a:ea typeface="ＭＳ Ｐゴシック" charset="0"/>
                <a:cs typeface="Calibri"/>
              </a:rPr>
              <a:t>0</a:t>
            </a:r>
          </a:p>
        </p:txBody>
      </p:sp>
      <p:sp>
        <p:nvSpPr>
          <p:cNvPr id="26" name="Rectangle 25"/>
          <p:cNvSpPr/>
          <p:nvPr/>
        </p:nvSpPr>
        <p:spPr>
          <a:xfrm>
            <a:off x="6605588" y="4419600"/>
            <a:ext cx="280987" cy="32385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FFFFFF">
                    <a:lumMod val="65000"/>
                  </a:srgbClr>
                </a:solidFill>
                <a:effectLst/>
                <a:uLnTx/>
                <a:uFillTx/>
                <a:latin typeface="Calibri"/>
                <a:ea typeface="ＭＳ Ｐゴシック" charset="0"/>
                <a:cs typeface="Calibri"/>
              </a:rPr>
              <a:t>1</a:t>
            </a:r>
          </a:p>
        </p:txBody>
      </p:sp>
      <p:sp>
        <p:nvSpPr>
          <p:cNvPr id="27" name="Rectangle 26"/>
          <p:cNvSpPr/>
          <p:nvPr/>
        </p:nvSpPr>
        <p:spPr>
          <a:xfrm>
            <a:off x="6886575" y="4419600"/>
            <a:ext cx="280988" cy="32385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FFFFFF">
                    <a:lumMod val="65000"/>
                  </a:srgbClr>
                </a:solidFill>
                <a:effectLst/>
                <a:uLnTx/>
                <a:uFillTx/>
                <a:latin typeface="Calibri"/>
                <a:ea typeface="ＭＳ Ｐゴシック" charset="0"/>
                <a:cs typeface="Calibri"/>
              </a:rPr>
              <a:t>2</a:t>
            </a:r>
          </a:p>
        </p:txBody>
      </p:sp>
      <p:sp>
        <p:nvSpPr>
          <p:cNvPr id="28" name="Rectangle 27"/>
          <p:cNvSpPr/>
          <p:nvPr/>
        </p:nvSpPr>
        <p:spPr>
          <a:xfrm>
            <a:off x="7138988" y="4419600"/>
            <a:ext cx="280987" cy="32385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FFFFFF">
                    <a:lumMod val="65000"/>
                  </a:srgbClr>
                </a:solidFill>
                <a:effectLst/>
                <a:uLnTx/>
                <a:uFillTx/>
                <a:latin typeface="Calibri"/>
                <a:ea typeface="ＭＳ Ｐゴシック" charset="0"/>
                <a:cs typeface="Calibri"/>
              </a:rPr>
              <a:t>3</a:t>
            </a:r>
          </a:p>
        </p:txBody>
      </p:sp>
      <p:sp>
        <p:nvSpPr>
          <p:cNvPr id="29" name="Rectangle 28"/>
          <p:cNvSpPr/>
          <p:nvPr/>
        </p:nvSpPr>
        <p:spPr>
          <a:xfrm>
            <a:off x="7415213" y="4419600"/>
            <a:ext cx="280987" cy="32385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FFFFFF">
                    <a:lumMod val="65000"/>
                  </a:srgbClr>
                </a:solidFill>
                <a:effectLst/>
                <a:uLnTx/>
                <a:uFillTx/>
                <a:latin typeface="Calibri"/>
                <a:ea typeface="ＭＳ Ｐゴシック" charset="0"/>
                <a:cs typeface="Calibri"/>
              </a:rPr>
              <a:t>4</a:t>
            </a:r>
          </a:p>
        </p:txBody>
      </p:sp>
      <p:sp>
        <p:nvSpPr>
          <p:cNvPr id="30" name="Rectangle 29"/>
          <p:cNvSpPr/>
          <p:nvPr/>
        </p:nvSpPr>
        <p:spPr>
          <a:xfrm>
            <a:off x="7696200" y="4419600"/>
            <a:ext cx="280988" cy="32385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FFFFFF">
                    <a:lumMod val="65000"/>
                  </a:srgbClr>
                </a:solidFill>
                <a:effectLst/>
                <a:uLnTx/>
                <a:uFillTx/>
                <a:latin typeface="Calibri"/>
                <a:ea typeface="ＭＳ Ｐゴシック" charset="0"/>
                <a:cs typeface="Calibri"/>
              </a:rPr>
              <a:t>5</a:t>
            </a:r>
          </a:p>
        </p:txBody>
      </p:sp>
      <p:sp>
        <p:nvSpPr>
          <p:cNvPr id="31" name="Rectangle 30"/>
          <p:cNvSpPr/>
          <p:nvPr/>
        </p:nvSpPr>
        <p:spPr>
          <a:xfrm>
            <a:off x="7966075" y="4419600"/>
            <a:ext cx="282575" cy="32385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FFFFFF">
                    <a:lumMod val="65000"/>
                  </a:srgbClr>
                </a:solidFill>
                <a:effectLst/>
                <a:uLnTx/>
                <a:uFillTx/>
                <a:latin typeface="Calibri"/>
                <a:ea typeface="ＭＳ Ｐゴシック" charset="0"/>
                <a:cs typeface="Calibri"/>
              </a:rPr>
              <a:t>6</a:t>
            </a:r>
          </a:p>
        </p:txBody>
      </p:sp>
      <p:cxnSp>
        <p:nvCxnSpPr>
          <p:cNvPr id="9244" name="Straight Connector 40"/>
          <p:cNvCxnSpPr>
            <a:cxnSpLocks noChangeShapeType="1"/>
          </p:cNvCxnSpPr>
          <p:nvPr/>
        </p:nvCxnSpPr>
        <p:spPr bwMode="auto">
          <a:xfrm>
            <a:off x="6345238" y="4897437"/>
            <a:ext cx="1928812"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5" name="Straight Connector 41"/>
          <p:cNvCxnSpPr>
            <a:cxnSpLocks noChangeShapeType="1"/>
          </p:cNvCxnSpPr>
          <p:nvPr/>
        </p:nvCxnSpPr>
        <p:spPr bwMode="auto">
          <a:xfrm>
            <a:off x="6369050" y="5129212"/>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6" name="Straight Connector 42"/>
          <p:cNvCxnSpPr>
            <a:cxnSpLocks noChangeShapeType="1"/>
          </p:cNvCxnSpPr>
          <p:nvPr/>
        </p:nvCxnSpPr>
        <p:spPr bwMode="auto">
          <a:xfrm>
            <a:off x="6369050" y="5381625"/>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7" name="Straight Connector 43"/>
          <p:cNvCxnSpPr>
            <a:cxnSpLocks noChangeShapeType="1"/>
          </p:cNvCxnSpPr>
          <p:nvPr/>
        </p:nvCxnSpPr>
        <p:spPr bwMode="auto">
          <a:xfrm>
            <a:off x="6369050" y="5622925"/>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8" name="Straight Connector 44"/>
          <p:cNvCxnSpPr>
            <a:cxnSpLocks noChangeShapeType="1"/>
          </p:cNvCxnSpPr>
          <p:nvPr/>
        </p:nvCxnSpPr>
        <p:spPr bwMode="auto">
          <a:xfrm>
            <a:off x="6369050" y="5880100"/>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pic>
        <p:nvPicPr>
          <p:cNvPr id="9249" name="Picture 41"/>
          <p:cNvPicPr>
            <a:picLocks noChangeAspect="1" noChangeArrowheads="1"/>
          </p:cNvPicPr>
          <p:nvPr/>
        </p:nvPicPr>
        <p:blipFill>
          <a:blip r:embed="rId13">
            <a:extLst>
              <a:ext uri="{28A0092B-C50C-407E-A947-70E740481C1C}">
                <a14:useLocalDpi xmlns:a14="http://schemas.microsoft.com/office/drawing/2010/main" val="0"/>
              </a:ext>
            </a:extLst>
          </a:blip>
          <a:srcRect l="49107" t="21365" r="4668" b="12529"/>
          <a:stretch>
            <a:fillRect/>
          </a:stretch>
        </p:blipFill>
        <p:spPr bwMode="auto">
          <a:xfrm>
            <a:off x="5738813" y="3906837"/>
            <a:ext cx="3067050" cy="288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 Box 4"/>
          <p:cNvSpPr txBox="1">
            <a:spLocks noChangeArrowheads="1"/>
          </p:cNvSpPr>
          <p:nvPr>
            <p:custDataLst>
              <p:tags r:id="rId8"/>
            </p:custDataLst>
          </p:nvPr>
        </p:nvSpPr>
        <p:spPr bwMode="auto">
          <a:xfrm>
            <a:off x="457200" y="4643735"/>
            <a:ext cx="4535610" cy="461665"/>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(2)  </a:t>
            </a:r>
            <a:r>
              <a:rPr kumimoji="0" lang="en-US" sz="2400" b="1" i="1" u="none" strike="noStrike" kern="1200" cap="none" spc="0" normalizeH="0" baseline="0" noProof="0" dirty="0" smtClean="0">
                <a:ln>
                  <a:noFill/>
                </a:ln>
                <a:solidFill>
                  <a:srgbClr val="C00000"/>
                </a:solidFill>
                <a:effectLst/>
                <a:uLnTx/>
                <a:uFillTx/>
                <a:latin typeface="Cambria" panose="02040503050406030204" pitchFamily="18" charset="0"/>
                <a:ea typeface="MS PGothic" pitchFamily="34" charset="-128"/>
                <a:cs typeface="+mn-cs"/>
              </a:rPr>
              <a:t>Bugs!</a:t>
            </a:r>
            <a:r>
              <a:rPr kumimoji="0" lang="en-US" sz="2400" b="0" i="0" u="none" strike="noStrike" kern="1200" cap="none" spc="0" normalizeH="0" baseline="0" noProof="0" dirty="0" smtClean="0">
                <a:ln>
                  <a:noFill/>
                </a:ln>
                <a:solidFill>
                  <a:srgbClr val="C00000"/>
                </a:solidFill>
                <a:effectLst/>
                <a:uLnTx/>
                <a:uFillTx/>
                <a:latin typeface="Cambria" panose="02040503050406030204" pitchFamily="18" charset="0"/>
                <a:ea typeface="MS PGothic" pitchFamily="34" charset="-128"/>
                <a:cs typeface="+mn-cs"/>
              </a:rPr>
              <a:t>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Can you fix them?!</a:t>
            </a:r>
            <a:endParaRPr kumimoji="0" lang="en-US" sz="2400" b="1" i="0" u="none" strike="noStrike" kern="1200" cap="none" spc="0" normalizeH="0" baseline="0" noProof="0" dirty="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endParaRPr>
          </a:p>
        </p:txBody>
      </p:sp>
      <p:sp>
        <p:nvSpPr>
          <p:cNvPr id="4" name="Rectangle 3"/>
          <p:cNvSpPr/>
          <p:nvPr/>
        </p:nvSpPr>
        <p:spPr>
          <a:xfrm>
            <a:off x="8621357" y="4188767"/>
            <a:ext cx="369012" cy="461665"/>
          </a:xfrm>
          <a:prstGeom prst="rect">
            <a:avLst/>
          </a:prstGeom>
          <a:solidFill>
            <a:schemeClr val="bg1">
              <a:lumMod val="85000"/>
            </a:schemeClr>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b</a:t>
            </a:r>
            <a:endParaRPr kumimoji="0" lang="en-US" sz="2400" b="0" i="0" u="none" strike="noStrike" kern="1200" cap="none" spc="0" normalizeH="0" baseline="0" noProof="0" dirty="0">
              <a:ln>
                <a:noFill/>
              </a:ln>
              <a:solidFill>
                <a:srgbClr val="000000"/>
              </a:solidFill>
              <a:effectLst/>
              <a:uLnTx/>
              <a:uFillTx/>
              <a:latin typeface="Times" charset="0"/>
              <a:ea typeface="MS PGothic" pitchFamily="34" charset="-128"/>
              <a:cs typeface="+mn-cs"/>
            </a:endParaRPr>
          </a:p>
        </p:txBody>
      </p:sp>
      <p:sp>
        <p:nvSpPr>
          <p:cNvPr id="34" name="Line 23"/>
          <p:cNvSpPr>
            <a:spLocks noChangeShapeType="1"/>
          </p:cNvSpPr>
          <p:nvPr>
            <p:custDataLst>
              <p:tags r:id="rId9"/>
            </p:custDataLst>
          </p:nvPr>
        </p:nvSpPr>
        <p:spPr bwMode="auto">
          <a:xfrm flipV="1">
            <a:off x="4788566" y="4256370"/>
            <a:ext cx="76200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37" name="Text Box 4"/>
          <p:cNvSpPr txBox="1">
            <a:spLocks noChangeArrowheads="1"/>
          </p:cNvSpPr>
          <p:nvPr>
            <p:custDataLst>
              <p:tags r:id="rId10"/>
            </p:custDataLst>
          </p:nvPr>
        </p:nvSpPr>
        <p:spPr bwMode="auto">
          <a:xfrm>
            <a:off x="152399" y="6240760"/>
            <a:ext cx="4535610" cy="461665"/>
          </a:xfrm>
          <a:prstGeom prst="rect">
            <a:avLst/>
          </a:prstGeom>
          <a:solidFill>
            <a:schemeClr val="bg1">
              <a:lumMod val="8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Try this on the back page first…</a:t>
            </a:r>
            <a:endParaRPr kumimoji="0" lang="en-US" sz="2400" b="1" i="0" u="none" strike="noStrike" kern="1200" cap="none" spc="0" normalizeH="0" baseline="0" noProof="0" dirty="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endParaRPr>
          </a:p>
        </p:txBody>
      </p:sp>
      <p:sp>
        <p:nvSpPr>
          <p:cNvPr id="35" name="Rectangle 34"/>
          <p:cNvSpPr/>
          <p:nvPr/>
        </p:nvSpPr>
        <p:spPr>
          <a:xfrm>
            <a:off x="7971884" y="6642556"/>
            <a:ext cx="1172116" cy="215444"/>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FFFFFF">
                    <a:lumMod val="75000"/>
                  </a:srgbClr>
                </a:solidFill>
                <a:effectLst/>
                <a:uLnTx/>
                <a:uFillTx/>
                <a:latin typeface="Calibri" panose="020F0502020204030204" pitchFamily="34" charset="0"/>
                <a:ea typeface="MS PGothic" pitchFamily="34" charset="-128"/>
                <a:cs typeface="+mn-cs"/>
              </a:rPr>
              <a:t>b2.addMoveBUG(3,'O')</a:t>
            </a:r>
            <a:endParaRPr kumimoji="0" lang="en-US" sz="800" b="0" i="0" u="none" strike="noStrike" kern="1200" cap="none" spc="0" normalizeH="0" baseline="0" noProof="0" dirty="0">
              <a:ln>
                <a:noFill/>
              </a:ln>
              <a:solidFill>
                <a:srgbClr val="FFFFFF">
                  <a:lumMod val="75000"/>
                </a:srgbClr>
              </a:solidFill>
              <a:effectLst/>
              <a:uLnTx/>
              <a:uFillTx/>
              <a:latin typeface="Calibri" panose="020F0502020204030204" pitchFamily="34" charset="0"/>
              <a:ea typeface="MS PGothic" pitchFamily="34" charset="-128"/>
              <a:cs typeface="+mn-cs"/>
            </a:endParaRPr>
          </a:p>
        </p:txBody>
      </p:sp>
      <p:sp>
        <p:nvSpPr>
          <p:cNvPr id="2" name="TextBox 1"/>
          <p:cNvSpPr txBox="1"/>
          <p:nvPr/>
        </p:nvSpPr>
        <p:spPr>
          <a:xfrm rot="21055837">
            <a:off x="1551980" y="4660015"/>
            <a:ext cx="2268139" cy="1200329"/>
          </a:xfrm>
          <a:prstGeom prst="rect">
            <a:avLst/>
          </a:prstGeom>
          <a:solidFill>
            <a:schemeClr val="bg1"/>
          </a:solidFill>
          <a:ln>
            <a:solidFill>
              <a:srgbClr val="C00000"/>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this page has the correct version…</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endParaRPr>
          </a:p>
        </p:txBody>
      </p:sp>
      <p:sp>
        <p:nvSpPr>
          <p:cNvPr id="40" name="TextBox 39"/>
          <p:cNvSpPr txBox="1"/>
          <p:nvPr/>
        </p:nvSpPr>
        <p:spPr>
          <a:xfrm>
            <a:off x="5697936" y="2875736"/>
            <a:ext cx="2268139" cy="646331"/>
          </a:xfrm>
          <a:prstGeom prst="rect">
            <a:avLst/>
          </a:prstGeom>
          <a:solidFill>
            <a:schemeClr val="bg1"/>
          </a:solidFill>
          <a:ln>
            <a:solidFill>
              <a:srgbClr val="C00000"/>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it only gets here if the column is empty – it sets the bottom spot to the correct checker</a:t>
            </a:r>
            <a:endParaRPr kumimoji="0" lang="en-US" sz="12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endParaRPr>
          </a:p>
        </p:txBody>
      </p:sp>
      <p:sp>
        <p:nvSpPr>
          <p:cNvPr id="44" name="TextBox 43"/>
          <p:cNvSpPr txBox="1"/>
          <p:nvPr/>
        </p:nvSpPr>
        <p:spPr>
          <a:xfrm>
            <a:off x="168441" y="2531142"/>
            <a:ext cx="1349616" cy="461665"/>
          </a:xfrm>
          <a:prstGeom prst="rect">
            <a:avLst/>
          </a:prstGeom>
          <a:solidFill>
            <a:schemeClr val="bg1"/>
          </a:solidFill>
          <a:ln>
            <a:solidFill>
              <a:srgbClr val="C00000"/>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stop the loop!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stop the function!</a:t>
            </a:r>
            <a:endParaRPr kumimoji="0" lang="en-US" sz="12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endParaRPr>
          </a:p>
        </p:txBody>
      </p:sp>
      <p:cxnSp>
        <p:nvCxnSpPr>
          <p:cNvPr id="41" name="Straight Arrow Connector 40"/>
          <p:cNvCxnSpPr/>
          <p:nvPr/>
        </p:nvCxnSpPr>
        <p:spPr bwMode="auto">
          <a:xfrm>
            <a:off x="1471553" y="2761975"/>
            <a:ext cx="537843" cy="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5" name="Straight Arrow Connector 4"/>
          <p:cNvCxnSpPr/>
          <p:nvPr/>
        </p:nvCxnSpPr>
        <p:spPr bwMode="auto">
          <a:xfrm flipH="1">
            <a:off x="5085554" y="3269031"/>
            <a:ext cx="653259" cy="107722"/>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42" name="TextBox 41"/>
          <p:cNvSpPr txBox="1"/>
          <p:nvPr/>
        </p:nvSpPr>
        <p:spPr>
          <a:xfrm>
            <a:off x="53113" y="1438530"/>
            <a:ext cx="882315" cy="276999"/>
          </a:xfrm>
          <a:prstGeom prst="rect">
            <a:avLst/>
          </a:prstGeom>
          <a:solidFill>
            <a:schemeClr val="bg1"/>
          </a:solidFill>
          <a:ln>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effectLst/>
                <a:uLnTx/>
                <a:uFillTx/>
                <a:latin typeface="Cambria" panose="02040503050406030204" pitchFamily="18" charset="0"/>
                <a:ea typeface="MS PGothic" pitchFamily="34" charset="-128"/>
                <a:cs typeface="+mn-cs"/>
              </a:rPr>
              <a:t>shortcut</a:t>
            </a:r>
            <a:endParaRPr kumimoji="0" lang="en-US" sz="1200" b="0" i="0" u="none" strike="noStrike" kern="1200" cap="none" spc="0" normalizeH="0" baseline="0" noProof="0" dirty="0">
              <a:ln>
                <a:noFill/>
              </a:ln>
              <a:effectLst/>
              <a:uLnTx/>
              <a:uFillTx/>
              <a:latin typeface="Cambria" panose="02040503050406030204" pitchFamily="18" charset="0"/>
              <a:ea typeface="MS PGothic" pitchFamily="34" charset="-128"/>
              <a:cs typeface="+mn-cs"/>
            </a:endParaRPr>
          </a:p>
        </p:txBody>
      </p:sp>
    </p:spTree>
    <p:extLst>
      <p:ext uri="{BB962C8B-B14F-4D97-AF65-F5344CB8AC3E}">
        <p14:creationId xmlns:p14="http://schemas.microsoft.com/office/powerpoint/2010/main" val="644898412"/>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3" descr="mset.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0"/>
            <a:ext cx="7620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2">
            <a:extLst>
              <a:ext uri="{28A0092B-C50C-407E-A947-70E740481C1C}">
                <a14:useLocalDpi xmlns:a14="http://schemas.microsoft.com/office/drawing/2010/main" val="0"/>
              </a:ext>
            </a:extLst>
          </a:blip>
          <a:srcRect l="2940" t="6213" r="4823" b="12131"/>
          <a:stretch>
            <a:fillRect/>
          </a:stretch>
        </p:blipFill>
        <p:spPr bwMode="auto">
          <a:xfrm>
            <a:off x="1295400" y="304800"/>
            <a:ext cx="7467600" cy="5257800"/>
          </a:xfrm>
          <a:prstGeom prst="rect">
            <a:avLst/>
          </a:prstGeom>
          <a:noFill/>
          <a:ln w="9525">
            <a:solidFill>
              <a:srgbClr val="1608F6"/>
            </a:solidFill>
            <a:miter lim="800000"/>
            <a:headEnd/>
            <a:tailEnd/>
          </a:ln>
          <a:extLst>
            <a:ext uri="{909E8E84-426E-40DD-AFC4-6F175D3DCCD1}">
              <a14:hiddenFill xmlns:a14="http://schemas.microsoft.com/office/drawing/2010/main">
                <a:solidFill>
                  <a:srgbClr val="FFFFFF"/>
                </a:solidFill>
              </a14:hiddenFill>
            </a:ext>
          </a:extLst>
        </p:spPr>
      </p:pic>
      <p:pic>
        <p:nvPicPr>
          <p:cNvPr id="89091" name="Picture 3"/>
          <p:cNvPicPr>
            <a:picLocks noChangeAspect="1" noChangeArrowheads="1"/>
          </p:cNvPicPr>
          <p:nvPr/>
        </p:nvPicPr>
        <p:blipFill>
          <a:blip r:embed="rId3">
            <a:extLst>
              <a:ext uri="{28A0092B-C50C-407E-A947-70E740481C1C}">
                <a14:useLocalDpi xmlns:a14="http://schemas.microsoft.com/office/drawing/2010/main" val="0"/>
              </a:ext>
            </a:extLst>
          </a:blip>
          <a:srcRect l="22707" t="5029" r="22707" b="7396"/>
          <a:stretch>
            <a:fillRect/>
          </a:stretch>
        </p:blipFill>
        <p:spPr bwMode="auto">
          <a:xfrm>
            <a:off x="4419600" y="3352800"/>
            <a:ext cx="2667000" cy="34020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9092" name="Rectangle 4"/>
          <p:cNvSpPr>
            <a:spLocks noChangeArrowheads="1"/>
          </p:cNvSpPr>
          <p:nvPr/>
        </p:nvSpPr>
        <p:spPr bwMode="auto">
          <a:xfrm>
            <a:off x="6731000" y="5461000"/>
            <a:ext cx="203200" cy="101600"/>
          </a:xfrm>
          <a:prstGeom prst="rect">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850900" y="152400"/>
            <a:ext cx="7378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CS 5 this week</a:t>
            </a:r>
          </a:p>
        </p:txBody>
      </p:sp>
      <p:grpSp>
        <p:nvGrpSpPr>
          <p:cNvPr id="90115" name="Group 3"/>
          <p:cNvGrpSpPr>
            <a:grpSpLocks/>
          </p:cNvGrpSpPr>
          <p:nvPr/>
        </p:nvGrpSpPr>
        <p:grpSpPr bwMode="auto">
          <a:xfrm>
            <a:off x="381000" y="962025"/>
            <a:ext cx="8218488" cy="180975"/>
            <a:chOff x="0" y="0"/>
            <a:chExt cx="5177" cy="114"/>
          </a:xfrm>
        </p:grpSpPr>
        <p:sp>
          <p:nvSpPr>
            <p:cNvPr id="90189"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p>
              <a:endParaRPr lang="en-US"/>
            </a:p>
          </p:txBody>
        </p:sp>
        <p:sp>
          <p:nvSpPr>
            <p:cNvPr id="90190"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p>
              <a:endParaRPr lang="en-US"/>
            </a:p>
          </p:txBody>
        </p:sp>
      </p:grpSp>
      <p:pic>
        <p:nvPicPr>
          <p:cNvPr id="90116" name="Picture 46" descr="231055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197225"/>
            <a:ext cx="1849438" cy="2381250"/>
          </a:xfrm>
          <a:prstGeom prst="rect">
            <a:avLst/>
          </a:prstGeom>
          <a:noFill/>
          <a:ln w="28575">
            <a:solidFill>
              <a:srgbClr val="0FA10C"/>
            </a:solidFill>
            <a:miter lim="800000"/>
            <a:headEnd/>
            <a:tailEnd/>
          </a:ln>
          <a:extLst>
            <a:ext uri="{909E8E84-426E-40DD-AFC4-6F175D3DCCD1}">
              <a14:hiddenFill xmlns:a14="http://schemas.microsoft.com/office/drawing/2010/main">
                <a:solidFill>
                  <a:srgbClr val="FFFFFF"/>
                </a:solidFill>
              </a14:hiddenFill>
            </a:ext>
          </a:extLst>
        </p:spPr>
      </p:pic>
      <p:pic>
        <p:nvPicPr>
          <p:cNvPr id="90117" name="Picture 49" descr="dictiona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3197225"/>
            <a:ext cx="1905000" cy="2381250"/>
          </a:xfrm>
          <a:prstGeom prst="rect">
            <a:avLst/>
          </a:prstGeom>
          <a:noFill/>
          <a:ln w="28575">
            <a:solidFill>
              <a:srgbClr val="0FA10C"/>
            </a:solidFill>
            <a:miter lim="800000"/>
            <a:headEnd/>
            <a:tailEnd/>
          </a:ln>
          <a:extLst>
            <a:ext uri="{909E8E84-426E-40DD-AFC4-6F175D3DCCD1}">
              <a14:hiddenFill xmlns:a14="http://schemas.microsoft.com/office/drawing/2010/main">
                <a:solidFill>
                  <a:srgbClr val="FFFFFF"/>
                </a:solidFill>
              </a14:hiddenFill>
            </a:ext>
          </a:extLst>
        </p:spPr>
      </p:pic>
      <p:sp>
        <p:nvSpPr>
          <p:cNvPr id="90118" name="Rectangle 50"/>
          <p:cNvSpPr>
            <a:spLocks noChangeArrowheads="1"/>
          </p:cNvSpPr>
          <p:nvPr/>
        </p:nvSpPr>
        <p:spPr bwMode="auto">
          <a:xfrm>
            <a:off x="5191125" y="5649913"/>
            <a:ext cx="663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800">
                <a:solidFill>
                  <a:srgbClr val="0FA10C"/>
                </a:solidFill>
                <a:latin typeface="Comic Sans MS" pitchFamily="66" charset="0"/>
              </a:rPr>
              <a:t>files</a:t>
            </a:r>
          </a:p>
        </p:txBody>
      </p:sp>
      <p:sp>
        <p:nvSpPr>
          <p:cNvPr id="90119" name="Rectangle 51"/>
          <p:cNvSpPr>
            <a:spLocks noChangeArrowheads="1"/>
          </p:cNvSpPr>
          <p:nvPr/>
        </p:nvSpPr>
        <p:spPr bwMode="auto">
          <a:xfrm>
            <a:off x="6934200" y="5649913"/>
            <a:ext cx="1438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800">
                <a:solidFill>
                  <a:srgbClr val="0FA10C"/>
                </a:solidFill>
                <a:latin typeface="Comic Sans MS" pitchFamily="66" charset="0"/>
              </a:rPr>
              <a:t>dictionaries</a:t>
            </a:r>
          </a:p>
        </p:txBody>
      </p:sp>
      <p:sp>
        <p:nvSpPr>
          <p:cNvPr id="90120" name="Rectangle 55"/>
          <p:cNvSpPr>
            <a:spLocks noChangeArrowheads="1"/>
          </p:cNvSpPr>
          <p:nvPr/>
        </p:nvSpPr>
        <p:spPr bwMode="auto">
          <a:xfrm>
            <a:off x="5935663" y="1916113"/>
            <a:ext cx="14779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hw10pr3</a:t>
            </a:r>
            <a:endParaRPr lang="en-US"/>
          </a:p>
        </p:txBody>
      </p:sp>
      <p:grpSp>
        <p:nvGrpSpPr>
          <p:cNvPr id="90121" name="Group 54"/>
          <p:cNvGrpSpPr>
            <a:grpSpLocks/>
          </p:cNvGrpSpPr>
          <p:nvPr/>
        </p:nvGrpSpPr>
        <p:grpSpPr bwMode="auto">
          <a:xfrm>
            <a:off x="8539163" y="6273800"/>
            <a:ext cx="365125" cy="431800"/>
            <a:chOff x="3456" y="1784"/>
            <a:chExt cx="952" cy="1048"/>
          </a:xfrm>
        </p:grpSpPr>
        <p:sp>
          <p:nvSpPr>
            <p:cNvPr id="90172" name="Freeform 55"/>
            <p:cNvSpPr>
              <a:spLocks/>
            </p:cNvSpPr>
            <p:nvPr/>
          </p:nvSpPr>
          <p:spPr bwMode="auto">
            <a:xfrm>
              <a:off x="4266" y="188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90173" name="Freeform 56"/>
            <p:cNvSpPr>
              <a:spLocks/>
            </p:cNvSpPr>
            <p:nvPr/>
          </p:nvSpPr>
          <p:spPr bwMode="auto">
            <a:xfrm rot="7013025">
              <a:off x="4162" y="1952"/>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90174" name="Freeform 57"/>
            <p:cNvSpPr>
              <a:spLocks/>
            </p:cNvSpPr>
            <p:nvPr/>
          </p:nvSpPr>
          <p:spPr bwMode="auto">
            <a:xfrm rot="-6712609">
              <a:off x="4168" y="181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90175" name="Freeform 58"/>
            <p:cNvSpPr>
              <a:spLocks/>
            </p:cNvSpPr>
            <p:nvPr/>
          </p:nvSpPr>
          <p:spPr bwMode="auto">
            <a:xfrm>
              <a:off x="3456" y="2583"/>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90176" name="Oval 59"/>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90177" name="Oval 60"/>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0178" name="Oval 61"/>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0179" name="Oval 62"/>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0180" name="Oval 63"/>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0181" name="Oval 64"/>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0182" name="Oval 65"/>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0183" name="AutoShape 66"/>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90184" name="Freeform 67"/>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90185" name="Freeform 68"/>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90186" name="Freeform 69"/>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187" name="Freeform 70"/>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90188" name="Freeform 71"/>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90122" name="Text Box 72"/>
          <p:cNvSpPr txBox="1">
            <a:spLocks noChangeArrowheads="1"/>
          </p:cNvSpPr>
          <p:nvPr/>
        </p:nvSpPr>
        <p:spPr bwMode="auto">
          <a:xfrm>
            <a:off x="6934200" y="6107113"/>
            <a:ext cx="17605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900">
                <a:solidFill>
                  <a:srgbClr val="0A6819"/>
                </a:solidFill>
                <a:latin typeface="Comic Sans MS" pitchFamily="66" charset="0"/>
              </a:rPr>
              <a:t>If I had a dictionary, I guess I could look up what it was!</a:t>
            </a:r>
          </a:p>
        </p:txBody>
      </p:sp>
      <p:sp>
        <p:nvSpPr>
          <p:cNvPr id="90123" name="Rectangle 55"/>
          <p:cNvSpPr>
            <a:spLocks noChangeArrowheads="1"/>
          </p:cNvSpPr>
          <p:nvPr/>
        </p:nvSpPr>
        <p:spPr bwMode="auto">
          <a:xfrm>
            <a:off x="1363663" y="1916113"/>
            <a:ext cx="14779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hw10pr2</a:t>
            </a:r>
            <a:endParaRPr lang="en-US"/>
          </a:p>
        </p:txBody>
      </p:sp>
      <p:sp>
        <p:nvSpPr>
          <p:cNvPr id="90124" name="Oval 68"/>
          <p:cNvSpPr>
            <a:spLocks noChangeArrowheads="1"/>
          </p:cNvSpPr>
          <p:nvPr/>
        </p:nvSpPr>
        <p:spPr bwMode="auto">
          <a:xfrm>
            <a:off x="792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25" name="Oval 69"/>
          <p:cNvSpPr>
            <a:spLocks noChangeArrowheads="1"/>
          </p:cNvSpPr>
          <p:nvPr/>
        </p:nvSpPr>
        <p:spPr bwMode="auto">
          <a:xfrm>
            <a:off x="792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26" name="Oval 70"/>
          <p:cNvSpPr>
            <a:spLocks noChangeArrowheads="1"/>
          </p:cNvSpPr>
          <p:nvPr/>
        </p:nvSpPr>
        <p:spPr bwMode="auto">
          <a:xfrm>
            <a:off x="792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27" name="Oval 71"/>
          <p:cNvSpPr>
            <a:spLocks noChangeArrowheads="1"/>
          </p:cNvSpPr>
          <p:nvPr/>
        </p:nvSpPr>
        <p:spPr bwMode="auto">
          <a:xfrm>
            <a:off x="792163" y="445770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28" name="Oval 72"/>
          <p:cNvSpPr>
            <a:spLocks noChangeArrowheads="1"/>
          </p:cNvSpPr>
          <p:nvPr/>
        </p:nvSpPr>
        <p:spPr bwMode="auto">
          <a:xfrm>
            <a:off x="792163" y="48212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29" name="Oval 73"/>
          <p:cNvSpPr>
            <a:spLocks noChangeArrowheads="1"/>
          </p:cNvSpPr>
          <p:nvPr/>
        </p:nvSpPr>
        <p:spPr bwMode="auto">
          <a:xfrm>
            <a:off x="792163" y="5184775"/>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90130" name="Oval 74"/>
          <p:cNvSpPr>
            <a:spLocks noChangeArrowheads="1"/>
          </p:cNvSpPr>
          <p:nvPr/>
        </p:nvSpPr>
        <p:spPr bwMode="auto">
          <a:xfrm>
            <a:off x="1173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31" name="Oval 75"/>
          <p:cNvSpPr>
            <a:spLocks noChangeArrowheads="1"/>
          </p:cNvSpPr>
          <p:nvPr/>
        </p:nvSpPr>
        <p:spPr bwMode="auto">
          <a:xfrm>
            <a:off x="1173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32" name="Oval 76"/>
          <p:cNvSpPr>
            <a:spLocks noChangeArrowheads="1"/>
          </p:cNvSpPr>
          <p:nvPr/>
        </p:nvSpPr>
        <p:spPr bwMode="auto">
          <a:xfrm>
            <a:off x="1173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33" name="Oval 77"/>
          <p:cNvSpPr>
            <a:spLocks noChangeArrowheads="1"/>
          </p:cNvSpPr>
          <p:nvPr/>
        </p:nvSpPr>
        <p:spPr bwMode="auto">
          <a:xfrm>
            <a:off x="1173163" y="445770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34" name="Oval 78"/>
          <p:cNvSpPr>
            <a:spLocks noChangeArrowheads="1"/>
          </p:cNvSpPr>
          <p:nvPr/>
        </p:nvSpPr>
        <p:spPr bwMode="auto">
          <a:xfrm>
            <a:off x="1173163" y="482123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90135" name="Oval 79"/>
          <p:cNvSpPr>
            <a:spLocks noChangeArrowheads="1"/>
          </p:cNvSpPr>
          <p:nvPr/>
        </p:nvSpPr>
        <p:spPr bwMode="auto">
          <a:xfrm>
            <a:off x="1554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36" name="Oval 80"/>
          <p:cNvSpPr>
            <a:spLocks noChangeArrowheads="1"/>
          </p:cNvSpPr>
          <p:nvPr/>
        </p:nvSpPr>
        <p:spPr bwMode="auto">
          <a:xfrm>
            <a:off x="1554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37" name="Oval 81"/>
          <p:cNvSpPr>
            <a:spLocks noChangeArrowheads="1"/>
          </p:cNvSpPr>
          <p:nvPr/>
        </p:nvSpPr>
        <p:spPr bwMode="auto">
          <a:xfrm>
            <a:off x="1554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38" name="Oval 82"/>
          <p:cNvSpPr>
            <a:spLocks noChangeArrowheads="1"/>
          </p:cNvSpPr>
          <p:nvPr/>
        </p:nvSpPr>
        <p:spPr bwMode="auto">
          <a:xfrm>
            <a:off x="1554163" y="445770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39" name="Oval 83"/>
          <p:cNvSpPr>
            <a:spLocks noChangeArrowheads="1"/>
          </p:cNvSpPr>
          <p:nvPr/>
        </p:nvSpPr>
        <p:spPr bwMode="auto">
          <a:xfrm>
            <a:off x="1554163" y="48212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40" name="Oval 84"/>
          <p:cNvSpPr>
            <a:spLocks noChangeArrowheads="1"/>
          </p:cNvSpPr>
          <p:nvPr/>
        </p:nvSpPr>
        <p:spPr bwMode="auto">
          <a:xfrm>
            <a:off x="1935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41" name="Oval 85"/>
          <p:cNvSpPr>
            <a:spLocks noChangeArrowheads="1"/>
          </p:cNvSpPr>
          <p:nvPr/>
        </p:nvSpPr>
        <p:spPr bwMode="auto">
          <a:xfrm>
            <a:off x="1935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42" name="Oval 86"/>
          <p:cNvSpPr>
            <a:spLocks noChangeArrowheads="1"/>
          </p:cNvSpPr>
          <p:nvPr/>
        </p:nvSpPr>
        <p:spPr bwMode="auto">
          <a:xfrm>
            <a:off x="1935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43" name="Oval 87"/>
          <p:cNvSpPr>
            <a:spLocks noChangeArrowheads="1"/>
          </p:cNvSpPr>
          <p:nvPr/>
        </p:nvSpPr>
        <p:spPr bwMode="auto">
          <a:xfrm>
            <a:off x="1935163" y="445770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90144" name="Oval 88"/>
          <p:cNvSpPr>
            <a:spLocks noChangeArrowheads="1"/>
          </p:cNvSpPr>
          <p:nvPr/>
        </p:nvSpPr>
        <p:spPr bwMode="auto">
          <a:xfrm>
            <a:off x="1935163" y="482123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90145" name="Oval 89"/>
          <p:cNvSpPr>
            <a:spLocks noChangeArrowheads="1"/>
          </p:cNvSpPr>
          <p:nvPr/>
        </p:nvSpPr>
        <p:spPr bwMode="auto">
          <a:xfrm>
            <a:off x="2316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46" name="Oval 90"/>
          <p:cNvSpPr>
            <a:spLocks noChangeArrowheads="1"/>
          </p:cNvSpPr>
          <p:nvPr/>
        </p:nvSpPr>
        <p:spPr bwMode="auto">
          <a:xfrm>
            <a:off x="2316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47" name="Oval 91"/>
          <p:cNvSpPr>
            <a:spLocks noChangeArrowheads="1"/>
          </p:cNvSpPr>
          <p:nvPr/>
        </p:nvSpPr>
        <p:spPr bwMode="auto">
          <a:xfrm>
            <a:off x="2316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48" name="Oval 92"/>
          <p:cNvSpPr>
            <a:spLocks noChangeArrowheads="1"/>
          </p:cNvSpPr>
          <p:nvPr/>
        </p:nvSpPr>
        <p:spPr bwMode="auto">
          <a:xfrm>
            <a:off x="2316163" y="445770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49" name="Oval 93"/>
          <p:cNvSpPr>
            <a:spLocks noChangeArrowheads="1"/>
          </p:cNvSpPr>
          <p:nvPr/>
        </p:nvSpPr>
        <p:spPr bwMode="auto">
          <a:xfrm>
            <a:off x="2316163" y="5184775"/>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90150" name="Oval 94"/>
          <p:cNvSpPr>
            <a:spLocks noChangeArrowheads="1"/>
          </p:cNvSpPr>
          <p:nvPr/>
        </p:nvSpPr>
        <p:spPr bwMode="auto">
          <a:xfrm>
            <a:off x="2697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51" name="Oval 95"/>
          <p:cNvSpPr>
            <a:spLocks noChangeArrowheads="1"/>
          </p:cNvSpPr>
          <p:nvPr/>
        </p:nvSpPr>
        <p:spPr bwMode="auto">
          <a:xfrm>
            <a:off x="2697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52" name="Oval 96"/>
          <p:cNvSpPr>
            <a:spLocks noChangeArrowheads="1"/>
          </p:cNvSpPr>
          <p:nvPr/>
        </p:nvSpPr>
        <p:spPr bwMode="auto">
          <a:xfrm>
            <a:off x="2697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53" name="Oval 97"/>
          <p:cNvSpPr>
            <a:spLocks noChangeArrowheads="1"/>
          </p:cNvSpPr>
          <p:nvPr/>
        </p:nvSpPr>
        <p:spPr bwMode="auto">
          <a:xfrm>
            <a:off x="2697163" y="445770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54" name="Oval 98"/>
          <p:cNvSpPr>
            <a:spLocks noChangeArrowheads="1"/>
          </p:cNvSpPr>
          <p:nvPr/>
        </p:nvSpPr>
        <p:spPr bwMode="auto">
          <a:xfrm>
            <a:off x="2697163" y="48212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55" name="Oval 99"/>
          <p:cNvSpPr>
            <a:spLocks noChangeArrowheads="1"/>
          </p:cNvSpPr>
          <p:nvPr/>
        </p:nvSpPr>
        <p:spPr bwMode="auto">
          <a:xfrm>
            <a:off x="3078163" y="33686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56" name="Oval 100"/>
          <p:cNvSpPr>
            <a:spLocks noChangeArrowheads="1"/>
          </p:cNvSpPr>
          <p:nvPr/>
        </p:nvSpPr>
        <p:spPr bwMode="auto">
          <a:xfrm>
            <a:off x="3078163" y="373062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57" name="Oval 101"/>
          <p:cNvSpPr>
            <a:spLocks noChangeArrowheads="1"/>
          </p:cNvSpPr>
          <p:nvPr/>
        </p:nvSpPr>
        <p:spPr bwMode="auto">
          <a:xfrm>
            <a:off x="3078163" y="409416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58" name="Oval 102"/>
          <p:cNvSpPr>
            <a:spLocks noChangeArrowheads="1"/>
          </p:cNvSpPr>
          <p:nvPr/>
        </p:nvSpPr>
        <p:spPr bwMode="auto">
          <a:xfrm>
            <a:off x="3078163" y="445770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59" name="Oval 103"/>
          <p:cNvSpPr>
            <a:spLocks noChangeArrowheads="1"/>
          </p:cNvSpPr>
          <p:nvPr/>
        </p:nvSpPr>
        <p:spPr bwMode="auto">
          <a:xfrm>
            <a:off x="3078163" y="48212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60" name="Oval 104"/>
          <p:cNvSpPr>
            <a:spLocks noChangeArrowheads="1"/>
          </p:cNvSpPr>
          <p:nvPr/>
        </p:nvSpPr>
        <p:spPr bwMode="auto">
          <a:xfrm>
            <a:off x="3078163" y="51847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0161" name="Rectangle 105"/>
          <p:cNvSpPr>
            <a:spLocks noChangeArrowheads="1"/>
          </p:cNvSpPr>
          <p:nvPr/>
        </p:nvSpPr>
        <p:spPr bwMode="auto">
          <a:xfrm>
            <a:off x="731838" y="3284538"/>
            <a:ext cx="2714625" cy="2278062"/>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0162" name="Oval 120" descr="Dark vertical"/>
          <p:cNvSpPr>
            <a:spLocks noChangeArrowheads="1"/>
          </p:cNvSpPr>
          <p:nvPr/>
        </p:nvSpPr>
        <p:spPr bwMode="auto">
          <a:xfrm>
            <a:off x="1182688" y="51927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90163" name="Oval 121" descr="Dark vertical"/>
          <p:cNvSpPr>
            <a:spLocks noChangeArrowheads="1"/>
          </p:cNvSpPr>
          <p:nvPr/>
        </p:nvSpPr>
        <p:spPr bwMode="auto">
          <a:xfrm>
            <a:off x="1563688" y="51927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90164" name="Oval 122" descr="Dark vertical"/>
          <p:cNvSpPr>
            <a:spLocks noChangeArrowheads="1"/>
          </p:cNvSpPr>
          <p:nvPr/>
        </p:nvSpPr>
        <p:spPr bwMode="auto">
          <a:xfrm>
            <a:off x="1944688" y="51927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90165" name="Oval 123" descr="Dark vertical"/>
          <p:cNvSpPr>
            <a:spLocks noChangeArrowheads="1"/>
          </p:cNvSpPr>
          <p:nvPr/>
        </p:nvSpPr>
        <p:spPr bwMode="auto">
          <a:xfrm>
            <a:off x="2316163" y="48339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90166" name="Oval 124" descr="Dark vertical"/>
          <p:cNvSpPr>
            <a:spLocks noChangeArrowheads="1"/>
          </p:cNvSpPr>
          <p:nvPr/>
        </p:nvSpPr>
        <p:spPr bwMode="auto">
          <a:xfrm>
            <a:off x="2697163" y="5178425"/>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90167" name="Rectangle 50"/>
          <p:cNvSpPr>
            <a:spLocks noChangeArrowheads="1"/>
          </p:cNvSpPr>
          <p:nvPr/>
        </p:nvSpPr>
        <p:spPr bwMode="auto">
          <a:xfrm>
            <a:off x="623888" y="2774950"/>
            <a:ext cx="2957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800">
                <a:solidFill>
                  <a:srgbClr val="0FA10C"/>
                </a:solidFill>
                <a:latin typeface="Comic Sans MS" pitchFamily="66" charset="0"/>
              </a:rPr>
              <a:t>Connect Four </a:t>
            </a:r>
            <a:r>
              <a:rPr lang="en-US" sz="1800" b="1">
                <a:latin typeface="Courier New" pitchFamily="49" charset="0"/>
                <a:cs typeface="Courier New" pitchFamily="49" charset="0"/>
              </a:rPr>
              <a:t>Board</a:t>
            </a:r>
            <a:r>
              <a:rPr lang="en-US" sz="1800">
                <a:solidFill>
                  <a:srgbClr val="0FA10C"/>
                </a:solidFill>
                <a:latin typeface="Comic Sans MS" pitchFamily="66" charset="0"/>
                <a:cs typeface="Courier New" pitchFamily="49" charset="0"/>
              </a:rPr>
              <a:t> class</a:t>
            </a:r>
          </a:p>
        </p:txBody>
      </p:sp>
      <p:sp>
        <p:nvSpPr>
          <p:cNvPr id="90168" name="Rectangle 50"/>
          <p:cNvSpPr>
            <a:spLocks noChangeArrowheads="1"/>
          </p:cNvSpPr>
          <p:nvPr/>
        </p:nvSpPr>
        <p:spPr bwMode="auto">
          <a:xfrm>
            <a:off x="5041900" y="2635250"/>
            <a:ext cx="3097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solidFill>
                  <a:srgbClr val="0FA10C"/>
                </a:solidFill>
                <a:latin typeface="Comic Sans MS" pitchFamily="66" charset="0"/>
              </a:rPr>
              <a:t>file and dictionary classes</a:t>
            </a:r>
          </a:p>
        </p:txBody>
      </p:sp>
      <p:sp>
        <p:nvSpPr>
          <p:cNvPr id="90169" name="Rectangle 104"/>
          <p:cNvSpPr>
            <a:spLocks noChangeArrowheads="1"/>
          </p:cNvSpPr>
          <p:nvPr/>
        </p:nvSpPr>
        <p:spPr bwMode="auto">
          <a:xfrm>
            <a:off x="820738" y="1290638"/>
            <a:ext cx="26400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8000"/>
                </a:solidFill>
                <a:latin typeface="Comic Sans MS" pitchFamily="66" charset="0"/>
              </a:rPr>
              <a:t>Building classes...</a:t>
            </a:r>
            <a:endParaRPr lang="en-US">
              <a:solidFill>
                <a:srgbClr val="008000"/>
              </a:solidFill>
            </a:endParaRPr>
          </a:p>
        </p:txBody>
      </p:sp>
      <p:sp>
        <p:nvSpPr>
          <p:cNvPr id="90170" name="Rectangle 105"/>
          <p:cNvSpPr>
            <a:spLocks noChangeArrowheads="1"/>
          </p:cNvSpPr>
          <p:nvPr/>
        </p:nvSpPr>
        <p:spPr bwMode="auto">
          <a:xfrm>
            <a:off x="5029200" y="1290638"/>
            <a:ext cx="3336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8000"/>
                </a:solidFill>
                <a:latin typeface="Comic Sans MS" pitchFamily="66" charset="0"/>
              </a:rPr>
              <a:t>... vs. using the library</a:t>
            </a:r>
            <a:endParaRPr lang="en-US">
              <a:solidFill>
                <a:srgbClr val="008000"/>
              </a:solidFill>
            </a:endParaRPr>
          </a:p>
        </p:txBody>
      </p:sp>
      <p:cxnSp>
        <p:nvCxnSpPr>
          <p:cNvPr id="90171" name="Straight Connector 107"/>
          <p:cNvCxnSpPr>
            <a:cxnSpLocks noChangeShapeType="1"/>
          </p:cNvCxnSpPr>
          <p:nvPr/>
        </p:nvCxnSpPr>
        <p:spPr bwMode="auto">
          <a:xfrm rot="5400000">
            <a:off x="1636712" y="4265613"/>
            <a:ext cx="4729163" cy="158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5"/>
          <p:cNvSpPr txBox="1">
            <a:spLocks noChangeArrowheads="1"/>
          </p:cNvSpPr>
          <p:nvPr>
            <p:custDataLst>
              <p:tags r:id="rId1"/>
            </p:custDataLst>
          </p:nvPr>
        </p:nvSpPr>
        <p:spPr bwMode="auto">
          <a:xfrm>
            <a:off x="762000" y="76200"/>
            <a:ext cx="7620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t>Classes:  DIY data</a:t>
            </a:r>
            <a:endParaRPr lang="en-US" sz="4200" b="1">
              <a:solidFill>
                <a:schemeClr val="accent2"/>
              </a:solidFill>
              <a:latin typeface="Courier New" pitchFamily="49" charset="0"/>
            </a:endParaRPr>
          </a:p>
        </p:txBody>
      </p:sp>
      <p:sp>
        <p:nvSpPr>
          <p:cNvPr id="91139" name="Text Box 6"/>
          <p:cNvSpPr txBox="1">
            <a:spLocks noChangeArrowheads="1"/>
          </p:cNvSpPr>
          <p:nvPr>
            <p:custDataLst>
              <p:tags r:id="rId2"/>
            </p:custDataLst>
          </p:nvPr>
        </p:nvSpPr>
        <p:spPr bwMode="auto">
          <a:xfrm>
            <a:off x="361950" y="990600"/>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1608F6"/>
                </a:solidFill>
                <a:latin typeface="Calibri" pitchFamily="34" charset="0"/>
              </a:rPr>
              <a:t>Class:   </a:t>
            </a:r>
            <a:r>
              <a:rPr lang="en-US">
                <a:latin typeface="Calibri" pitchFamily="34" charset="0"/>
              </a:rPr>
              <a:t>a user-defined datatype</a:t>
            </a:r>
          </a:p>
        </p:txBody>
      </p:sp>
      <p:grpSp>
        <p:nvGrpSpPr>
          <p:cNvPr id="91140" name="Group 52"/>
          <p:cNvGrpSpPr>
            <a:grpSpLocks/>
          </p:cNvGrpSpPr>
          <p:nvPr>
            <p:custDataLst>
              <p:tags r:id="rId3"/>
            </p:custDataLst>
          </p:nvPr>
        </p:nvGrpSpPr>
        <p:grpSpPr bwMode="auto">
          <a:xfrm>
            <a:off x="8470900" y="311150"/>
            <a:ext cx="444500" cy="538163"/>
            <a:chOff x="2928" y="1051"/>
            <a:chExt cx="840" cy="957"/>
          </a:xfrm>
        </p:grpSpPr>
        <p:sp>
          <p:nvSpPr>
            <p:cNvPr id="91158" name="Freeform 53"/>
            <p:cNvSpPr>
              <a:spLocks/>
            </p:cNvSpPr>
            <p:nvPr>
              <p:custDataLst>
                <p:tags r:id="rId9"/>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91159" name="Oval 54"/>
            <p:cNvSpPr>
              <a:spLocks noChangeArrowheads="1"/>
            </p:cNvSpPr>
            <p:nvPr>
              <p:custDataLst>
                <p:tags r:id="rId10"/>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91160" name="Oval 55"/>
            <p:cNvSpPr>
              <a:spLocks noChangeArrowheads="1"/>
            </p:cNvSpPr>
            <p:nvPr>
              <p:custDataLst>
                <p:tags r:id="rId11"/>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1161" name="Oval 56"/>
            <p:cNvSpPr>
              <a:spLocks noChangeArrowheads="1"/>
            </p:cNvSpPr>
            <p:nvPr>
              <p:custDataLst>
                <p:tags r:id="rId12"/>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1162" name="Oval 57"/>
            <p:cNvSpPr>
              <a:spLocks noChangeArrowheads="1"/>
            </p:cNvSpPr>
            <p:nvPr>
              <p:custDataLst>
                <p:tags r:id="rId13"/>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1163" name="Oval 58"/>
            <p:cNvSpPr>
              <a:spLocks noChangeArrowheads="1"/>
            </p:cNvSpPr>
            <p:nvPr>
              <p:custDataLst>
                <p:tags r:id="rId14"/>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1164" name="Oval 59"/>
            <p:cNvSpPr>
              <a:spLocks noChangeArrowheads="1"/>
            </p:cNvSpPr>
            <p:nvPr>
              <p:custDataLst>
                <p:tags r:id="rId15"/>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1165" name="Oval 60"/>
            <p:cNvSpPr>
              <a:spLocks noChangeArrowheads="1"/>
            </p:cNvSpPr>
            <p:nvPr>
              <p:custDataLst>
                <p:tags r:id="rId16"/>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1166" name="AutoShape 61"/>
            <p:cNvSpPr>
              <a:spLocks noChangeArrowheads="1"/>
            </p:cNvSpPr>
            <p:nvPr>
              <p:custDataLst>
                <p:tags r:id="rId17"/>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91167" name="Freeform 62"/>
            <p:cNvSpPr>
              <a:spLocks/>
            </p:cNvSpPr>
            <p:nvPr>
              <p:custDataLst>
                <p:tags r:id="rId18"/>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91168" name="Freeform 63"/>
            <p:cNvSpPr>
              <a:spLocks/>
            </p:cNvSpPr>
            <p:nvPr>
              <p:custDataLst>
                <p:tags r:id="rId19"/>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91169" name="Freeform 64"/>
            <p:cNvSpPr>
              <a:spLocks/>
            </p:cNvSpPr>
            <p:nvPr>
              <p:custDataLst>
                <p:tags r:id="rId20"/>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91170" name="Freeform 65"/>
            <p:cNvSpPr>
              <a:spLocks/>
            </p:cNvSpPr>
            <p:nvPr>
              <p:custDataLst>
                <p:tags r:id="rId21"/>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91141" name="Text Box 6"/>
          <p:cNvSpPr txBox="1">
            <a:spLocks noChangeArrowheads="1"/>
          </p:cNvSpPr>
          <p:nvPr>
            <p:custDataLst>
              <p:tags r:id="rId4"/>
            </p:custDataLst>
          </p:nvPr>
        </p:nvSpPr>
        <p:spPr bwMode="auto">
          <a:xfrm>
            <a:off x="361950" y="1524000"/>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1608F6"/>
                </a:solidFill>
                <a:latin typeface="Calibri" pitchFamily="34" charset="0"/>
              </a:rPr>
              <a:t>Object:   </a:t>
            </a:r>
            <a:r>
              <a:rPr lang="en-US">
                <a:latin typeface="Calibri" pitchFamily="34" charset="0"/>
              </a:rPr>
              <a:t>data or a variable whose type is a class</a:t>
            </a:r>
          </a:p>
        </p:txBody>
      </p:sp>
      <p:sp>
        <p:nvSpPr>
          <p:cNvPr id="91142" name="Text Box 6"/>
          <p:cNvSpPr txBox="1">
            <a:spLocks noChangeArrowheads="1"/>
          </p:cNvSpPr>
          <p:nvPr>
            <p:custDataLst>
              <p:tags r:id="rId5"/>
            </p:custDataLst>
          </p:nvPr>
        </p:nvSpPr>
        <p:spPr bwMode="auto">
          <a:xfrm>
            <a:off x="381000" y="4722813"/>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1608F6"/>
                </a:solidFill>
                <a:latin typeface="Calibri" pitchFamily="34" charset="0"/>
              </a:rPr>
              <a:t>Method:   </a:t>
            </a:r>
            <a:r>
              <a:rPr lang="en-US">
                <a:latin typeface="Calibri" pitchFamily="34" charset="0"/>
              </a:rPr>
              <a:t>a function defined </a:t>
            </a:r>
            <a:r>
              <a:rPr lang="en-US" i="1">
                <a:latin typeface="Calibri" pitchFamily="34" charset="0"/>
              </a:rPr>
              <a:t>in a class </a:t>
            </a:r>
            <a:r>
              <a:rPr lang="en-US">
                <a:latin typeface="Calibri" pitchFamily="34" charset="0"/>
              </a:rPr>
              <a:t>called </a:t>
            </a:r>
            <a:r>
              <a:rPr lang="en-US" i="1">
                <a:latin typeface="Calibri" pitchFamily="34" charset="0"/>
              </a:rPr>
              <a:t>by an object </a:t>
            </a:r>
          </a:p>
        </p:txBody>
      </p:sp>
      <p:sp>
        <p:nvSpPr>
          <p:cNvPr id="91143" name="Text Box 6"/>
          <p:cNvSpPr txBox="1">
            <a:spLocks noChangeArrowheads="1"/>
          </p:cNvSpPr>
          <p:nvPr>
            <p:custDataLst>
              <p:tags r:id="rId6"/>
            </p:custDataLst>
          </p:nvPr>
        </p:nvSpPr>
        <p:spPr bwMode="auto">
          <a:xfrm>
            <a:off x="381000" y="5738813"/>
            <a:ext cx="830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1608F6"/>
                </a:solidFill>
                <a:latin typeface="Calibri" pitchFamily="34" charset="0"/>
              </a:rPr>
              <a:t>Constructor:   </a:t>
            </a:r>
            <a:r>
              <a:rPr lang="en-US">
                <a:latin typeface="Calibri" pitchFamily="34" charset="0"/>
              </a:rPr>
              <a:t>the </a:t>
            </a:r>
            <a:r>
              <a:rPr lang="en-US" b="1">
                <a:latin typeface="Courier New" pitchFamily="49" charset="0"/>
                <a:cs typeface="Courier New" pitchFamily="49" charset="0"/>
              </a:rPr>
              <a:t>__init__</a:t>
            </a:r>
            <a:r>
              <a:rPr lang="en-US">
                <a:latin typeface="Calibri" pitchFamily="34" charset="0"/>
              </a:rPr>
              <a:t> function for creating a new object</a:t>
            </a:r>
          </a:p>
        </p:txBody>
      </p:sp>
      <p:sp>
        <p:nvSpPr>
          <p:cNvPr id="91144" name="Rectangle 71"/>
          <p:cNvSpPr>
            <a:spLocks noChangeArrowheads="1"/>
          </p:cNvSpPr>
          <p:nvPr/>
        </p:nvSpPr>
        <p:spPr bwMode="auto">
          <a:xfrm>
            <a:off x="1495425" y="2543175"/>
            <a:ext cx="652938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3200" b="1">
                <a:latin typeface="Courier New" pitchFamily="49" charset="0"/>
                <a:cs typeface="Courier New" pitchFamily="49" charset="0"/>
              </a:rPr>
              <a:t>d = Date( 11, 11, 2010 )</a:t>
            </a:r>
          </a:p>
          <a:p>
            <a:pPr algn="l"/>
            <a:r>
              <a:rPr lang="en-US" sz="3200" b="1">
                <a:latin typeface="Courier New" pitchFamily="49" charset="0"/>
                <a:cs typeface="Courier New" pitchFamily="49" charset="0"/>
              </a:rPr>
              <a:t>d.tomorrow()</a:t>
            </a:r>
          </a:p>
          <a:p>
            <a:pPr algn="l"/>
            <a:r>
              <a:rPr lang="en-US" sz="3200" b="1">
                <a:latin typeface="Courier New" pitchFamily="49" charset="0"/>
                <a:cs typeface="Courier New" pitchFamily="49" charset="0"/>
              </a:rPr>
              <a:t>print d</a:t>
            </a:r>
          </a:p>
        </p:txBody>
      </p:sp>
      <p:sp>
        <p:nvSpPr>
          <p:cNvPr id="91145" name="Text Box 6"/>
          <p:cNvSpPr txBox="1">
            <a:spLocks noChangeArrowheads="1"/>
          </p:cNvSpPr>
          <p:nvPr>
            <p:custDataLst>
              <p:tags r:id="rId7"/>
            </p:custDataLst>
          </p:nvPr>
        </p:nvSpPr>
        <p:spPr bwMode="auto">
          <a:xfrm>
            <a:off x="381000" y="6248400"/>
            <a:ext cx="8305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solidFill>
                  <a:srgbClr val="1608F6"/>
                </a:solidFill>
                <a:latin typeface="Calibri" pitchFamily="34" charset="0"/>
              </a:rPr>
              <a:t>repr:   </a:t>
            </a:r>
            <a:r>
              <a:rPr lang="en-US">
                <a:latin typeface="Calibri" pitchFamily="34" charset="0"/>
              </a:rPr>
              <a:t>the </a:t>
            </a:r>
            <a:r>
              <a:rPr lang="en-US" b="1">
                <a:latin typeface="Courier New" pitchFamily="49" charset="0"/>
                <a:cs typeface="Courier New" pitchFamily="49" charset="0"/>
              </a:rPr>
              <a:t>__repr__</a:t>
            </a:r>
            <a:r>
              <a:rPr lang="en-US">
                <a:latin typeface="Calibri" pitchFamily="34" charset="0"/>
              </a:rPr>
              <a:t> function returning a string to print</a:t>
            </a:r>
          </a:p>
        </p:txBody>
      </p:sp>
      <p:sp>
        <p:nvSpPr>
          <p:cNvPr id="91146" name="Text Box 6"/>
          <p:cNvSpPr txBox="1">
            <a:spLocks noChangeArrowheads="1"/>
          </p:cNvSpPr>
          <p:nvPr>
            <p:custDataLst>
              <p:tags r:id="rId8"/>
            </p:custDataLst>
          </p:nvPr>
        </p:nvSpPr>
        <p:spPr bwMode="auto">
          <a:xfrm>
            <a:off x="381000" y="5227638"/>
            <a:ext cx="830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latin typeface="Courier New" pitchFamily="49" charset="0"/>
                <a:cs typeface="Courier New" pitchFamily="49" charset="0"/>
              </a:rPr>
              <a:t>self: </a:t>
            </a:r>
            <a:r>
              <a:rPr lang="en-US">
                <a:latin typeface="Calibri" pitchFamily="34" charset="0"/>
              </a:rPr>
              <a:t>in a class, the name of the object calling a method</a:t>
            </a:r>
          </a:p>
        </p:txBody>
      </p:sp>
      <p:sp>
        <p:nvSpPr>
          <p:cNvPr id="91147" name="Rectangle 24"/>
          <p:cNvSpPr>
            <a:spLocks noChangeArrowheads="1"/>
          </p:cNvSpPr>
          <p:nvPr/>
        </p:nvSpPr>
        <p:spPr bwMode="auto">
          <a:xfrm>
            <a:off x="3143250" y="2273300"/>
            <a:ext cx="1244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constructor</a:t>
            </a:r>
          </a:p>
        </p:txBody>
      </p:sp>
      <p:sp>
        <p:nvSpPr>
          <p:cNvPr id="91148" name="Rectangle 25"/>
          <p:cNvSpPr>
            <a:spLocks noChangeArrowheads="1"/>
          </p:cNvSpPr>
          <p:nvPr/>
        </p:nvSpPr>
        <p:spPr bwMode="auto">
          <a:xfrm>
            <a:off x="423863" y="2598738"/>
            <a:ext cx="77152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object</a:t>
            </a:r>
          </a:p>
        </p:txBody>
      </p:sp>
      <p:cxnSp>
        <p:nvCxnSpPr>
          <p:cNvPr id="91149" name="Straight Connector 27"/>
          <p:cNvCxnSpPr>
            <a:cxnSpLocks noChangeShapeType="1"/>
            <a:stCxn id="91148" idx="3"/>
          </p:cNvCxnSpPr>
          <p:nvPr/>
        </p:nvCxnSpPr>
        <p:spPr bwMode="auto">
          <a:xfrm>
            <a:off x="1195388" y="2760663"/>
            <a:ext cx="311150" cy="80962"/>
          </a:xfrm>
          <a:prstGeom prst="line">
            <a:avLst/>
          </a:prstGeom>
          <a:noFill/>
          <a:ln w="9525">
            <a:solidFill>
              <a:srgbClr val="1608F6"/>
            </a:solidFill>
            <a:round/>
            <a:headEnd/>
            <a:tailEnd/>
          </a:ln>
          <a:extLst>
            <a:ext uri="{909E8E84-426E-40DD-AFC4-6F175D3DCCD1}">
              <a14:hiddenFill xmlns:a14="http://schemas.microsoft.com/office/drawing/2010/main">
                <a:noFill/>
              </a14:hiddenFill>
            </a:ext>
          </a:extLst>
        </p:spPr>
      </p:cxnSp>
      <p:cxnSp>
        <p:nvCxnSpPr>
          <p:cNvPr id="91150" name="Straight Connector 28"/>
          <p:cNvCxnSpPr>
            <a:cxnSpLocks noChangeShapeType="1"/>
            <a:endCxn id="91144" idx="1"/>
          </p:cNvCxnSpPr>
          <p:nvPr/>
        </p:nvCxnSpPr>
        <p:spPr bwMode="auto">
          <a:xfrm rot="16200000" flipH="1">
            <a:off x="1096169" y="2928144"/>
            <a:ext cx="493712" cy="304800"/>
          </a:xfrm>
          <a:prstGeom prst="line">
            <a:avLst/>
          </a:prstGeom>
          <a:noFill/>
          <a:ln w="9525">
            <a:solidFill>
              <a:srgbClr val="1608F6"/>
            </a:solidFill>
            <a:round/>
            <a:headEnd/>
            <a:tailEnd/>
          </a:ln>
          <a:extLst>
            <a:ext uri="{909E8E84-426E-40DD-AFC4-6F175D3DCCD1}">
              <a14:hiddenFill xmlns:a14="http://schemas.microsoft.com/office/drawing/2010/main">
                <a:noFill/>
              </a14:hiddenFill>
            </a:ext>
          </a:extLst>
        </p:spPr>
      </p:cxnSp>
      <p:sp>
        <p:nvSpPr>
          <p:cNvPr id="91151" name="Rectangle 30"/>
          <p:cNvSpPr>
            <a:spLocks noChangeArrowheads="1"/>
          </p:cNvSpPr>
          <p:nvPr/>
        </p:nvSpPr>
        <p:spPr bwMode="auto">
          <a:xfrm>
            <a:off x="4156075" y="3582988"/>
            <a:ext cx="855663"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method</a:t>
            </a:r>
          </a:p>
        </p:txBody>
      </p:sp>
      <p:cxnSp>
        <p:nvCxnSpPr>
          <p:cNvPr id="91152" name="Straight Connector 31"/>
          <p:cNvCxnSpPr>
            <a:cxnSpLocks noChangeShapeType="1"/>
          </p:cNvCxnSpPr>
          <p:nvPr/>
        </p:nvCxnSpPr>
        <p:spPr bwMode="auto">
          <a:xfrm>
            <a:off x="3751263" y="3554413"/>
            <a:ext cx="409575" cy="206375"/>
          </a:xfrm>
          <a:prstGeom prst="line">
            <a:avLst/>
          </a:prstGeom>
          <a:noFill/>
          <a:ln w="9525">
            <a:solidFill>
              <a:srgbClr val="1608F6"/>
            </a:solidFill>
            <a:round/>
            <a:headEnd/>
            <a:tailEnd/>
          </a:ln>
          <a:extLst>
            <a:ext uri="{909E8E84-426E-40DD-AFC4-6F175D3DCCD1}">
              <a14:hiddenFill xmlns:a14="http://schemas.microsoft.com/office/drawing/2010/main">
                <a:noFill/>
              </a14:hiddenFill>
            </a:ext>
          </a:extLst>
        </p:spPr>
      </p:cxnSp>
      <p:cxnSp>
        <p:nvCxnSpPr>
          <p:cNvPr id="91153" name="Straight Connector 33"/>
          <p:cNvCxnSpPr>
            <a:cxnSpLocks noChangeShapeType="1"/>
          </p:cNvCxnSpPr>
          <p:nvPr/>
        </p:nvCxnSpPr>
        <p:spPr bwMode="auto">
          <a:xfrm>
            <a:off x="2835275" y="4075113"/>
            <a:ext cx="409575" cy="206375"/>
          </a:xfrm>
          <a:prstGeom prst="line">
            <a:avLst/>
          </a:prstGeom>
          <a:noFill/>
          <a:ln w="9525">
            <a:solidFill>
              <a:srgbClr val="1608F6"/>
            </a:solidFill>
            <a:round/>
            <a:headEnd/>
            <a:tailEnd/>
          </a:ln>
          <a:extLst>
            <a:ext uri="{909E8E84-426E-40DD-AFC4-6F175D3DCCD1}">
              <a14:hiddenFill xmlns:a14="http://schemas.microsoft.com/office/drawing/2010/main">
                <a:noFill/>
              </a14:hiddenFill>
            </a:ext>
          </a:extLst>
        </p:spPr>
      </p:cxnSp>
      <p:sp>
        <p:nvSpPr>
          <p:cNvPr id="91154" name="Rectangle 34"/>
          <p:cNvSpPr>
            <a:spLocks noChangeArrowheads="1"/>
          </p:cNvSpPr>
          <p:nvPr/>
        </p:nvSpPr>
        <p:spPr bwMode="auto">
          <a:xfrm>
            <a:off x="3276600" y="4171950"/>
            <a:ext cx="10287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uses repr</a:t>
            </a:r>
          </a:p>
        </p:txBody>
      </p:sp>
      <p:sp>
        <p:nvSpPr>
          <p:cNvPr id="91155" name="Rectangle 35"/>
          <p:cNvSpPr>
            <a:spLocks noChangeArrowheads="1"/>
          </p:cNvSpPr>
          <p:nvPr/>
        </p:nvSpPr>
        <p:spPr bwMode="auto">
          <a:xfrm>
            <a:off x="6049963" y="3587750"/>
            <a:ext cx="22701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a:latin typeface="Comic Sans MS" pitchFamily="66" charset="0"/>
              </a:rPr>
              <a:t>d </a:t>
            </a:r>
            <a:r>
              <a:rPr lang="en-US" sz="1500">
                <a:solidFill>
                  <a:srgbClr val="1608F6"/>
                </a:solidFill>
                <a:latin typeface="Comic Sans MS" pitchFamily="66" charset="0"/>
              </a:rPr>
              <a:t>would be named </a:t>
            </a:r>
            <a:r>
              <a:rPr lang="en-US" sz="1500">
                <a:solidFill>
                  <a:srgbClr val="000000"/>
                </a:solidFill>
                <a:latin typeface="Comic Sans MS" pitchFamily="66" charset="0"/>
              </a:rPr>
              <a:t>self </a:t>
            </a:r>
            <a:r>
              <a:rPr lang="en-US" sz="1500">
                <a:solidFill>
                  <a:srgbClr val="1608F6"/>
                </a:solidFill>
                <a:latin typeface="Comic Sans MS" pitchFamily="66" charset="0"/>
              </a:rPr>
              <a:t>inside the </a:t>
            </a:r>
            <a:r>
              <a:rPr lang="en-US" sz="1500">
                <a:solidFill>
                  <a:srgbClr val="000000"/>
                </a:solidFill>
                <a:latin typeface="Comic Sans MS" pitchFamily="66" charset="0"/>
              </a:rPr>
              <a:t>Date </a:t>
            </a:r>
            <a:r>
              <a:rPr lang="en-US" sz="1500">
                <a:solidFill>
                  <a:srgbClr val="1608F6"/>
                </a:solidFill>
                <a:latin typeface="Comic Sans MS" pitchFamily="66" charset="0"/>
              </a:rPr>
              <a:t>class...</a:t>
            </a:r>
          </a:p>
        </p:txBody>
      </p:sp>
      <p:cxnSp>
        <p:nvCxnSpPr>
          <p:cNvPr id="91156" name="Straight Connector 36"/>
          <p:cNvCxnSpPr>
            <a:cxnSpLocks noChangeShapeType="1"/>
          </p:cNvCxnSpPr>
          <p:nvPr/>
        </p:nvCxnSpPr>
        <p:spPr bwMode="auto">
          <a:xfrm rot="10800000" flipV="1">
            <a:off x="2801938" y="2533650"/>
            <a:ext cx="355600" cy="150813"/>
          </a:xfrm>
          <a:prstGeom prst="line">
            <a:avLst/>
          </a:prstGeom>
          <a:noFill/>
          <a:ln w="9525">
            <a:solidFill>
              <a:srgbClr val="1608F6"/>
            </a:solidFill>
            <a:round/>
            <a:headEnd/>
            <a:tailEnd/>
          </a:ln>
          <a:extLst>
            <a:ext uri="{909E8E84-426E-40DD-AFC4-6F175D3DCCD1}">
              <a14:hiddenFill xmlns:a14="http://schemas.microsoft.com/office/drawing/2010/main">
                <a:noFill/>
              </a14:hiddenFill>
            </a:ext>
          </a:extLst>
        </p:spPr>
      </p:cxnSp>
      <p:sp>
        <p:nvSpPr>
          <p:cNvPr id="91157" name="Rectangle 38"/>
          <p:cNvSpPr>
            <a:spLocks noChangeArrowheads="1"/>
          </p:cNvSpPr>
          <p:nvPr/>
        </p:nvSpPr>
        <p:spPr bwMode="auto">
          <a:xfrm>
            <a:off x="7299325" y="152400"/>
            <a:ext cx="1316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8000"/>
                </a:solidFill>
                <a:latin typeface="Calibri" pitchFamily="34" charset="0"/>
              </a:rPr>
              <a:t>design-it-yourself!</a:t>
            </a:r>
            <a:endParaRPr lang="en-US" sz="1200">
              <a:solidFill>
                <a:srgbClr val="008000"/>
              </a:solidFill>
            </a:endParaRP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custDataLst>
              <p:tags r:id="rId1"/>
            </p:custDataLst>
          </p:nvPr>
        </p:nvSpPr>
        <p:spPr bwMode="auto">
          <a:xfrm>
            <a:off x="838200" y="152400"/>
            <a:ext cx="571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a:latin typeface="Times New Roman" pitchFamily="18" charset="0"/>
              </a:rPr>
              <a:t>Designing classes</a:t>
            </a:r>
          </a:p>
        </p:txBody>
      </p:sp>
      <p:grpSp>
        <p:nvGrpSpPr>
          <p:cNvPr id="92163" name="Group 3"/>
          <p:cNvGrpSpPr>
            <a:grpSpLocks/>
          </p:cNvGrpSpPr>
          <p:nvPr>
            <p:custDataLst>
              <p:tags r:id="rId2"/>
            </p:custDataLst>
          </p:nvPr>
        </p:nvGrpSpPr>
        <p:grpSpPr bwMode="auto">
          <a:xfrm>
            <a:off x="750888" y="914400"/>
            <a:ext cx="6121400" cy="174625"/>
            <a:chOff x="295" y="1311"/>
            <a:chExt cx="5177" cy="114"/>
          </a:xfrm>
        </p:grpSpPr>
        <p:sp>
          <p:nvSpPr>
            <p:cNvPr id="92168" name="Rectangle 4"/>
            <p:cNvSpPr>
              <a:spLocks noChangeArrowheads="1"/>
            </p:cNvSpPr>
            <p:nvPr>
              <p:custDataLst>
                <p:tags r:id="rId7"/>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92169" name="Rectangle 5"/>
            <p:cNvSpPr>
              <a:spLocks noChangeArrowheads="1"/>
            </p:cNvSpPr>
            <p:nvPr>
              <p:custDataLst>
                <p:tags r:id="rId8"/>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92164" name="Text Box 6"/>
          <p:cNvSpPr txBox="1">
            <a:spLocks noChangeArrowheads="1"/>
          </p:cNvSpPr>
          <p:nvPr>
            <p:custDataLst>
              <p:tags r:id="rId3"/>
            </p:custDataLst>
          </p:nvPr>
        </p:nvSpPr>
        <p:spPr bwMode="auto">
          <a:xfrm>
            <a:off x="457200" y="1295400"/>
            <a:ext cx="746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Times New Roman" pitchFamily="18" charset="0"/>
              </a:rPr>
              <a:t>(</a:t>
            </a:r>
            <a:r>
              <a:rPr lang="en-US" b="1">
                <a:solidFill>
                  <a:srgbClr val="0902AB"/>
                </a:solidFill>
                <a:latin typeface="Times New Roman" pitchFamily="18" charset="0"/>
              </a:rPr>
              <a:t>Data Members</a:t>
            </a:r>
            <a:r>
              <a:rPr lang="en-US">
                <a:latin typeface="Times New Roman" pitchFamily="18" charset="0"/>
              </a:rPr>
              <a:t>) What data do we need?</a:t>
            </a:r>
          </a:p>
        </p:txBody>
      </p:sp>
      <p:sp>
        <p:nvSpPr>
          <p:cNvPr id="92165" name="Text Box 7"/>
          <p:cNvSpPr txBox="1">
            <a:spLocks noChangeArrowheads="1"/>
          </p:cNvSpPr>
          <p:nvPr>
            <p:custDataLst>
              <p:tags r:id="rId4"/>
            </p:custDataLst>
          </p:nvPr>
        </p:nvSpPr>
        <p:spPr bwMode="auto">
          <a:xfrm>
            <a:off x="457200" y="38862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Times New Roman" pitchFamily="18" charset="0"/>
              </a:rPr>
              <a:t>(</a:t>
            </a:r>
            <a:r>
              <a:rPr lang="en-US" b="1">
                <a:solidFill>
                  <a:srgbClr val="0902AB"/>
                </a:solidFill>
                <a:latin typeface="Times New Roman" pitchFamily="18" charset="0"/>
              </a:rPr>
              <a:t>Methods</a:t>
            </a:r>
            <a:r>
              <a:rPr lang="en-US">
                <a:latin typeface="Times New Roman" pitchFamily="18" charset="0"/>
              </a:rPr>
              <a:t>) What are capabilities do we want? </a:t>
            </a:r>
          </a:p>
        </p:txBody>
      </p:sp>
      <p:pic>
        <p:nvPicPr>
          <p:cNvPr id="92166" name="Picture 9"/>
          <p:cNvPicPr>
            <a:picLocks noChangeAspect="1" noChangeArrowheads="1"/>
          </p:cNvPicPr>
          <p:nvPr>
            <p:custDataLst>
              <p:tags r:id="rId5"/>
            </p:custDataLst>
          </p:nvPr>
        </p:nvPicPr>
        <p:blipFill>
          <a:blip r:embed="rId11">
            <a:extLst>
              <a:ext uri="{28A0092B-C50C-407E-A947-70E740481C1C}">
                <a14:useLocalDpi xmlns:a14="http://schemas.microsoft.com/office/drawing/2010/main" val="0"/>
              </a:ext>
            </a:extLst>
          </a:blip>
          <a:srcRect/>
          <a:stretch>
            <a:fillRect/>
          </a:stretch>
        </p:blipFill>
        <p:spPr bwMode="auto">
          <a:xfrm>
            <a:off x="7234238" y="165100"/>
            <a:ext cx="17272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7" name="Text Box 12"/>
          <p:cNvSpPr txBox="1">
            <a:spLocks noChangeArrowheads="1"/>
          </p:cNvSpPr>
          <p:nvPr>
            <p:custDataLst>
              <p:tags r:id="rId6"/>
            </p:custDataLst>
          </p:nvPr>
        </p:nvSpPr>
        <p:spPr bwMode="auto">
          <a:xfrm>
            <a:off x="7162800" y="1752600"/>
            <a:ext cx="18367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latin typeface="Georgia" pitchFamily="18" charset="0"/>
              </a:rPr>
              <a:t>Not limited to 7x6!</a:t>
            </a: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186" name="Group 2"/>
          <p:cNvGrpSpPr>
            <a:grpSpLocks/>
          </p:cNvGrpSpPr>
          <p:nvPr>
            <p:custDataLst>
              <p:tags r:id="rId1"/>
            </p:custDataLst>
          </p:nvPr>
        </p:nvGrpSpPr>
        <p:grpSpPr bwMode="auto">
          <a:xfrm>
            <a:off x="549275" y="990600"/>
            <a:ext cx="8043863" cy="180975"/>
            <a:chOff x="295" y="1311"/>
            <a:chExt cx="5177" cy="114"/>
          </a:xfrm>
        </p:grpSpPr>
        <p:sp>
          <p:nvSpPr>
            <p:cNvPr id="93261" name="Rectangle 3"/>
            <p:cNvSpPr>
              <a:spLocks noChangeArrowheads="1"/>
            </p:cNvSpPr>
            <p:nvPr>
              <p:custDataLst>
                <p:tags r:id="rId68"/>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93262" name="Rectangle 4"/>
            <p:cNvSpPr>
              <a:spLocks noChangeArrowheads="1"/>
            </p:cNvSpPr>
            <p:nvPr>
              <p:custDataLst>
                <p:tags r:id="rId69"/>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93187" name="Text Box 5"/>
          <p:cNvSpPr txBox="1">
            <a:spLocks noChangeArrowheads="1"/>
          </p:cNvSpPr>
          <p:nvPr>
            <p:custDataLst>
              <p:tags r:id="rId2"/>
            </p:custDataLst>
          </p:nvPr>
        </p:nvSpPr>
        <p:spPr bwMode="auto">
          <a:xfrm>
            <a:off x="644525" y="161925"/>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Connect Four:     </a:t>
            </a:r>
            <a:r>
              <a:rPr lang="en-US" sz="3600"/>
              <a:t>an object,</a:t>
            </a:r>
            <a:r>
              <a:rPr lang="en-US" sz="4000"/>
              <a:t>  </a:t>
            </a:r>
            <a:r>
              <a:rPr lang="en-US" sz="4000" b="1">
                <a:latin typeface="Courier New" pitchFamily="49" charset="0"/>
              </a:rPr>
              <a:t>b</a:t>
            </a:r>
          </a:p>
        </p:txBody>
      </p:sp>
      <p:sp>
        <p:nvSpPr>
          <p:cNvPr id="93188" name="AutoShape 7"/>
          <p:cNvSpPr>
            <a:spLocks noChangeArrowheads="1"/>
          </p:cNvSpPr>
          <p:nvPr>
            <p:custDataLst>
              <p:tags r:id="rId3"/>
            </p:custDataLst>
          </p:nvPr>
        </p:nvSpPr>
        <p:spPr bwMode="auto">
          <a:xfrm>
            <a:off x="228600" y="1722438"/>
            <a:ext cx="1828800" cy="1219200"/>
          </a:xfrm>
          <a:prstGeom prst="cube">
            <a:avLst>
              <a:gd name="adj" fmla="val 47787"/>
            </a:avLst>
          </a:prstGeom>
          <a:solidFill>
            <a:schemeClr val="bg1"/>
          </a:solidFill>
          <a:ln w="28575">
            <a:solidFill>
              <a:srgbClr val="008000"/>
            </a:solidFill>
            <a:miter lim="800000"/>
            <a:headEnd/>
            <a:tailEnd/>
          </a:ln>
        </p:spPr>
        <p:txBody>
          <a:bodyPr wrap="none" anchor="ctr"/>
          <a:lstStyle/>
          <a:p>
            <a:endParaRPr lang="en-US"/>
          </a:p>
        </p:txBody>
      </p:sp>
      <p:sp>
        <p:nvSpPr>
          <p:cNvPr id="93189" name="Freeform 9"/>
          <p:cNvSpPr>
            <a:spLocks/>
          </p:cNvSpPr>
          <p:nvPr>
            <p:custDataLst>
              <p:tags r:id="rId4"/>
            </p:custDataLst>
          </p:nvPr>
        </p:nvSpPr>
        <p:spPr bwMode="auto">
          <a:xfrm>
            <a:off x="1169988" y="1330325"/>
            <a:ext cx="1677987" cy="685800"/>
          </a:xfrm>
          <a:custGeom>
            <a:avLst/>
            <a:gdLst>
              <a:gd name="T0" fmla="*/ 0 w 1057"/>
              <a:gd name="T1" fmla="*/ 2147483647 h 432"/>
              <a:gd name="T2" fmla="*/ 0 w 1057"/>
              <a:gd name="T3" fmla="*/ 0 h 432"/>
              <a:gd name="T4" fmla="*/ 2147483647 w 1057"/>
              <a:gd name="T5" fmla="*/ 2147483647 h 432"/>
              <a:gd name="T6" fmla="*/ 0 60000 65536"/>
              <a:gd name="T7" fmla="*/ 0 60000 65536"/>
              <a:gd name="T8" fmla="*/ 0 60000 65536"/>
              <a:gd name="T9" fmla="*/ 0 w 1057"/>
              <a:gd name="T10" fmla="*/ 0 h 432"/>
              <a:gd name="T11" fmla="*/ 1057 w 1057"/>
              <a:gd name="T12" fmla="*/ 432 h 432"/>
            </a:gdLst>
            <a:ahLst/>
            <a:cxnLst>
              <a:cxn ang="T6">
                <a:pos x="T0" y="T1"/>
              </a:cxn>
              <a:cxn ang="T7">
                <a:pos x="T2" y="T3"/>
              </a:cxn>
              <a:cxn ang="T8">
                <a:pos x="T4" y="T5"/>
              </a:cxn>
            </a:cxnLst>
            <a:rect l="T9" t="T10" r="T11" b="T12"/>
            <a:pathLst>
              <a:path w="1057" h="432">
                <a:moveTo>
                  <a:pt x="0" y="432"/>
                </a:moveTo>
                <a:lnTo>
                  <a:pt x="0" y="0"/>
                </a:lnTo>
                <a:lnTo>
                  <a:pt x="1057" y="364"/>
                </a:lnTo>
              </a:path>
            </a:pathLst>
          </a:custGeom>
          <a:noFill/>
          <a:ln w="57150">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3190" name="Rectangle 10"/>
          <p:cNvSpPr>
            <a:spLocks noChangeArrowheads="1"/>
          </p:cNvSpPr>
          <p:nvPr>
            <p:custDataLst>
              <p:tags r:id="rId5"/>
            </p:custDataLst>
          </p:nvPr>
        </p:nvSpPr>
        <p:spPr bwMode="auto">
          <a:xfrm>
            <a:off x="427038" y="2325688"/>
            <a:ext cx="86995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90000"/>
              </a:lnSpc>
            </a:pPr>
            <a:r>
              <a:rPr lang="en-US" sz="1800" b="1">
                <a:solidFill>
                  <a:srgbClr val="008000"/>
                </a:solidFill>
                <a:latin typeface="Courier New" pitchFamily="49" charset="0"/>
              </a:rPr>
              <a:t>Board</a:t>
            </a:r>
            <a:endParaRPr lang="en-US" sz="1800" b="1">
              <a:latin typeface="Courier New" pitchFamily="49" charset="0"/>
            </a:endParaRPr>
          </a:p>
          <a:p>
            <a:pPr>
              <a:lnSpc>
                <a:spcPct val="90000"/>
              </a:lnSpc>
            </a:pPr>
            <a:r>
              <a:rPr lang="en-US" sz="1800" b="1">
                <a:latin typeface="Courier New" pitchFamily="49" charset="0"/>
              </a:rPr>
              <a:t>b</a:t>
            </a:r>
            <a:endParaRPr lang="en-US" sz="2800" b="1">
              <a:latin typeface="Courier New" pitchFamily="49" charset="0"/>
            </a:endParaRPr>
          </a:p>
        </p:txBody>
      </p:sp>
      <p:grpSp>
        <p:nvGrpSpPr>
          <p:cNvPr id="93191" name="Group 13"/>
          <p:cNvGrpSpPr>
            <a:grpSpLocks/>
          </p:cNvGrpSpPr>
          <p:nvPr>
            <p:custDataLst>
              <p:tags r:id="rId6"/>
            </p:custDataLst>
          </p:nvPr>
        </p:nvGrpSpPr>
        <p:grpSpPr bwMode="auto">
          <a:xfrm>
            <a:off x="838200" y="3352800"/>
            <a:ext cx="1143000" cy="838200"/>
            <a:chOff x="3360" y="2544"/>
            <a:chExt cx="816" cy="480"/>
          </a:xfrm>
        </p:grpSpPr>
        <p:sp>
          <p:nvSpPr>
            <p:cNvPr id="93259" name="AutoShape 14"/>
            <p:cNvSpPr>
              <a:spLocks noChangeArrowheads="1"/>
            </p:cNvSpPr>
            <p:nvPr>
              <p:custDataLst>
                <p:tags r:id="rId66"/>
              </p:custDataLst>
            </p:nvPr>
          </p:nvSpPr>
          <p:spPr bwMode="auto">
            <a:xfrm>
              <a:off x="3360" y="2544"/>
              <a:ext cx="816" cy="480"/>
            </a:xfrm>
            <a:prstGeom prst="cube">
              <a:avLst>
                <a:gd name="adj" fmla="val 47787"/>
              </a:avLst>
            </a:prstGeom>
            <a:solidFill>
              <a:schemeClr val="bg1"/>
            </a:solidFill>
            <a:ln w="28575">
              <a:solidFill>
                <a:schemeClr val="accent2"/>
              </a:solidFill>
              <a:miter lim="800000"/>
              <a:headEnd/>
              <a:tailEnd/>
            </a:ln>
          </p:spPr>
          <p:txBody>
            <a:bodyPr wrap="none" anchor="ctr"/>
            <a:lstStyle/>
            <a:p>
              <a:endParaRPr lang="en-US"/>
            </a:p>
          </p:txBody>
        </p:sp>
        <p:sp>
          <p:nvSpPr>
            <p:cNvPr id="93260" name="Rectangle 15"/>
            <p:cNvSpPr>
              <a:spLocks noChangeArrowheads="1"/>
            </p:cNvSpPr>
            <p:nvPr>
              <p:custDataLst>
                <p:tags r:id="rId67"/>
              </p:custDataLst>
            </p:nvPr>
          </p:nvSpPr>
          <p:spPr bwMode="auto">
            <a:xfrm>
              <a:off x="3473" y="2760"/>
              <a:ext cx="36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1400" b="1">
                  <a:solidFill>
                    <a:schemeClr val="accent2"/>
                  </a:solidFill>
                  <a:latin typeface="Courier New" pitchFamily="49" charset="0"/>
                </a:rPr>
                <a:t>int</a:t>
              </a:r>
              <a:endParaRPr lang="en-US" sz="1600" b="1">
                <a:latin typeface="Courier New" pitchFamily="49" charset="0"/>
              </a:endParaRPr>
            </a:p>
          </p:txBody>
        </p:sp>
      </p:grpSp>
      <p:sp>
        <p:nvSpPr>
          <p:cNvPr id="93192" name="Rectangle 16"/>
          <p:cNvSpPr>
            <a:spLocks noChangeArrowheads="1"/>
          </p:cNvSpPr>
          <p:nvPr>
            <p:custDataLst>
              <p:tags r:id="rId7"/>
            </p:custDataLst>
          </p:nvPr>
        </p:nvSpPr>
        <p:spPr bwMode="auto">
          <a:xfrm>
            <a:off x="696913" y="3903663"/>
            <a:ext cx="9906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1400" b="1">
                <a:latin typeface="Courier New" pitchFamily="49" charset="0"/>
              </a:rPr>
              <a:t>width</a:t>
            </a:r>
            <a:endParaRPr lang="en-US" sz="1600" b="1">
              <a:latin typeface="Courier New" pitchFamily="49" charset="0"/>
            </a:endParaRPr>
          </a:p>
        </p:txBody>
      </p:sp>
      <p:sp>
        <p:nvSpPr>
          <p:cNvPr id="93193" name="AutoShape 23"/>
          <p:cNvSpPr>
            <a:spLocks noChangeArrowheads="1"/>
          </p:cNvSpPr>
          <p:nvPr>
            <p:custDataLst>
              <p:tags r:id="rId8"/>
            </p:custDataLst>
          </p:nvPr>
        </p:nvSpPr>
        <p:spPr bwMode="auto">
          <a:xfrm>
            <a:off x="4314825" y="1905000"/>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194" name="Rectangle 24"/>
          <p:cNvSpPr>
            <a:spLocks noChangeArrowheads="1"/>
          </p:cNvSpPr>
          <p:nvPr>
            <p:custDataLst>
              <p:tags r:id="rId9"/>
            </p:custDataLst>
          </p:nvPr>
        </p:nvSpPr>
        <p:spPr bwMode="auto">
          <a:xfrm>
            <a:off x="4340225" y="210978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195" name="AutoShape 25"/>
          <p:cNvSpPr>
            <a:spLocks noChangeArrowheads="1"/>
          </p:cNvSpPr>
          <p:nvPr>
            <p:custDataLst>
              <p:tags r:id="rId10"/>
            </p:custDataLst>
          </p:nvPr>
        </p:nvSpPr>
        <p:spPr bwMode="auto">
          <a:xfrm>
            <a:off x="5029200" y="1905000"/>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196" name="Rectangle 26"/>
          <p:cNvSpPr>
            <a:spLocks noChangeArrowheads="1"/>
          </p:cNvSpPr>
          <p:nvPr>
            <p:custDataLst>
              <p:tags r:id="rId11"/>
            </p:custDataLst>
          </p:nvPr>
        </p:nvSpPr>
        <p:spPr bwMode="auto">
          <a:xfrm>
            <a:off x="5054600" y="210978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197" name="AutoShape 27"/>
          <p:cNvSpPr>
            <a:spLocks noChangeArrowheads="1"/>
          </p:cNvSpPr>
          <p:nvPr>
            <p:custDataLst>
              <p:tags r:id="rId12"/>
            </p:custDataLst>
          </p:nvPr>
        </p:nvSpPr>
        <p:spPr bwMode="auto">
          <a:xfrm>
            <a:off x="5703888" y="1905000"/>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198" name="Rectangle 28"/>
          <p:cNvSpPr>
            <a:spLocks noChangeArrowheads="1"/>
          </p:cNvSpPr>
          <p:nvPr>
            <p:custDataLst>
              <p:tags r:id="rId13"/>
            </p:custDataLst>
          </p:nvPr>
        </p:nvSpPr>
        <p:spPr bwMode="auto">
          <a:xfrm>
            <a:off x="5729288" y="210978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199" name="AutoShape 29"/>
          <p:cNvSpPr>
            <a:spLocks noChangeArrowheads="1"/>
          </p:cNvSpPr>
          <p:nvPr>
            <p:custDataLst>
              <p:tags r:id="rId14"/>
            </p:custDataLst>
          </p:nvPr>
        </p:nvSpPr>
        <p:spPr bwMode="auto">
          <a:xfrm>
            <a:off x="4314825" y="2462213"/>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00" name="Rectangle 30"/>
          <p:cNvSpPr>
            <a:spLocks noChangeArrowheads="1"/>
          </p:cNvSpPr>
          <p:nvPr>
            <p:custDataLst>
              <p:tags r:id="rId15"/>
            </p:custDataLst>
          </p:nvPr>
        </p:nvSpPr>
        <p:spPr bwMode="auto">
          <a:xfrm>
            <a:off x="4340225" y="26670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01" name="AutoShape 31"/>
          <p:cNvSpPr>
            <a:spLocks noChangeArrowheads="1"/>
          </p:cNvSpPr>
          <p:nvPr>
            <p:custDataLst>
              <p:tags r:id="rId16"/>
            </p:custDataLst>
          </p:nvPr>
        </p:nvSpPr>
        <p:spPr bwMode="auto">
          <a:xfrm>
            <a:off x="5029200" y="2462213"/>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02" name="Rectangle 32"/>
          <p:cNvSpPr>
            <a:spLocks noChangeArrowheads="1"/>
          </p:cNvSpPr>
          <p:nvPr>
            <p:custDataLst>
              <p:tags r:id="rId17"/>
            </p:custDataLst>
          </p:nvPr>
        </p:nvSpPr>
        <p:spPr bwMode="auto">
          <a:xfrm>
            <a:off x="5054600" y="26670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03" name="AutoShape 33"/>
          <p:cNvSpPr>
            <a:spLocks noChangeArrowheads="1"/>
          </p:cNvSpPr>
          <p:nvPr>
            <p:custDataLst>
              <p:tags r:id="rId18"/>
            </p:custDataLst>
          </p:nvPr>
        </p:nvSpPr>
        <p:spPr bwMode="auto">
          <a:xfrm>
            <a:off x="5703888" y="2462213"/>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04" name="Rectangle 34"/>
          <p:cNvSpPr>
            <a:spLocks noChangeArrowheads="1"/>
          </p:cNvSpPr>
          <p:nvPr>
            <p:custDataLst>
              <p:tags r:id="rId19"/>
            </p:custDataLst>
          </p:nvPr>
        </p:nvSpPr>
        <p:spPr bwMode="auto">
          <a:xfrm>
            <a:off x="5729288" y="26670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05" name="AutoShape 35"/>
          <p:cNvSpPr>
            <a:spLocks noChangeArrowheads="1"/>
          </p:cNvSpPr>
          <p:nvPr>
            <p:custDataLst>
              <p:tags r:id="rId20"/>
            </p:custDataLst>
          </p:nvPr>
        </p:nvSpPr>
        <p:spPr bwMode="auto">
          <a:xfrm>
            <a:off x="4314825" y="2995613"/>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06" name="Rectangle 36"/>
          <p:cNvSpPr>
            <a:spLocks noChangeArrowheads="1"/>
          </p:cNvSpPr>
          <p:nvPr>
            <p:custDataLst>
              <p:tags r:id="rId21"/>
            </p:custDataLst>
          </p:nvPr>
        </p:nvSpPr>
        <p:spPr bwMode="auto">
          <a:xfrm>
            <a:off x="4340225" y="32004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07" name="AutoShape 37"/>
          <p:cNvSpPr>
            <a:spLocks noChangeArrowheads="1"/>
          </p:cNvSpPr>
          <p:nvPr>
            <p:custDataLst>
              <p:tags r:id="rId22"/>
            </p:custDataLst>
          </p:nvPr>
        </p:nvSpPr>
        <p:spPr bwMode="auto">
          <a:xfrm>
            <a:off x="5029200" y="2995613"/>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08" name="Rectangle 38"/>
          <p:cNvSpPr>
            <a:spLocks noChangeArrowheads="1"/>
          </p:cNvSpPr>
          <p:nvPr>
            <p:custDataLst>
              <p:tags r:id="rId23"/>
            </p:custDataLst>
          </p:nvPr>
        </p:nvSpPr>
        <p:spPr bwMode="auto">
          <a:xfrm>
            <a:off x="5054600" y="32004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09" name="AutoShape 39"/>
          <p:cNvSpPr>
            <a:spLocks noChangeArrowheads="1"/>
          </p:cNvSpPr>
          <p:nvPr>
            <p:custDataLst>
              <p:tags r:id="rId24"/>
            </p:custDataLst>
          </p:nvPr>
        </p:nvSpPr>
        <p:spPr bwMode="auto">
          <a:xfrm>
            <a:off x="5703888" y="2995613"/>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10" name="Rectangle 40"/>
          <p:cNvSpPr>
            <a:spLocks noChangeArrowheads="1"/>
          </p:cNvSpPr>
          <p:nvPr>
            <p:custDataLst>
              <p:tags r:id="rId25"/>
            </p:custDataLst>
          </p:nvPr>
        </p:nvSpPr>
        <p:spPr bwMode="auto">
          <a:xfrm>
            <a:off x="5729288" y="32004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11" name="AutoShape 41"/>
          <p:cNvSpPr>
            <a:spLocks noChangeArrowheads="1"/>
          </p:cNvSpPr>
          <p:nvPr>
            <p:custDataLst>
              <p:tags r:id="rId26"/>
            </p:custDataLst>
          </p:nvPr>
        </p:nvSpPr>
        <p:spPr bwMode="auto">
          <a:xfrm>
            <a:off x="2984500" y="1873250"/>
            <a:ext cx="1295400" cy="762000"/>
          </a:xfrm>
          <a:prstGeom prst="cube">
            <a:avLst>
              <a:gd name="adj" fmla="val 47787"/>
            </a:avLst>
          </a:prstGeom>
          <a:solidFill>
            <a:schemeClr val="bg1"/>
          </a:solidFill>
          <a:ln w="28575">
            <a:solidFill>
              <a:schemeClr val="accent2"/>
            </a:solidFill>
            <a:miter lim="800000"/>
            <a:headEnd/>
            <a:tailEnd/>
          </a:ln>
        </p:spPr>
        <p:txBody>
          <a:bodyPr wrap="none" anchor="ctr"/>
          <a:lstStyle/>
          <a:p>
            <a:endParaRPr lang="en-US"/>
          </a:p>
        </p:txBody>
      </p:sp>
      <p:sp>
        <p:nvSpPr>
          <p:cNvPr id="93212" name="Freeform 42"/>
          <p:cNvSpPr>
            <a:spLocks/>
          </p:cNvSpPr>
          <p:nvPr>
            <p:custDataLst>
              <p:tags r:id="rId27"/>
            </p:custDataLst>
          </p:nvPr>
        </p:nvSpPr>
        <p:spPr bwMode="auto">
          <a:xfrm>
            <a:off x="3594100" y="1797050"/>
            <a:ext cx="914400" cy="304800"/>
          </a:xfrm>
          <a:custGeom>
            <a:avLst/>
            <a:gdLst>
              <a:gd name="T0" fmla="*/ 0 w 576"/>
              <a:gd name="T1" fmla="*/ 2147483647 h 192"/>
              <a:gd name="T2" fmla="*/ 0 w 576"/>
              <a:gd name="T3" fmla="*/ 0 h 192"/>
              <a:gd name="T4" fmla="*/ 2147483647 w 576"/>
              <a:gd name="T5" fmla="*/ 2147483647 h 192"/>
              <a:gd name="T6" fmla="*/ 0 60000 65536"/>
              <a:gd name="T7" fmla="*/ 0 60000 65536"/>
              <a:gd name="T8" fmla="*/ 0 60000 65536"/>
              <a:gd name="T9" fmla="*/ 0 w 576"/>
              <a:gd name="T10" fmla="*/ 0 h 192"/>
              <a:gd name="T11" fmla="*/ 576 w 576"/>
              <a:gd name="T12" fmla="*/ 192 h 192"/>
            </a:gdLst>
            <a:ahLst/>
            <a:cxnLst>
              <a:cxn ang="T6">
                <a:pos x="T0" y="T1"/>
              </a:cxn>
              <a:cxn ang="T7">
                <a:pos x="T2" y="T3"/>
              </a:cxn>
              <a:cxn ang="T8">
                <a:pos x="T4" y="T5"/>
              </a:cxn>
            </a:cxnLst>
            <a:rect l="T9" t="T10" r="T11" b="T12"/>
            <a:pathLst>
              <a:path w="576" h="192">
                <a:moveTo>
                  <a:pt x="0" y="192"/>
                </a:moveTo>
                <a:lnTo>
                  <a:pt x="0" y="0"/>
                </a:lnTo>
                <a:lnTo>
                  <a:pt x="576" y="154"/>
                </a:lnTo>
              </a:path>
            </a:pathLst>
          </a:custGeom>
          <a:noFill/>
          <a:ln w="53975">
            <a:solidFill>
              <a:schemeClr val="accent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3213" name="Rectangle 43"/>
          <p:cNvSpPr>
            <a:spLocks noChangeArrowheads="1"/>
          </p:cNvSpPr>
          <p:nvPr>
            <p:custDataLst>
              <p:tags r:id="rId28"/>
            </p:custDataLst>
          </p:nvPr>
        </p:nvSpPr>
        <p:spPr bwMode="auto">
          <a:xfrm>
            <a:off x="2898775" y="2382838"/>
            <a:ext cx="109537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1400" b="1">
                <a:latin typeface="Courier New" pitchFamily="49" charset="0"/>
              </a:rPr>
              <a:t>data</a:t>
            </a:r>
            <a:endParaRPr lang="en-US" sz="1600" b="1">
              <a:latin typeface="Courier New" pitchFamily="49" charset="0"/>
            </a:endParaRPr>
          </a:p>
        </p:txBody>
      </p:sp>
      <p:sp>
        <p:nvSpPr>
          <p:cNvPr id="93214" name="Rectangle 44"/>
          <p:cNvSpPr>
            <a:spLocks noChangeArrowheads="1"/>
          </p:cNvSpPr>
          <p:nvPr>
            <p:custDataLst>
              <p:tags r:id="rId29"/>
            </p:custDataLst>
          </p:nvPr>
        </p:nvSpPr>
        <p:spPr bwMode="auto">
          <a:xfrm>
            <a:off x="3157538" y="2222500"/>
            <a:ext cx="611187"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90000"/>
              </a:lnSpc>
            </a:pPr>
            <a:r>
              <a:rPr lang="en-US" sz="1400" b="1">
                <a:solidFill>
                  <a:schemeClr val="accent2"/>
                </a:solidFill>
                <a:latin typeface="Courier New" pitchFamily="49" charset="0"/>
              </a:rPr>
              <a:t>list</a:t>
            </a:r>
            <a:endParaRPr lang="en-US" sz="1600" b="1">
              <a:latin typeface="Courier New" pitchFamily="49" charset="0"/>
            </a:endParaRPr>
          </a:p>
        </p:txBody>
      </p:sp>
      <p:sp>
        <p:nvSpPr>
          <p:cNvPr id="93215" name="AutoShape 45"/>
          <p:cNvSpPr>
            <a:spLocks noChangeArrowheads="1"/>
          </p:cNvSpPr>
          <p:nvPr>
            <p:custDataLst>
              <p:tags r:id="rId30"/>
            </p:custDataLst>
          </p:nvPr>
        </p:nvSpPr>
        <p:spPr bwMode="auto">
          <a:xfrm>
            <a:off x="6400800" y="1905000"/>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16" name="Rectangle 46"/>
          <p:cNvSpPr>
            <a:spLocks noChangeArrowheads="1"/>
          </p:cNvSpPr>
          <p:nvPr>
            <p:custDataLst>
              <p:tags r:id="rId31"/>
            </p:custDataLst>
          </p:nvPr>
        </p:nvSpPr>
        <p:spPr bwMode="auto">
          <a:xfrm>
            <a:off x="6426200" y="210978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17" name="AutoShape 47"/>
          <p:cNvSpPr>
            <a:spLocks noChangeArrowheads="1"/>
          </p:cNvSpPr>
          <p:nvPr>
            <p:custDataLst>
              <p:tags r:id="rId32"/>
            </p:custDataLst>
          </p:nvPr>
        </p:nvSpPr>
        <p:spPr bwMode="auto">
          <a:xfrm>
            <a:off x="6400800" y="2462213"/>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18" name="Rectangle 48"/>
          <p:cNvSpPr>
            <a:spLocks noChangeArrowheads="1"/>
          </p:cNvSpPr>
          <p:nvPr>
            <p:custDataLst>
              <p:tags r:id="rId33"/>
            </p:custDataLst>
          </p:nvPr>
        </p:nvSpPr>
        <p:spPr bwMode="auto">
          <a:xfrm>
            <a:off x="6426200" y="26670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19" name="AutoShape 49"/>
          <p:cNvSpPr>
            <a:spLocks noChangeArrowheads="1"/>
          </p:cNvSpPr>
          <p:nvPr>
            <p:custDataLst>
              <p:tags r:id="rId34"/>
            </p:custDataLst>
          </p:nvPr>
        </p:nvSpPr>
        <p:spPr bwMode="auto">
          <a:xfrm>
            <a:off x="6400800" y="2995613"/>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20" name="Rectangle 50"/>
          <p:cNvSpPr>
            <a:spLocks noChangeArrowheads="1"/>
          </p:cNvSpPr>
          <p:nvPr>
            <p:custDataLst>
              <p:tags r:id="rId35"/>
            </p:custDataLst>
          </p:nvPr>
        </p:nvSpPr>
        <p:spPr bwMode="auto">
          <a:xfrm>
            <a:off x="6426200" y="3200400"/>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grpSp>
        <p:nvGrpSpPr>
          <p:cNvPr id="93221" name="Group 55"/>
          <p:cNvGrpSpPr>
            <a:grpSpLocks/>
          </p:cNvGrpSpPr>
          <p:nvPr>
            <p:custDataLst>
              <p:tags r:id="rId36"/>
            </p:custDataLst>
          </p:nvPr>
        </p:nvGrpSpPr>
        <p:grpSpPr bwMode="auto">
          <a:xfrm>
            <a:off x="2154238" y="3335338"/>
            <a:ext cx="1143000" cy="844550"/>
            <a:chOff x="3360" y="2544"/>
            <a:chExt cx="816" cy="480"/>
          </a:xfrm>
        </p:grpSpPr>
        <p:sp>
          <p:nvSpPr>
            <p:cNvPr id="93257" name="AutoShape 56"/>
            <p:cNvSpPr>
              <a:spLocks noChangeArrowheads="1"/>
            </p:cNvSpPr>
            <p:nvPr>
              <p:custDataLst>
                <p:tags r:id="rId64"/>
              </p:custDataLst>
            </p:nvPr>
          </p:nvSpPr>
          <p:spPr bwMode="auto">
            <a:xfrm>
              <a:off x="3360" y="2544"/>
              <a:ext cx="816" cy="480"/>
            </a:xfrm>
            <a:prstGeom prst="cube">
              <a:avLst>
                <a:gd name="adj" fmla="val 47787"/>
              </a:avLst>
            </a:prstGeom>
            <a:solidFill>
              <a:schemeClr val="bg1"/>
            </a:solidFill>
            <a:ln w="28575">
              <a:solidFill>
                <a:schemeClr val="accent2"/>
              </a:solidFill>
              <a:miter lim="800000"/>
              <a:headEnd/>
              <a:tailEnd/>
            </a:ln>
          </p:spPr>
          <p:txBody>
            <a:bodyPr wrap="none" anchor="ctr"/>
            <a:lstStyle/>
            <a:p>
              <a:endParaRPr lang="en-US"/>
            </a:p>
          </p:txBody>
        </p:sp>
        <p:sp>
          <p:nvSpPr>
            <p:cNvPr id="93258" name="Rectangle 57"/>
            <p:cNvSpPr>
              <a:spLocks noChangeArrowheads="1"/>
            </p:cNvSpPr>
            <p:nvPr>
              <p:custDataLst>
                <p:tags r:id="rId65"/>
              </p:custDataLst>
            </p:nvPr>
          </p:nvSpPr>
          <p:spPr bwMode="auto">
            <a:xfrm>
              <a:off x="3473" y="2760"/>
              <a:ext cx="36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1400" b="1">
                  <a:solidFill>
                    <a:schemeClr val="accent2"/>
                  </a:solidFill>
                  <a:latin typeface="Courier New" pitchFamily="49" charset="0"/>
                </a:rPr>
                <a:t>int</a:t>
              </a:r>
              <a:endParaRPr lang="en-US" sz="1600" b="1">
                <a:latin typeface="Courier New" pitchFamily="49" charset="0"/>
              </a:endParaRPr>
            </a:p>
          </p:txBody>
        </p:sp>
      </p:grpSp>
      <p:sp>
        <p:nvSpPr>
          <p:cNvPr id="93222" name="Rectangle 58"/>
          <p:cNvSpPr>
            <a:spLocks noChangeArrowheads="1"/>
          </p:cNvSpPr>
          <p:nvPr>
            <p:custDataLst>
              <p:tags r:id="rId37"/>
            </p:custDataLst>
          </p:nvPr>
        </p:nvSpPr>
        <p:spPr bwMode="auto">
          <a:xfrm>
            <a:off x="2028825" y="3895725"/>
            <a:ext cx="9906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1400" b="1">
                <a:latin typeface="Courier New" pitchFamily="49" charset="0"/>
              </a:rPr>
              <a:t>height</a:t>
            </a:r>
            <a:endParaRPr lang="en-US" sz="1600" b="1">
              <a:latin typeface="Courier New" pitchFamily="49" charset="0"/>
            </a:endParaRPr>
          </a:p>
        </p:txBody>
      </p:sp>
      <p:sp>
        <p:nvSpPr>
          <p:cNvPr id="93223" name="Text Box 61"/>
          <p:cNvSpPr txBox="1">
            <a:spLocks noChangeArrowheads="1"/>
          </p:cNvSpPr>
          <p:nvPr/>
        </p:nvSpPr>
        <p:spPr bwMode="auto">
          <a:xfrm>
            <a:off x="1981200" y="5715000"/>
            <a:ext cx="5335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a:latin typeface="Calibri" pitchFamily="34" charset="0"/>
              </a:rPr>
              <a:t>How could we set the </a:t>
            </a:r>
            <a:r>
              <a:rPr lang="en-US" sz="3200" b="1">
                <a:solidFill>
                  <a:srgbClr val="FF0000"/>
                </a:solidFill>
                <a:latin typeface="Calibri" pitchFamily="34" charset="0"/>
              </a:rPr>
              <a:t>? </a:t>
            </a:r>
            <a:r>
              <a:rPr lang="en-US" sz="3200">
                <a:latin typeface="Calibri" pitchFamily="34" charset="0"/>
              </a:rPr>
              <a:t>to </a:t>
            </a:r>
            <a:r>
              <a:rPr lang="en-US" sz="3200" b="1">
                <a:latin typeface="Courier New" pitchFamily="49" charset="0"/>
                <a:cs typeface="Courier New" pitchFamily="49" charset="0"/>
              </a:rPr>
              <a:t>'X'</a:t>
            </a:r>
            <a:endParaRPr lang="en-US" sz="3200" b="1">
              <a:solidFill>
                <a:srgbClr val="FF0000"/>
              </a:solidFill>
              <a:latin typeface="Courier New" pitchFamily="49" charset="0"/>
              <a:cs typeface="Courier New" pitchFamily="49" charset="0"/>
            </a:endParaRPr>
          </a:p>
        </p:txBody>
      </p:sp>
      <p:sp>
        <p:nvSpPr>
          <p:cNvPr id="93224" name="AutoShape 35"/>
          <p:cNvSpPr>
            <a:spLocks noChangeArrowheads="1"/>
          </p:cNvSpPr>
          <p:nvPr>
            <p:custDataLst>
              <p:tags r:id="rId38"/>
            </p:custDataLst>
          </p:nvPr>
        </p:nvSpPr>
        <p:spPr bwMode="auto">
          <a:xfrm>
            <a:off x="4332288" y="3581400"/>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25" name="Rectangle 36"/>
          <p:cNvSpPr>
            <a:spLocks noChangeArrowheads="1"/>
          </p:cNvSpPr>
          <p:nvPr>
            <p:custDataLst>
              <p:tags r:id="rId39"/>
            </p:custDataLst>
          </p:nvPr>
        </p:nvSpPr>
        <p:spPr bwMode="auto">
          <a:xfrm>
            <a:off x="4357688" y="378618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26" name="AutoShape 37"/>
          <p:cNvSpPr>
            <a:spLocks noChangeArrowheads="1"/>
          </p:cNvSpPr>
          <p:nvPr>
            <p:custDataLst>
              <p:tags r:id="rId40"/>
            </p:custDataLst>
          </p:nvPr>
        </p:nvSpPr>
        <p:spPr bwMode="auto">
          <a:xfrm>
            <a:off x="5046663" y="3581400"/>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27" name="Rectangle 38"/>
          <p:cNvSpPr>
            <a:spLocks noChangeArrowheads="1"/>
          </p:cNvSpPr>
          <p:nvPr>
            <p:custDataLst>
              <p:tags r:id="rId41"/>
            </p:custDataLst>
          </p:nvPr>
        </p:nvSpPr>
        <p:spPr bwMode="auto">
          <a:xfrm>
            <a:off x="5072063" y="378618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28" name="AutoShape 39"/>
          <p:cNvSpPr>
            <a:spLocks noChangeArrowheads="1"/>
          </p:cNvSpPr>
          <p:nvPr>
            <p:custDataLst>
              <p:tags r:id="rId42"/>
            </p:custDataLst>
          </p:nvPr>
        </p:nvSpPr>
        <p:spPr bwMode="auto">
          <a:xfrm>
            <a:off x="5721350" y="3581400"/>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29" name="Rectangle 40"/>
          <p:cNvSpPr>
            <a:spLocks noChangeArrowheads="1"/>
          </p:cNvSpPr>
          <p:nvPr>
            <p:custDataLst>
              <p:tags r:id="rId43"/>
            </p:custDataLst>
          </p:nvPr>
        </p:nvSpPr>
        <p:spPr bwMode="auto">
          <a:xfrm>
            <a:off x="5746750" y="378618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30" name="AutoShape 49"/>
          <p:cNvSpPr>
            <a:spLocks noChangeArrowheads="1"/>
          </p:cNvSpPr>
          <p:nvPr>
            <p:custDataLst>
              <p:tags r:id="rId44"/>
            </p:custDataLst>
          </p:nvPr>
        </p:nvSpPr>
        <p:spPr bwMode="auto">
          <a:xfrm>
            <a:off x="6418263" y="3581400"/>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31" name="Rectangle 50"/>
          <p:cNvSpPr>
            <a:spLocks noChangeArrowheads="1"/>
          </p:cNvSpPr>
          <p:nvPr>
            <p:custDataLst>
              <p:tags r:id="rId45"/>
            </p:custDataLst>
          </p:nvPr>
        </p:nvSpPr>
        <p:spPr bwMode="auto">
          <a:xfrm>
            <a:off x="6443663" y="378618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32" name="AutoShape 45"/>
          <p:cNvSpPr>
            <a:spLocks noChangeArrowheads="1"/>
          </p:cNvSpPr>
          <p:nvPr>
            <p:custDataLst>
              <p:tags r:id="rId46"/>
            </p:custDataLst>
          </p:nvPr>
        </p:nvSpPr>
        <p:spPr bwMode="auto">
          <a:xfrm>
            <a:off x="7124700" y="1887538"/>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33" name="Rectangle 46"/>
          <p:cNvSpPr>
            <a:spLocks noChangeArrowheads="1"/>
          </p:cNvSpPr>
          <p:nvPr>
            <p:custDataLst>
              <p:tags r:id="rId47"/>
            </p:custDataLst>
          </p:nvPr>
        </p:nvSpPr>
        <p:spPr bwMode="auto">
          <a:xfrm>
            <a:off x="7150100" y="2092325"/>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34" name="AutoShape 47"/>
          <p:cNvSpPr>
            <a:spLocks noChangeArrowheads="1"/>
          </p:cNvSpPr>
          <p:nvPr>
            <p:custDataLst>
              <p:tags r:id="rId48"/>
            </p:custDataLst>
          </p:nvPr>
        </p:nvSpPr>
        <p:spPr bwMode="auto">
          <a:xfrm>
            <a:off x="7124700" y="2444750"/>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35" name="Rectangle 48"/>
          <p:cNvSpPr>
            <a:spLocks noChangeArrowheads="1"/>
          </p:cNvSpPr>
          <p:nvPr>
            <p:custDataLst>
              <p:tags r:id="rId49"/>
            </p:custDataLst>
          </p:nvPr>
        </p:nvSpPr>
        <p:spPr bwMode="auto">
          <a:xfrm>
            <a:off x="7150100" y="264953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36" name="AutoShape 49"/>
          <p:cNvSpPr>
            <a:spLocks noChangeArrowheads="1"/>
          </p:cNvSpPr>
          <p:nvPr>
            <p:custDataLst>
              <p:tags r:id="rId50"/>
            </p:custDataLst>
          </p:nvPr>
        </p:nvSpPr>
        <p:spPr bwMode="auto">
          <a:xfrm>
            <a:off x="7124700" y="2978150"/>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37" name="Rectangle 50"/>
          <p:cNvSpPr>
            <a:spLocks noChangeArrowheads="1"/>
          </p:cNvSpPr>
          <p:nvPr>
            <p:custDataLst>
              <p:tags r:id="rId51"/>
            </p:custDataLst>
          </p:nvPr>
        </p:nvSpPr>
        <p:spPr bwMode="auto">
          <a:xfrm>
            <a:off x="7150100" y="3182938"/>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38" name="AutoShape 49"/>
          <p:cNvSpPr>
            <a:spLocks noChangeArrowheads="1"/>
          </p:cNvSpPr>
          <p:nvPr>
            <p:custDataLst>
              <p:tags r:id="rId52"/>
            </p:custDataLst>
          </p:nvPr>
        </p:nvSpPr>
        <p:spPr bwMode="auto">
          <a:xfrm>
            <a:off x="7142163" y="3563938"/>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39" name="Rectangle 50"/>
          <p:cNvSpPr>
            <a:spLocks noChangeArrowheads="1"/>
          </p:cNvSpPr>
          <p:nvPr>
            <p:custDataLst>
              <p:tags r:id="rId53"/>
            </p:custDataLst>
          </p:nvPr>
        </p:nvSpPr>
        <p:spPr bwMode="auto">
          <a:xfrm>
            <a:off x="7167563" y="3768725"/>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40" name="AutoShape 45"/>
          <p:cNvSpPr>
            <a:spLocks noChangeArrowheads="1"/>
          </p:cNvSpPr>
          <p:nvPr>
            <p:custDataLst>
              <p:tags r:id="rId54"/>
            </p:custDataLst>
          </p:nvPr>
        </p:nvSpPr>
        <p:spPr bwMode="auto">
          <a:xfrm>
            <a:off x="7858125" y="1870075"/>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41" name="Rectangle 46"/>
          <p:cNvSpPr>
            <a:spLocks noChangeArrowheads="1"/>
          </p:cNvSpPr>
          <p:nvPr>
            <p:custDataLst>
              <p:tags r:id="rId55"/>
            </p:custDataLst>
          </p:nvPr>
        </p:nvSpPr>
        <p:spPr bwMode="auto">
          <a:xfrm>
            <a:off x="7883525" y="2074863"/>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42" name="AutoShape 47"/>
          <p:cNvSpPr>
            <a:spLocks noChangeArrowheads="1"/>
          </p:cNvSpPr>
          <p:nvPr>
            <p:custDataLst>
              <p:tags r:id="rId56"/>
            </p:custDataLst>
          </p:nvPr>
        </p:nvSpPr>
        <p:spPr bwMode="auto">
          <a:xfrm>
            <a:off x="7858125" y="2427288"/>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43" name="Rectangle 48"/>
          <p:cNvSpPr>
            <a:spLocks noChangeArrowheads="1"/>
          </p:cNvSpPr>
          <p:nvPr>
            <p:custDataLst>
              <p:tags r:id="rId57"/>
            </p:custDataLst>
          </p:nvPr>
        </p:nvSpPr>
        <p:spPr bwMode="auto">
          <a:xfrm>
            <a:off x="7883525" y="2632075"/>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44" name="AutoShape 49"/>
          <p:cNvSpPr>
            <a:spLocks noChangeArrowheads="1"/>
          </p:cNvSpPr>
          <p:nvPr>
            <p:custDataLst>
              <p:tags r:id="rId58"/>
            </p:custDataLst>
          </p:nvPr>
        </p:nvSpPr>
        <p:spPr bwMode="auto">
          <a:xfrm>
            <a:off x="7858125" y="2960688"/>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45" name="Rectangle 50"/>
          <p:cNvSpPr>
            <a:spLocks noChangeArrowheads="1"/>
          </p:cNvSpPr>
          <p:nvPr>
            <p:custDataLst>
              <p:tags r:id="rId59"/>
            </p:custDataLst>
          </p:nvPr>
        </p:nvSpPr>
        <p:spPr bwMode="auto">
          <a:xfrm>
            <a:off x="7883525" y="3165475"/>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46" name="AutoShape 49"/>
          <p:cNvSpPr>
            <a:spLocks noChangeArrowheads="1"/>
          </p:cNvSpPr>
          <p:nvPr>
            <p:custDataLst>
              <p:tags r:id="rId60"/>
            </p:custDataLst>
          </p:nvPr>
        </p:nvSpPr>
        <p:spPr bwMode="auto">
          <a:xfrm>
            <a:off x="7875588" y="3546475"/>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endParaRPr lang="en-US"/>
          </a:p>
        </p:txBody>
      </p:sp>
      <p:sp>
        <p:nvSpPr>
          <p:cNvPr id="93247" name="Rectangle 50"/>
          <p:cNvSpPr>
            <a:spLocks noChangeArrowheads="1"/>
          </p:cNvSpPr>
          <p:nvPr>
            <p:custDataLst>
              <p:tags r:id="rId61"/>
            </p:custDataLst>
          </p:nvPr>
        </p:nvSpPr>
        <p:spPr bwMode="auto">
          <a:xfrm>
            <a:off x="7900988" y="3751263"/>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chemeClr val="accent2"/>
                </a:solidFill>
                <a:latin typeface="Courier New" pitchFamily="49" charset="0"/>
              </a:rPr>
              <a:t>str</a:t>
            </a:r>
          </a:p>
        </p:txBody>
      </p:sp>
      <p:sp>
        <p:nvSpPr>
          <p:cNvPr id="93248" name="Rectangle 69"/>
          <p:cNvSpPr>
            <a:spLocks noChangeArrowheads="1"/>
          </p:cNvSpPr>
          <p:nvPr/>
        </p:nvSpPr>
        <p:spPr bwMode="auto">
          <a:xfrm>
            <a:off x="7342188" y="2320925"/>
            <a:ext cx="327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FF0000"/>
                </a:solidFill>
                <a:latin typeface="Calibri" pitchFamily="34" charset="0"/>
              </a:rPr>
              <a:t>?</a:t>
            </a:r>
            <a:endParaRPr lang="en-US"/>
          </a:p>
        </p:txBody>
      </p:sp>
      <p:sp>
        <p:nvSpPr>
          <p:cNvPr id="93249" name="Rectangle 70"/>
          <p:cNvSpPr>
            <a:spLocks noChangeArrowheads="1"/>
          </p:cNvSpPr>
          <p:nvPr/>
        </p:nvSpPr>
        <p:spPr bwMode="auto">
          <a:xfrm>
            <a:off x="1143000" y="3262313"/>
            <a:ext cx="360363" cy="508000"/>
          </a:xfrm>
          <a:prstGeom prst="rect">
            <a:avLst/>
          </a:prstGeom>
          <a:noFill/>
          <a:ln>
            <a:noFill/>
          </a:ln>
          <a:effectLst>
            <a:outerShdw dist="63500" dir="2700000" algn="br"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b="1">
                <a:solidFill>
                  <a:srgbClr val="1608F6"/>
                </a:solidFill>
                <a:latin typeface="Calibri" pitchFamily="34" charset="0"/>
              </a:rPr>
              <a:t>6</a:t>
            </a:r>
            <a:endParaRPr lang="en-US" sz="2700">
              <a:solidFill>
                <a:srgbClr val="1608F6"/>
              </a:solidFill>
            </a:endParaRPr>
          </a:p>
        </p:txBody>
      </p:sp>
      <p:sp>
        <p:nvSpPr>
          <p:cNvPr id="93250" name="Rectangle 71"/>
          <p:cNvSpPr>
            <a:spLocks noChangeArrowheads="1"/>
          </p:cNvSpPr>
          <p:nvPr/>
        </p:nvSpPr>
        <p:spPr bwMode="auto">
          <a:xfrm>
            <a:off x="2465388" y="3244850"/>
            <a:ext cx="360362" cy="506413"/>
          </a:xfrm>
          <a:prstGeom prst="rect">
            <a:avLst/>
          </a:prstGeom>
          <a:noFill/>
          <a:ln>
            <a:noFill/>
          </a:ln>
          <a:effectLst>
            <a:outerShdw dist="63500" dir="2700000" algn="br"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b="1">
                <a:solidFill>
                  <a:srgbClr val="1608F6"/>
                </a:solidFill>
                <a:latin typeface="Calibri" pitchFamily="34" charset="0"/>
              </a:rPr>
              <a:t>4</a:t>
            </a:r>
            <a:endParaRPr lang="en-US" sz="2700">
              <a:solidFill>
                <a:srgbClr val="1608F6"/>
              </a:solidFill>
            </a:endParaRPr>
          </a:p>
        </p:txBody>
      </p:sp>
      <p:sp>
        <p:nvSpPr>
          <p:cNvPr id="93251" name="Rectangle 58"/>
          <p:cNvSpPr>
            <a:spLocks noChangeArrowheads="1"/>
          </p:cNvSpPr>
          <p:nvPr>
            <p:custDataLst>
              <p:tags r:id="rId62"/>
            </p:custDataLst>
          </p:nvPr>
        </p:nvSpPr>
        <p:spPr bwMode="auto">
          <a:xfrm>
            <a:off x="5859463" y="4179888"/>
            <a:ext cx="9906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1400" b="1">
                <a:latin typeface="Courier New" pitchFamily="49" charset="0"/>
              </a:rPr>
              <a:t>columns</a:t>
            </a:r>
            <a:endParaRPr lang="en-US" sz="1600" b="1">
              <a:latin typeface="Courier New" pitchFamily="49" charset="0"/>
            </a:endParaRPr>
          </a:p>
        </p:txBody>
      </p:sp>
      <p:sp>
        <p:nvSpPr>
          <p:cNvPr id="93252" name="Rectangle 58"/>
          <p:cNvSpPr>
            <a:spLocks noChangeArrowheads="1"/>
          </p:cNvSpPr>
          <p:nvPr>
            <p:custDataLst>
              <p:tags r:id="rId63"/>
            </p:custDataLst>
          </p:nvPr>
        </p:nvSpPr>
        <p:spPr bwMode="auto">
          <a:xfrm rot="-5400000">
            <a:off x="8362951" y="2789237"/>
            <a:ext cx="9906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1400" b="1">
                <a:latin typeface="Courier New" pitchFamily="49" charset="0"/>
              </a:rPr>
              <a:t>rows</a:t>
            </a:r>
            <a:endParaRPr lang="en-US" sz="1600" b="1">
              <a:latin typeface="Courier New" pitchFamily="49" charset="0"/>
            </a:endParaRPr>
          </a:p>
        </p:txBody>
      </p:sp>
      <p:cxnSp>
        <p:nvCxnSpPr>
          <p:cNvPr id="93253" name="Straight Connector 75"/>
          <p:cNvCxnSpPr>
            <a:cxnSpLocks noChangeShapeType="1"/>
          </p:cNvCxnSpPr>
          <p:nvPr/>
        </p:nvCxnSpPr>
        <p:spPr bwMode="auto">
          <a:xfrm rot="5400000">
            <a:off x="8569325" y="2273300"/>
            <a:ext cx="604838"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3254" name="Straight Connector 76"/>
          <p:cNvCxnSpPr>
            <a:cxnSpLocks noChangeShapeType="1"/>
          </p:cNvCxnSpPr>
          <p:nvPr/>
        </p:nvCxnSpPr>
        <p:spPr bwMode="auto">
          <a:xfrm rot="5400000">
            <a:off x="8574882" y="3564731"/>
            <a:ext cx="60325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3255" name="Straight Connector 77"/>
          <p:cNvCxnSpPr>
            <a:cxnSpLocks noChangeShapeType="1"/>
          </p:cNvCxnSpPr>
          <p:nvPr/>
        </p:nvCxnSpPr>
        <p:spPr bwMode="auto">
          <a:xfrm>
            <a:off x="4478338" y="4348163"/>
            <a:ext cx="1319212"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3256" name="Straight Connector 79"/>
          <p:cNvCxnSpPr>
            <a:cxnSpLocks noChangeShapeType="1"/>
          </p:cNvCxnSpPr>
          <p:nvPr/>
        </p:nvCxnSpPr>
        <p:spPr bwMode="auto">
          <a:xfrm>
            <a:off x="6961188" y="4343400"/>
            <a:ext cx="1319212"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210" name="Group 2"/>
          <p:cNvGrpSpPr>
            <a:grpSpLocks/>
          </p:cNvGrpSpPr>
          <p:nvPr>
            <p:custDataLst>
              <p:tags r:id="rId1"/>
            </p:custDataLst>
          </p:nvPr>
        </p:nvGrpSpPr>
        <p:grpSpPr bwMode="auto">
          <a:xfrm>
            <a:off x="549275" y="990600"/>
            <a:ext cx="8043863" cy="180975"/>
            <a:chOff x="295" y="1311"/>
            <a:chExt cx="5177" cy="114"/>
          </a:xfrm>
        </p:grpSpPr>
        <p:sp>
          <p:nvSpPr>
            <p:cNvPr id="94215" name="Rectangle 3"/>
            <p:cNvSpPr>
              <a:spLocks noChangeArrowheads="1"/>
            </p:cNvSpPr>
            <p:nvPr>
              <p:custDataLst>
                <p:tags r:id="rId3"/>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94216" name="Rectangle 4"/>
            <p:cNvSpPr>
              <a:spLocks noChangeArrowheads="1"/>
            </p:cNvSpPr>
            <p:nvPr>
              <p:custDataLst>
                <p:tags r:id="rId4"/>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94211" name="Text Box 5"/>
          <p:cNvSpPr txBox="1">
            <a:spLocks noChangeArrowheads="1"/>
          </p:cNvSpPr>
          <p:nvPr>
            <p:custDataLst>
              <p:tags r:id="rId2"/>
            </p:custDataLst>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Connect Four:     </a:t>
            </a:r>
            <a:r>
              <a:rPr lang="en-US" sz="3600"/>
              <a:t>constructor</a:t>
            </a:r>
            <a:endParaRPr lang="en-US" sz="4000" b="1">
              <a:solidFill>
                <a:schemeClr val="accent2"/>
              </a:solidFill>
              <a:latin typeface="Courier New" pitchFamily="49" charset="0"/>
            </a:endParaRPr>
          </a:p>
        </p:txBody>
      </p:sp>
      <p:sp>
        <p:nvSpPr>
          <p:cNvPr id="94212" name="Rectangle 46"/>
          <p:cNvSpPr>
            <a:spLocks noChangeArrowheads="1"/>
          </p:cNvSpPr>
          <p:nvPr/>
        </p:nvSpPr>
        <p:spPr bwMode="auto">
          <a:xfrm>
            <a:off x="301625" y="1492250"/>
            <a:ext cx="80803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800" b="1">
                <a:solidFill>
                  <a:srgbClr val="F38D0F"/>
                </a:solidFill>
                <a:latin typeface="Courier New" pitchFamily="49" charset="0"/>
              </a:rPr>
              <a:t>class</a:t>
            </a:r>
            <a:r>
              <a:rPr lang="en-US" sz="1800" b="1">
                <a:latin typeface="Courier New" pitchFamily="49" charset="0"/>
              </a:rPr>
              <a:t> Board:</a:t>
            </a:r>
          </a:p>
          <a:p>
            <a:pPr algn="l"/>
            <a:r>
              <a:rPr lang="en-US" sz="1800" b="1">
                <a:solidFill>
                  <a:srgbClr val="06961A"/>
                </a:solidFill>
                <a:latin typeface="Courier New" pitchFamily="49" charset="0"/>
              </a:rPr>
              <a:t>    """ a datatype representing a C4 board</a:t>
            </a:r>
          </a:p>
          <a:p>
            <a:pPr algn="l"/>
            <a:r>
              <a:rPr lang="en-US" sz="1800" b="1">
                <a:solidFill>
                  <a:srgbClr val="06961A"/>
                </a:solidFill>
                <a:latin typeface="Courier New" pitchFamily="49" charset="0"/>
              </a:rPr>
              <a:t>        with an arbitrary number of rows and cols</a:t>
            </a:r>
          </a:p>
          <a:p>
            <a:pPr algn="l"/>
            <a:r>
              <a:rPr lang="en-US" sz="1800" b="1">
                <a:solidFill>
                  <a:srgbClr val="06961A"/>
                </a:solidFill>
                <a:latin typeface="Courier New" pitchFamily="49" charset="0"/>
              </a:rPr>
              <a:t>    """</a:t>
            </a:r>
            <a:endParaRPr lang="en-US" sz="1800" b="1">
              <a:latin typeface="Courier New" pitchFamily="49" charset="0"/>
            </a:endParaRPr>
          </a:p>
          <a:p>
            <a:pPr algn="l"/>
            <a:r>
              <a:rPr lang="en-US" sz="1800" b="1">
                <a:latin typeface="Courier New" pitchFamily="49" charset="0"/>
              </a:rPr>
              <a:t>    </a:t>
            </a:r>
          </a:p>
          <a:p>
            <a:pPr algn="l"/>
            <a:r>
              <a:rPr lang="en-US" sz="1800" b="1">
                <a:latin typeface="Courier New" pitchFamily="49" charset="0"/>
              </a:rPr>
              <a:t>    </a:t>
            </a:r>
            <a:r>
              <a:rPr lang="en-US" sz="1800" b="1">
                <a:solidFill>
                  <a:srgbClr val="F38D0F"/>
                </a:solidFill>
                <a:latin typeface="Courier New" pitchFamily="49" charset="0"/>
              </a:rPr>
              <a:t>def</a:t>
            </a:r>
            <a:r>
              <a:rPr lang="en-US" sz="1800" b="1">
                <a:latin typeface="Courier New" pitchFamily="49" charset="0"/>
              </a:rPr>
              <a:t> </a:t>
            </a:r>
            <a:r>
              <a:rPr lang="en-US" sz="1800" b="1">
                <a:solidFill>
                  <a:srgbClr val="0B04FF"/>
                </a:solidFill>
                <a:latin typeface="Courier New" pitchFamily="49" charset="0"/>
              </a:rPr>
              <a:t>__init__</a:t>
            </a:r>
            <a:r>
              <a:rPr lang="en-US" sz="1800" b="1">
                <a:latin typeface="Courier New" pitchFamily="49" charset="0"/>
              </a:rPr>
              <a:t>( self, width, height ):</a:t>
            </a:r>
          </a:p>
          <a:p>
            <a:pPr algn="l"/>
            <a:r>
              <a:rPr lang="en-US" sz="1800" b="1">
                <a:latin typeface="Courier New" pitchFamily="49" charset="0"/>
              </a:rPr>
              <a:t>        </a:t>
            </a:r>
            <a:r>
              <a:rPr lang="en-US" sz="1800" b="1">
                <a:solidFill>
                  <a:srgbClr val="06961A"/>
                </a:solidFill>
                <a:latin typeface="Courier New" pitchFamily="49" charset="0"/>
              </a:rPr>
              <a:t>""" the constructor for objects of type Board """</a:t>
            </a:r>
            <a:endParaRPr lang="en-US" sz="1800" b="1">
              <a:latin typeface="Courier New" pitchFamily="49" charset="0"/>
            </a:endParaRPr>
          </a:p>
          <a:p>
            <a:pPr algn="l"/>
            <a:r>
              <a:rPr lang="en-US" sz="1800" b="1">
                <a:latin typeface="Courier New" pitchFamily="49" charset="0"/>
              </a:rPr>
              <a:t>        </a:t>
            </a:r>
            <a:r>
              <a:rPr lang="en-US" sz="1800" b="1">
                <a:solidFill>
                  <a:srgbClr val="800000"/>
                </a:solidFill>
                <a:latin typeface="Courier New" pitchFamily="49" charset="0"/>
              </a:rPr>
              <a:t>self.width </a:t>
            </a:r>
            <a:r>
              <a:rPr lang="en-US" sz="1800" b="1">
                <a:latin typeface="Courier New" pitchFamily="49" charset="0"/>
              </a:rPr>
              <a:t>= width</a:t>
            </a:r>
          </a:p>
          <a:p>
            <a:pPr algn="l"/>
            <a:r>
              <a:rPr lang="en-US" sz="1800" b="1">
                <a:latin typeface="Courier New" pitchFamily="49" charset="0"/>
              </a:rPr>
              <a:t>        </a:t>
            </a:r>
            <a:r>
              <a:rPr lang="en-US" sz="1800" b="1">
                <a:solidFill>
                  <a:srgbClr val="800000"/>
                </a:solidFill>
                <a:latin typeface="Courier New" pitchFamily="49" charset="0"/>
              </a:rPr>
              <a:t>self.height </a:t>
            </a:r>
            <a:r>
              <a:rPr lang="en-US" sz="1800" b="1">
                <a:latin typeface="Courier New" pitchFamily="49" charset="0"/>
              </a:rPr>
              <a:t>= height</a:t>
            </a:r>
          </a:p>
          <a:p>
            <a:pPr algn="l"/>
            <a:r>
              <a:rPr lang="en-US" sz="1800" b="1">
                <a:latin typeface="Courier New" pitchFamily="49" charset="0"/>
              </a:rPr>
              <a:t>        W = self.width</a:t>
            </a:r>
          </a:p>
          <a:p>
            <a:pPr algn="l"/>
            <a:r>
              <a:rPr lang="en-US" sz="1800" b="1">
                <a:latin typeface="Courier New" pitchFamily="49" charset="0"/>
              </a:rPr>
              <a:t>        H = self.height</a:t>
            </a:r>
          </a:p>
          <a:p>
            <a:pPr algn="l"/>
            <a:r>
              <a:rPr lang="en-US" sz="1800" b="1">
                <a:latin typeface="Courier New" pitchFamily="49" charset="0"/>
              </a:rPr>
              <a:t>        </a:t>
            </a:r>
            <a:r>
              <a:rPr lang="en-US" sz="1800" b="1">
                <a:solidFill>
                  <a:srgbClr val="800000"/>
                </a:solidFill>
                <a:latin typeface="Courier New" pitchFamily="49" charset="0"/>
              </a:rPr>
              <a:t>self.data </a:t>
            </a:r>
            <a:r>
              <a:rPr lang="en-US" sz="1800" b="1">
                <a:latin typeface="Courier New" pitchFamily="49" charset="0"/>
              </a:rPr>
              <a:t>= [ [' ']*W for row in range(H) ]</a:t>
            </a:r>
          </a:p>
        </p:txBody>
      </p:sp>
      <p:sp>
        <p:nvSpPr>
          <p:cNvPr id="7" name="Up Arrow 6"/>
          <p:cNvSpPr/>
          <p:nvPr/>
        </p:nvSpPr>
        <p:spPr bwMode="auto">
          <a:xfrm>
            <a:off x="4591050" y="5129213"/>
            <a:ext cx="838200" cy="685800"/>
          </a:xfrm>
          <a:prstGeom prst="upArrow">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Times" pitchFamily="1" charset="0"/>
              <a:ea typeface="+mn-ea"/>
            </a:endParaRPr>
          </a:p>
        </p:txBody>
      </p:sp>
      <p:sp>
        <p:nvSpPr>
          <p:cNvPr id="94214" name="Rectangle 7"/>
          <p:cNvSpPr>
            <a:spLocks noChangeArrowheads="1"/>
          </p:cNvSpPr>
          <p:nvPr/>
        </p:nvSpPr>
        <p:spPr bwMode="auto">
          <a:xfrm>
            <a:off x="3546475" y="5921375"/>
            <a:ext cx="361632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500">
                <a:solidFill>
                  <a:srgbClr val="22228B"/>
                </a:solidFill>
                <a:latin typeface="Calibri" pitchFamily="34" charset="0"/>
              </a:rPr>
              <a:t>List comprehensions let us create  </a:t>
            </a:r>
          </a:p>
          <a:p>
            <a:pPr algn="l"/>
            <a:r>
              <a:rPr lang="en-US" sz="1500" b="1">
                <a:latin typeface="Courier New" pitchFamily="49" charset="0"/>
                <a:cs typeface="Courier New" pitchFamily="49" charset="0"/>
              </a:rPr>
              <a:t>self.height</a:t>
            </a:r>
            <a:r>
              <a:rPr lang="en-US" sz="1500">
                <a:solidFill>
                  <a:srgbClr val="22228B"/>
                </a:solidFill>
                <a:latin typeface="Calibri" pitchFamily="34" charset="0"/>
              </a:rPr>
              <a:t> independent rows with   </a:t>
            </a:r>
          </a:p>
          <a:p>
            <a:pPr algn="l"/>
            <a:r>
              <a:rPr lang="en-US" sz="1500" b="1">
                <a:latin typeface="Courier New" pitchFamily="49" charset="0"/>
                <a:cs typeface="Courier New" pitchFamily="49" charset="0"/>
              </a:rPr>
              <a:t>self.width</a:t>
            </a:r>
            <a:r>
              <a:rPr lang="en-US" sz="1500">
                <a:solidFill>
                  <a:srgbClr val="22228B"/>
                </a:solidFill>
                <a:latin typeface="Calibri" pitchFamily="34" charset="0"/>
              </a:rPr>
              <a:t> independent columns each.</a:t>
            </a: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8"/>
          <p:cNvSpPr>
            <a:spLocks noChangeArrowheads="1"/>
          </p:cNvSpPr>
          <p:nvPr/>
        </p:nvSpPr>
        <p:spPr bwMode="auto">
          <a:xfrm>
            <a:off x="423863" y="1447800"/>
            <a:ext cx="7729537"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800" b="1">
                <a:latin typeface="Courier New" pitchFamily="49" charset="0"/>
              </a:rPr>
              <a:t>    </a:t>
            </a:r>
            <a:r>
              <a:rPr lang="en-US" sz="1800" b="1">
                <a:solidFill>
                  <a:srgbClr val="F38D0F"/>
                </a:solidFill>
                <a:latin typeface="Courier New" pitchFamily="49" charset="0"/>
              </a:rPr>
              <a:t>def</a:t>
            </a:r>
            <a:r>
              <a:rPr lang="en-US" sz="1800" b="1">
                <a:latin typeface="Courier New" pitchFamily="49" charset="0"/>
              </a:rPr>
              <a:t> </a:t>
            </a:r>
            <a:r>
              <a:rPr lang="en-US" sz="1800" b="1">
                <a:solidFill>
                  <a:srgbClr val="0B04FF"/>
                </a:solidFill>
                <a:latin typeface="Courier New" pitchFamily="49" charset="0"/>
              </a:rPr>
              <a:t>__repr__</a:t>
            </a:r>
            <a:r>
              <a:rPr lang="en-US" sz="1800" b="1">
                <a:latin typeface="Courier New" pitchFamily="49" charset="0"/>
              </a:rPr>
              <a:t>(self):</a:t>
            </a:r>
          </a:p>
          <a:p>
            <a:pPr algn="l"/>
            <a:r>
              <a:rPr lang="en-US" sz="1800" b="1">
                <a:solidFill>
                  <a:srgbClr val="06961A"/>
                </a:solidFill>
                <a:latin typeface="Courier New" pitchFamily="49" charset="0"/>
              </a:rPr>
              <a:t>        """ this method returns a string representation</a:t>
            </a:r>
          </a:p>
          <a:p>
            <a:pPr algn="l"/>
            <a:r>
              <a:rPr lang="en-US" sz="1800" b="1">
                <a:solidFill>
                  <a:srgbClr val="06961A"/>
                </a:solidFill>
                <a:latin typeface="Courier New" pitchFamily="49" charset="0"/>
              </a:rPr>
              <a:t>            for an object of type Board</a:t>
            </a:r>
          </a:p>
          <a:p>
            <a:pPr algn="l"/>
            <a:r>
              <a:rPr lang="en-US" sz="1800" b="1">
                <a:solidFill>
                  <a:srgbClr val="06961A"/>
                </a:solidFill>
                <a:latin typeface="Courier New" pitchFamily="49" charset="0"/>
              </a:rPr>
              <a:t>        """</a:t>
            </a:r>
            <a:endParaRPr lang="en-US" sz="1800" b="1">
              <a:latin typeface="Courier New" pitchFamily="49" charset="0"/>
            </a:endParaRPr>
          </a:p>
          <a:p>
            <a:pPr algn="l"/>
            <a:r>
              <a:rPr lang="en-US" sz="1800" b="1">
                <a:latin typeface="Courier New" pitchFamily="49" charset="0"/>
              </a:rPr>
              <a:t>        s = </a:t>
            </a:r>
            <a:r>
              <a:rPr lang="en-US" sz="1800" b="1">
                <a:solidFill>
                  <a:srgbClr val="06961A"/>
                </a:solidFill>
                <a:latin typeface="Courier New" pitchFamily="49" charset="0"/>
              </a:rPr>
              <a:t>''</a:t>
            </a:r>
            <a:endParaRPr lang="en-US" sz="1800" b="1">
              <a:latin typeface="Courier New" pitchFamily="49" charset="0"/>
            </a:endParaRPr>
          </a:p>
          <a:p>
            <a:pPr algn="l"/>
            <a:r>
              <a:rPr lang="en-US" sz="1800" b="1">
                <a:latin typeface="Courier New" pitchFamily="49" charset="0"/>
              </a:rPr>
              <a:t>        </a:t>
            </a:r>
            <a:r>
              <a:rPr lang="en-US" sz="1800" b="1">
                <a:solidFill>
                  <a:srgbClr val="F38D0F"/>
                </a:solidFill>
                <a:latin typeface="Courier New" pitchFamily="49" charset="0"/>
              </a:rPr>
              <a:t>for</a:t>
            </a:r>
            <a:r>
              <a:rPr lang="en-US" sz="1800" b="1">
                <a:latin typeface="Courier New" pitchFamily="49" charset="0"/>
              </a:rPr>
              <a:t> row in range(      6      ):</a:t>
            </a:r>
          </a:p>
          <a:p>
            <a:pPr algn="l"/>
            <a:r>
              <a:rPr lang="en-US" sz="1800" b="1">
                <a:latin typeface="Courier New" pitchFamily="49" charset="0"/>
              </a:rPr>
              <a:t>            s += </a:t>
            </a:r>
            <a:r>
              <a:rPr lang="en-US" sz="1800" b="1">
                <a:solidFill>
                  <a:srgbClr val="06961A"/>
                </a:solidFill>
                <a:latin typeface="Courier New" pitchFamily="49" charset="0"/>
              </a:rPr>
              <a:t>'|'</a:t>
            </a:r>
            <a:endParaRPr lang="en-US" sz="1800" b="1">
              <a:latin typeface="Courier New" pitchFamily="49" charset="0"/>
            </a:endParaRPr>
          </a:p>
          <a:p>
            <a:pPr algn="l"/>
            <a:r>
              <a:rPr lang="en-US" sz="1800" b="1">
                <a:latin typeface="Courier New" pitchFamily="49" charset="0"/>
              </a:rPr>
              <a:t>            </a:t>
            </a:r>
            <a:r>
              <a:rPr lang="en-US" sz="1800" b="1">
                <a:solidFill>
                  <a:srgbClr val="F38D0F"/>
                </a:solidFill>
                <a:latin typeface="Courier New" pitchFamily="49" charset="0"/>
              </a:rPr>
              <a:t>for</a:t>
            </a:r>
            <a:r>
              <a:rPr lang="en-US" sz="1800" b="1">
                <a:latin typeface="Courier New" pitchFamily="49" charset="0"/>
              </a:rPr>
              <a:t> col </a:t>
            </a:r>
            <a:r>
              <a:rPr lang="en-US" sz="1800" b="1">
                <a:solidFill>
                  <a:srgbClr val="F38D0F"/>
                </a:solidFill>
                <a:latin typeface="Courier New" pitchFamily="49" charset="0"/>
              </a:rPr>
              <a:t>in</a:t>
            </a:r>
            <a:r>
              <a:rPr lang="en-US" sz="1800" b="1">
                <a:latin typeface="Courier New" pitchFamily="49" charset="0"/>
              </a:rPr>
              <a:t> </a:t>
            </a:r>
            <a:r>
              <a:rPr lang="en-US" sz="1800" b="1">
                <a:solidFill>
                  <a:srgbClr val="000000"/>
                </a:solidFill>
                <a:latin typeface="Courier New" pitchFamily="49" charset="0"/>
              </a:rPr>
              <a:t>range</a:t>
            </a:r>
            <a:r>
              <a:rPr lang="en-US" sz="1800" b="1">
                <a:latin typeface="Courier New" pitchFamily="49" charset="0"/>
              </a:rPr>
              <a:t>(      7      ):</a:t>
            </a:r>
          </a:p>
          <a:p>
            <a:pPr algn="l"/>
            <a:r>
              <a:rPr lang="en-US" sz="1800" b="1">
                <a:latin typeface="Courier New" pitchFamily="49" charset="0"/>
              </a:rPr>
              <a:t>                s += </a:t>
            </a:r>
            <a:r>
              <a:rPr lang="en-US" sz="1800" b="1">
                <a:solidFill>
                  <a:srgbClr val="800000"/>
                </a:solidFill>
                <a:latin typeface="Courier New" pitchFamily="49" charset="0"/>
              </a:rPr>
              <a:t>self.data</a:t>
            </a:r>
            <a:r>
              <a:rPr lang="en-US" sz="1800" b="1">
                <a:latin typeface="Courier New" pitchFamily="49" charset="0"/>
              </a:rPr>
              <a:t>[row][col] + </a:t>
            </a:r>
            <a:r>
              <a:rPr lang="en-US" sz="1800" b="1">
                <a:solidFill>
                  <a:srgbClr val="06961A"/>
                </a:solidFill>
                <a:latin typeface="Courier New" pitchFamily="49" charset="0"/>
              </a:rPr>
              <a:t>'|'</a:t>
            </a:r>
            <a:endParaRPr lang="en-US" sz="1800" b="1">
              <a:latin typeface="Courier New" pitchFamily="49" charset="0"/>
            </a:endParaRPr>
          </a:p>
          <a:p>
            <a:pPr algn="l"/>
            <a:r>
              <a:rPr lang="en-US" sz="1800" b="1">
                <a:latin typeface="Courier New" pitchFamily="49" charset="0"/>
              </a:rPr>
              <a:t>            s += </a:t>
            </a:r>
            <a:r>
              <a:rPr lang="en-US" sz="1800" b="1">
                <a:solidFill>
                  <a:srgbClr val="06961A"/>
                </a:solidFill>
                <a:latin typeface="Courier New" pitchFamily="49" charset="0"/>
              </a:rPr>
              <a:t>'\n'</a:t>
            </a:r>
            <a:endParaRPr lang="en-US" sz="1800" b="1">
              <a:latin typeface="Courier New" pitchFamily="49" charset="0"/>
            </a:endParaRPr>
          </a:p>
          <a:p>
            <a:pPr algn="l"/>
            <a:endParaRPr lang="en-US" sz="1800" b="1">
              <a:latin typeface="Courier New" pitchFamily="49" charset="0"/>
            </a:endParaRPr>
          </a:p>
          <a:p>
            <a:pPr algn="l"/>
            <a:endParaRPr lang="en-US" sz="1800" b="1">
              <a:latin typeface="Courier New" pitchFamily="49" charset="0"/>
            </a:endParaRPr>
          </a:p>
          <a:p>
            <a:pPr algn="l"/>
            <a:endParaRPr lang="en-US" sz="1800" b="1">
              <a:latin typeface="Courier New" pitchFamily="49" charset="0"/>
            </a:endParaRPr>
          </a:p>
          <a:p>
            <a:pPr algn="l"/>
            <a:endParaRPr lang="en-US" sz="1800" b="1">
              <a:latin typeface="Courier New" pitchFamily="49" charset="0"/>
            </a:endParaRPr>
          </a:p>
          <a:p>
            <a:pPr algn="l"/>
            <a:endParaRPr lang="en-US" sz="1800" b="1">
              <a:latin typeface="Courier New" pitchFamily="49" charset="0"/>
            </a:endParaRPr>
          </a:p>
          <a:p>
            <a:pPr algn="l"/>
            <a:endParaRPr lang="en-US" sz="1800" b="1">
              <a:latin typeface="Courier New" pitchFamily="49" charset="0"/>
            </a:endParaRPr>
          </a:p>
          <a:p>
            <a:pPr algn="l"/>
            <a:endParaRPr lang="en-US" sz="1800" b="1">
              <a:latin typeface="Courier New" pitchFamily="49" charset="0"/>
            </a:endParaRP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s</a:t>
            </a:r>
          </a:p>
        </p:txBody>
      </p:sp>
      <p:grpSp>
        <p:nvGrpSpPr>
          <p:cNvPr id="95235" name="Group 2"/>
          <p:cNvGrpSpPr>
            <a:grpSpLocks/>
          </p:cNvGrpSpPr>
          <p:nvPr>
            <p:custDataLst>
              <p:tags r:id="rId1"/>
            </p:custDataLst>
          </p:nvPr>
        </p:nvGrpSpPr>
        <p:grpSpPr bwMode="auto">
          <a:xfrm>
            <a:off x="549275" y="990600"/>
            <a:ext cx="8043863" cy="180975"/>
            <a:chOff x="295" y="1311"/>
            <a:chExt cx="5177" cy="114"/>
          </a:xfrm>
        </p:grpSpPr>
        <p:sp>
          <p:nvSpPr>
            <p:cNvPr id="95239" name="Rectangle 3"/>
            <p:cNvSpPr>
              <a:spLocks noChangeArrowheads="1"/>
            </p:cNvSpPr>
            <p:nvPr>
              <p:custDataLst>
                <p:tags r:id="rId3"/>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95240" name="Rectangle 4"/>
            <p:cNvSpPr>
              <a:spLocks noChangeArrowheads="1"/>
            </p:cNvSpPr>
            <p:nvPr>
              <p:custDataLst>
                <p:tags r:id="rId4"/>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95236" name="Text Box 5"/>
          <p:cNvSpPr txBox="1">
            <a:spLocks noChangeArrowheads="1"/>
          </p:cNvSpPr>
          <p:nvPr>
            <p:custDataLst>
              <p:tags r:id="rId2"/>
            </p:custDataLst>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Connect Four:     </a:t>
            </a:r>
            <a:r>
              <a:rPr lang="en-US" sz="3600"/>
              <a:t>__repr__</a:t>
            </a:r>
            <a:endParaRPr lang="en-US" sz="4000" b="1">
              <a:solidFill>
                <a:schemeClr val="accent2"/>
              </a:solidFill>
              <a:latin typeface="Courier New" pitchFamily="49" charset="0"/>
            </a:endParaRPr>
          </a:p>
        </p:txBody>
      </p:sp>
      <p:sp>
        <p:nvSpPr>
          <p:cNvPr id="95237" name="Text Box 7"/>
          <p:cNvSpPr txBox="1">
            <a:spLocks noChangeArrowheads="1"/>
          </p:cNvSpPr>
          <p:nvPr/>
        </p:nvSpPr>
        <p:spPr bwMode="auto">
          <a:xfrm>
            <a:off x="6172200" y="4648200"/>
            <a:ext cx="1773238"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70000"/>
              </a:lnSpc>
              <a:spcBef>
                <a:spcPct val="50000"/>
              </a:spcBef>
            </a:pPr>
            <a:r>
              <a:rPr lang="en-US">
                <a:solidFill>
                  <a:srgbClr val="0B04FF"/>
                </a:solidFill>
              </a:rPr>
              <a:t>To change?</a:t>
            </a:r>
          </a:p>
          <a:p>
            <a:pPr>
              <a:lnSpc>
                <a:spcPct val="70000"/>
              </a:lnSpc>
              <a:spcBef>
                <a:spcPct val="50000"/>
              </a:spcBef>
            </a:pPr>
            <a:r>
              <a:rPr lang="en-US">
                <a:solidFill>
                  <a:srgbClr val="0B04FF"/>
                </a:solidFill>
              </a:rPr>
              <a:t>To add?</a:t>
            </a:r>
          </a:p>
        </p:txBody>
      </p:sp>
      <p:sp>
        <p:nvSpPr>
          <p:cNvPr id="95238" name="Text Box 9"/>
          <p:cNvSpPr txBox="1">
            <a:spLocks noChangeArrowheads="1"/>
          </p:cNvSpPr>
          <p:nvPr/>
        </p:nvSpPr>
        <p:spPr bwMode="auto">
          <a:xfrm>
            <a:off x="6934200" y="6096000"/>
            <a:ext cx="2030413" cy="590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t>which row is row 0, row 1, and so on?</a:t>
            </a: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custDataLst>
              <p:tags r:id="rId1"/>
            </p:custDataLst>
          </p:nvPr>
        </p:nvSpPr>
        <p:spPr bwMode="auto">
          <a:xfrm>
            <a:off x="7272338" y="87313"/>
            <a:ext cx="1752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i="1"/>
              <a:t>Quiz</a:t>
            </a:r>
          </a:p>
        </p:txBody>
      </p:sp>
      <p:sp>
        <p:nvSpPr>
          <p:cNvPr id="96259" name="Text Box 3"/>
          <p:cNvSpPr txBox="1">
            <a:spLocks noChangeArrowheads="1"/>
          </p:cNvSpPr>
          <p:nvPr>
            <p:custDataLst>
              <p:tags r:id="rId2"/>
            </p:custDataLst>
          </p:nvPr>
        </p:nvSpPr>
        <p:spPr bwMode="auto">
          <a:xfrm>
            <a:off x="152400" y="228600"/>
            <a:ext cx="64008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endParaRPr lang="en-US" sz="1600" b="1">
              <a:solidFill>
                <a:srgbClr val="F38D0F"/>
              </a:solidFill>
              <a:latin typeface="Courier New" pitchFamily="49" charset="0"/>
            </a:endParaRPr>
          </a:p>
          <a:p>
            <a:pPr algn="l"/>
            <a:r>
              <a:rPr lang="en-US" sz="1600" b="1">
                <a:solidFill>
                  <a:srgbClr val="F38D0F"/>
                </a:solidFill>
                <a:latin typeface="Courier New" pitchFamily="49" charset="0"/>
              </a:rPr>
              <a:t>class</a:t>
            </a:r>
            <a:r>
              <a:rPr lang="en-US" sz="1600" b="1">
                <a:latin typeface="Courier New" pitchFamily="49" charset="0"/>
              </a:rPr>
              <a:t> Board:</a:t>
            </a:r>
          </a:p>
          <a:p>
            <a:pPr algn="l"/>
            <a:endParaRPr lang="en-US" sz="1600" b="1">
              <a:latin typeface="Courier New" pitchFamily="49" charset="0"/>
            </a:endParaRPr>
          </a:p>
          <a:p>
            <a:pPr algn="l"/>
            <a:r>
              <a:rPr lang="en-US" sz="1600" b="1">
                <a:latin typeface="Courier New" pitchFamily="49" charset="0"/>
              </a:rPr>
              <a:t>   </a:t>
            </a:r>
            <a:r>
              <a:rPr lang="en-US" sz="1600" b="1">
                <a:solidFill>
                  <a:srgbClr val="F38D0F"/>
                </a:solidFill>
                <a:latin typeface="Courier New" pitchFamily="49" charset="0"/>
              </a:rPr>
              <a:t>def</a:t>
            </a:r>
            <a:r>
              <a:rPr lang="en-US" sz="1600" b="1">
                <a:latin typeface="Courier New" pitchFamily="49" charset="0"/>
              </a:rPr>
              <a:t> </a:t>
            </a:r>
            <a:r>
              <a:rPr lang="en-US" sz="1600" b="1">
                <a:solidFill>
                  <a:srgbClr val="0B04FF"/>
                </a:solidFill>
                <a:latin typeface="Courier New" pitchFamily="49" charset="0"/>
              </a:rPr>
              <a:t>allowsMove</a:t>
            </a:r>
            <a:r>
              <a:rPr lang="en-US" sz="1600" b="1">
                <a:latin typeface="Courier New" pitchFamily="49" charset="0"/>
              </a:rPr>
              <a:t>(self, col):</a:t>
            </a:r>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r>
              <a:rPr lang="en-US" sz="1600" b="1">
                <a:solidFill>
                  <a:srgbClr val="F38D0F"/>
                </a:solidFill>
                <a:latin typeface="Courier New" pitchFamily="49" charset="0"/>
              </a:rPr>
              <a:t> </a:t>
            </a: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r>
              <a:rPr lang="en-US" sz="1600" b="1">
                <a:solidFill>
                  <a:srgbClr val="F38D0F"/>
                </a:solidFill>
                <a:latin typeface="Courier New" pitchFamily="49" charset="0"/>
              </a:rPr>
              <a:t>  </a:t>
            </a:r>
          </a:p>
          <a:p>
            <a:pPr algn="l"/>
            <a:endParaRPr lang="en-US" sz="1600" b="1">
              <a:solidFill>
                <a:srgbClr val="F38D0F"/>
              </a:solidFill>
              <a:latin typeface="Courier New" pitchFamily="49" charset="0"/>
            </a:endParaRPr>
          </a:p>
          <a:p>
            <a:pPr algn="l"/>
            <a:r>
              <a:rPr lang="en-US" sz="1600" b="1">
                <a:solidFill>
                  <a:srgbClr val="F38D0F"/>
                </a:solidFill>
                <a:latin typeface="Courier New" pitchFamily="49" charset="0"/>
              </a:rPr>
              <a:t>  def</a:t>
            </a:r>
            <a:r>
              <a:rPr lang="en-US" sz="1600" b="1">
                <a:latin typeface="Courier New" pitchFamily="49" charset="0"/>
              </a:rPr>
              <a:t> </a:t>
            </a:r>
            <a:r>
              <a:rPr lang="en-US" sz="1600" b="1">
                <a:solidFill>
                  <a:srgbClr val="0B04FF"/>
                </a:solidFill>
                <a:latin typeface="Courier New" pitchFamily="49" charset="0"/>
              </a:rPr>
              <a:t>addMove</a:t>
            </a:r>
            <a:r>
              <a:rPr lang="en-US" sz="1600" b="1">
                <a:latin typeface="Courier New" pitchFamily="49" charset="0"/>
              </a:rPr>
              <a:t>(self, col, ox):</a:t>
            </a:r>
          </a:p>
          <a:p>
            <a:pPr algn="l"/>
            <a:endParaRPr lang="en-US" sz="1600" b="1">
              <a:latin typeface="Courier New" pitchFamily="49" charset="0"/>
            </a:endParaRPr>
          </a:p>
          <a:p>
            <a:pPr algn="l"/>
            <a:r>
              <a:rPr lang="en-US" sz="1600" b="1">
                <a:latin typeface="Courier New" pitchFamily="49" charset="0"/>
              </a:rPr>
              <a:t>      H = self.height</a:t>
            </a:r>
          </a:p>
          <a:p>
            <a:pPr algn="l"/>
            <a:r>
              <a:rPr lang="en-US" sz="1600" b="1">
                <a:latin typeface="Courier New" pitchFamily="49" charset="0"/>
              </a:rPr>
              <a:t>      </a:t>
            </a:r>
            <a:r>
              <a:rPr lang="en-US" sz="1600" b="1">
                <a:solidFill>
                  <a:srgbClr val="F38D0F"/>
                </a:solidFill>
                <a:latin typeface="Courier New" pitchFamily="49" charset="0"/>
              </a:rPr>
              <a:t>for</a:t>
            </a:r>
            <a:r>
              <a:rPr lang="en-US" sz="1600" b="1">
                <a:latin typeface="Courier New" pitchFamily="49" charset="0"/>
              </a:rPr>
              <a:t> row </a:t>
            </a:r>
            <a:r>
              <a:rPr lang="en-US" sz="1600" b="1">
                <a:solidFill>
                  <a:srgbClr val="F38D0F"/>
                </a:solidFill>
                <a:latin typeface="Courier New" pitchFamily="49" charset="0"/>
              </a:rPr>
              <a:t>in</a:t>
            </a:r>
            <a:r>
              <a:rPr lang="en-US" sz="1600" b="1">
                <a:latin typeface="Courier New" pitchFamily="49" charset="0"/>
              </a:rPr>
              <a:t> </a:t>
            </a:r>
            <a:r>
              <a:rPr lang="en-US" sz="1600" b="1">
                <a:solidFill>
                  <a:srgbClr val="000000"/>
                </a:solidFill>
                <a:latin typeface="Courier New" pitchFamily="49" charset="0"/>
              </a:rPr>
              <a:t>range</a:t>
            </a:r>
            <a:r>
              <a:rPr lang="en-US" sz="1600" b="1">
                <a:latin typeface="Courier New" pitchFamily="49" charset="0"/>
              </a:rPr>
              <a:t>( H ):</a:t>
            </a:r>
          </a:p>
          <a:p>
            <a:pPr algn="l"/>
            <a:r>
              <a:rPr lang="en-US" sz="1600" b="1">
                <a:latin typeface="Courier New" pitchFamily="49" charset="0"/>
              </a:rPr>
              <a:t>         </a:t>
            </a:r>
            <a:r>
              <a:rPr lang="en-US" sz="1600" b="1">
                <a:solidFill>
                  <a:srgbClr val="F38D0F"/>
                </a:solidFill>
                <a:latin typeface="Courier New" pitchFamily="49" charset="0"/>
              </a:rPr>
              <a:t>if</a:t>
            </a:r>
            <a:r>
              <a:rPr lang="en-US" sz="1600" b="1">
                <a:latin typeface="Courier New" pitchFamily="49" charset="0"/>
              </a:rPr>
              <a:t> self.data[row][col] != </a:t>
            </a:r>
            <a:r>
              <a:rPr lang="en-US" sz="1600" b="1">
                <a:solidFill>
                  <a:srgbClr val="06961A"/>
                </a:solidFill>
                <a:latin typeface="Courier New" pitchFamily="49" charset="0"/>
              </a:rPr>
              <a:t>' '</a:t>
            </a:r>
            <a:r>
              <a:rPr lang="en-US" sz="1600" b="1">
                <a:latin typeface="Courier New" pitchFamily="49" charset="0"/>
              </a:rPr>
              <a:t>:</a:t>
            </a:r>
          </a:p>
          <a:p>
            <a:pPr algn="l"/>
            <a:r>
              <a:rPr lang="en-US" sz="1600" b="1">
                <a:latin typeface="Courier New" pitchFamily="49" charset="0"/>
              </a:rPr>
              <a:t>            self.data[row-1][col] = ox</a:t>
            </a:r>
          </a:p>
          <a:p>
            <a:pPr algn="l"/>
            <a:r>
              <a:rPr lang="en-US" sz="1600" b="1">
                <a:latin typeface="Courier New" pitchFamily="49" charset="0"/>
              </a:rPr>
              <a:t> </a:t>
            </a:r>
          </a:p>
          <a:p>
            <a:pPr algn="l"/>
            <a:r>
              <a:rPr lang="en-US" sz="1600" b="1">
                <a:latin typeface="Courier New" pitchFamily="49" charset="0"/>
              </a:rPr>
              <a:t>      self.data[H][col] = ox</a:t>
            </a:r>
          </a:p>
        </p:txBody>
      </p:sp>
      <p:sp>
        <p:nvSpPr>
          <p:cNvPr id="96260" name="Text Box 4"/>
          <p:cNvSpPr txBox="1">
            <a:spLocks noChangeArrowheads="1"/>
          </p:cNvSpPr>
          <p:nvPr>
            <p:custDataLst>
              <p:tags r:id="rId3"/>
            </p:custDataLst>
          </p:nvPr>
        </p:nvSpPr>
        <p:spPr bwMode="auto">
          <a:xfrm>
            <a:off x="6116638" y="4692650"/>
            <a:ext cx="2459037"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latin typeface="Times New Roman" pitchFamily="18" charset="0"/>
              </a:rPr>
              <a:t>Step through this imperfect </a:t>
            </a:r>
            <a:r>
              <a:rPr lang="en-US" sz="1600" b="1">
                <a:solidFill>
                  <a:srgbClr val="1608F6"/>
                </a:solidFill>
                <a:latin typeface="Courier New" pitchFamily="49" charset="0"/>
              </a:rPr>
              <a:t>addMove </a:t>
            </a:r>
            <a:r>
              <a:rPr lang="en-US" sz="1600">
                <a:latin typeface="Times New Roman" pitchFamily="18" charset="0"/>
              </a:rPr>
              <a:t>method. </a:t>
            </a:r>
          </a:p>
          <a:p>
            <a:pPr>
              <a:spcBef>
                <a:spcPct val="50000"/>
              </a:spcBef>
            </a:pPr>
            <a:r>
              <a:rPr lang="en-US" sz="1600">
                <a:latin typeface="Times New Roman" pitchFamily="18" charset="0"/>
              </a:rPr>
              <a:t>What is each line doing?</a:t>
            </a:r>
          </a:p>
          <a:p>
            <a:pPr>
              <a:spcBef>
                <a:spcPct val="50000"/>
              </a:spcBef>
            </a:pPr>
            <a:r>
              <a:rPr lang="en-US" sz="1600" b="1" i="1">
                <a:solidFill>
                  <a:srgbClr val="800000"/>
                </a:solidFill>
                <a:latin typeface="Times New Roman" pitchFamily="18" charset="0"/>
              </a:rPr>
              <a:t>Can you spot any potential problems here...?</a:t>
            </a:r>
            <a:endParaRPr lang="en-US" sz="1600">
              <a:solidFill>
                <a:srgbClr val="800000"/>
              </a:solidFill>
              <a:latin typeface="Times New Roman" pitchFamily="18" charset="0"/>
            </a:endParaRPr>
          </a:p>
        </p:txBody>
      </p:sp>
      <p:sp>
        <p:nvSpPr>
          <p:cNvPr id="96261" name="Line 6"/>
          <p:cNvSpPr>
            <a:spLocks noChangeShapeType="1"/>
          </p:cNvSpPr>
          <p:nvPr>
            <p:custDataLst>
              <p:tags r:id="rId4"/>
            </p:custDataLst>
          </p:nvPr>
        </p:nvSpPr>
        <p:spPr bwMode="auto">
          <a:xfrm flipH="1">
            <a:off x="2176463" y="4137025"/>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6262" name="Text Box 21"/>
          <p:cNvSpPr txBox="1">
            <a:spLocks noChangeArrowheads="1"/>
          </p:cNvSpPr>
          <p:nvPr/>
        </p:nvSpPr>
        <p:spPr bwMode="auto">
          <a:xfrm>
            <a:off x="1852613" y="3643313"/>
            <a:ext cx="685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t>a C4 board</a:t>
            </a:r>
          </a:p>
        </p:txBody>
      </p:sp>
      <p:sp>
        <p:nvSpPr>
          <p:cNvPr id="96263" name="Line 22"/>
          <p:cNvSpPr>
            <a:spLocks noChangeShapeType="1"/>
          </p:cNvSpPr>
          <p:nvPr>
            <p:custDataLst>
              <p:tags r:id="rId5"/>
            </p:custDataLst>
          </p:nvPr>
        </p:nvSpPr>
        <p:spPr bwMode="auto">
          <a:xfrm flipH="1">
            <a:off x="2878138" y="4148138"/>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6264" name="Line 23"/>
          <p:cNvSpPr>
            <a:spLocks noChangeShapeType="1"/>
          </p:cNvSpPr>
          <p:nvPr>
            <p:custDataLst>
              <p:tags r:id="rId6"/>
            </p:custDataLst>
          </p:nvPr>
        </p:nvSpPr>
        <p:spPr bwMode="auto">
          <a:xfrm flipH="1">
            <a:off x="3424238" y="4164013"/>
            <a:ext cx="287337" cy="3159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6265" name="Text Box 24"/>
          <p:cNvSpPr txBox="1">
            <a:spLocks noChangeArrowheads="1"/>
          </p:cNvSpPr>
          <p:nvPr/>
        </p:nvSpPr>
        <p:spPr bwMode="auto">
          <a:xfrm>
            <a:off x="2482850" y="3843338"/>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t>col #</a:t>
            </a:r>
          </a:p>
        </p:txBody>
      </p:sp>
      <p:sp>
        <p:nvSpPr>
          <p:cNvPr id="96266" name="Text Box 25"/>
          <p:cNvSpPr txBox="1">
            <a:spLocks noChangeArrowheads="1"/>
          </p:cNvSpPr>
          <p:nvPr/>
        </p:nvSpPr>
        <p:spPr bwMode="auto">
          <a:xfrm>
            <a:off x="2971800" y="3925888"/>
            <a:ext cx="166528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90000"/>
              </a:lnSpc>
              <a:spcBef>
                <a:spcPct val="50000"/>
              </a:spcBef>
            </a:pPr>
            <a:r>
              <a:rPr lang="en-US" sz="1400" b="1">
                <a:latin typeface="Courier New" pitchFamily="49" charset="0"/>
              </a:rPr>
              <a:t>'X' </a:t>
            </a:r>
            <a:r>
              <a:rPr lang="en-US" sz="1400"/>
              <a:t>or</a:t>
            </a:r>
            <a:r>
              <a:rPr lang="en-US" sz="1400" b="1">
                <a:latin typeface="Courier New" pitchFamily="49" charset="0"/>
              </a:rPr>
              <a:t> 'O'</a:t>
            </a:r>
          </a:p>
        </p:txBody>
      </p:sp>
      <p:sp>
        <p:nvSpPr>
          <p:cNvPr id="96267" name="Text Box 26"/>
          <p:cNvSpPr txBox="1">
            <a:spLocks noChangeArrowheads="1"/>
          </p:cNvSpPr>
          <p:nvPr>
            <p:custDataLst>
              <p:tags r:id="rId7"/>
            </p:custDataLst>
          </p:nvPr>
        </p:nvSpPr>
        <p:spPr bwMode="auto">
          <a:xfrm>
            <a:off x="5916613" y="1524000"/>
            <a:ext cx="2890837"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latin typeface="Times New Roman" pitchFamily="18" charset="0"/>
              </a:rPr>
              <a:t>Write </a:t>
            </a:r>
            <a:r>
              <a:rPr lang="en-US" sz="1600" b="1">
                <a:solidFill>
                  <a:srgbClr val="1608F6"/>
                </a:solidFill>
                <a:latin typeface="Courier New" pitchFamily="49" charset="0"/>
              </a:rPr>
              <a:t>allowsMove</a:t>
            </a:r>
            <a:r>
              <a:rPr lang="en-US" sz="1600">
                <a:solidFill>
                  <a:srgbClr val="1608F6"/>
                </a:solidFill>
                <a:latin typeface="Times New Roman" pitchFamily="18" charset="0"/>
              </a:rPr>
              <a:t> </a:t>
            </a:r>
            <a:r>
              <a:rPr lang="en-US" sz="1600">
                <a:latin typeface="Times New Roman" pitchFamily="18" charset="0"/>
              </a:rPr>
              <a:t>to return </a:t>
            </a:r>
            <a:r>
              <a:rPr lang="en-US" sz="1600" b="1">
                <a:latin typeface="Courier New" pitchFamily="49" charset="0"/>
              </a:rPr>
              <a:t>True</a:t>
            </a:r>
            <a:r>
              <a:rPr lang="en-US" sz="1600">
                <a:latin typeface="Times New Roman" pitchFamily="18" charset="0"/>
              </a:rPr>
              <a:t> if col is a valid move; </a:t>
            </a:r>
            <a:r>
              <a:rPr lang="en-US" sz="1600" b="1">
                <a:latin typeface="Courier New" pitchFamily="49" charset="0"/>
              </a:rPr>
              <a:t>False</a:t>
            </a:r>
            <a:r>
              <a:rPr lang="en-US" sz="1600">
                <a:latin typeface="Times New Roman" pitchFamily="18" charset="0"/>
              </a:rPr>
              <a:t> otherwise. </a:t>
            </a:r>
          </a:p>
          <a:p>
            <a:pPr>
              <a:spcBef>
                <a:spcPct val="50000"/>
              </a:spcBef>
            </a:pPr>
            <a:r>
              <a:rPr lang="en-US" sz="1200" b="1">
                <a:latin typeface="Times New Roman" pitchFamily="18" charset="0"/>
              </a:rPr>
              <a:t>Hint: </a:t>
            </a:r>
            <a:r>
              <a:rPr lang="en-US" sz="1200">
                <a:latin typeface="Times New Roman" pitchFamily="18" charset="0"/>
              </a:rPr>
              <a:t>check as </a:t>
            </a:r>
            <a:r>
              <a:rPr lang="en-US" sz="1200" i="1">
                <a:latin typeface="Times New Roman" pitchFamily="18" charset="0"/>
              </a:rPr>
              <a:t>little as possible</a:t>
            </a:r>
            <a:r>
              <a:rPr lang="en-US" sz="1200">
                <a:latin typeface="Times New Roman" pitchFamily="18" charset="0"/>
              </a:rPr>
              <a:t>!</a:t>
            </a:r>
          </a:p>
        </p:txBody>
      </p:sp>
      <p:cxnSp>
        <p:nvCxnSpPr>
          <p:cNvPr id="96268" name="Straight Arrow Connector 13"/>
          <p:cNvCxnSpPr>
            <a:cxnSpLocks noChangeShapeType="1"/>
          </p:cNvCxnSpPr>
          <p:nvPr/>
        </p:nvCxnSpPr>
        <p:spPr bwMode="auto">
          <a:xfrm rot="10800000">
            <a:off x="5486400" y="1719263"/>
            <a:ext cx="457200" cy="1587"/>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282" name="Group 2"/>
          <p:cNvGrpSpPr>
            <a:grpSpLocks/>
          </p:cNvGrpSpPr>
          <p:nvPr>
            <p:custDataLst>
              <p:tags r:id="rId1"/>
            </p:custDataLst>
          </p:nvPr>
        </p:nvGrpSpPr>
        <p:grpSpPr bwMode="auto">
          <a:xfrm>
            <a:off x="549275" y="990600"/>
            <a:ext cx="8043863" cy="180975"/>
            <a:chOff x="295" y="1311"/>
            <a:chExt cx="5177" cy="114"/>
          </a:xfrm>
        </p:grpSpPr>
        <p:sp>
          <p:nvSpPr>
            <p:cNvPr id="97313" name="Rectangle 3"/>
            <p:cNvSpPr>
              <a:spLocks noChangeArrowheads="1"/>
            </p:cNvSpPr>
            <p:nvPr>
              <p:custDataLst>
                <p:tags r:id="rId19"/>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97314" name="Rectangle 4"/>
            <p:cNvSpPr>
              <a:spLocks noChangeArrowheads="1"/>
            </p:cNvSpPr>
            <p:nvPr>
              <p:custDataLst>
                <p:tags r:id="rId20"/>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97283" name="Text Box 5"/>
          <p:cNvSpPr txBox="1">
            <a:spLocks noChangeArrowheads="1"/>
          </p:cNvSpPr>
          <p:nvPr>
            <p:custDataLst>
              <p:tags r:id="rId2"/>
            </p:custDataLst>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latin typeface="Calibri" pitchFamily="34" charset="0"/>
              </a:rPr>
              <a:t>C4  </a:t>
            </a:r>
            <a:r>
              <a:rPr lang="en-US" sz="4000" b="1">
                <a:latin typeface="Courier New" pitchFamily="49" charset="0"/>
                <a:cs typeface="Courier New" pitchFamily="49" charset="0"/>
              </a:rPr>
              <a:t>Board</a:t>
            </a:r>
            <a:r>
              <a:rPr lang="en-US" sz="4000">
                <a:latin typeface="Courier New" pitchFamily="49" charset="0"/>
                <a:cs typeface="Courier New" pitchFamily="49" charset="0"/>
              </a:rPr>
              <a:t> </a:t>
            </a:r>
            <a:r>
              <a:rPr lang="en-US" sz="4000">
                <a:latin typeface="Calibri" pitchFamily="34" charset="0"/>
              </a:rPr>
              <a:t>class:     </a:t>
            </a:r>
            <a:r>
              <a:rPr lang="en-US" sz="3600">
                <a:latin typeface="Calibri" pitchFamily="34" charset="0"/>
              </a:rPr>
              <a:t>hw10pr2</a:t>
            </a:r>
            <a:endParaRPr lang="en-US" sz="4000" b="1">
              <a:solidFill>
                <a:schemeClr val="accent2"/>
              </a:solidFill>
              <a:latin typeface="Calibri" pitchFamily="34" charset="0"/>
            </a:endParaRPr>
          </a:p>
        </p:txBody>
      </p:sp>
      <p:sp>
        <p:nvSpPr>
          <p:cNvPr id="97284" name="Text Box 57"/>
          <p:cNvSpPr txBox="1">
            <a:spLocks noChangeArrowheads="1"/>
          </p:cNvSpPr>
          <p:nvPr>
            <p:custDataLst>
              <p:tags r:id="rId3"/>
            </p:custDataLst>
          </p:nvPr>
        </p:nvSpPr>
        <p:spPr bwMode="auto">
          <a:xfrm>
            <a:off x="2990850" y="1600200"/>
            <a:ext cx="5543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__init__( self, width, height )</a:t>
            </a:r>
            <a:endParaRPr lang="en-US" sz="2000">
              <a:solidFill>
                <a:schemeClr val="accent2"/>
              </a:solidFill>
            </a:endParaRPr>
          </a:p>
        </p:txBody>
      </p:sp>
      <p:sp>
        <p:nvSpPr>
          <p:cNvPr id="97285" name="Text Box 58"/>
          <p:cNvSpPr txBox="1">
            <a:spLocks noChangeArrowheads="1"/>
          </p:cNvSpPr>
          <p:nvPr>
            <p:custDataLst>
              <p:tags r:id="rId4"/>
            </p:custDataLst>
          </p:nvPr>
        </p:nvSpPr>
        <p:spPr bwMode="auto">
          <a:xfrm>
            <a:off x="2990850" y="2071688"/>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allowsMove( self, col )</a:t>
            </a:r>
            <a:endParaRPr lang="en-US" sz="2000">
              <a:solidFill>
                <a:schemeClr val="accent2"/>
              </a:solidFill>
            </a:endParaRPr>
          </a:p>
        </p:txBody>
      </p:sp>
      <p:sp>
        <p:nvSpPr>
          <p:cNvPr id="97286" name="Text Box 59"/>
          <p:cNvSpPr txBox="1">
            <a:spLocks noChangeArrowheads="1"/>
          </p:cNvSpPr>
          <p:nvPr>
            <p:custDataLst>
              <p:tags r:id="rId5"/>
            </p:custDataLst>
          </p:nvPr>
        </p:nvSpPr>
        <p:spPr bwMode="auto">
          <a:xfrm>
            <a:off x="2990850" y="3489325"/>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__repr__( self )</a:t>
            </a:r>
            <a:endParaRPr lang="en-US" sz="2000">
              <a:solidFill>
                <a:schemeClr val="accent2"/>
              </a:solidFill>
            </a:endParaRPr>
          </a:p>
        </p:txBody>
      </p:sp>
      <p:sp>
        <p:nvSpPr>
          <p:cNvPr id="97287" name="Text Box 60"/>
          <p:cNvSpPr txBox="1">
            <a:spLocks noChangeArrowheads="1"/>
          </p:cNvSpPr>
          <p:nvPr>
            <p:custDataLst>
              <p:tags r:id="rId6"/>
            </p:custDataLst>
          </p:nvPr>
        </p:nvSpPr>
        <p:spPr bwMode="auto">
          <a:xfrm>
            <a:off x="2990850" y="2544763"/>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addMove( self, col, ox )</a:t>
            </a:r>
            <a:endParaRPr lang="en-US" sz="2000">
              <a:solidFill>
                <a:schemeClr val="accent2"/>
              </a:solidFill>
            </a:endParaRPr>
          </a:p>
        </p:txBody>
      </p:sp>
      <p:sp>
        <p:nvSpPr>
          <p:cNvPr id="97288" name="Text Box 61"/>
          <p:cNvSpPr txBox="1">
            <a:spLocks noChangeArrowheads="1"/>
          </p:cNvSpPr>
          <p:nvPr>
            <p:custDataLst>
              <p:tags r:id="rId7"/>
            </p:custDataLst>
          </p:nvPr>
        </p:nvSpPr>
        <p:spPr bwMode="auto">
          <a:xfrm>
            <a:off x="2990850" y="3960813"/>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isFull( self )</a:t>
            </a:r>
            <a:endParaRPr lang="en-US" sz="2000">
              <a:solidFill>
                <a:schemeClr val="accent2"/>
              </a:solidFill>
            </a:endParaRPr>
          </a:p>
        </p:txBody>
      </p:sp>
      <p:sp>
        <p:nvSpPr>
          <p:cNvPr id="97289" name="Text Box 62"/>
          <p:cNvSpPr txBox="1">
            <a:spLocks noChangeArrowheads="1"/>
          </p:cNvSpPr>
          <p:nvPr>
            <p:custDataLst>
              <p:tags r:id="rId8"/>
            </p:custDataLst>
          </p:nvPr>
        </p:nvSpPr>
        <p:spPr bwMode="auto">
          <a:xfrm>
            <a:off x="2990850" y="4433888"/>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winsFor( self, ox )</a:t>
            </a:r>
            <a:endParaRPr lang="en-US" sz="2000">
              <a:solidFill>
                <a:schemeClr val="accent2"/>
              </a:solidFill>
            </a:endParaRPr>
          </a:p>
        </p:txBody>
      </p:sp>
      <p:sp>
        <p:nvSpPr>
          <p:cNvPr id="97290" name="Text Box 63"/>
          <p:cNvSpPr txBox="1">
            <a:spLocks noChangeArrowheads="1"/>
          </p:cNvSpPr>
          <p:nvPr>
            <p:custDataLst>
              <p:tags r:id="rId9"/>
            </p:custDataLst>
          </p:nvPr>
        </p:nvSpPr>
        <p:spPr bwMode="auto">
          <a:xfrm>
            <a:off x="381000" y="1630363"/>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a:t>the </a:t>
            </a:r>
            <a:r>
              <a:rPr lang="ja-JP" altLang="en-US" sz="1600"/>
              <a:t>“</a:t>
            </a:r>
            <a:r>
              <a:rPr lang="en-US" altLang="ja-JP" sz="1600"/>
              <a:t>constructor</a:t>
            </a:r>
            <a:r>
              <a:rPr lang="ja-JP" altLang="en-US" sz="1600"/>
              <a:t>”</a:t>
            </a:r>
            <a:endParaRPr lang="en-US" sz="1600"/>
          </a:p>
        </p:txBody>
      </p:sp>
      <p:sp>
        <p:nvSpPr>
          <p:cNvPr id="97291" name="Text Box 64"/>
          <p:cNvSpPr txBox="1">
            <a:spLocks noChangeArrowheads="1"/>
          </p:cNvSpPr>
          <p:nvPr>
            <p:custDataLst>
              <p:tags r:id="rId10"/>
            </p:custDataLst>
          </p:nvPr>
        </p:nvSpPr>
        <p:spPr bwMode="auto">
          <a:xfrm>
            <a:off x="381000" y="2117725"/>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a:t>checks if allowed</a:t>
            </a:r>
          </a:p>
        </p:txBody>
      </p:sp>
      <p:sp>
        <p:nvSpPr>
          <p:cNvPr id="97292" name="Text Box 65"/>
          <p:cNvSpPr txBox="1">
            <a:spLocks noChangeArrowheads="1"/>
          </p:cNvSpPr>
          <p:nvPr>
            <p:custDataLst>
              <p:tags r:id="rId11"/>
            </p:custDataLst>
          </p:nvPr>
        </p:nvSpPr>
        <p:spPr bwMode="auto">
          <a:xfrm>
            <a:off x="381000" y="2563813"/>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a:t>places a checker</a:t>
            </a:r>
          </a:p>
        </p:txBody>
      </p:sp>
      <p:sp>
        <p:nvSpPr>
          <p:cNvPr id="97293" name="Text Box 66"/>
          <p:cNvSpPr txBox="1">
            <a:spLocks noChangeArrowheads="1"/>
          </p:cNvSpPr>
          <p:nvPr>
            <p:custDataLst>
              <p:tags r:id="rId12"/>
            </p:custDataLst>
          </p:nvPr>
        </p:nvSpPr>
        <p:spPr bwMode="auto">
          <a:xfrm>
            <a:off x="381000" y="3559175"/>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a:t>outputs a string</a:t>
            </a:r>
          </a:p>
        </p:txBody>
      </p:sp>
      <p:sp>
        <p:nvSpPr>
          <p:cNvPr id="97294" name="Text Box 67"/>
          <p:cNvSpPr txBox="1">
            <a:spLocks noChangeArrowheads="1"/>
          </p:cNvSpPr>
          <p:nvPr>
            <p:custDataLst>
              <p:tags r:id="rId13"/>
            </p:custDataLst>
          </p:nvPr>
        </p:nvSpPr>
        <p:spPr bwMode="auto">
          <a:xfrm>
            <a:off x="381000" y="4030663"/>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a:t>checks if any space is left</a:t>
            </a:r>
          </a:p>
        </p:txBody>
      </p:sp>
      <p:sp>
        <p:nvSpPr>
          <p:cNvPr id="97295" name="Text Box 68"/>
          <p:cNvSpPr txBox="1">
            <a:spLocks noChangeArrowheads="1"/>
          </p:cNvSpPr>
          <p:nvPr>
            <p:custDataLst>
              <p:tags r:id="rId14"/>
            </p:custDataLst>
          </p:nvPr>
        </p:nvSpPr>
        <p:spPr bwMode="auto">
          <a:xfrm>
            <a:off x="279400" y="4516438"/>
            <a:ext cx="23876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lnSpc>
                <a:spcPct val="80000"/>
              </a:lnSpc>
              <a:spcBef>
                <a:spcPct val="50000"/>
              </a:spcBef>
            </a:pPr>
            <a:r>
              <a:rPr lang="en-US" sz="1600"/>
              <a:t>checks if a player has won</a:t>
            </a:r>
          </a:p>
        </p:txBody>
      </p:sp>
      <p:sp>
        <p:nvSpPr>
          <p:cNvPr id="97296" name="Text Box 69"/>
          <p:cNvSpPr txBox="1">
            <a:spLocks noChangeArrowheads="1"/>
          </p:cNvSpPr>
          <p:nvPr>
            <p:custDataLst>
              <p:tags r:id="rId15"/>
            </p:custDataLst>
          </p:nvPr>
        </p:nvSpPr>
        <p:spPr bwMode="auto">
          <a:xfrm>
            <a:off x="2990850" y="4906963"/>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hostGame( self )</a:t>
            </a:r>
            <a:endParaRPr lang="en-US" sz="2000">
              <a:solidFill>
                <a:schemeClr val="accent2"/>
              </a:solidFill>
            </a:endParaRPr>
          </a:p>
        </p:txBody>
      </p:sp>
      <p:sp>
        <p:nvSpPr>
          <p:cNvPr id="97297" name="Text Box 70"/>
          <p:cNvSpPr txBox="1">
            <a:spLocks noChangeArrowheads="1"/>
          </p:cNvSpPr>
          <p:nvPr>
            <p:custDataLst>
              <p:tags r:id="rId16"/>
            </p:custDataLst>
          </p:nvPr>
        </p:nvSpPr>
        <p:spPr bwMode="auto">
          <a:xfrm>
            <a:off x="152400" y="4976813"/>
            <a:ext cx="25146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lnSpc>
                <a:spcPct val="80000"/>
              </a:lnSpc>
              <a:spcBef>
                <a:spcPct val="50000"/>
              </a:spcBef>
            </a:pPr>
            <a:r>
              <a:rPr lang="en-US" sz="1600"/>
              <a:t>the game...</a:t>
            </a:r>
          </a:p>
        </p:txBody>
      </p:sp>
      <p:sp>
        <p:nvSpPr>
          <p:cNvPr id="97298" name="Text Box 71"/>
          <p:cNvSpPr txBox="1">
            <a:spLocks noChangeArrowheads="1"/>
          </p:cNvSpPr>
          <p:nvPr>
            <p:custDataLst>
              <p:tags r:id="rId17"/>
            </p:custDataLst>
          </p:nvPr>
        </p:nvSpPr>
        <p:spPr bwMode="auto">
          <a:xfrm>
            <a:off x="2990850" y="3016250"/>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delMove( self, col )</a:t>
            </a:r>
            <a:endParaRPr lang="en-US" sz="2000">
              <a:solidFill>
                <a:schemeClr val="accent2"/>
              </a:solidFill>
            </a:endParaRPr>
          </a:p>
        </p:txBody>
      </p:sp>
      <p:sp>
        <p:nvSpPr>
          <p:cNvPr id="97299" name="Text Box 72"/>
          <p:cNvSpPr txBox="1">
            <a:spLocks noChangeArrowheads="1"/>
          </p:cNvSpPr>
          <p:nvPr>
            <p:custDataLst>
              <p:tags r:id="rId18"/>
            </p:custDataLst>
          </p:nvPr>
        </p:nvSpPr>
        <p:spPr bwMode="auto">
          <a:xfrm>
            <a:off x="381000" y="3028950"/>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a:t>removes a checker</a:t>
            </a:r>
          </a:p>
        </p:txBody>
      </p:sp>
      <p:sp>
        <p:nvSpPr>
          <p:cNvPr id="97300" name="Text Box 88"/>
          <p:cNvSpPr txBox="1">
            <a:spLocks noChangeArrowheads="1"/>
          </p:cNvSpPr>
          <p:nvPr/>
        </p:nvSpPr>
        <p:spPr bwMode="auto">
          <a:xfrm>
            <a:off x="331788" y="6107113"/>
            <a:ext cx="8461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Calibri" pitchFamily="34" charset="0"/>
              </a:rPr>
              <a:t>Which are similar to others?      Which requires the most thought?</a:t>
            </a:r>
          </a:p>
        </p:txBody>
      </p:sp>
      <p:sp>
        <p:nvSpPr>
          <p:cNvPr id="97301" name="Freeform 22"/>
          <p:cNvSpPr>
            <a:spLocks noChangeArrowheads="1"/>
          </p:cNvSpPr>
          <p:nvPr/>
        </p:nvSpPr>
        <p:spPr bwMode="auto">
          <a:xfrm>
            <a:off x="990600" y="1676400"/>
            <a:ext cx="341313" cy="227013"/>
          </a:xfrm>
          <a:custGeom>
            <a:avLst/>
            <a:gdLst>
              <a:gd name="T0" fmla="*/ 0 w 341587"/>
              <a:gd name="T1" fmla="*/ 136244 h 227725"/>
              <a:gd name="T2" fmla="*/ 60870 w 341587"/>
              <a:gd name="T3" fmla="*/ 221396 h 227725"/>
              <a:gd name="T4" fmla="*/ 339129 w 341587"/>
              <a:gd name="T5" fmla="*/ 0 h 227725"/>
              <a:gd name="T6" fmla="*/ 0 60000 65536"/>
              <a:gd name="T7" fmla="*/ 0 60000 65536"/>
              <a:gd name="T8" fmla="*/ 0 60000 65536"/>
              <a:gd name="T9" fmla="*/ 0 w 341587"/>
              <a:gd name="T10" fmla="*/ 0 h 227725"/>
              <a:gd name="T11" fmla="*/ 341587 w 341587"/>
              <a:gd name="T12" fmla="*/ 227725 h 227725"/>
            </a:gdLst>
            <a:ahLst/>
            <a:cxnLst>
              <a:cxn ang="T6">
                <a:pos x="T0" y="T1"/>
              </a:cxn>
              <a:cxn ang="T7">
                <a:pos x="T2" y="T3"/>
              </a:cxn>
              <a:cxn ang="T8">
                <a:pos x="T4" y="T5"/>
              </a:cxn>
            </a:cxnLst>
            <a:rect l="T9" t="T10" r="T11" b="T12"/>
            <a:pathLst>
              <a:path w="341587" h="227725">
                <a:moveTo>
                  <a:pt x="0" y="140138"/>
                </a:moveTo>
                <a:lnTo>
                  <a:pt x="61311" y="227725"/>
                </a:lnTo>
                <a:lnTo>
                  <a:pt x="341587" y="0"/>
                </a:lnTo>
              </a:path>
            </a:pathLst>
          </a:custGeom>
          <a:noFill/>
          <a:ln w="412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302" name="Freeform 23"/>
          <p:cNvSpPr>
            <a:spLocks noChangeArrowheads="1"/>
          </p:cNvSpPr>
          <p:nvPr/>
        </p:nvSpPr>
        <p:spPr bwMode="auto">
          <a:xfrm>
            <a:off x="990600" y="2135188"/>
            <a:ext cx="341313" cy="227012"/>
          </a:xfrm>
          <a:custGeom>
            <a:avLst/>
            <a:gdLst>
              <a:gd name="T0" fmla="*/ 0 w 341587"/>
              <a:gd name="T1" fmla="*/ 136238 h 227725"/>
              <a:gd name="T2" fmla="*/ 60870 w 341587"/>
              <a:gd name="T3" fmla="*/ 221387 h 227725"/>
              <a:gd name="T4" fmla="*/ 339129 w 341587"/>
              <a:gd name="T5" fmla="*/ 0 h 227725"/>
              <a:gd name="T6" fmla="*/ 0 60000 65536"/>
              <a:gd name="T7" fmla="*/ 0 60000 65536"/>
              <a:gd name="T8" fmla="*/ 0 60000 65536"/>
              <a:gd name="T9" fmla="*/ 0 w 341587"/>
              <a:gd name="T10" fmla="*/ 0 h 227725"/>
              <a:gd name="T11" fmla="*/ 341587 w 341587"/>
              <a:gd name="T12" fmla="*/ 227725 h 227725"/>
            </a:gdLst>
            <a:ahLst/>
            <a:cxnLst>
              <a:cxn ang="T6">
                <a:pos x="T0" y="T1"/>
              </a:cxn>
              <a:cxn ang="T7">
                <a:pos x="T2" y="T3"/>
              </a:cxn>
              <a:cxn ang="T8">
                <a:pos x="T4" y="T5"/>
              </a:cxn>
            </a:cxnLst>
            <a:rect l="T9" t="T10" r="T11" b="T12"/>
            <a:pathLst>
              <a:path w="341587" h="227725">
                <a:moveTo>
                  <a:pt x="0" y="140138"/>
                </a:moveTo>
                <a:lnTo>
                  <a:pt x="61311" y="227725"/>
                </a:lnTo>
                <a:lnTo>
                  <a:pt x="341587" y="0"/>
                </a:lnTo>
              </a:path>
            </a:pathLst>
          </a:custGeom>
          <a:noFill/>
          <a:ln w="412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303" name="Freeform 24"/>
          <p:cNvSpPr>
            <a:spLocks noChangeArrowheads="1"/>
          </p:cNvSpPr>
          <p:nvPr/>
        </p:nvSpPr>
        <p:spPr bwMode="auto">
          <a:xfrm>
            <a:off x="990600" y="2592388"/>
            <a:ext cx="341313" cy="227012"/>
          </a:xfrm>
          <a:custGeom>
            <a:avLst/>
            <a:gdLst>
              <a:gd name="T0" fmla="*/ 0 w 341587"/>
              <a:gd name="T1" fmla="*/ 136238 h 227725"/>
              <a:gd name="T2" fmla="*/ 60870 w 341587"/>
              <a:gd name="T3" fmla="*/ 221387 h 227725"/>
              <a:gd name="T4" fmla="*/ 339129 w 341587"/>
              <a:gd name="T5" fmla="*/ 0 h 227725"/>
              <a:gd name="T6" fmla="*/ 0 60000 65536"/>
              <a:gd name="T7" fmla="*/ 0 60000 65536"/>
              <a:gd name="T8" fmla="*/ 0 60000 65536"/>
              <a:gd name="T9" fmla="*/ 0 w 341587"/>
              <a:gd name="T10" fmla="*/ 0 h 227725"/>
              <a:gd name="T11" fmla="*/ 341587 w 341587"/>
              <a:gd name="T12" fmla="*/ 227725 h 227725"/>
            </a:gdLst>
            <a:ahLst/>
            <a:cxnLst>
              <a:cxn ang="T6">
                <a:pos x="T0" y="T1"/>
              </a:cxn>
              <a:cxn ang="T7">
                <a:pos x="T2" y="T3"/>
              </a:cxn>
              <a:cxn ang="T8">
                <a:pos x="T4" y="T5"/>
              </a:cxn>
            </a:cxnLst>
            <a:rect l="T9" t="T10" r="T11" b="T12"/>
            <a:pathLst>
              <a:path w="341587" h="227725">
                <a:moveTo>
                  <a:pt x="0" y="140138"/>
                </a:moveTo>
                <a:lnTo>
                  <a:pt x="61311" y="227725"/>
                </a:lnTo>
                <a:lnTo>
                  <a:pt x="341587" y="0"/>
                </a:lnTo>
              </a:path>
            </a:pathLst>
          </a:custGeom>
          <a:noFill/>
          <a:ln w="412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304" name="Freeform 25"/>
          <p:cNvSpPr>
            <a:spLocks noChangeArrowheads="1"/>
          </p:cNvSpPr>
          <p:nvPr/>
        </p:nvSpPr>
        <p:spPr bwMode="auto">
          <a:xfrm>
            <a:off x="990600" y="3505200"/>
            <a:ext cx="341313" cy="227013"/>
          </a:xfrm>
          <a:custGeom>
            <a:avLst/>
            <a:gdLst>
              <a:gd name="T0" fmla="*/ 0 w 341587"/>
              <a:gd name="T1" fmla="*/ 136244 h 227725"/>
              <a:gd name="T2" fmla="*/ 60870 w 341587"/>
              <a:gd name="T3" fmla="*/ 221396 h 227725"/>
              <a:gd name="T4" fmla="*/ 339129 w 341587"/>
              <a:gd name="T5" fmla="*/ 0 h 227725"/>
              <a:gd name="T6" fmla="*/ 0 60000 65536"/>
              <a:gd name="T7" fmla="*/ 0 60000 65536"/>
              <a:gd name="T8" fmla="*/ 0 60000 65536"/>
              <a:gd name="T9" fmla="*/ 0 w 341587"/>
              <a:gd name="T10" fmla="*/ 0 h 227725"/>
              <a:gd name="T11" fmla="*/ 341587 w 341587"/>
              <a:gd name="T12" fmla="*/ 227725 h 227725"/>
            </a:gdLst>
            <a:ahLst/>
            <a:cxnLst>
              <a:cxn ang="T6">
                <a:pos x="T0" y="T1"/>
              </a:cxn>
              <a:cxn ang="T7">
                <a:pos x="T2" y="T3"/>
              </a:cxn>
              <a:cxn ang="T8">
                <a:pos x="T4" y="T5"/>
              </a:cxn>
            </a:cxnLst>
            <a:rect l="T9" t="T10" r="T11" b="T12"/>
            <a:pathLst>
              <a:path w="341587" h="227725">
                <a:moveTo>
                  <a:pt x="0" y="140138"/>
                </a:moveTo>
                <a:lnTo>
                  <a:pt x="61311" y="227725"/>
                </a:lnTo>
                <a:lnTo>
                  <a:pt x="341587" y="0"/>
                </a:lnTo>
              </a:path>
            </a:pathLst>
          </a:custGeom>
          <a:noFill/>
          <a:ln w="412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305" name="Right Arrow 26"/>
          <p:cNvSpPr>
            <a:spLocks noChangeArrowheads="1"/>
          </p:cNvSpPr>
          <p:nvPr/>
        </p:nvSpPr>
        <p:spPr bwMode="auto">
          <a:xfrm flipH="1">
            <a:off x="6265863" y="3162300"/>
            <a:ext cx="939800" cy="174625"/>
          </a:xfrm>
          <a:prstGeom prst="rightArrow">
            <a:avLst>
              <a:gd name="adj1" fmla="val 28250"/>
              <a:gd name="adj2" fmla="val 93783"/>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306" name="Right Arrow 27"/>
          <p:cNvSpPr>
            <a:spLocks noChangeArrowheads="1"/>
          </p:cNvSpPr>
          <p:nvPr/>
        </p:nvSpPr>
        <p:spPr bwMode="auto">
          <a:xfrm flipH="1">
            <a:off x="6265863" y="4106863"/>
            <a:ext cx="939800" cy="174625"/>
          </a:xfrm>
          <a:prstGeom prst="rightArrow">
            <a:avLst>
              <a:gd name="adj1" fmla="val 28250"/>
              <a:gd name="adj2" fmla="val 93783"/>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307" name="Right Arrow 28"/>
          <p:cNvSpPr>
            <a:spLocks noChangeArrowheads="1"/>
          </p:cNvSpPr>
          <p:nvPr/>
        </p:nvSpPr>
        <p:spPr bwMode="auto">
          <a:xfrm flipH="1">
            <a:off x="6265863" y="4572000"/>
            <a:ext cx="939800" cy="174625"/>
          </a:xfrm>
          <a:prstGeom prst="rightArrow">
            <a:avLst>
              <a:gd name="adj1" fmla="val 28250"/>
              <a:gd name="adj2" fmla="val 93783"/>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308" name="Right Arrow 29"/>
          <p:cNvSpPr>
            <a:spLocks noChangeArrowheads="1"/>
          </p:cNvSpPr>
          <p:nvPr/>
        </p:nvSpPr>
        <p:spPr bwMode="auto">
          <a:xfrm flipH="1">
            <a:off x="6265863" y="5048250"/>
            <a:ext cx="939800" cy="174625"/>
          </a:xfrm>
          <a:prstGeom prst="rightArrow">
            <a:avLst>
              <a:gd name="adj1" fmla="val 28250"/>
              <a:gd name="adj2" fmla="val 93783"/>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309" name="Rectangle 30"/>
          <p:cNvSpPr>
            <a:spLocks noChangeArrowheads="1"/>
          </p:cNvSpPr>
          <p:nvPr/>
        </p:nvSpPr>
        <p:spPr bwMode="auto">
          <a:xfrm>
            <a:off x="6916738" y="3251200"/>
            <a:ext cx="793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8000"/>
                </a:solidFill>
                <a:latin typeface="Calibri" pitchFamily="34" charset="0"/>
              </a:rPr>
              <a:t>to write...</a:t>
            </a:r>
            <a:endParaRPr lang="en-US" sz="1200">
              <a:solidFill>
                <a:srgbClr val="008000"/>
              </a:solidFill>
            </a:endParaRPr>
          </a:p>
        </p:txBody>
      </p:sp>
      <p:sp>
        <p:nvSpPr>
          <p:cNvPr id="97310" name="Rectangle 31"/>
          <p:cNvSpPr>
            <a:spLocks noChangeArrowheads="1"/>
          </p:cNvSpPr>
          <p:nvPr/>
        </p:nvSpPr>
        <p:spPr bwMode="auto">
          <a:xfrm>
            <a:off x="6916738" y="4173538"/>
            <a:ext cx="793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8000"/>
                </a:solidFill>
                <a:latin typeface="Calibri" pitchFamily="34" charset="0"/>
              </a:rPr>
              <a:t>to write...</a:t>
            </a:r>
            <a:endParaRPr lang="en-US" sz="1200">
              <a:solidFill>
                <a:srgbClr val="008000"/>
              </a:solidFill>
            </a:endParaRPr>
          </a:p>
        </p:txBody>
      </p:sp>
      <p:sp>
        <p:nvSpPr>
          <p:cNvPr id="97311" name="Rectangle 32"/>
          <p:cNvSpPr>
            <a:spLocks noChangeArrowheads="1"/>
          </p:cNvSpPr>
          <p:nvPr/>
        </p:nvSpPr>
        <p:spPr bwMode="auto">
          <a:xfrm>
            <a:off x="6916738" y="4640263"/>
            <a:ext cx="7937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8000"/>
                </a:solidFill>
                <a:latin typeface="Calibri" pitchFamily="34" charset="0"/>
              </a:rPr>
              <a:t>to write...</a:t>
            </a:r>
            <a:endParaRPr lang="en-US" sz="1200">
              <a:solidFill>
                <a:srgbClr val="008000"/>
              </a:solidFill>
            </a:endParaRPr>
          </a:p>
        </p:txBody>
      </p:sp>
      <p:sp>
        <p:nvSpPr>
          <p:cNvPr id="97312" name="Rectangle 33"/>
          <p:cNvSpPr>
            <a:spLocks noChangeArrowheads="1"/>
          </p:cNvSpPr>
          <p:nvPr/>
        </p:nvSpPr>
        <p:spPr bwMode="auto">
          <a:xfrm>
            <a:off x="6916738" y="5114925"/>
            <a:ext cx="7937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8000"/>
                </a:solidFill>
                <a:latin typeface="Calibri" pitchFamily="34" charset="0"/>
              </a:rPr>
              <a:t>to write...</a:t>
            </a:r>
            <a:endParaRPr lang="en-US" sz="1200">
              <a:solidFill>
                <a:srgbClr val="008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5963355" y="4572000"/>
            <a:ext cx="3022998" cy="146066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pitchFamily="1" charset="0"/>
              <a:ea typeface="MS PGothic" pitchFamily="34" charset="-128"/>
              <a:cs typeface="+mn-cs"/>
            </a:endParaRPr>
          </a:p>
        </p:txBody>
      </p:sp>
      <p:sp>
        <p:nvSpPr>
          <p:cNvPr id="34" name="Text Box 4"/>
          <p:cNvSpPr txBox="1">
            <a:spLocks noChangeArrowheads="1"/>
          </p:cNvSpPr>
          <p:nvPr>
            <p:custDataLst>
              <p:tags r:id="rId1"/>
            </p:custDataLst>
          </p:nvPr>
        </p:nvSpPr>
        <p:spPr bwMode="auto">
          <a:xfrm>
            <a:off x="5570871" y="105611"/>
            <a:ext cx="3441033" cy="830997"/>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Let's </a:t>
            </a:r>
            <a:r>
              <a:rPr kumimoji="0" lang="en-US" sz="2400" b="0" i="0" u="sng"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understand</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 this </a:t>
            </a:r>
            <a:r>
              <a:rPr kumimoji="0" lang="en-US" sz="2400" b="1" i="0" u="none" strike="noStrike" kern="1200" cap="none" spc="0" normalizeH="0" baseline="0" noProof="0" dirty="0" err="1" smtClean="0">
                <a:ln>
                  <a:noFill/>
                </a:ln>
                <a:solidFill>
                  <a:srgbClr val="000000"/>
                </a:solidFill>
                <a:effectLst/>
                <a:uLnTx/>
                <a:uFillTx/>
                <a:latin typeface="Cambria" panose="02040503050406030204" pitchFamily="18" charset="0"/>
                <a:ea typeface="MS PGothic" pitchFamily="34" charset="-128"/>
                <a:cs typeface="+mn-cs"/>
              </a:rPr>
              <a:t>allowsMove</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 method …</a:t>
            </a:r>
            <a:endParaRPr kumimoji="0" lang="en-US" sz="2400" b="1" i="0" u="none" strike="noStrike" kern="1200" cap="none" spc="0" normalizeH="0" baseline="0" noProof="0" dirty="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endParaRPr>
          </a:p>
        </p:txBody>
      </p:sp>
      <p:sp>
        <p:nvSpPr>
          <p:cNvPr id="35" name="Text Box 4"/>
          <p:cNvSpPr txBox="1">
            <a:spLocks noChangeArrowheads="1"/>
          </p:cNvSpPr>
          <p:nvPr>
            <p:custDataLst>
              <p:tags r:id="rId2"/>
            </p:custDataLst>
          </p:nvPr>
        </p:nvSpPr>
        <p:spPr bwMode="auto">
          <a:xfrm>
            <a:off x="685800" y="6290846"/>
            <a:ext cx="4059740" cy="338554"/>
          </a:xfrm>
          <a:prstGeom prst="rect">
            <a:avLst/>
          </a:prstGeom>
          <a:solidFill>
            <a:srgbClr val="CCECFF"/>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If it's </a:t>
            </a:r>
            <a:r>
              <a:rPr kumimoji="0" lang="en-US" sz="1600" b="0" i="1"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in-bounds</a:t>
            </a:r>
            <a:r>
              <a:rPr kumimoji="0" lang="en-US" sz="16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 </a:t>
            </a:r>
            <a:r>
              <a:rPr kumimoji="0" lang="en-US" sz="1600" b="0" i="1"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and not full</a:t>
            </a:r>
            <a:r>
              <a:rPr kumimoji="0" lang="en-US" sz="16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 return </a:t>
            </a:r>
            <a:r>
              <a:rPr kumimoji="0" lang="en-US" sz="1600" b="1"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True</a:t>
            </a:r>
            <a:r>
              <a:rPr kumimoji="0" lang="en-US" sz="16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a:t>
            </a:r>
          </a:p>
        </p:txBody>
      </p:sp>
      <p:sp>
        <p:nvSpPr>
          <p:cNvPr id="33" name="Text Box 50"/>
          <p:cNvSpPr txBox="1">
            <a:spLocks noChangeArrowheads="1"/>
          </p:cNvSpPr>
          <p:nvPr>
            <p:custDataLst>
              <p:tags r:id="rId3"/>
            </p:custDataLst>
          </p:nvPr>
        </p:nvSpPr>
        <p:spPr bwMode="auto">
          <a:xfrm>
            <a:off x="5943600" y="2728722"/>
            <a:ext cx="30480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ctr" defTabSz="914400" rtl="0" eaLnBrk="0" fontAlgn="base" latinLnBrk="0" hangingPunct="0">
              <a:lnSpc>
                <a:spcPct val="4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 </a:t>
            </a:r>
            <a:r>
              <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|X|O| </a:t>
            </a: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|O|</a:t>
            </a:r>
            <a:endPar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a:p>
            <a:pPr marL="0" marR="0" lvl="0" indent="0" algn="ctr" defTabSz="914400" rtl="0" eaLnBrk="0" fontAlgn="base" latinLnBrk="0" hangingPunct="0">
              <a:lnSpc>
                <a:spcPct val="4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 </a:t>
            </a:r>
            <a:r>
              <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|X|X| </a:t>
            </a: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|X|</a:t>
            </a:r>
            <a:endPar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a:p>
            <a:pPr marL="0" marR="0" lvl="0" indent="0" algn="ctr" defTabSz="914400" rtl="0" eaLnBrk="0" fontAlgn="base" latinLnBrk="0" hangingPunct="0">
              <a:lnSpc>
                <a:spcPct val="4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 </a:t>
            </a:r>
            <a:r>
              <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|O|O| </a:t>
            </a: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|O|</a:t>
            </a:r>
            <a:endPar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a:p>
            <a:pPr marL="0" marR="0" lvl="0" indent="0" algn="ctr" defTabSz="914400" rtl="0" eaLnBrk="0" fontAlgn="base" latinLnBrk="0" hangingPunct="0">
              <a:lnSpc>
                <a:spcPct val="4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 </a:t>
            </a:r>
            <a:r>
              <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|O|X</a:t>
            </a: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 </a:t>
            </a:r>
            <a:r>
              <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|O|</a:t>
            </a:r>
            <a:endPar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a:p>
            <a:pPr marL="0" marR="0" lvl="0" indent="0" algn="ctr" defTabSz="914400" rtl="0" eaLnBrk="0" fontAlgn="base" latinLnBrk="0" hangingPunct="0">
              <a:lnSpc>
                <a:spcPct val="4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X|X|X| |O|X|</a:t>
            </a:r>
            <a:endPar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a:p>
            <a:pPr marL="0" marR="0" lvl="0" indent="0" algn="ctr" defTabSz="914400" rtl="0" eaLnBrk="0" fontAlgn="base" latinLnBrk="0" hangingPunct="0">
              <a:lnSpc>
                <a:spcPct val="4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a:t>
            </a:r>
            <a:r>
              <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X|O|O|O|X|X|O</a:t>
            </a: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a:t>
            </a:r>
          </a:p>
          <a:p>
            <a:pPr marL="0" marR="0" lvl="0" indent="0" algn="ctr" defTabSz="914400" rtl="0" eaLnBrk="0" fontAlgn="base" latinLnBrk="0" hangingPunct="0">
              <a:lnSpc>
                <a:spcPct val="4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a:t>
            </a:r>
          </a:p>
          <a:p>
            <a:pPr marL="0" marR="0" lvl="0" indent="0" algn="ctr" defTabSz="914400" rtl="0" eaLnBrk="0" fontAlgn="base" latinLnBrk="0" hangingPunct="0">
              <a:lnSpc>
                <a:spcPct val="4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0 1 2 3 4 5 6</a:t>
            </a:r>
          </a:p>
        </p:txBody>
      </p:sp>
      <p:sp>
        <p:nvSpPr>
          <p:cNvPr id="46" name="Rectangle 45"/>
          <p:cNvSpPr/>
          <p:nvPr/>
        </p:nvSpPr>
        <p:spPr>
          <a:xfrm>
            <a:off x="7567613" y="2436622"/>
            <a:ext cx="280987" cy="32385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FFFFFF">
                    <a:lumMod val="65000"/>
                  </a:srgbClr>
                </a:solidFill>
                <a:effectLst/>
                <a:uLnTx/>
                <a:uFillTx/>
                <a:latin typeface="Calibri"/>
                <a:ea typeface="ＭＳ Ｐゴシック" charset="0"/>
                <a:cs typeface="Calibri"/>
              </a:rPr>
              <a:t>4</a:t>
            </a:r>
          </a:p>
        </p:txBody>
      </p:sp>
      <p:sp>
        <p:nvSpPr>
          <p:cNvPr id="47" name="Rectangle 46"/>
          <p:cNvSpPr/>
          <p:nvPr/>
        </p:nvSpPr>
        <p:spPr>
          <a:xfrm>
            <a:off x="7848600" y="2436622"/>
            <a:ext cx="280988" cy="32385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FFFFFF">
                    <a:lumMod val="65000"/>
                  </a:srgbClr>
                </a:solidFill>
                <a:effectLst/>
                <a:uLnTx/>
                <a:uFillTx/>
                <a:latin typeface="Calibri"/>
                <a:ea typeface="ＭＳ Ｐゴシック" charset="0"/>
                <a:cs typeface="Calibri"/>
              </a:rPr>
              <a:t>5</a:t>
            </a:r>
          </a:p>
        </p:txBody>
      </p:sp>
      <p:sp>
        <p:nvSpPr>
          <p:cNvPr id="48" name="Rectangle 47"/>
          <p:cNvSpPr/>
          <p:nvPr/>
        </p:nvSpPr>
        <p:spPr>
          <a:xfrm>
            <a:off x="8118475" y="2436622"/>
            <a:ext cx="282575" cy="32385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FFFFFF">
                    <a:lumMod val="65000"/>
                  </a:srgbClr>
                </a:solidFill>
                <a:effectLst/>
                <a:uLnTx/>
                <a:uFillTx/>
                <a:latin typeface="Calibri"/>
                <a:ea typeface="ＭＳ Ｐゴシック" charset="0"/>
                <a:cs typeface="Calibri"/>
              </a:rPr>
              <a:t>6</a:t>
            </a:r>
          </a:p>
        </p:txBody>
      </p:sp>
      <p:cxnSp>
        <p:nvCxnSpPr>
          <p:cNvPr id="49" name="Straight Connector 40"/>
          <p:cNvCxnSpPr>
            <a:cxnSpLocks noChangeShapeType="1"/>
          </p:cNvCxnSpPr>
          <p:nvPr/>
        </p:nvCxnSpPr>
        <p:spPr bwMode="auto">
          <a:xfrm>
            <a:off x="6497638" y="2914459"/>
            <a:ext cx="1928812"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50" name="Straight Connector 41"/>
          <p:cNvCxnSpPr>
            <a:cxnSpLocks noChangeShapeType="1"/>
          </p:cNvCxnSpPr>
          <p:nvPr/>
        </p:nvCxnSpPr>
        <p:spPr bwMode="auto">
          <a:xfrm>
            <a:off x="6521450" y="3146234"/>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51" name="Straight Connector 42"/>
          <p:cNvCxnSpPr>
            <a:cxnSpLocks noChangeShapeType="1"/>
          </p:cNvCxnSpPr>
          <p:nvPr/>
        </p:nvCxnSpPr>
        <p:spPr bwMode="auto">
          <a:xfrm>
            <a:off x="6521450" y="3398647"/>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52" name="Straight Connector 43"/>
          <p:cNvCxnSpPr>
            <a:cxnSpLocks noChangeShapeType="1"/>
          </p:cNvCxnSpPr>
          <p:nvPr/>
        </p:nvCxnSpPr>
        <p:spPr bwMode="auto">
          <a:xfrm>
            <a:off x="6521450" y="3639947"/>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53" name="Straight Connector 44"/>
          <p:cNvCxnSpPr>
            <a:cxnSpLocks noChangeShapeType="1"/>
          </p:cNvCxnSpPr>
          <p:nvPr/>
        </p:nvCxnSpPr>
        <p:spPr bwMode="auto">
          <a:xfrm>
            <a:off x="6521450" y="3897122"/>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60" name="Rectangle 59"/>
          <p:cNvSpPr/>
          <p:nvPr/>
        </p:nvSpPr>
        <p:spPr>
          <a:xfrm>
            <a:off x="7960068" y="1119409"/>
            <a:ext cx="837089" cy="215444"/>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FFFFFF">
                    <a:lumMod val="50000"/>
                  </a:srgbClr>
                </a:solidFill>
                <a:effectLst/>
                <a:uLnTx/>
                <a:uFillTx/>
                <a:latin typeface="Calibri" panose="020F0502020204030204" pitchFamily="34" charset="0"/>
                <a:ea typeface="MS PGothic" pitchFamily="34" charset="-128"/>
                <a:cs typeface="+mn-cs"/>
              </a:rPr>
              <a:t>b3.allowsMove</a:t>
            </a:r>
            <a:endParaRPr kumimoji="0" lang="en-US" sz="800" b="0"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S PGothic" pitchFamily="34" charset="-128"/>
              <a:cs typeface="+mn-cs"/>
            </a:endParaRPr>
          </a:p>
        </p:txBody>
      </p:sp>
      <p:pic>
        <p:nvPicPr>
          <p:cNvPr id="5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3355" y="2133600"/>
            <a:ext cx="2810401" cy="2646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 name="Rectangle 54"/>
          <p:cNvSpPr/>
          <p:nvPr/>
        </p:nvSpPr>
        <p:spPr>
          <a:xfrm>
            <a:off x="8623215" y="2369357"/>
            <a:ext cx="431528" cy="338554"/>
          </a:xfrm>
          <a:prstGeom prst="rect">
            <a:avLst/>
          </a:prstGeom>
          <a:solidFill>
            <a:schemeClr val="bg1">
              <a:lumMod val="85000"/>
            </a:schemeClr>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b3</a:t>
            </a:r>
            <a:endParaRPr kumimoji="0" lang="en-US" sz="2400" b="1" i="0" u="none" strike="noStrike" kern="1200" cap="none" spc="0" normalizeH="0" baseline="0" noProof="0" dirty="0">
              <a:ln>
                <a:noFill/>
              </a:ln>
              <a:solidFill>
                <a:srgbClr val="000000"/>
              </a:solidFill>
              <a:effectLst/>
              <a:uLnTx/>
              <a:uFillTx/>
              <a:latin typeface="Times" charset="0"/>
              <a:ea typeface="MS PGothic" pitchFamily="34" charset="-128"/>
              <a:cs typeface="+mn-cs"/>
            </a:endParaRPr>
          </a:p>
        </p:txBody>
      </p:sp>
      <p:sp>
        <p:nvSpPr>
          <p:cNvPr id="56" name="Rectangle 55"/>
          <p:cNvSpPr/>
          <p:nvPr/>
        </p:nvSpPr>
        <p:spPr>
          <a:xfrm>
            <a:off x="6118621" y="4693377"/>
            <a:ext cx="2717158" cy="276999"/>
          </a:xfrm>
          <a:prstGeom prst="rect">
            <a:avLst/>
          </a:prstGeom>
          <a:solidFill>
            <a:srgbClr val="CCECFF"/>
          </a:solidFill>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err="1" smtClean="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b.allowsMove</a:t>
            </a:r>
            <a:r>
              <a:rPr kumimoji="0" lang="en-US" sz="1200" b="1" i="0" u="none" strike="noStrike" kern="1200" cap="none" spc="0" normalizeH="0" baseline="0" noProof="0" dirty="0" smtClean="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(0) == True</a:t>
            </a:r>
            <a:endParaRPr kumimoji="0" lang="en-US" sz="1200" b="1" i="0" u="none" strike="noStrike" kern="1200" cap="none" spc="0" normalizeH="0" baseline="0" noProof="0" dirty="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endParaRPr>
          </a:p>
        </p:txBody>
      </p:sp>
      <p:sp>
        <p:nvSpPr>
          <p:cNvPr id="57" name="Rectangle 56"/>
          <p:cNvSpPr/>
          <p:nvPr/>
        </p:nvSpPr>
        <p:spPr>
          <a:xfrm>
            <a:off x="6118621" y="4947303"/>
            <a:ext cx="2717158" cy="276999"/>
          </a:xfrm>
          <a:prstGeom prst="rect">
            <a:avLst/>
          </a:prstGeom>
          <a:solidFill>
            <a:srgbClr val="CCECFF"/>
          </a:solidFill>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err="1" smtClean="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b.allowsMove</a:t>
            </a:r>
            <a:r>
              <a:rPr kumimoji="0" lang="en-US" sz="1200" b="1" i="0" u="none" strike="noStrike" kern="1200" cap="none" spc="0" normalizeH="0" baseline="0" noProof="0" dirty="0" smtClean="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(1) == True</a:t>
            </a:r>
            <a:endParaRPr kumimoji="0" lang="en-US" sz="1200" b="1" i="0" u="none" strike="noStrike" kern="1200" cap="none" spc="0" normalizeH="0" baseline="0" noProof="0" dirty="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endParaRPr>
          </a:p>
        </p:txBody>
      </p:sp>
      <p:sp>
        <p:nvSpPr>
          <p:cNvPr id="58" name="Rectangle 57"/>
          <p:cNvSpPr/>
          <p:nvPr/>
        </p:nvSpPr>
        <p:spPr>
          <a:xfrm>
            <a:off x="6118621" y="5201229"/>
            <a:ext cx="2720579" cy="276999"/>
          </a:xfrm>
          <a:prstGeom prst="rect">
            <a:avLst/>
          </a:prstGeom>
          <a:solidFill>
            <a:schemeClr val="bg1"/>
          </a:solidFill>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err="1" smtClean="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b.allowsMove</a:t>
            </a:r>
            <a:r>
              <a:rPr kumimoji="0" lang="en-US" sz="1200" b="1" i="0" u="none" strike="noStrike" kern="1200" cap="none" spc="0" normalizeH="0" baseline="0" noProof="0" dirty="0" smtClean="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(2) == </a:t>
            </a:r>
            <a:r>
              <a:rPr kumimoji="0" lang="en-US" sz="1200" b="1" i="0" u="none" strike="noStrike" kern="1200" cap="none" spc="0" normalizeH="0" baseline="0" noProof="0" dirty="0" smtClean="0">
                <a:ln>
                  <a:noFill/>
                </a:ln>
                <a:solidFill>
                  <a:srgbClr val="CC3300"/>
                </a:solidFill>
                <a:effectLst/>
                <a:uLnTx/>
                <a:uFillTx/>
                <a:latin typeface="Courier New" panose="02070309020205020404" pitchFamily="49" charset="0"/>
                <a:ea typeface="MS PGothic" pitchFamily="34" charset="-128"/>
                <a:cs typeface="Courier New" panose="02070309020205020404" pitchFamily="49" charset="0"/>
              </a:rPr>
              <a:t>False</a:t>
            </a:r>
            <a:endParaRPr kumimoji="0" lang="en-US" sz="1200" b="1" i="0" u="none" strike="noStrike" kern="1200" cap="none" spc="0" normalizeH="0" baseline="0" noProof="0" dirty="0">
              <a:ln>
                <a:noFill/>
              </a:ln>
              <a:solidFill>
                <a:srgbClr val="CC3300"/>
              </a:solidFill>
              <a:effectLst/>
              <a:uLnTx/>
              <a:uFillTx/>
              <a:latin typeface="Courier New" panose="02070309020205020404" pitchFamily="49" charset="0"/>
              <a:ea typeface="MS PGothic" pitchFamily="34" charset="-128"/>
              <a:cs typeface="Courier New" panose="02070309020205020404" pitchFamily="49" charset="0"/>
            </a:endParaRPr>
          </a:p>
        </p:txBody>
      </p:sp>
      <p:sp>
        <p:nvSpPr>
          <p:cNvPr id="59" name="Rectangle 58"/>
          <p:cNvSpPr/>
          <p:nvPr/>
        </p:nvSpPr>
        <p:spPr>
          <a:xfrm>
            <a:off x="6118621" y="5455155"/>
            <a:ext cx="2720579" cy="276999"/>
          </a:xfrm>
          <a:prstGeom prst="rect">
            <a:avLst/>
          </a:prstGeom>
          <a:solidFill>
            <a:schemeClr val="bg1"/>
          </a:solidFill>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err="1" smtClean="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b.allowsMove</a:t>
            </a:r>
            <a:r>
              <a:rPr kumimoji="0" lang="en-US" sz="1200" b="1" i="0" u="none" strike="noStrike" kern="1200" cap="none" spc="0" normalizeH="0" baseline="0" noProof="0" dirty="0" smtClean="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(3) == </a:t>
            </a:r>
            <a:r>
              <a:rPr kumimoji="0" lang="en-US" sz="1200" b="1" i="0" u="none" strike="noStrike" kern="1200" cap="none" spc="0" normalizeH="0" baseline="0" noProof="0" dirty="0" smtClean="0">
                <a:ln>
                  <a:noFill/>
                </a:ln>
                <a:solidFill>
                  <a:srgbClr val="CC3300"/>
                </a:solidFill>
                <a:effectLst/>
                <a:uLnTx/>
                <a:uFillTx/>
                <a:latin typeface="Courier New" panose="02070309020205020404" pitchFamily="49" charset="0"/>
                <a:ea typeface="MS PGothic" pitchFamily="34" charset="-128"/>
                <a:cs typeface="Courier New" panose="02070309020205020404" pitchFamily="49" charset="0"/>
              </a:rPr>
              <a:t>False</a:t>
            </a:r>
            <a:endParaRPr kumimoji="0" lang="en-US" sz="1200" b="1" i="0" u="none" strike="noStrike" kern="1200" cap="none" spc="0" normalizeH="0" baseline="0" noProof="0" dirty="0">
              <a:ln>
                <a:noFill/>
              </a:ln>
              <a:solidFill>
                <a:srgbClr val="CC3300"/>
              </a:solidFill>
              <a:effectLst/>
              <a:uLnTx/>
              <a:uFillTx/>
              <a:latin typeface="Courier New" panose="02070309020205020404" pitchFamily="49" charset="0"/>
              <a:ea typeface="MS PGothic" pitchFamily="34" charset="-128"/>
              <a:cs typeface="Courier New" panose="02070309020205020404" pitchFamily="49" charset="0"/>
            </a:endParaRPr>
          </a:p>
        </p:txBody>
      </p:sp>
      <p:sp>
        <p:nvSpPr>
          <p:cNvPr id="62" name="Rectangle 61"/>
          <p:cNvSpPr/>
          <p:nvPr/>
        </p:nvSpPr>
        <p:spPr>
          <a:xfrm>
            <a:off x="6118621" y="5709081"/>
            <a:ext cx="2717158" cy="276999"/>
          </a:xfrm>
          <a:prstGeom prst="rect">
            <a:avLst/>
          </a:prstGeom>
          <a:solidFill>
            <a:srgbClr val="CCECFF"/>
          </a:solidFill>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err="1" smtClean="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b.allowsMove</a:t>
            </a:r>
            <a:r>
              <a:rPr kumimoji="0" lang="en-US" sz="1200" b="1" i="0" u="none" strike="noStrike" kern="1200" cap="none" spc="0" normalizeH="0" baseline="0" noProof="0" dirty="0" smtClean="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(4) == True</a:t>
            </a:r>
            <a:endParaRPr kumimoji="0" lang="en-US" sz="1200" b="1" i="0" u="none" strike="noStrike" kern="1200" cap="none" spc="0" normalizeH="0" baseline="0" noProof="0" dirty="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endParaRPr>
          </a:p>
        </p:txBody>
      </p:sp>
      <p:sp>
        <p:nvSpPr>
          <p:cNvPr id="63" name="Rectangle 62"/>
          <p:cNvSpPr/>
          <p:nvPr/>
        </p:nvSpPr>
        <p:spPr>
          <a:xfrm>
            <a:off x="6118621" y="5963007"/>
            <a:ext cx="2717158" cy="276999"/>
          </a:xfrm>
          <a:prstGeom prst="rect">
            <a:avLst/>
          </a:prstGeom>
          <a:solidFill>
            <a:srgbClr val="CCECFF"/>
          </a:solidFill>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err="1" smtClean="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b.allowsMove</a:t>
            </a:r>
            <a:r>
              <a:rPr kumimoji="0" lang="en-US" sz="1200" b="1" i="0" u="none" strike="noStrike" kern="1200" cap="none" spc="0" normalizeH="0" baseline="0" noProof="0" dirty="0" smtClean="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(5) == True</a:t>
            </a:r>
            <a:endParaRPr kumimoji="0" lang="en-US" sz="1200" b="1" i="0" u="none" strike="noStrike" kern="1200" cap="none" spc="0" normalizeH="0" baseline="0" noProof="0" dirty="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endParaRPr>
          </a:p>
        </p:txBody>
      </p:sp>
      <p:sp>
        <p:nvSpPr>
          <p:cNvPr id="64" name="Rectangle 63"/>
          <p:cNvSpPr/>
          <p:nvPr/>
        </p:nvSpPr>
        <p:spPr>
          <a:xfrm>
            <a:off x="6118621" y="6216933"/>
            <a:ext cx="2720579" cy="276999"/>
          </a:xfrm>
          <a:prstGeom prst="rect">
            <a:avLst/>
          </a:prstGeom>
          <a:solidFill>
            <a:schemeClr val="bg1"/>
          </a:solidFill>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err="1" smtClean="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b.allowsMove</a:t>
            </a:r>
            <a:r>
              <a:rPr kumimoji="0" lang="en-US" sz="1200" b="1" i="0" u="none" strike="noStrike" kern="1200" cap="none" spc="0" normalizeH="0" baseline="0" noProof="0" dirty="0" smtClean="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(6) == </a:t>
            </a:r>
            <a:r>
              <a:rPr kumimoji="0" lang="en-US" sz="1200" b="1" i="0" u="none" strike="noStrike" kern="1200" cap="none" spc="0" normalizeH="0" baseline="0" noProof="0" dirty="0" smtClean="0">
                <a:ln>
                  <a:noFill/>
                </a:ln>
                <a:solidFill>
                  <a:srgbClr val="CC3300"/>
                </a:solidFill>
                <a:effectLst/>
                <a:uLnTx/>
                <a:uFillTx/>
                <a:latin typeface="Courier New" panose="02070309020205020404" pitchFamily="49" charset="0"/>
                <a:ea typeface="MS PGothic" pitchFamily="34" charset="-128"/>
                <a:cs typeface="Courier New" panose="02070309020205020404" pitchFamily="49" charset="0"/>
              </a:rPr>
              <a:t>False</a:t>
            </a:r>
            <a:endParaRPr kumimoji="0" lang="en-US" sz="1200" b="1" i="0" u="none" strike="noStrike" kern="1200" cap="none" spc="0" normalizeH="0" baseline="0" noProof="0" dirty="0">
              <a:ln>
                <a:noFill/>
              </a:ln>
              <a:solidFill>
                <a:srgbClr val="CC3300"/>
              </a:solidFill>
              <a:effectLst/>
              <a:uLnTx/>
              <a:uFillTx/>
              <a:latin typeface="Courier New" panose="02070309020205020404" pitchFamily="49" charset="0"/>
              <a:ea typeface="MS PGothic" pitchFamily="34" charset="-128"/>
              <a:cs typeface="Courier New" panose="02070309020205020404" pitchFamily="49" charset="0"/>
            </a:endParaRPr>
          </a:p>
        </p:txBody>
      </p:sp>
      <p:sp>
        <p:nvSpPr>
          <p:cNvPr id="65" name="Rectangle 64"/>
          <p:cNvSpPr/>
          <p:nvPr/>
        </p:nvSpPr>
        <p:spPr>
          <a:xfrm>
            <a:off x="6118621" y="6470862"/>
            <a:ext cx="2720579" cy="276999"/>
          </a:xfrm>
          <a:prstGeom prst="rect">
            <a:avLst/>
          </a:prstGeom>
          <a:solidFill>
            <a:srgbClr val="FFCCFF"/>
          </a:solidFill>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err="1" smtClean="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b.allowsMove</a:t>
            </a:r>
            <a:r>
              <a:rPr kumimoji="0" lang="en-US" sz="1200" b="1" i="0" u="none" strike="noStrike" kern="1200" cap="none" spc="0" normalizeH="0" baseline="0" noProof="0" dirty="0" smtClean="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(7) == </a:t>
            </a:r>
            <a:r>
              <a:rPr kumimoji="0" lang="en-US" sz="1200" b="1" i="0" u="none" strike="noStrike" kern="1200" cap="none" spc="0" normalizeH="0" baseline="0" noProof="0" dirty="0" smtClean="0">
                <a:ln>
                  <a:noFill/>
                </a:ln>
                <a:solidFill>
                  <a:srgbClr val="FF0000"/>
                </a:solidFill>
                <a:effectLst/>
                <a:uLnTx/>
                <a:uFillTx/>
                <a:latin typeface="Courier New" panose="02070309020205020404" pitchFamily="49" charset="0"/>
                <a:ea typeface="MS PGothic" pitchFamily="34" charset="-128"/>
                <a:cs typeface="Courier New" panose="02070309020205020404" pitchFamily="49" charset="0"/>
              </a:rPr>
              <a:t>False</a:t>
            </a:r>
            <a:endParaRPr kumimoji="0" lang="en-US" sz="1200" b="1" i="0" u="none" strike="noStrike" kern="1200" cap="none" spc="0" normalizeH="0" baseline="0" noProof="0" dirty="0">
              <a:ln>
                <a:noFill/>
              </a:ln>
              <a:solidFill>
                <a:srgbClr val="FF0000"/>
              </a:solidFill>
              <a:effectLst/>
              <a:uLnTx/>
              <a:uFillTx/>
              <a:latin typeface="Courier New" panose="02070309020205020404" pitchFamily="49" charset="0"/>
              <a:ea typeface="MS PGothic" pitchFamily="34" charset="-128"/>
              <a:cs typeface="Courier New" panose="02070309020205020404" pitchFamily="49" charset="0"/>
            </a:endParaRPr>
          </a:p>
        </p:txBody>
      </p:sp>
      <p:sp>
        <p:nvSpPr>
          <p:cNvPr id="66" name="Rectangle 65"/>
          <p:cNvSpPr/>
          <p:nvPr/>
        </p:nvSpPr>
        <p:spPr>
          <a:xfrm>
            <a:off x="685800" y="5833646"/>
            <a:ext cx="4269256" cy="338554"/>
          </a:xfrm>
          <a:prstGeom prst="rect">
            <a:avLst/>
          </a:prstGeom>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If col is </a:t>
            </a:r>
            <a:r>
              <a:rPr kumimoji="0" lang="en-US" sz="1600" b="1" i="1" u="none" strike="noStrike" kern="1200" cap="none" spc="0" normalizeH="0" baseline="0" noProof="0" dirty="0">
                <a:ln>
                  <a:noFill/>
                </a:ln>
                <a:solidFill>
                  <a:srgbClr val="FF0000"/>
                </a:solidFill>
                <a:effectLst/>
                <a:uLnTx/>
                <a:uFillTx/>
                <a:latin typeface="Cambria" panose="02040503050406030204" pitchFamily="18" charset="0"/>
                <a:ea typeface="MS PGothic" pitchFamily="34" charset="-128"/>
                <a:cs typeface="+mn-cs"/>
              </a:rPr>
              <a:t>out-of-bounds</a:t>
            </a:r>
            <a:r>
              <a:rPr kumimoji="0" lang="en-US" sz="16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 or </a:t>
            </a:r>
            <a:r>
              <a:rPr kumimoji="0" lang="en-US" sz="1600" b="1" i="1" u="none" strike="noStrike" kern="1200" cap="none" spc="0" normalizeH="0" baseline="0" noProof="0" dirty="0">
                <a:ln>
                  <a:noFill/>
                </a:ln>
                <a:solidFill>
                  <a:srgbClr val="CC3300"/>
                </a:solidFill>
                <a:effectLst/>
                <a:uLnTx/>
                <a:uFillTx/>
                <a:latin typeface="Cambria" panose="02040503050406030204" pitchFamily="18" charset="0"/>
                <a:ea typeface="MS PGothic" pitchFamily="34" charset="-128"/>
                <a:cs typeface="+mn-cs"/>
              </a:rPr>
              <a:t>full</a:t>
            </a:r>
            <a:r>
              <a:rPr kumimoji="0" lang="en-US" sz="16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 return </a:t>
            </a:r>
            <a:r>
              <a:rPr kumimoji="0" lang="en-US" sz="1600" b="1"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False</a:t>
            </a:r>
            <a:r>
              <a:rPr kumimoji="0" lang="en-US" sz="16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a:t>
            </a:r>
          </a:p>
        </p:txBody>
      </p:sp>
    </p:spTree>
    <p:extLst>
      <p:ext uri="{BB962C8B-B14F-4D97-AF65-F5344CB8AC3E}">
        <p14:creationId xmlns:p14="http://schemas.microsoft.com/office/powerpoint/2010/main" val="68759824"/>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306" name="Group 2"/>
          <p:cNvGrpSpPr>
            <a:grpSpLocks/>
          </p:cNvGrpSpPr>
          <p:nvPr/>
        </p:nvGrpSpPr>
        <p:grpSpPr bwMode="auto">
          <a:xfrm>
            <a:off x="542925" y="990600"/>
            <a:ext cx="8201025" cy="180975"/>
            <a:chOff x="295" y="1311"/>
            <a:chExt cx="5177" cy="114"/>
          </a:xfrm>
        </p:grpSpPr>
        <p:sp>
          <p:nvSpPr>
            <p:cNvPr id="9837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9837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98307" name="Text Box 5"/>
          <p:cNvSpPr txBox="1">
            <a:spLocks noChangeArrowheads="1"/>
          </p:cNvSpPr>
          <p:nvPr/>
        </p:nvSpPr>
        <p:spPr bwMode="auto">
          <a:xfrm>
            <a:off x="1219200" y="152400"/>
            <a:ext cx="6591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winsFor( self, ox )</a:t>
            </a:r>
          </a:p>
        </p:txBody>
      </p:sp>
      <p:sp>
        <p:nvSpPr>
          <p:cNvPr id="98308" name="Oval 6"/>
          <p:cNvSpPr>
            <a:spLocks noChangeArrowheads="1"/>
          </p:cNvSpPr>
          <p:nvPr/>
        </p:nvSpPr>
        <p:spPr bwMode="auto">
          <a:xfrm>
            <a:off x="903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09" name="Oval 7"/>
          <p:cNvSpPr>
            <a:spLocks noChangeArrowheads="1"/>
          </p:cNvSpPr>
          <p:nvPr/>
        </p:nvSpPr>
        <p:spPr bwMode="auto">
          <a:xfrm>
            <a:off x="903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10" name="Oval 8"/>
          <p:cNvSpPr>
            <a:spLocks noChangeArrowheads="1"/>
          </p:cNvSpPr>
          <p:nvPr/>
        </p:nvSpPr>
        <p:spPr bwMode="auto">
          <a:xfrm>
            <a:off x="903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11" name="Oval 9"/>
          <p:cNvSpPr>
            <a:spLocks noChangeArrowheads="1"/>
          </p:cNvSpPr>
          <p:nvPr/>
        </p:nvSpPr>
        <p:spPr bwMode="auto">
          <a:xfrm>
            <a:off x="903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12" name="Oval 10"/>
          <p:cNvSpPr>
            <a:spLocks noChangeArrowheads="1"/>
          </p:cNvSpPr>
          <p:nvPr/>
        </p:nvSpPr>
        <p:spPr bwMode="auto">
          <a:xfrm>
            <a:off x="903288" y="33464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13" name="Oval 11"/>
          <p:cNvSpPr>
            <a:spLocks noChangeArrowheads="1"/>
          </p:cNvSpPr>
          <p:nvPr/>
        </p:nvSpPr>
        <p:spPr bwMode="auto">
          <a:xfrm>
            <a:off x="903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98314" name="Oval 12"/>
          <p:cNvSpPr>
            <a:spLocks noChangeArrowheads="1"/>
          </p:cNvSpPr>
          <p:nvPr/>
        </p:nvSpPr>
        <p:spPr bwMode="auto">
          <a:xfrm>
            <a:off x="1284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15" name="Oval 13"/>
          <p:cNvSpPr>
            <a:spLocks noChangeArrowheads="1"/>
          </p:cNvSpPr>
          <p:nvPr/>
        </p:nvSpPr>
        <p:spPr bwMode="auto">
          <a:xfrm>
            <a:off x="1284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16" name="Oval 14"/>
          <p:cNvSpPr>
            <a:spLocks noChangeArrowheads="1"/>
          </p:cNvSpPr>
          <p:nvPr/>
        </p:nvSpPr>
        <p:spPr bwMode="auto">
          <a:xfrm>
            <a:off x="1284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17" name="Oval 15"/>
          <p:cNvSpPr>
            <a:spLocks noChangeArrowheads="1"/>
          </p:cNvSpPr>
          <p:nvPr/>
        </p:nvSpPr>
        <p:spPr bwMode="auto">
          <a:xfrm>
            <a:off x="1284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18" name="Oval 16"/>
          <p:cNvSpPr>
            <a:spLocks noChangeArrowheads="1"/>
          </p:cNvSpPr>
          <p:nvPr/>
        </p:nvSpPr>
        <p:spPr bwMode="auto">
          <a:xfrm>
            <a:off x="1284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98319" name="Oval 17" descr="Dark vertical"/>
          <p:cNvSpPr>
            <a:spLocks noChangeArrowheads="1"/>
          </p:cNvSpPr>
          <p:nvPr/>
        </p:nvSpPr>
        <p:spPr bwMode="auto">
          <a:xfrm>
            <a:off x="1284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98320" name="Oval 18"/>
          <p:cNvSpPr>
            <a:spLocks noChangeArrowheads="1"/>
          </p:cNvSpPr>
          <p:nvPr/>
        </p:nvSpPr>
        <p:spPr bwMode="auto">
          <a:xfrm>
            <a:off x="1665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21" name="Oval 19"/>
          <p:cNvSpPr>
            <a:spLocks noChangeArrowheads="1"/>
          </p:cNvSpPr>
          <p:nvPr/>
        </p:nvSpPr>
        <p:spPr bwMode="auto">
          <a:xfrm>
            <a:off x="1665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22" name="Oval 20"/>
          <p:cNvSpPr>
            <a:spLocks noChangeArrowheads="1"/>
          </p:cNvSpPr>
          <p:nvPr/>
        </p:nvSpPr>
        <p:spPr bwMode="auto">
          <a:xfrm>
            <a:off x="1665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23" name="Oval 21"/>
          <p:cNvSpPr>
            <a:spLocks noChangeArrowheads="1"/>
          </p:cNvSpPr>
          <p:nvPr/>
        </p:nvSpPr>
        <p:spPr bwMode="auto">
          <a:xfrm>
            <a:off x="1665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24" name="Oval 22"/>
          <p:cNvSpPr>
            <a:spLocks noChangeArrowheads="1"/>
          </p:cNvSpPr>
          <p:nvPr/>
        </p:nvSpPr>
        <p:spPr bwMode="auto">
          <a:xfrm>
            <a:off x="1665288" y="33464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25" name="Oval 23" descr="Dark vertical"/>
          <p:cNvSpPr>
            <a:spLocks noChangeArrowheads="1"/>
          </p:cNvSpPr>
          <p:nvPr/>
        </p:nvSpPr>
        <p:spPr bwMode="auto">
          <a:xfrm>
            <a:off x="1665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98326" name="Oval 24"/>
          <p:cNvSpPr>
            <a:spLocks noChangeArrowheads="1"/>
          </p:cNvSpPr>
          <p:nvPr/>
        </p:nvSpPr>
        <p:spPr bwMode="auto">
          <a:xfrm>
            <a:off x="2046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27" name="Oval 25"/>
          <p:cNvSpPr>
            <a:spLocks noChangeArrowheads="1"/>
          </p:cNvSpPr>
          <p:nvPr/>
        </p:nvSpPr>
        <p:spPr bwMode="auto">
          <a:xfrm>
            <a:off x="2046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28" name="Oval 26"/>
          <p:cNvSpPr>
            <a:spLocks noChangeArrowheads="1"/>
          </p:cNvSpPr>
          <p:nvPr/>
        </p:nvSpPr>
        <p:spPr bwMode="auto">
          <a:xfrm>
            <a:off x="2046288" y="2619375"/>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98329" name="Oval 27" descr="Dark vertical"/>
          <p:cNvSpPr>
            <a:spLocks noChangeArrowheads="1"/>
          </p:cNvSpPr>
          <p:nvPr/>
        </p:nvSpPr>
        <p:spPr bwMode="auto">
          <a:xfrm>
            <a:off x="2046288" y="29829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98330" name="Oval 28" descr="Dark vertical"/>
          <p:cNvSpPr>
            <a:spLocks noChangeArrowheads="1"/>
          </p:cNvSpPr>
          <p:nvPr/>
        </p:nvSpPr>
        <p:spPr bwMode="auto">
          <a:xfrm>
            <a:off x="2046288" y="3346450"/>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98331" name="Oval 29" descr="Dark vertical"/>
          <p:cNvSpPr>
            <a:spLocks noChangeArrowheads="1"/>
          </p:cNvSpPr>
          <p:nvPr/>
        </p:nvSpPr>
        <p:spPr bwMode="auto">
          <a:xfrm>
            <a:off x="2046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98332" name="Oval 30"/>
          <p:cNvSpPr>
            <a:spLocks noChangeArrowheads="1"/>
          </p:cNvSpPr>
          <p:nvPr/>
        </p:nvSpPr>
        <p:spPr bwMode="auto">
          <a:xfrm>
            <a:off x="2427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33" name="Oval 31"/>
          <p:cNvSpPr>
            <a:spLocks noChangeArrowheads="1"/>
          </p:cNvSpPr>
          <p:nvPr/>
        </p:nvSpPr>
        <p:spPr bwMode="auto">
          <a:xfrm>
            <a:off x="2427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34" name="Oval 32"/>
          <p:cNvSpPr>
            <a:spLocks noChangeArrowheads="1"/>
          </p:cNvSpPr>
          <p:nvPr/>
        </p:nvSpPr>
        <p:spPr bwMode="auto">
          <a:xfrm>
            <a:off x="2427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35" name="Oval 33"/>
          <p:cNvSpPr>
            <a:spLocks noChangeArrowheads="1"/>
          </p:cNvSpPr>
          <p:nvPr/>
        </p:nvSpPr>
        <p:spPr bwMode="auto">
          <a:xfrm>
            <a:off x="2427288" y="2982913"/>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98336" name="Oval 34"/>
          <p:cNvSpPr>
            <a:spLocks noChangeArrowheads="1"/>
          </p:cNvSpPr>
          <p:nvPr/>
        </p:nvSpPr>
        <p:spPr bwMode="auto">
          <a:xfrm>
            <a:off x="2427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98337" name="Oval 35" descr="Dark vertical"/>
          <p:cNvSpPr>
            <a:spLocks noChangeArrowheads="1"/>
          </p:cNvSpPr>
          <p:nvPr/>
        </p:nvSpPr>
        <p:spPr bwMode="auto">
          <a:xfrm>
            <a:off x="2427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98338" name="Oval 36"/>
          <p:cNvSpPr>
            <a:spLocks noChangeArrowheads="1"/>
          </p:cNvSpPr>
          <p:nvPr/>
        </p:nvSpPr>
        <p:spPr bwMode="auto">
          <a:xfrm>
            <a:off x="2808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39" name="Oval 37"/>
          <p:cNvSpPr>
            <a:spLocks noChangeArrowheads="1"/>
          </p:cNvSpPr>
          <p:nvPr/>
        </p:nvSpPr>
        <p:spPr bwMode="auto">
          <a:xfrm>
            <a:off x="2808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40" name="Oval 38"/>
          <p:cNvSpPr>
            <a:spLocks noChangeArrowheads="1"/>
          </p:cNvSpPr>
          <p:nvPr/>
        </p:nvSpPr>
        <p:spPr bwMode="auto">
          <a:xfrm>
            <a:off x="2808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41" name="Oval 39"/>
          <p:cNvSpPr>
            <a:spLocks noChangeArrowheads="1"/>
          </p:cNvSpPr>
          <p:nvPr/>
        </p:nvSpPr>
        <p:spPr bwMode="auto">
          <a:xfrm>
            <a:off x="2808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42" name="Oval 40"/>
          <p:cNvSpPr>
            <a:spLocks noChangeArrowheads="1"/>
          </p:cNvSpPr>
          <p:nvPr/>
        </p:nvSpPr>
        <p:spPr bwMode="auto">
          <a:xfrm>
            <a:off x="2808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98343" name="Oval 41"/>
          <p:cNvSpPr>
            <a:spLocks noChangeArrowheads="1"/>
          </p:cNvSpPr>
          <p:nvPr/>
        </p:nvSpPr>
        <p:spPr bwMode="auto">
          <a:xfrm>
            <a:off x="2808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98344" name="Oval 42"/>
          <p:cNvSpPr>
            <a:spLocks noChangeArrowheads="1"/>
          </p:cNvSpPr>
          <p:nvPr/>
        </p:nvSpPr>
        <p:spPr bwMode="auto">
          <a:xfrm>
            <a:off x="3189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45" name="Oval 43"/>
          <p:cNvSpPr>
            <a:spLocks noChangeArrowheads="1"/>
          </p:cNvSpPr>
          <p:nvPr/>
        </p:nvSpPr>
        <p:spPr bwMode="auto">
          <a:xfrm>
            <a:off x="3189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46" name="Oval 44"/>
          <p:cNvSpPr>
            <a:spLocks noChangeArrowheads="1"/>
          </p:cNvSpPr>
          <p:nvPr/>
        </p:nvSpPr>
        <p:spPr bwMode="auto">
          <a:xfrm>
            <a:off x="3189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47" name="Oval 45"/>
          <p:cNvSpPr>
            <a:spLocks noChangeArrowheads="1"/>
          </p:cNvSpPr>
          <p:nvPr/>
        </p:nvSpPr>
        <p:spPr bwMode="auto">
          <a:xfrm>
            <a:off x="3189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48" name="Oval 46"/>
          <p:cNvSpPr>
            <a:spLocks noChangeArrowheads="1"/>
          </p:cNvSpPr>
          <p:nvPr/>
        </p:nvSpPr>
        <p:spPr bwMode="auto">
          <a:xfrm>
            <a:off x="3189288" y="3346450"/>
            <a:ext cx="304800" cy="304800"/>
          </a:xfrm>
          <a:prstGeom prst="ellipse">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1"/>
              </a:solidFill>
            </a:endParaRPr>
          </a:p>
        </p:txBody>
      </p:sp>
      <p:sp>
        <p:nvSpPr>
          <p:cNvPr id="98349" name="Oval 47"/>
          <p:cNvSpPr>
            <a:spLocks noChangeArrowheads="1"/>
          </p:cNvSpPr>
          <p:nvPr/>
        </p:nvSpPr>
        <p:spPr bwMode="auto">
          <a:xfrm>
            <a:off x="3189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98350" name="Rectangle 48"/>
          <p:cNvSpPr>
            <a:spLocks noChangeArrowheads="1"/>
          </p:cNvSpPr>
          <p:nvPr/>
        </p:nvSpPr>
        <p:spPr bwMode="auto">
          <a:xfrm>
            <a:off x="842963" y="1809750"/>
            <a:ext cx="2714625" cy="2278063"/>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8351" name="Oval 57" descr="Dark vertical"/>
          <p:cNvSpPr>
            <a:spLocks noChangeArrowheads="1"/>
          </p:cNvSpPr>
          <p:nvPr/>
        </p:nvSpPr>
        <p:spPr bwMode="auto">
          <a:xfrm>
            <a:off x="2847975" y="13668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98352" name="Oval 58"/>
          <p:cNvSpPr>
            <a:spLocks noChangeArrowheads="1"/>
          </p:cNvSpPr>
          <p:nvPr/>
        </p:nvSpPr>
        <p:spPr bwMode="auto">
          <a:xfrm>
            <a:off x="1598613" y="136683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98353" name="Text Box 59"/>
          <p:cNvSpPr txBox="1">
            <a:spLocks noChangeArrowheads="1"/>
          </p:cNvSpPr>
          <p:nvPr/>
        </p:nvSpPr>
        <p:spPr bwMode="auto">
          <a:xfrm>
            <a:off x="1084263" y="1246188"/>
            <a:ext cx="623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cs typeface="Courier New" pitchFamily="49" charset="0"/>
              </a:rPr>
              <a:t>X</a:t>
            </a:r>
          </a:p>
        </p:txBody>
      </p:sp>
      <p:sp>
        <p:nvSpPr>
          <p:cNvPr id="98354" name="Text Box 60"/>
          <p:cNvSpPr txBox="1">
            <a:spLocks noChangeArrowheads="1"/>
          </p:cNvSpPr>
          <p:nvPr/>
        </p:nvSpPr>
        <p:spPr bwMode="auto">
          <a:xfrm>
            <a:off x="2336800" y="1246188"/>
            <a:ext cx="623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cs typeface="Courier New" pitchFamily="49" charset="0"/>
              </a:rPr>
              <a:t>O</a:t>
            </a:r>
          </a:p>
        </p:txBody>
      </p:sp>
      <p:sp>
        <p:nvSpPr>
          <p:cNvPr id="98355" name="Text Box 61"/>
          <p:cNvSpPr txBox="1">
            <a:spLocks noChangeArrowheads="1"/>
          </p:cNvSpPr>
          <p:nvPr/>
        </p:nvSpPr>
        <p:spPr bwMode="auto">
          <a:xfrm>
            <a:off x="341313" y="353536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200" b="1">
                <a:latin typeface="Courier New" pitchFamily="49" charset="0"/>
                <a:cs typeface="Courier New" pitchFamily="49" charset="0"/>
              </a:rPr>
              <a:t>b</a:t>
            </a:r>
            <a:endParaRPr lang="en-US" b="1">
              <a:latin typeface="Courier New" pitchFamily="49" charset="0"/>
              <a:cs typeface="Courier New" pitchFamily="49" charset="0"/>
            </a:endParaRPr>
          </a:p>
        </p:txBody>
      </p:sp>
      <p:sp>
        <p:nvSpPr>
          <p:cNvPr id="98356" name="Text Box 62"/>
          <p:cNvSpPr txBox="1">
            <a:spLocks noChangeArrowheads="1"/>
          </p:cNvSpPr>
          <p:nvPr/>
        </p:nvSpPr>
        <p:spPr bwMode="auto">
          <a:xfrm>
            <a:off x="331788" y="4724400"/>
            <a:ext cx="3962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800" b="1">
                <a:latin typeface="Courier New" pitchFamily="49" charset="0"/>
              </a:rPr>
              <a:t>b.winsFor( 'O' )</a:t>
            </a:r>
          </a:p>
        </p:txBody>
      </p:sp>
      <p:sp>
        <p:nvSpPr>
          <p:cNvPr id="98357" name="Text Box 63"/>
          <p:cNvSpPr txBox="1">
            <a:spLocks noChangeArrowheads="1"/>
          </p:cNvSpPr>
          <p:nvPr/>
        </p:nvSpPr>
        <p:spPr bwMode="auto">
          <a:xfrm>
            <a:off x="2789238" y="5156200"/>
            <a:ext cx="990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a:t>or </a:t>
            </a:r>
            <a:r>
              <a:rPr lang="en-US" sz="1200" b="1">
                <a:latin typeface="Courier New" pitchFamily="49" charset="0"/>
              </a:rPr>
              <a:t>'X'</a:t>
            </a:r>
          </a:p>
        </p:txBody>
      </p:sp>
      <p:grpSp>
        <p:nvGrpSpPr>
          <p:cNvPr id="98358" name="Group 64"/>
          <p:cNvGrpSpPr>
            <a:grpSpLocks/>
          </p:cNvGrpSpPr>
          <p:nvPr>
            <p:custDataLst>
              <p:tags r:id="rId1"/>
            </p:custDataLst>
          </p:nvPr>
        </p:nvGrpSpPr>
        <p:grpSpPr bwMode="auto">
          <a:xfrm>
            <a:off x="195263" y="6188075"/>
            <a:ext cx="444500" cy="538163"/>
            <a:chOff x="2928" y="1051"/>
            <a:chExt cx="840" cy="957"/>
          </a:xfrm>
        </p:grpSpPr>
        <p:sp>
          <p:nvSpPr>
            <p:cNvPr id="98362" name="Freeform 65"/>
            <p:cNvSpPr>
              <a:spLocks/>
            </p:cNvSpPr>
            <p:nvPr>
              <p:custDataLst>
                <p:tags r:id="rId2"/>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98363" name="Oval 66"/>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98364" name="Oval 67"/>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8365" name="Oval 68"/>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8366" name="Oval 69"/>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8367" name="Oval 70"/>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8368" name="Oval 71"/>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8369" name="Oval 72"/>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8370" name="AutoShape 73"/>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98371" name="Freeform 74"/>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98372" name="Freeform 75"/>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98373" name="Freeform 76"/>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98374" name="Freeform 77"/>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98359" name="Text Box 78"/>
          <p:cNvSpPr txBox="1">
            <a:spLocks noChangeArrowheads="1"/>
          </p:cNvSpPr>
          <p:nvPr/>
        </p:nvSpPr>
        <p:spPr bwMode="auto">
          <a:xfrm>
            <a:off x="681038" y="6127750"/>
            <a:ext cx="167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a:solidFill>
                  <a:srgbClr val="06961A"/>
                </a:solidFill>
                <a:latin typeface="Comic Sans MS" pitchFamily="66" charset="0"/>
              </a:rPr>
              <a:t>Watch out for </a:t>
            </a:r>
            <a:r>
              <a:rPr lang="en-US" sz="1400" i="1">
                <a:solidFill>
                  <a:srgbClr val="06961A"/>
                </a:solidFill>
                <a:latin typeface="Comic Sans MS" pitchFamily="66" charset="0"/>
              </a:rPr>
              <a:t>corner cases</a:t>
            </a:r>
            <a:r>
              <a:rPr lang="en-US" sz="1400">
                <a:solidFill>
                  <a:srgbClr val="06961A"/>
                </a:solidFill>
                <a:latin typeface="Comic Sans MS" pitchFamily="66" charset="0"/>
              </a:rPr>
              <a:t>!</a:t>
            </a:r>
          </a:p>
        </p:txBody>
      </p:sp>
      <p:sp>
        <p:nvSpPr>
          <p:cNvPr id="98360" name="Oval 79"/>
          <p:cNvSpPr>
            <a:spLocks noChangeArrowheads="1"/>
          </p:cNvSpPr>
          <p:nvPr/>
        </p:nvSpPr>
        <p:spPr bwMode="auto">
          <a:xfrm>
            <a:off x="3189288" y="33416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98361" name="Rectangle 73"/>
          <p:cNvSpPr>
            <a:spLocks noChangeArrowheads="1"/>
          </p:cNvSpPr>
          <p:nvPr/>
        </p:nvSpPr>
        <p:spPr bwMode="auto">
          <a:xfrm>
            <a:off x="4738688" y="1609725"/>
            <a:ext cx="3681412"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solidFill>
                  <a:srgbClr val="F38D0F"/>
                </a:solidFill>
                <a:latin typeface="Courier New" pitchFamily="49" charset="0"/>
              </a:rPr>
              <a:t>def</a:t>
            </a:r>
            <a:r>
              <a:rPr lang="en-US" sz="1800" b="1">
                <a:solidFill>
                  <a:srgbClr val="000000"/>
                </a:solidFill>
                <a:latin typeface="Courier New" pitchFamily="49" charset="0"/>
              </a:rPr>
              <a:t> </a:t>
            </a:r>
            <a:r>
              <a:rPr lang="en-US" sz="1800" b="1">
                <a:solidFill>
                  <a:srgbClr val="0B04FF"/>
                </a:solidFill>
                <a:latin typeface="Courier New" pitchFamily="49" charset="0"/>
              </a:rPr>
              <a:t>winsFor</a:t>
            </a:r>
            <a:r>
              <a:rPr lang="en-US" sz="1800" b="1">
                <a:solidFill>
                  <a:srgbClr val="000000"/>
                </a:solidFill>
                <a:latin typeface="Courier New" pitchFamily="49" charset="0"/>
              </a:rPr>
              <a:t>(self, ox):</a:t>
            </a:r>
          </a:p>
          <a:p>
            <a:pPr algn="l"/>
            <a:r>
              <a:rPr lang="en-US" sz="1800" b="1">
                <a:solidFill>
                  <a:srgbClr val="000000"/>
                </a:solidFill>
                <a:latin typeface="Courier New" pitchFamily="49" charset="0"/>
              </a:rPr>
              <a:t>    </a:t>
            </a:r>
            <a:r>
              <a:rPr lang="en-US" sz="1800" b="1">
                <a:solidFill>
                  <a:srgbClr val="008000"/>
                </a:solidFill>
                <a:latin typeface="Courier New" pitchFamily="49" charset="0"/>
              </a:rPr>
              <a:t>""" does ox win? """</a:t>
            </a:r>
          </a:p>
          <a:p>
            <a:pPr algn="l"/>
            <a:r>
              <a:rPr lang="en-US" sz="1800" b="1">
                <a:solidFill>
                  <a:srgbClr val="000000"/>
                </a:solidFill>
                <a:latin typeface="Courier New" pitchFamily="49" charset="0"/>
              </a:rPr>
              <a:t>    H = self.height</a:t>
            </a:r>
          </a:p>
          <a:p>
            <a:pPr algn="l"/>
            <a:r>
              <a:rPr lang="en-US" sz="1800" b="1">
                <a:solidFill>
                  <a:srgbClr val="000000"/>
                </a:solidFill>
                <a:latin typeface="Courier New" pitchFamily="49" charset="0"/>
              </a:rPr>
              <a:t>    W = self.width</a:t>
            </a:r>
          </a:p>
          <a:p>
            <a:pPr algn="l"/>
            <a:endParaRPr lang="en-US" sz="1800" b="1">
              <a:solidFill>
                <a:srgbClr val="000000"/>
              </a:solidFill>
              <a:latin typeface="Courier New" pitchFamily="49" charset="0"/>
            </a:endParaRPr>
          </a:p>
          <a:p>
            <a:pPr algn="l"/>
            <a:endParaRPr lang="en-US" sz="180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3"/>
          <p:cNvSpPr txBox="1">
            <a:spLocks noChangeArrowheads="1"/>
          </p:cNvSpPr>
          <p:nvPr/>
        </p:nvSpPr>
        <p:spPr bwMode="auto">
          <a:xfrm>
            <a:off x="2922588" y="261938"/>
            <a:ext cx="3355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b="1" i="1"/>
              <a:t>Why </a:t>
            </a:r>
            <a:r>
              <a:rPr lang="en-US"/>
              <a:t>objects and classes?</a:t>
            </a:r>
          </a:p>
        </p:txBody>
      </p:sp>
      <p:sp>
        <p:nvSpPr>
          <p:cNvPr id="99331" name="Rectangle 3"/>
          <p:cNvSpPr>
            <a:spLocks noChangeArrowheads="1"/>
          </p:cNvSpPr>
          <p:nvPr/>
        </p:nvSpPr>
        <p:spPr bwMode="auto">
          <a:xfrm>
            <a:off x="2112963" y="981075"/>
            <a:ext cx="4965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solidFill>
                  <a:srgbClr val="800000"/>
                </a:solidFill>
              </a:rPr>
              <a:t>Elegance:</a:t>
            </a:r>
            <a:r>
              <a:rPr lang="en-US" i="1"/>
              <a:t>     </a:t>
            </a:r>
            <a:r>
              <a:rPr lang="en-US"/>
              <a:t>Objects </a:t>
            </a:r>
            <a:r>
              <a:rPr lang="en-US" b="1" i="1"/>
              <a:t>hide complexity!</a:t>
            </a:r>
            <a:endParaRPr lang="en-US"/>
          </a:p>
        </p:txBody>
      </p:sp>
      <p:sp>
        <p:nvSpPr>
          <p:cNvPr id="99332" name="Rectangle 4"/>
          <p:cNvSpPr>
            <a:spLocks noChangeArrowheads="1"/>
          </p:cNvSpPr>
          <p:nvPr/>
        </p:nvSpPr>
        <p:spPr bwMode="auto">
          <a:xfrm>
            <a:off x="1876425" y="1717675"/>
            <a:ext cx="5356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latin typeface="Courier New" pitchFamily="49" charset="0"/>
              </a:rPr>
              <a:t>if b.</a:t>
            </a:r>
            <a:r>
              <a:rPr lang="en-US" b="1">
                <a:solidFill>
                  <a:srgbClr val="1608F6"/>
                </a:solidFill>
                <a:latin typeface="Courier New" pitchFamily="49" charset="0"/>
              </a:rPr>
              <a:t>winsFor</a:t>
            </a:r>
            <a:r>
              <a:rPr lang="en-US" b="1">
                <a:latin typeface="Courier New" pitchFamily="49" charset="0"/>
              </a:rPr>
              <a:t>( 'X' ) == True:</a:t>
            </a:r>
            <a:endParaRPr lang="en-US"/>
          </a:p>
        </p:txBody>
      </p:sp>
      <p:sp>
        <p:nvSpPr>
          <p:cNvPr id="99333" name="Rectangle 5"/>
          <p:cNvSpPr>
            <a:spLocks noChangeArrowheads="1"/>
          </p:cNvSpPr>
          <p:nvPr/>
        </p:nvSpPr>
        <p:spPr bwMode="auto">
          <a:xfrm>
            <a:off x="1866900" y="2552700"/>
            <a:ext cx="5356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latin typeface="Courier New" pitchFamily="49" charset="0"/>
              </a:rPr>
              <a:t>if d.</a:t>
            </a:r>
            <a:r>
              <a:rPr lang="en-US" b="1">
                <a:solidFill>
                  <a:srgbClr val="1608F6"/>
                </a:solidFill>
                <a:latin typeface="Courier New" pitchFamily="49" charset="0"/>
              </a:rPr>
              <a:t>isBefore</a:t>
            </a:r>
            <a:r>
              <a:rPr lang="en-US" b="1">
                <a:latin typeface="Courier New" pitchFamily="49" charset="0"/>
              </a:rPr>
              <a:t>( d2 ) == True:</a:t>
            </a:r>
            <a:endParaRPr lang="en-US"/>
          </a:p>
        </p:txBody>
      </p:sp>
      <p:grpSp>
        <p:nvGrpSpPr>
          <p:cNvPr id="99334" name="Group 64"/>
          <p:cNvGrpSpPr>
            <a:grpSpLocks/>
          </p:cNvGrpSpPr>
          <p:nvPr>
            <p:custDataLst>
              <p:tags r:id="rId1"/>
            </p:custDataLst>
          </p:nvPr>
        </p:nvGrpSpPr>
        <p:grpSpPr bwMode="auto">
          <a:xfrm>
            <a:off x="8458200" y="3276600"/>
            <a:ext cx="444500" cy="538163"/>
            <a:chOff x="2928" y="1051"/>
            <a:chExt cx="840" cy="957"/>
          </a:xfrm>
        </p:grpSpPr>
        <p:sp>
          <p:nvSpPr>
            <p:cNvPr id="99339" name="Freeform 65"/>
            <p:cNvSpPr>
              <a:spLocks/>
            </p:cNvSpPr>
            <p:nvPr>
              <p:custDataLst>
                <p:tags r:id="rId2"/>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99340" name="Oval 66"/>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99341" name="Oval 67"/>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9342" name="Oval 68"/>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9343" name="Oval 69"/>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9344" name="Oval 70"/>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9345" name="Oval 71"/>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9346" name="Oval 72"/>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9347" name="AutoShape 73"/>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99348" name="Freeform 74"/>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99349" name="Freeform 75"/>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99350" name="Freeform 76"/>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99351" name="Freeform 77"/>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99335" name="Text Box 78"/>
          <p:cNvSpPr txBox="1">
            <a:spLocks noChangeArrowheads="1"/>
          </p:cNvSpPr>
          <p:nvPr/>
        </p:nvSpPr>
        <p:spPr bwMode="auto">
          <a:xfrm>
            <a:off x="5183188" y="3186113"/>
            <a:ext cx="32258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rgbClr val="06961A"/>
                </a:solidFill>
                <a:latin typeface="Calibri" pitchFamily="34" charset="0"/>
              </a:rPr>
              <a:t>Simple – and INVITING -- building blocks!</a:t>
            </a:r>
          </a:p>
        </p:txBody>
      </p:sp>
      <p:sp>
        <p:nvSpPr>
          <p:cNvPr id="99336" name="Text Box 78"/>
          <p:cNvSpPr txBox="1">
            <a:spLocks noChangeArrowheads="1"/>
          </p:cNvSpPr>
          <p:nvPr/>
        </p:nvSpPr>
        <p:spPr bwMode="auto">
          <a:xfrm>
            <a:off x="5181600" y="3425825"/>
            <a:ext cx="32273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rgbClr val="1608F6"/>
                </a:solidFill>
                <a:latin typeface="Calibri" pitchFamily="34" charset="0"/>
              </a:rPr>
              <a:t>encapsulating lots of complexity!!</a:t>
            </a:r>
          </a:p>
        </p:txBody>
      </p:sp>
      <p:sp>
        <p:nvSpPr>
          <p:cNvPr id="99337" name="Rectangle 3"/>
          <p:cNvSpPr>
            <a:spLocks noChangeArrowheads="1"/>
          </p:cNvSpPr>
          <p:nvPr/>
        </p:nvSpPr>
        <p:spPr bwMode="auto">
          <a:xfrm>
            <a:off x="41275" y="4333875"/>
            <a:ext cx="9067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solidFill>
                  <a:srgbClr val="F38D0F"/>
                </a:solidFill>
                <a:latin typeface="Courier New" pitchFamily="49" charset="0"/>
              </a:rPr>
              <a:t>def</a:t>
            </a:r>
            <a:r>
              <a:rPr lang="en-US" sz="1800" b="1">
                <a:latin typeface="Courier New" pitchFamily="49" charset="0"/>
              </a:rPr>
              <a:t> </a:t>
            </a:r>
            <a:r>
              <a:rPr lang="en-US" sz="1800" b="1">
                <a:solidFill>
                  <a:srgbClr val="1608F6"/>
                </a:solidFill>
                <a:latin typeface="Courier New" pitchFamily="49" charset="0"/>
              </a:rPr>
              <a:t>isBefore</a:t>
            </a:r>
            <a:r>
              <a:rPr lang="en-US" sz="1800" b="1">
                <a:latin typeface="Courier New" pitchFamily="49" charset="0"/>
              </a:rPr>
              <a:t>(self, d2):</a:t>
            </a:r>
          </a:p>
          <a:p>
            <a:pPr algn="l"/>
            <a:r>
              <a:rPr lang="en-US" sz="1800" b="1">
                <a:latin typeface="Courier New" pitchFamily="49" charset="0"/>
              </a:rPr>
              <a:t>    </a:t>
            </a:r>
            <a:r>
              <a:rPr lang="en-US" sz="1800" b="1">
                <a:solidFill>
                  <a:srgbClr val="06961A"/>
                </a:solidFill>
                <a:latin typeface="Courier New" pitchFamily="49" charset="0"/>
              </a:rPr>
              <a:t>""" Returns true if self is before d2 """</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500" b="1">
                <a:latin typeface="Courier New" pitchFamily="49" charset="0"/>
              </a:rPr>
              <a:t>[self.year, self.month, self.day] &lt; [d2.year, d2.month, d2.day]</a:t>
            </a:r>
          </a:p>
        </p:txBody>
      </p:sp>
      <p:sp>
        <p:nvSpPr>
          <p:cNvPr id="99338" name="Text Box 78"/>
          <p:cNvSpPr txBox="1">
            <a:spLocks noChangeArrowheads="1"/>
          </p:cNvSpPr>
          <p:nvPr/>
        </p:nvSpPr>
        <p:spPr bwMode="auto">
          <a:xfrm>
            <a:off x="5638800" y="3962400"/>
            <a:ext cx="32273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latin typeface="Calibri" pitchFamily="34" charset="0"/>
              </a:rPr>
              <a:t>or maybe not so much!!!</a:t>
            </a: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354" name="Group 2"/>
          <p:cNvGrpSpPr>
            <a:grpSpLocks/>
          </p:cNvGrpSpPr>
          <p:nvPr/>
        </p:nvGrpSpPr>
        <p:grpSpPr bwMode="auto">
          <a:xfrm>
            <a:off x="549275" y="923925"/>
            <a:ext cx="8043863" cy="180975"/>
            <a:chOff x="295" y="1311"/>
            <a:chExt cx="5177" cy="114"/>
          </a:xfrm>
        </p:grpSpPr>
        <p:sp>
          <p:nvSpPr>
            <p:cNvPr id="100366"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00367"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00355" name="Text Box 5"/>
          <p:cNvSpPr txBox="1">
            <a:spLocks noChangeArrowheads="1"/>
          </p:cNvSpPr>
          <p:nvPr/>
        </p:nvSpPr>
        <p:spPr bwMode="auto">
          <a:xfrm>
            <a:off x="812800" y="106363"/>
            <a:ext cx="76200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t>Files</a:t>
            </a:r>
          </a:p>
        </p:txBody>
      </p:sp>
      <p:sp>
        <p:nvSpPr>
          <p:cNvPr id="100356" name="Text Box 6"/>
          <p:cNvSpPr txBox="1">
            <a:spLocks noChangeArrowheads="1"/>
          </p:cNvSpPr>
          <p:nvPr/>
        </p:nvSpPr>
        <p:spPr bwMode="auto">
          <a:xfrm>
            <a:off x="522288" y="1295400"/>
            <a:ext cx="8316912"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latin typeface="Courier New" pitchFamily="49" charset="0"/>
              </a:rPr>
              <a:t>&gt;&gt;&gt; f = file( </a:t>
            </a:r>
            <a:r>
              <a:rPr lang="en-US" b="1">
                <a:solidFill>
                  <a:srgbClr val="008000"/>
                </a:solidFill>
                <a:latin typeface="Courier New" pitchFamily="49" charset="0"/>
              </a:rPr>
              <a:t>'a.txt'</a:t>
            </a:r>
            <a:r>
              <a:rPr lang="en-US" b="1">
                <a:latin typeface="Courier New" pitchFamily="49" charset="0"/>
              </a:rPr>
              <a:t> )</a:t>
            </a:r>
          </a:p>
          <a:p>
            <a:pPr algn="l">
              <a:spcBef>
                <a:spcPct val="50000"/>
              </a:spcBef>
            </a:pPr>
            <a:endParaRPr lang="en-US" b="1">
              <a:latin typeface="Courier New" pitchFamily="49" charset="0"/>
            </a:endParaRPr>
          </a:p>
          <a:p>
            <a:pPr algn="l">
              <a:spcBef>
                <a:spcPct val="50000"/>
              </a:spcBef>
            </a:pPr>
            <a:r>
              <a:rPr lang="en-US" b="1">
                <a:latin typeface="Courier New" pitchFamily="49" charset="0"/>
              </a:rPr>
              <a:t>&gt;&gt;&gt; text = f.read()</a:t>
            </a:r>
          </a:p>
          <a:p>
            <a:pPr algn="l">
              <a:spcBef>
                <a:spcPct val="50000"/>
              </a:spcBef>
            </a:pPr>
            <a:endParaRPr lang="en-US" b="1">
              <a:latin typeface="Courier New" pitchFamily="49" charset="0"/>
            </a:endParaRPr>
          </a:p>
          <a:p>
            <a:pPr algn="l">
              <a:spcBef>
                <a:spcPct val="50000"/>
              </a:spcBef>
            </a:pPr>
            <a:r>
              <a:rPr lang="en-US" b="1">
                <a:latin typeface="Courier New" pitchFamily="49" charset="0"/>
              </a:rPr>
              <a:t>&gt;&gt;&gt; f.close()</a:t>
            </a:r>
            <a:endParaRPr lang="en-US"/>
          </a:p>
          <a:p>
            <a:pPr algn="l">
              <a:spcBef>
                <a:spcPct val="50000"/>
              </a:spcBef>
            </a:pPr>
            <a:endParaRPr lang="en-US" b="1">
              <a:latin typeface="Courier New" pitchFamily="49" charset="0"/>
            </a:endParaRPr>
          </a:p>
          <a:p>
            <a:pPr algn="l">
              <a:spcBef>
                <a:spcPct val="50000"/>
              </a:spcBef>
            </a:pPr>
            <a:r>
              <a:rPr lang="en-US" b="1">
                <a:latin typeface="Courier New" pitchFamily="49" charset="0"/>
              </a:rPr>
              <a:t>&gt;&gt;&gt; text</a:t>
            </a:r>
          </a:p>
          <a:p>
            <a:pPr algn="l"/>
            <a:r>
              <a:rPr lang="en-US" b="1">
                <a:solidFill>
                  <a:srgbClr val="008000"/>
                </a:solidFill>
                <a:latin typeface="Courier New" pitchFamily="49" charset="0"/>
              </a:rPr>
              <a:t>'I like poptarts and 42 and spam.</a:t>
            </a:r>
            <a:r>
              <a:rPr lang="en-US" b="1">
                <a:solidFill>
                  <a:srgbClr val="0FA10C"/>
                </a:solidFill>
                <a:latin typeface="Courier New" pitchFamily="49" charset="0"/>
              </a:rPr>
              <a:t>\n</a:t>
            </a:r>
            <a:r>
              <a:rPr lang="en-US" b="1">
                <a:solidFill>
                  <a:srgbClr val="008000"/>
                </a:solidFill>
                <a:latin typeface="Courier New" pitchFamily="49" charset="0"/>
              </a:rPr>
              <a:t>Will I</a:t>
            </a:r>
          </a:p>
          <a:p>
            <a:pPr algn="l"/>
            <a:endParaRPr lang="en-US" b="1">
              <a:latin typeface="Courier New" pitchFamily="49" charset="0"/>
            </a:endParaRPr>
          </a:p>
          <a:p>
            <a:pPr algn="l"/>
            <a:r>
              <a:rPr lang="en-US" b="1">
                <a:latin typeface="Courier New" pitchFamily="49" charset="0"/>
              </a:rPr>
              <a:t>&gt;&gt;&gt; LoW = text.split()</a:t>
            </a:r>
          </a:p>
          <a:p>
            <a:pPr algn="l"/>
            <a:r>
              <a:rPr lang="en-US" b="1">
                <a:latin typeface="Courier New" pitchFamily="49" charset="0"/>
              </a:rPr>
              <a:t>[ </a:t>
            </a:r>
            <a:r>
              <a:rPr lang="en-US" b="1">
                <a:solidFill>
                  <a:srgbClr val="008000"/>
                </a:solidFill>
                <a:latin typeface="Courier New" pitchFamily="49" charset="0"/>
              </a:rPr>
              <a:t>'I'</a:t>
            </a:r>
            <a:r>
              <a:rPr lang="en-US" b="1">
                <a:latin typeface="Courier New" pitchFamily="49" charset="0"/>
              </a:rPr>
              <a:t>, </a:t>
            </a:r>
            <a:r>
              <a:rPr lang="en-US" b="1">
                <a:solidFill>
                  <a:srgbClr val="008000"/>
                </a:solidFill>
                <a:latin typeface="Courier New" pitchFamily="49" charset="0"/>
              </a:rPr>
              <a:t>'like'</a:t>
            </a:r>
            <a:r>
              <a:rPr lang="en-US" b="1">
                <a:latin typeface="Courier New" pitchFamily="49" charset="0"/>
              </a:rPr>
              <a:t>, </a:t>
            </a:r>
            <a:r>
              <a:rPr lang="en-US" b="1">
                <a:solidFill>
                  <a:srgbClr val="008000"/>
                </a:solidFill>
                <a:latin typeface="Courier New" pitchFamily="49" charset="0"/>
              </a:rPr>
              <a:t>'poptarts'</a:t>
            </a:r>
            <a:r>
              <a:rPr lang="en-US" b="1">
                <a:latin typeface="Courier New" pitchFamily="49" charset="0"/>
              </a:rPr>
              <a:t>, ... ]</a:t>
            </a:r>
          </a:p>
        </p:txBody>
      </p:sp>
      <p:sp>
        <p:nvSpPr>
          <p:cNvPr id="100357" name="Text Box 7"/>
          <p:cNvSpPr txBox="1">
            <a:spLocks noChangeArrowheads="1"/>
          </p:cNvSpPr>
          <p:nvPr/>
        </p:nvSpPr>
        <p:spPr bwMode="auto">
          <a:xfrm>
            <a:off x="296863" y="168275"/>
            <a:ext cx="2133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alibri" pitchFamily="34" charset="0"/>
              </a:rPr>
              <a:t>In Python reading files is no problem…</a:t>
            </a:r>
          </a:p>
        </p:txBody>
      </p:sp>
      <p:sp>
        <p:nvSpPr>
          <p:cNvPr id="100358" name="Line 9"/>
          <p:cNvSpPr>
            <a:spLocks noChangeShapeType="1"/>
          </p:cNvSpPr>
          <p:nvPr/>
        </p:nvSpPr>
        <p:spPr bwMode="auto">
          <a:xfrm flipV="1">
            <a:off x="4905375" y="1558925"/>
            <a:ext cx="752475" cy="3175"/>
          </a:xfrm>
          <a:prstGeom prst="line">
            <a:avLst/>
          </a:prstGeom>
          <a:noFill/>
          <a:ln w="19050">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0359" name="Text Box 10"/>
          <p:cNvSpPr txBox="1">
            <a:spLocks noChangeArrowheads="1"/>
          </p:cNvSpPr>
          <p:nvPr/>
        </p:nvSpPr>
        <p:spPr bwMode="auto">
          <a:xfrm>
            <a:off x="1450975" y="1698625"/>
            <a:ext cx="3589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solidFill>
                  <a:srgbClr val="1608F9"/>
                </a:solidFill>
                <a:latin typeface="Comic Sans MS" pitchFamily="66" charset="0"/>
              </a:rPr>
              <a:t>opens the file and calls it</a:t>
            </a:r>
            <a:r>
              <a:rPr lang="en-US" sz="1400">
                <a:solidFill>
                  <a:srgbClr val="1608F9"/>
                </a:solidFill>
              </a:rPr>
              <a:t> </a:t>
            </a:r>
            <a:r>
              <a:rPr lang="en-US" sz="1400" b="1">
                <a:latin typeface="Courier New" pitchFamily="49" charset="0"/>
              </a:rPr>
              <a:t>f</a:t>
            </a:r>
            <a:endParaRPr lang="en-US" sz="1400">
              <a:solidFill>
                <a:srgbClr val="1608F9"/>
              </a:solidFill>
            </a:endParaRPr>
          </a:p>
        </p:txBody>
      </p:sp>
      <p:sp>
        <p:nvSpPr>
          <p:cNvPr id="100360" name="Text Box 11"/>
          <p:cNvSpPr txBox="1">
            <a:spLocks noChangeArrowheads="1"/>
          </p:cNvSpPr>
          <p:nvPr/>
        </p:nvSpPr>
        <p:spPr bwMode="auto">
          <a:xfrm>
            <a:off x="847725" y="2754313"/>
            <a:ext cx="3589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solidFill>
                  <a:srgbClr val="1608F9"/>
                </a:solidFill>
                <a:latin typeface="Comic Sans MS" pitchFamily="66" charset="0"/>
              </a:rPr>
              <a:t>reads the whole file and calls it</a:t>
            </a:r>
            <a:r>
              <a:rPr lang="en-US" sz="1400">
                <a:solidFill>
                  <a:srgbClr val="1608F9"/>
                </a:solidFill>
              </a:rPr>
              <a:t> </a:t>
            </a:r>
            <a:r>
              <a:rPr lang="en-US" sz="1400" b="1">
                <a:latin typeface="Courier New" pitchFamily="49" charset="0"/>
              </a:rPr>
              <a:t>f</a:t>
            </a:r>
            <a:endParaRPr lang="en-US" sz="1400">
              <a:solidFill>
                <a:srgbClr val="1608F9"/>
              </a:solidFill>
            </a:endParaRPr>
          </a:p>
        </p:txBody>
      </p:sp>
      <p:sp>
        <p:nvSpPr>
          <p:cNvPr id="100361" name="Text Box 12"/>
          <p:cNvSpPr txBox="1">
            <a:spLocks noChangeArrowheads="1"/>
          </p:cNvSpPr>
          <p:nvPr/>
        </p:nvSpPr>
        <p:spPr bwMode="auto">
          <a:xfrm>
            <a:off x="6829425" y="6249988"/>
            <a:ext cx="22177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text.split() </a:t>
            </a:r>
            <a:r>
              <a:rPr lang="en-US" sz="1400">
                <a:solidFill>
                  <a:srgbClr val="1608F9"/>
                </a:solidFill>
                <a:latin typeface="Comic Sans MS" pitchFamily="66" charset="0"/>
              </a:rPr>
              <a:t>returns a list of each "word"</a:t>
            </a:r>
            <a:endParaRPr lang="en-US" sz="1400">
              <a:solidFill>
                <a:srgbClr val="1608F9"/>
              </a:solidFill>
            </a:endParaRPr>
          </a:p>
        </p:txBody>
      </p:sp>
      <p:sp>
        <p:nvSpPr>
          <p:cNvPr id="100362" name="Text Box 13"/>
          <p:cNvSpPr txBox="1">
            <a:spLocks noChangeArrowheads="1"/>
          </p:cNvSpPr>
          <p:nvPr/>
        </p:nvSpPr>
        <p:spPr bwMode="auto">
          <a:xfrm>
            <a:off x="1200150" y="3878263"/>
            <a:ext cx="2355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a:solidFill>
                  <a:srgbClr val="1608F9"/>
                </a:solidFill>
                <a:latin typeface="Comic Sans MS" pitchFamily="66" charset="0"/>
              </a:rPr>
              <a:t>closes the file   </a:t>
            </a:r>
            <a:r>
              <a:rPr lang="en-US" sz="1400">
                <a:latin typeface="Comic Sans MS" pitchFamily="66" charset="0"/>
              </a:rPr>
              <a:t>(optional)</a:t>
            </a:r>
            <a:endParaRPr lang="en-US" sz="1400"/>
          </a:p>
        </p:txBody>
      </p:sp>
      <p:sp>
        <p:nvSpPr>
          <p:cNvPr id="100363" name="Text Box 13"/>
          <p:cNvSpPr txBox="1">
            <a:spLocks noChangeArrowheads="1"/>
          </p:cNvSpPr>
          <p:nvPr/>
        </p:nvSpPr>
        <p:spPr bwMode="auto">
          <a:xfrm>
            <a:off x="5970588" y="4676775"/>
            <a:ext cx="2909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a:solidFill>
                  <a:srgbClr val="1608F9"/>
                </a:solidFill>
                <a:latin typeface="Comic Sans MS" pitchFamily="66" charset="0"/>
              </a:rPr>
              <a:t>all the text  </a:t>
            </a:r>
            <a:r>
              <a:rPr lang="en-US" sz="1400">
                <a:latin typeface="Comic Sans MS" pitchFamily="66" charset="0"/>
              </a:rPr>
              <a:t>(as one big string)</a:t>
            </a:r>
            <a:endParaRPr lang="en-US" sz="1400"/>
          </a:p>
        </p:txBody>
      </p:sp>
      <p:sp>
        <p:nvSpPr>
          <p:cNvPr id="100364" name="Rectangle 17"/>
          <p:cNvSpPr>
            <a:spLocks noChangeArrowheads="1"/>
          </p:cNvSpPr>
          <p:nvPr/>
        </p:nvSpPr>
        <p:spPr bwMode="auto">
          <a:xfrm>
            <a:off x="103188" y="1857375"/>
            <a:ext cx="922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900">
                <a:latin typeface="Comic Sans MS" pitchFamily="66" charset="0"/>
              </a:rPr>
              <a:t>constructor and methods!</a:t>
            </a:r>
            <a:endParaRPr lang="en-US" sz="900"/>
          </a:p>
        </p:txBody>
      </p:sp>
      <p:pic>
        <p:nvPicPr>
          <p:cNvPr id="100365" name="Picture 18" descr="Picture 5.png"/>
          <p:cNvPicPr>
            <a:picLocks noChangeAspect="1"/>
          </p:cNvPicPr>
          <p:nvPr/>
        </p:nvPicPr>
        <p:blipFill>
          <a:blip r:embed="rId3">
            <a:extLst>
              <a:ext uri="{28A0092B-C50C-407E-A947-70E740481C1C}">
                <a14:useLocalDpi xmlns:a14="http://schemas.microsoft.com/office/drawing/2010/main" val="0"/>
              </a:ext>
            </a:extLst>
          </a:blip>
          <a:srcRect b="19466"/>
          <a:stretch>
            <a:fillRect/>
          </a:stretch>
        </p:blipFill>
        <p:spPr bwMode="auto">
          <a:xfrm>
            <a:off x="5751513" y="1239838"/>
            <a:ext cx="3195637" cy="652462"/>
          </a:xfrm>
          <a:prstGeom prst="rect">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378" name="Group 2"/>
          <p:cNvGrpSpPr>
            <a:grpSpLocks/>
          </p:cNvGrpSpPr>
          <p:nvPr/>
        </p:nvGrpSpPr>
        <p:grpSpPr bwMode="auto">
          <a:xfrm>
            <a:off x="549275" y="1087438"/>
            <a:ext cx="8043863" cy="180975"/>
            <a:chOff x="295" y="1311"/>
            <a:chExt cx="5177" cy="114"/>
          </a:xfrm>
        </p:grpSpPr>
        <p:sp>
          <p:nvSpPr>
            <p:cNvPr id="10141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0141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01379"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Dictionaries</a:t>
            </a:r>
          </a:p>
        </p:txBody>
      </p:sp>
      <p:grpSp>
        <p:nvGrpSpPr>
          <p:cNvPr id="101380" name="Group 6"/>
          <p:cNvGrpSpPr>
            <a:grpSpLocks/>
          </p:cNvGrpSpPr>
          <p:nvPr/>
        </p:nvGrpSpPr>
        <p:grpSpPr bwMode="auto">
          <a:xfrm>
            <a:off x="149225" y="315913"/>
            <a:ext cx="393700" cy="509587"/>
            <a:chOff x="3456" y="1784"/>
            <a:chExt cx="952" cy="1048"/>
          </a:xfrm>
        </p:grpSpPr>
        <p:sp>
          <p:nvSpPr>
            <p:cNvPr id="101398" name="Freeform 7"/>
            <p:cNvSpPr>
              <a:spLocks/>
            </p:cNvSpPr>
            <p:nvPr/>
          </p:nvSpPr>
          <p:spPr bwMode="auto">
            <a:xfrm>
              <a:off x="4266" y="188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01399" name="Freeform 8"/>
            <p:cNvSpPr>
              <a:spLocks/>
            </p:cNvSpPr>
            <p:nvPr/>
          </p:nvSpPr>
          <p:spPr bwMode="auto">
            <a:xfrm rot="7013025">
              <a:off x="4162" y="1952"/>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01400" name="Freeform 9"/>
            <p:cNvSpPr>
              <a:spLocks/>
            </p:cNvSpPr>
            <p:nvPr/>
          </p:nvSpPr>
          <p:spPr bwMode="auto">
            <a:xfrm rot="-6712609">
              <a:off x="4168" y="181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01401" name="Freeform 10"/>
            <p:cNvSpPr>
              <a:spLocks/>
            </p:cNvSpPr>
            <p:nvPr/>
          </p:nvSpPr>
          <p:spPr bwMode="auto">
            <a:xfrm>
              <a:off x="3456" y="2583"/>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01402" name="Oval 11"/>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01403" name="Oval 12"/>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1404" name="Oval 13"/>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1405" name="Oval 14"/>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1406" name="Oval 15"/>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1407" name="Oval 16"/>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1408" name="Oval 17"/>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1409" name="AutoShape 18"/>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01410" name="Freeform 19"/>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01411" name="Freeform 20"/>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01412" name="Freeform 21"/>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413" name="Freeform 22"/>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01414" name="Freeform 23"/>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01381" name="Text Box 25"/>
          <p:cNvSpPr txBox="1">
            <a:spLocks noChangeArrowheads="1"/>
          </p:cNvSpPr>
          <p:nvPr/>
        </p:nvSpPr>
        <p:spPr bwMode="auto">
          <a:xfrm>
            <a:off x="500063" y="1389063"/>
            <a:ext cx="678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In Python a </a:t>
            </a:r>
            <a:r>
              <a:rPr lang="en-US" b="1" i="1">
                <a:solidFill>
                  <a:srgbClr val="1608F9"/>
                </a:solidFill>
              </a:rPr>
              <a:t>dictionary</a:t>
            </a:r>
            <a:r>
              <a:rPr lang="en-US" b="1" i="1"/>
              <a:t> </a:t>
            </a:r>
            <a:r>
              <a:rPr lang="en-US"/>
              <a:t>is a set of </a:t>
            </a:r>
            <a:r>
              <a:rPr lang="en-US" b="1">
                <a:latin typeface="Courier New" pitchFamily="49" charset="0"/>
              </a:rPr>
              <a:t>key</a:t>
            </a:r>
            <a:r>
              <a:rPr lang="en-US"/>
              <a:t> - </a:t>
            </a:r>
            <a:r>
              <a:rPr lang="en-US" b="1">
                <a:latin typeface="Courier New" pitchFamily="49" charset="0"/>
              </a:rPr>
              <a:t>value</a:t>
            </a:r>
            <a:r>
              <a:rPr lang="en-US"/>
              <a:t> pairs.</a:t>
            </a:r>
            <a:r>
              <a:rPr lang="en-US" b="1" i="1"/>
              <a:t> </a:t>
            </a:r>
            <a:endParaRPr lang="en-US"/>
          </a:p>
        </p:txBody>
      </p:sp>
      <p:sp>
        <p:nvSpPr>
          <p:cNvPr id="101382" name="Text Box 26"/>
          <p:cNvSpPr txBox="1">
            <a:spLocks noChangeArrowheads="1"/>
          </p:cNvSpPr>
          <p:nvPr/>
        </p:nvSpPr>
        <p:spPr bwMode="auto">
          <a:xfrm>
            <a:off x="6172200" y="6019800"/>
            <a:ext cx="27574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800"/>
              <a:t>It's a list where the index can be any </a:t>
            </a:r>
            <a:r>
              <a:rPr lang="en-US" sz="1800" b="1" i="1">
                <a:solidFill>
                  <a:srgbClr val="1608F6"/>
                </a:solidFill>
              </a:rPr>
              <a:t>immutable</a:t>
            </a:r>
            <a:r>
              <a:rPr lang="en-US" sz="1800"/>
              <a:t> key.</a:t>
            </a:r>
          </a:p>
        </p:txBody>
      </p:sp>
      <p:sp>
        <p:nvSpPr>
          <p:cNvPr id="101383" name="Text Box 27"/>
          <p:cNvSpPr txBox="1">
            <a:spLocks noChangeArrowheads="1"/>
          </p:cNvSpPr>
          <p:nvPr/>
        </p:nvSpPr>
        <p:spPr bwMode="auto">
          <a:xfrm>
            <a:off x="762000" y="2057400"/>
            <a:ext cx="6259513" cy="456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90000"/>
              </a:lnSpc>
              <a:spcBef>
                <a:spcPct val="50000"/>
              </a:spcBef>
            </a:pPr>
            <a:r>
              <a:rPr lang="en-US" b="1">
                <a:latin typeface="Courier New" pitchFamily="49" charset="0"/>
              </a:rPr>
              <a:t>&gt;&gt;&gt; d = {}</a:t>
            </a:r>
          </a:p>
          <a:p>
            <a:pPr algn="l">
              <a:lnSpc>
                <a:spcPct val="90000"/>
              </a:lnSpc>
              <a:spcBef>
                <a:spcPct val="50000"/>
              </a:spcBef>
            </a:pPr>
            <a:r>
              <a:rPr lang="en-US" b="1">
                <a:latin typeface="Courier New" pitchFamily="49" charset="0"/>
              </a:rPr>
              <a:t>&gt;&gt;&gt; d[1992] = </a:t>
            </a:r>
            <a:r>
              <a:rPr lang="en-US" b="1">
                <a:solidFill>
                  <a:srgbClr val="008000"/>
                </a:solidFill>
                <a:latin typeface="Courier New" pitchFamily="49" charset="0"/>
              </a:rPr>
              <a:t>'monkey'</a:t>
            </a:r>
          </a:p>
          <a:p>
            <a:pPr algn="l">
              <a:lnSpc>
                <a:spcPct val="90000"/>
              </a:lnSpc>
              <a:spcBef>
                <a:spcPct val="50000"/>
              </a:spcBef>
            </a:pPr>
            <a:r>
              <a:rPr lang="en-US" b="1">
                <a:latin typeface="Courier New" pitchFamily="49" charset="0"/>
              </a:rPr>
              <a:t>&gt;&gt;&gt; d[1993] = </a:t>
            </a:r>
            <a:r>
              <a:rPr lang="en-US" b="1">
                <a:solidFill>
                  <a:srgbClr val="008000"/>
                </a:solidFill>
                <a:latin typeface="Courier New" pitchFamily="49" charset="0"/>
              </a:rPr>
              <a:t>'rooster'</a:t>
            </a:r>
          </a:p>
          <a:p>
            <a:pPr algn="l">
              <a:lnSpc>
                <a:spcPct val="90000"/>
              </a:lnSpc>
              <a:spcBef>
                <a:spcPct val="50000"/>
              </a:spcBef>
            </a:pPr>
            <a:r>
              <a:rPr lang="en-US" b="1">
                <a:latin typeface="Courier New" pitchFamily="49" charset="0"/>
              </a:rPr>
              <a:t>&gt;&gt;&gt; d</a:t>
            </a:r>
          </a:p>
          <a:p>
            <a:pPr algn="l">
              <a:lnSpc>
                <a:spcPct val="90000"/>
              </a:lnSpc>
              <a:spcBef>
                <a:spcPct val="50000"/>
              </a:spcBef>
            </a:pPr>
            <a:r>
              <a:rPr lang="en-US" b="1">
                <a:latin typeface="Courier New" pitchFamily="49" charset="0"/>
              </a:rPr>
              <a:t>{1992:</a:t>
            </a:r>
            <a:r>
              <a:rPr lang="en-US" b="1">
                <a:solidFill>
                  <a:srgbClr val="008000"/>
                </a:solidFill>
                <a:latin typeface="Courier New" pitchFamily="49" charset="0"/>
              </a:rPr>
              <a:t>'monkey'</a:t>
            </a:r>
            <a:r>
              <a:rPr lang="en-US" b="1">
                <a:latin typeface="Courier New" pitchFamily="49" charset="0"/>
              </a:rPr>
              <a:t>, 1993:</a:t>
            </a:r>
            <a:r>
              <a:rPr lang="en-US" b="1">
                <a:solidFill>
                  <a:srgbClr val="008000"/>
                </a:solidFill>
                <a:latin typeface="Courier New" pitchFamily="49" charset="0"/>
              </a:rPr>
              <a:t>'rooster'</a:t>
            </a:r>
            <a:r>
              <a:rPr lang="en-US" b="1">
                <a:latin typeface="Courier New" pitchFamily="49" charset="0"/>
              </a:rPr>
              <a:t>}</a:t>
            </a:r>
          </a:p>
          <a:p>
            <a:pPr algn="l">
              <a:lnSpc>
                <a:spcPct val="90000"/>
              </a:lnSpc>
              <a:spcBef>
                <a:spcPct val="50000"/>
              </a:spcBef>
            </a:pPr>
            <a:r>
              <a:rPr lang="en-US" b="1">
                <a:latin typeface="Courier New" pitchFamily="49" charset="0"/>
              </a:rPr>
              <a:t>&gt;&gt;&gt; d[1991]</a:t>
            </a:r>
          </a:p>
          <a:p>
            <a:pPr algn="l">
              <a:lnSpc>
                <a:spcPct val="90000"/>
              </a:lnSpc>
              <a:spcBef>
                <a:spcPct val="50000"/>
              </a:spcBef>
            </a:pPr>
            <a:r>
              <a:rPr lang="en-US" b="1">
                <a:solidFill>
                  <a:srgbClr val="008000"/>
                </a:solidFill>
                <a:latin typeface="Courier New" pitchFamily="49" charset="0"/>
              </a:rPr>
              <a:t>'ram'</a:t>
            </a:r>
            <a:endParaRPr lang="en-US" b="1">
              <a:latin typeface="Courier New" pitchFamily="49" charset="0"/>
            </a:endParaRPr>
          </a:p>
          <a:p>
            <a:pPr algn="l">
              <a:lnSpc>
                <a:spcPct val="90000"/>
              </a:lnSpc>
              <a:spcBef>
                <a:spcPct val="50000"/>
              </a:spcBef>
            </a:pPr>
            <a:r>
              <a:rPr lang="en-US" b="1">
                <a:latin typeface="Courier New" pitchFamily="49" charset="0"/>
              </a:rPr>
              <a:t>&gt;&gt;&gt; d[1969]</a:t>
            </a:r>
          </a:p>
          <a:p>
            <a:pPr algn="l">
              <a:lnSpc>
                <a:spcPct val="90000"/>
              </a:lnSpc>
              <a:spcBef>
                <a:spcPct val="50000"/>
              </a:spcBef>
            </a:pPr>
            <a:r>
              <a:rPr lang="en-US" b="1">
                <a:solidFill>
                  <a:srgbClr val="FF0000"/>
                </a:solidFill>
                <a:latin typeface="Courier New" pitchFamily="49" charset="0"/>
              </a:rPr>
              <a:t>key error</a:t>
            </a:r>
            <a:endParaRPr lang="en-US"/>
          </a:p>
        </p:txBody>
      </p:sp>
      <p:sp>
        <p:nvSpPr>
          <p:cNvPr id="101384" name="Text Box 30"/>
          <p:cNvSpPr txBox="1">
            <a:spLocks noChangeArrowheads="1"/>
          </p:cNvSpPr>
          <p:nvPr/>
        </p:nvSpPr>
        <p:spPr bwMode="auto">
          <a:xfrm>
            <a:off x="504825" y="93663"/>
            <a:ext cx="1758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900">
                <a:solidFill>
                  <a:srgbClr val="0A6819"/>
                </a:solidFill>
                <a:latin typeface="Comic Sans MS" pitchFamily="66" charset="0"/>
              </a:rPr>
              <a:t>This seems like the key to dictionaries' value…</a:t>
            </a:r>
          </a:p>
        </p:txBody>
      </p:sp>
      <p:sp>
        <p:nvSpPr>
          <p:cNvPr id="101385" name="Text Box 42"/>
          <p:cNvSpPr txBox="1">
            <a:spLocks noChangeArrowheads="1"/>
          </p:cNvSpPr>
          <p:nvPr/>
        </p:nvSpPr>
        <p:spPr bwMode="auto">
          <a:xfrm>
            <a:off x="3163888" y="2119313"/>
            <a:ext cx="3127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a:latin typeface="Comic Sans MS" pitchFamily="66" charset="0"/>
              </a:rPr>
              <a:t>creates an empty dictionary,</a:t>
            </a:r>
            <a:r>
              <a:rPr lang="en-US" sz="1400">
                <a:solidFill>
                  <a:srgbClr val="1608F9"/>
                </a:solidFill>
                <a:latin typeface="Comic Sans MS" pitchFamily="66" charset="0"/>
              </a:rPr>
              <a:t> </a:t>
            </a:r>
            <a:r>
              <a:rPr lang="en-US" sz="1400" b="1">
                <a:latin typeface="Courier New" pitchFamily="49" charset="0"/>
              </a:rPr>
              <a:t>d</a:t>
            </a:r>
            <a:endParaRPr lang="en-US" sz="1400">
              <a:solidFill>
                <a:srgbClr val="1608F9"/>
              </a:solidFill>
            </a:endParaRPr>
          </a:p>
        </p:txBody>
      </p:sp>
      <p:sp>
        <p:nvSpPr>
          <p:cNvPr id="101386" name="Text Box 43"/>
          <p:cNvSpPr txBox="1">
            <a:spLocks noChangeArrowheads="1"/>
          </p:cNvSpPr>
          <p:nvPr/>
        </p:nvSpPr>
        <p:spPr bwMode="auto">
          <a:xfrm>
            <a:off x="5280025" y="2514600"/>
            <a:ext cx="3127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latin typeface="Courier New" pitchFamily="49" charset="0"/>
              </a:rPr>
              <a:t>1992</a:t>
            </a:r>
            <a:r>
              <a:rPr lang="en-US" sz="1400">
                <a:latin typeface="Comic Sans MS" pitchFamily="66" charset="0"/>
              </a:rPr>
              <a:t> is the</a:t>
            </a:r>
            <a:r>
              <a:rPr lang="en-US" sz="1400">
                <a:solidFill>
                  <a:srgbClr val="1608F9"/>
                </a:solidFill>
                <a:latin typeface="Comic Sans MS" pitchFamily="66" charset="0"/>
              </a:rPr>
              <a:t> key</a:t>
            </a:r>
            <a:endParaRPr lang="en-US" sz="1400">
              <a:solidFill>
                <a:srgbClr val="1608F9"/>
              </a:solidFill>
            </a:endParaRPr>
          </a:p>
        </p:txBody>
      </p:sp>
      <p:sp>
        <p:nvSpPr>
          <p:cNvPr id="101387" name="Text Box 44"/>
          <p:cNvSpPr txBox="1">
            <a:spLocks noChangeArrowheads="1"/>
          </p:cNvSpPr>
          <p:nvPr/>
        </p:nvSpPr>
        <p:spPr bwMode="auto">
          <a:xfrm>
            <a:off x="5276850" y="2743200"/>
            <a:ext cx="3127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latin typeface="Courier New" pitchFamily="49" charset="0"/>
              </a:rPr>
              <a:t>'monkey'</a:t>
            </a:r>
            <a:r>
              <a:rPr lang="en-US" sz="1400">
                <a:latin typeface="Comic Sans MS" pitchFamily="66" charset="0"/>
              </a:rPr>
              <a:t> is the</a:t>
            </a:r>
            <a:r>
              <a:rPr lang="en-US" sz="1400">
                <a:solidFill>
                  <a:srgbClr val="1608F9"/>
                </a:solidFill>
                <a:latin typeface="Comic Sans MS" pitchFamily="66" charset="0"/>
              </a:rPr>
              <a:t> value</a:t>
            </a:r>
            <a:endParaRPr lang="en-US" sz="1400">
              <a:solidFill>
                <a:srgbClr val="1608F9"/>
              </a:solidFill>
            </a:endParaRPr>
          </a:p>
        </p:txBody>
      </p:sp>
      <p:sp>
        <p:nvSpPr>
          <p:cNvPr id="101388" name="AutoShape 45"/>
          <p:cNvSpPr>
            <a:spLocks/>
          </p:cNvSpPr>
          <p:nvPr/>
        </p:nvSpPr>
        <p:spPr bwMode="auto">
          <a:xfrm>
            <a:off x="5168900" y="2540000"/>
            <a:ext cx="133350" cy="469900"/>
          </a:xfrm>
          <a:prstGeom prst="rightBrace">
            <a:avLst>
              <a:gd name="adj1" fmla="val 29365"/>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1389" name="Text Box 46"/>
          <p:cNvSpPr txBox="1">
            <a:spLocks noChangeArrowheads="1"/>
          </p:cNvSpPr>
          <p:nvPr/>
        </p:nvSpPr>
        <p:spPr bwMode="auto">
          <a:xfrm>
            <a:off x="5635625" y="3200400"/>
            <a:ext cx="3127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latin typeface="Courier New" pitchFamily="49" charset="0"/>
              </a:rPr>
              <a:t>1993</a:t>
            </a:r>
            <a:r>
              <a:rPr lang="en-US" sz="1400">
                <a:latin typeface="Comic Sans MS" pitchFamily="66" charset="0"/>
              </a:rPr>
              <a:t> is the</a:t>
            </a:r>
            <a:r>
              <a:rPr lang="en-US" sz="1400">
                <a:solidFill>
                  <a:srgbClr val="1608F9"/>
                </a:solidFill>
                <a:latin typeface="Comic Sans MS" pitchFamily="66" charset="0"/>
              </a:rPr>
              <a:t> key</a:t>
            </a:r>
            <a:endParaRPr lang="en-US" sz="1400">
              <a:solidFill>
                <a:srgbClr val="1608F9"/>
              </a:solidFill>
            </a:endParaRPr>
          </a:p>
        </p:txBody>
      </p:sp>
      <p:sp>
        <p:nvSpPr>
          <p:cNvPr id="101390" name="Text Box 47"/>
          <p:cNvSpPr txBox="1">
            <a:spLocks noChangeArrowheads="1"/>
          </p:cNvSpPr>
          <p:nvPr/>
        </p:nvSpPr>
        <p:spPr bwMode="auto">
          <a:xfrm>
            <a:off x="5632450" y="3429000"/>
            <a:ext cx="3127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latin typeface="Courier New" pitchFamily="49" charset="0"/>
              </a:rPr>
              <a:t>'rooster'</a:t>
            </a:r>
            <a:r>
              <a:rPr lang="en-US" sz="1400">
                <a:latin typeface="Comic Sans MS" pitchFamily="66" charset="0"/>
              </a:rPr>
              <a:t> is the</a:t>
            </a:r>
            <a:r>
              <a:rPr lang="en-US" sz="1400">
                <a:solidFill>
                  <a:srgbClr val="1608F9"/>
                </a:solidFill>
                <a:latin typeface="Comic Sans MS" pitchFamily="66" charset="0"/>
              </a:rPr>
              <a:t> value</a:t>
            </a:r>
            <a:endParaRPr lang="en-US" sz="1400">
              <a:solidFill>
                <a:srgbClr val="1608F9"/>
              </a:solidFill>
            </a:endParaRPr>
          </a:p>
        </p:txBody>
      </p:sp>
      <p:sp>
        <p:nvSpPr>
          <p:cNvPr id="101391" name="AutoShape 48"/>
          <p:cNvSpPr>
            <a:spLocks/>
          </p:cNvSpPr>
          <p:nvPr/>
        </p:nvSpPr>
        <p:spPr bwMode="auto">
          <a:xfrm>
            <a:off x="5176838" y="3049588"/>
            <a:ext cx="133350" cy="469900"/>
          </a:xfrm>
          <a:prstGeom prst="rightBrace">
            <a:avLst>
              <a:gd name="adj1" fmla="val 29365"/>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1392" name="Freeform 49"/>
          <p:cNvSpPr>
            <a:spLocks/>
          </p:cNvSpPr>
          <p:nvPr/>
        </p:nvSpPr>
        <p:spPr bwMode="auto">
          <a:xfrm>
            <a:off x="5364163" y="3276600"/>
            <a:ext cx="311150" cy="222250"/>
          </a:xfrm>
          <a:custGeom>
            <a:avLst/>
            <a:gdLst>
              <a:gd name="T0" fmla="*/ 0 w 196"/>
              <a:gd name="T1" fmla="*/ 2147483647 h 140"/>
              <a:gd name="T2" fmla="*/ 2147483647 w 196"/>
              <a:gd name="T3" fmla="*/ 2147483647 h 140"/>
              <a:gd name="T4" fmla="*/ 2147483647 w 196"/>
              <a:gd name="T5" fmla="*/ 2147483647 h 140"/>
              <a:gd name="T6" fmla="*/ 2147483647 w 196"/>
              <a:gd name="T7" fmla="*/ 2147483647 h 140"/>
              <a:gd name="T8" fmla="*/ 2147483647 w 196"/>
              <a:gd name="T9" fmla="*/ 2147483647 h 140"/>
              <a:gd name="T10" fmla="*/ 2147483647 w 196"/>
              <a:gd name="T11" fmla="*/ 2147483647 h 140"/>
              <a:gd name="T12" fmla="*/ 0 60000 65536"/>
              <a:gd name="T13" fmla="*/ 0 60000 65536"/>
              <a:gd name="T14" fmla="*/ 0 60000 65536"/>
              <a:gd name="T15" fmla="*/ 0 60000 65536"/>
              <a:gd name="T16" fmla="*/ 0 60000 65536"/>
              <a:gd name="T17" fmla="*/ 0 60000 65536"/>
              <a:gd name="T18" fmla="*/ 0 w 196"/>
              <a:gd name="T19" fmla="*/ 0 h 140"/>
              <a:gd name="T20" fmla="*/ 196 w 196"/>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196" h="140">
                <a:moveTo>
                  <a:pt x="0" y="11"/>
                </a:moveTo>
                <a:cubicBezTo>
                  <a:pt x="65" y="16"/>
                  <a:pt x="74" y="0"/>
                  <a:pt x="89" y="51"/>
                </a:cubicBezTo>
                <a:cubicBezTo>
                  <a:pt x="87" y="58"/>
                  <a:pt x="88" y="67"/>
                  <a:pt x="84" y="73"/>
                </a:cubicBezTo>
                <a:cubicBezTo>
                  <a:pt x="75" y="83"/>
                  <a:pt x="50" y="95"/>
                  <a:pt x="50" y="95"/>
                </a:cubicBezTo>
                <a:cubicBezTo>
                  <a:pt x="42" y="119"/>
                  <a:pt x="45" y="125"/>
                  <a:pt x="67" y="140"/>
                </a:cubicBezTo>
                <a:cubicBezTo>
                  <a:pt x="94" y="138"/>
                  <a:pt x="159" y="129"/>
                  <a:pt x="196" y="129"/>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1393" name="Text Box 50"/>
          <p:cNvSpPr txBox="1">
            <a:spLocks noChangeArrowheads="1"/>
          </p:cNvSpPr>
          <p:nvPr/>
        </p:nvSpPr>
        <p:spPr bwMode="auto">
          <a:xfrm>
            <a:off x="3324225" y="5029200"/>
            <a:ext cx="26844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a:latin typeface="Comic Sans MS" pitchFamily="66" charset="0"/>
              </a:rPr>
              <a:t>Retrieve data like lists…</a:t>
            </a:r>
            <a:endParaRPr lang="en-US" sz="1400">
              <a:solidFill>
                <a:srgbClr val="1608F9"/>
              </a:solidFill>
            </a:endParaRPr>
          </a:p>
        </p:txBody>
      </p:sp>
      <p:sp>
        <p:nvSpPr>
          <p:cNvPr id="101394" name="Text Box 51"/>
          <p:cNvSpPr txBox="1">
            <a:spLocks noChangeArrowheads="1"/>
          </p:cNvSpPr>
          <p:nvPr/>
        </p:nvSpPr>
        <p:spPr bwMode="auto">
          <a:xfrm>
            <a:off x="3316288" y="60960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a:latin typeface="Comic Sans MS" pitchFamily="66" charset="0"/>
              </a:rPr>
              <a:t>Almost !</a:t>
            </a:r>
            <a:endParaRPr lang="en-US" sz="1400">
              <a:solidFill>
                <a:srgbClr val="1608F9"/>
              </a:solidFill>
            </a:endParaRPr>
          </a:p>
        </p:txBody>
      </p:sp>
      <p:sp>
        <p:nvSpPr>
          <p:cNvPr id="101395" name="Rectangle 52"/>
          <p:cNvSpPr>
            <a:spLocks noChangeArrowheads="1"/>
          </p:cNvSpPr>
          <p:nvPr/>
        </p:nvSpPr>
        <p:spPr bwMode="auto">
          <a:xfrm>
            <a:off x="7315200" y="4191000"/>
            <a:ext cx="164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latin typeface="Comic Sans MS" pitchFamily="66" charset="0"/>
              </a:rPr>
              <a:t>Curly! And colony!</a:t>
            </a:r>
          </a:p>
        </p:txBody>
      </p:sp>
      <p:sp>
        <p:nvSpPr>
          <p:cNvPr id="101396" name="Line 53"/>
          <p:cNvSpPr>
            <a:spLocks noChangeShapeType="1"/>
          </p:cNvSpPr>
          <p:nvPr/>
        </p:nvSpPr>
        <p:spPr bwMode="auto">
          <a:xfrm flipH="1">
            <a:off x="6629400" y="4344988"/>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101397" name="Picture 39" descr="Picture 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4425" y="50800"/>
            <a:ext cx="15271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02" name="Group 2"/>
          <p:cNvGrpSpPr>
            <a:grpSpLocks/>
          </p:cNvGrpSpPr>
          <p:nvPr/>
        </p:nvGrpSpPr>
        <p:grpSpPr bwMode="auto">
          <a:xfrm>
            <a:off x="549275" y="990600"/>
            <a:ext cx="8043863" cy="180975"/>
            <a:chOff x="295" y="1311"/>
            <a:chExt cx="5177" cy="114"/>
          </a:xfrm>
        </p:grpSpPr>
        <p:sp>
          <p:nvSpPr>
            <p:cNvPr id="102430"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02431"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02403"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More on dictionaries</a:t>
            </a:r>
          </a:p>
        </p:txBody>
      </p:sp>
      <p:grpSp>
        <p:nvGrpSpPr>
          <p:cNvPr id="102404" name="Group 6"/>
          <p:cNvGrpSpPr>
            <a:grpSpLocks/>
          </p:cNvGrpSpPr>
          <p:nvPr/>
        </p:nvGrpSpPr>
        <p:grpSpPr bwMode="auto">
          <a:xfrm>
            <a:off x="8666163" y="377825"/>
            <a:ext cx="393700" cy="509588"/>
            <a:chOff x="3456" y="1784"/>
            <a:chExt cx="952" cy="1048"/>
          </a:xfrm>
        </p:grpSpPr>
        <p:sp>
          <p:nvSpPr>
            <p:cNvPr id="102413" name="Freeform 7"/>
            <p:cNvSpPr>
              <a:spLocks/>
            </p:cNvSpPr>
            <p:nvPr/>
          </p:nvSpPr>
          <p:spPr bwMode="auto">
            <a:xfrm>
              <a:off x="4266" y="188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02414" name="Freeform 8"/>
            <p:cNvSpPr>
              <a:spLocks/>
            </p:cNvSpPr>
            <p:nvPr/>
          </p:nvSpPr>
          <p:spPr bwMode="auto">
            <a:xfrm rot="7013025">
              <a:off x="4162" y="1952"/>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02415" name="Freeform 9"/>
            <p:cNvSpPr>
              <a:spLocks/>
            </p:cNvSpPr>
            <p:nvPr/>
          </p:nvSpPr>
          <p:spPr bwMode="auto">
            <a:xfrm rot="-6712609">
              <a:off x="4168" y="181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02416" name="Freeform 10"/>
            <p:cNvSpPr>
              <a:spLocks/>
            </p:cNvSpPr>
            <p:nvPr/>
          </p:nvSpPr>
          <p:spPr bwMode="auto">
            <a:xfrm>
              <a:off x="3456" y="2583"/>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02417" name="Oval 11"/>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02418" name="Oval 12"/>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2419" name="Oval 13"/>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2420" name="Oval 14"/>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2421" name="Oval 15"/>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2422" name="Oval 16"/>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2423" name="Oval 17"/>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2424" name="AutoShape 18"/>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02425" name="Freeform 19"/>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02426" name="Freeform 20"/>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02427" name="Freeform 21"/>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428" name="Freeform 22"/>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02429" name="Freeform 23"/>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02405" name="Text Box 24"/>
          <p:cNvSpPr txBox="1">
            <a:spLocks noChangeArrowheads="1"/>
          </p:cNvSpPr>
          <p:nvPr/>
        </p:nvSpPr>
        <p:spPr bwMode="auto">
          <a:xfrm>
            <a:off x="276225" y="1304925"/>
            <a:ext cx="7478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Dictionaries have lots of built-in </a:t>
            </a:r>
            <a:r>
              <a:rPr lang="en-US" i="1"/>
              <a:t>methods</a:t>
            </a:r>
            <a:r>
              <a:rPr lang="en-US"/>
              <a:t>, or functions:</a:t>
            </a:r>
          </a:p>
        </p:txBody>
      </p:sp>
      <p:sp>
        <p:nvSpPr>
          <p:cNvPr id="102406" name="Text Box 26"/>
          <p:cNvSpPr txBox="1">
            <a:spLocks noChangeArrowheads="1"/>
          </p:cNvSpPr>
          <p:nvPr/>
        </p:nvSpPr>
        <p:spPr bwMode="auto">
          <a:xfrm>
            <a:off x="1057275" y="2057400"/>
            <a:ext cx="7620000" cy="456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90000"/>
              </a:lnSpc>
              <a:spcBef>
                <a:spcPct val="50000"/>
              </a:spcBef>
            </a:pPr>
            <a:r>
              <a:rPr lang="en-US" b="1">
                <a:latin typeface="Courier New" pitchFamily="49" charset="0"/>
              </a:rPr>
              <a:t>&gt;&gt;&gt; d = {1992:</a:t>
            </a:r>
            <a:r>
              <a:rPr lang="en-US" b="1">
                <a:solidFill>
                  <a:srgbClr val="008000"/>
                </a:solidFill>
                <a:latin typeface="Courier New" pitchFamily="49" charset="0"/>
              </a:rPr>
              <a:t>'monkey'</a:t>
            </a:r>
            <a:r>
              <a:rPr lang="en-US" b="1">
                <a:latin typeface="Courier New" pitchFamily="49" charset="0"/>
              </a:rPr>
              <a:t>, 1993:</a:t>
            </a:r>
            <a:r>
              <a:rPr lang="en-US" b="1">
                <a:solidFill>
                  <a:srgbClr val="008000"/>
                </a:solidFill>
                <a:latin typeface="Courier New" pitchFamily="49" charset="0"/>
              </a:rPr>
              <a:t>'rooster'</a:t>
            </a:r>
            <a:r>
              <a:rPr lang="en-US" b="1">
                <a:latin typeface="Courier New" pitchFamily="49" charset="0"/>
              </a:rPr>
              <a:t>}</a:t>
            </a:r>
          </a:p>
          <a:p>
            <a:pPr algn="l">
              <a:lnSpc>
                <a:spcPct val="90000"/>
              </a:lnSpc>
              <a:spcBef>
                <a:spcPct val="50000"/>
              </a:spcBef>
            </a:pPr>
            <a:r>
              <a:rPr lang="en-US" b="1">
                <a:latin typeface="Courier New" pitchFamily="49" charset="0"/>
              </a:rPr>
              <a:t>&gt;&gt;&gt; 1992 </a:t>
            </a:r>
            <a:r>
              <a:rPr lang="en-US" b="1">
                <a:solidFill>
                  <a:srgbClr val="FF6600"/>
                </a:solidFill>
                <a:latin typeface="Courier New" pitchFamily="49" charset="0"/>
              </a:rPr>
              <a:t>in </a:t>
            </a:r>
            <a:r>
              <a:rPr lang="en-US" b="1">
                <a:latin typeface="Courier New" pitchFamily="49" charset="0"/>
              </a:rPr>
              <a:t>d</a:t>
            </a:r>
          </a:p>
          <a:p>
            <a:pPr algn="l">
              <a:lnSpc>
                <a:spcPct val="90000"/>
              </a:lnSpc>
              <a:spcBef>
                <a:spcPct val="50000"/>
              </a:spcBef>
            </a:pPr>
            <a:r>
              <a:rPr lang="en-US" b="1">
                <a:latin typeface="Courier New" pitchFamily="49" charset="0"/>
              </a:rPr>
              <a:t>True</a:t>
            </a:r>
            <a:endParaRPr lang="en-US" b="1">
              <a:solidFill>
                <a:srgbClr val="008000"/>
              </a:solidFill>
              <a:latin typeface="Courier New" pitchFamily="49" charset="0"/>
            </a:endParaRPr>
          </a:p>
          <a:p>
            <a:pPr algn="l">
              <a:lnSpc>
                <a:spcPct val="90000"/>
              </a:lnSpc>
              <a:spcBef>
                <a:spcPct val="50000"/>
              </a:spcBef>
            </a:pPr>
            <a:r>
              <a:rPr lang="en-US" b="1">
                <a:latin typeface="Courier New" pitchFamily="49" charset="0"/>
              </a:rPr>
              <a:t>&gt;&gt;&gt; 1969 </a:t>
            </a:r>
            <a:r>
              <a:rPr lang="en-US" b="1">
                <a:solidFill>
                  <a:srgbClr val="FF6600"/>
                </a:solidFill>
                <a:latin typeface="Courier New" pitchFamily="49" charset="0"/>
              </a:rPr>
              <a:t>in </a:t>
            </a:r>
            <a:r>
              <a:rPr lang="en-US" b="1">
                <a:latin typeface="Courier New" pitchFamily="49" charset="0"/>
              </a:rPr>
              <a:t>d </a:t>
            </a:r>
          </a:p>
          <a:p>
            <a:pPr algn="l">
              <a:lnSpc>
                <a:spcPct val="90000"/>
              </a:lnSpc>
              <a:spcBef>
                <a:spcPct val="50000"/>
              </a:spcBef>
            </a:pPr>
            <a:r>
              <a:rPr lang="en-US" b="1">
                <a:latin typeface="Courier New" pitchFamily="49" charset="0"/>
              </a:rPr>
              <a:t>False</a:t>
            </a:r>
          </a:p>
          <a:p>
            <a:pPr algn="l">
              <a:lnSpc>
                <a:spcPct val="90000"/>
              </a:lnSpc>
              <a:spcBef>
                <a:spcPct val="50000"/>
              </a:spcBef>
            </a:pPr>
            <a:r>
              <a:rPr lang="en-US" b="1">
                <a:latin typeface="Courier New" pitchFamily="49" charset="0"/>
              </a:rPr>
              <a:t>&gt;&gt;&gt; </a:t>
            </a:r>
            <a:r>
              <a:rPr lang="en-US" b="1">
                <a:solidFill>
                  <a:srgbClr val="800000"/>
                </a:solidFill>
                <a:latin typeface="Courier New" pitchFamily="49" charset="0"/>
              </a:rPr>
              <a:t>len</a:t>
            </a:r>
            <a:r>
              <a:rPr lang="en-US" b="1">
                <a:latin typeface="Courier New" pitchFamily="49" charset="0"/>
              </a:rPr>
              <a:t>(d)</a:t>
            </a:r>
          </a:p>
          <a:p>
            <a:pPr algn="l">
              <a:lnSpc>
                <a:spcPct val="90000"/>
              </a:lnSpc>
              <a:spcBef>
                <a:spcPct val="50000"/>
              </a:spcBef>
            </a:pPr>
            <a:r>
              <a:rPr lang="en-US" b="1">
                <a:latin typeface="Courier New" pitchFamily="49" charset="0"/>
              </a:rPr>
              <a:t>2</a:t>
            </a:r>
          </a:p>
          <a:p>
            <a:pPr algn="l">
              <a:lnSpc>
                <a:spcPct val="90000"/>
              </a:lnSpc>
              <a:spcBef>
                <a:spcPct val="50000"/>
              </a:spcBef>
            </a:pPr>
            <a:r>
              <a:rPr lang="en-US" b="1">
                <a:latin typeface="Courier New" pitchFamily="49" charset="0"/>
              </a:rPr>
              <a:t>&gt;&gt;&gt; d.</a:t>
            </a:r>
            <a:r>
              <a:rPr lang="en-US" b="1">
                <a:solidFill>
                  <a:srgbClr val="660066"/>
                </a:solidFill>
                <a:latin typeface="Courier New" pitchFamily="49" charset="0"/>
              </a:rPr>
              <a:t>keys</a:t>
            </a:r>
            <a:r>
              <a:rPr lang="en-US" b="1">
                <a:latin typeface="Courier New" pitchFamily="49" charset="0"/>
              </a:rPr>
              <a:t>()</a:t>
            </a:r>
          </a:p>
          <a:p>
            <a:pPr algn="l">
              <a:lnSpc>
                <a:spcPct val="90000"/>
              </a:lnSpc>
              <a:spcBef>
                <a:spcPct val="50000"/>
              </a:spcBef>
            </a:pPr>
            <a:r>
              <a:rPr lang="en-US" b="1">
                <a:latin typeface="Courier New" pitchFamily="49" charset="0"/>
              </a:rPr>
              <a:t>[ 1992, 1993 ]</a:t>
            </a:r>
          </a:p>
        </p:txBody>
      </p:sp>
      <p:sp>
        <p:nvSpPr>
          <p:cNvPr id="102407" name="Text Box 28"/>
          <p:cNvSpPr txBox="1">
            <a:spLocks noChangeArrowheads="1"/>
          </p:cNvSpPr>
          <p:nvPr/>
        </p:nvSpPr>
        <p:spPr bwMode="auto">
          <a:xfrm>
            <a:off x="7440613" y="439738"/>
            <a:ext cx="12176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900">
                <a:solidFill>
                  <a:srgbClr val="0A6819"/>
                </a:solidFill>
                <a:latin typeface="Comic Sans MS" pitchFamily="66" charset="0"/>
              </a:rPr>
              <a:t>They don't seem moronic to me!</a:t>
            </a:r>
          </a:p>
        </p:txBody>
      </p:sp>
      <p:sp>
        <p:nvSpPr>
          <p:cNvPr id="102408" name="Text Box 38"/>
          <p:cNvSpPr txBox="1">
            <a:spLocks noChangeArrowheads="1"/>
          </p:cNvSpPr>
          <p:nvPr/>
        </p:nvSpPr>
        <p:spPr bwMode="auto">
          <a:xfrm>
            <a:off x="4241800" y="3200400"/>
            <a:ext cx="3810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solidFill>
                  <a:srgbClr val="FF6600"/>
                </a:solidFill>
                <a:latin typeface="Courier New" pitchFamily="49" charset="0"/>
              </a:rPr>
              <a:t>in</a:t>
            </a:r>
            <a:r>
              <a:rPr lang="en-US" sz="1400">
                <a:solidFill>
                  <a:srgbClr val="1608F9"/>
                </a:solidFill>
                <a:latin typeface="Comic Sans MS" pitchFamily="66" charset="0"/>
              </a:rPr>
              <a:t>  </a:t>
            </a:r>
            <a:r>
              <a:rPr lang="en-US" sz="1400">
                <a:latin typeface="Comic Sans MS" pitchFamily="66" charset="0"/>
              </a:rPr>
              <a:t>checks if a key is present</a:t>
            </a:r>
            <a:endParaRPr lang="en-US" sz="1400"/>
          </a:p>
        </p:txBody>
      </p:sp>
      <p:sp>
        <p:nvSpPr>
          <p:cNvPr id="102409" name="Text Box 40"/>
          <p:cNvSpPr txBox="1">
            <a:spLocks noChangeArrowheads="1"/>
          </p:cNvSpPr>
          <p:nvPr/>
        </p:nvSpPr>
        <p:spPr bwMode="auto">
          <a:xfrm>
            <a:off x="4241800" y="5729288"/>
            <a:ext cx="3097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latin typeface="Courier New" pitchFamily="49" charset="0"/>
              </a:rPr>
              <a:t>d.</a:t>
            </a:r>
            <a:r>
              <a:rPr lang="en-US" sz="1400" b="1">
                <a:solidFill>
                  <a:srgbClr val="660066"/>
                </a:solidFill>
                <a:latin typeface="Courier New" pitchFamily="49" charset="0"/>
              </a:rPr>
              <a:t>keys</a:t>
            </a:r>
            <a:r>
              <a:rPr lang="en-US" sz="1400">
                <a:solidFill>
                  <a:srgbClr val="D917DD"/>
                </a:solidFill>
                <a:latin typeface="Comic Sans MS" pitchFamily="66" charset="0"/>
              </a:rPr>
              <a:t>  </a:t>
            </a:r>
            <a:r>
              <a:rPr lang="en-US" sz="1400">
                <a:solidFill>
                  <a:srgbClr val="000000"/>
                </a:solidFill>
                <a:latin typeface="Comic Sans MS" pitchFamily="66" charset="0"/>
              </a:rPr>
              <a:t>returns a list of all keys</a:t>
            </a:r>
            <a:endParaRPr lang="en-US" sz="1400">
              <a:solidFill>
                <a:srgbClr val="000000"/>
              </a:solidFill>
            </a:endParaRPr>
          </a:p>
        </p:txBody>
      </p:sp>
      <p:sp>
        <p:nvSpPr>
          <p:cNvPr id="102410" name="Text Box 40"/>
          <p:cNvSpPr txBox="1">
            <a:spLocks noChangeArrowheads="1"/>
          </p:cNvSpPr>
          <p:nvPr/>
        </p:nvSpPr>
        <p:spPr bwMode="auto">
          <a:xfrm>
            <a:off x="5927725" y="6275388"/>
            <a:ext cx="28749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100" b="1">
                <a:solidFill>
                  <a:srgbClr val="000000"/>
                </a:solidFill>
                <a:latin typeface="Courier New" pitchFamily="49" charset="0"/>
              </a:rPr>
              <a:t>d.values </a:t>
            </a:r>
            <a:r>
              <a:rPr lang="en-US" sz="1100">
                <a:solidFill>
                  <a:srgbClr val="000000"/>
                </a:solidFill>
                <a:latin typeface="Comic Sans MS" pitchFamily="66" charset="0"/>
              </a:rPr>
              <a:t>returns a list of all values</a:t>
            </a:r>
            <a:endParaRPr lang="en-US" sz="1100">
              <a:solidFill>
                <a:srgbClr val="000000"/>
              </a:solidFill>
            </a:endParaRPr>
          </a:p>
        </p:txBody>
      </p:sp>
      <p:sp>
        <p:nvSpPr>
          <p:cNvPr id="102411" name="Text Box 40"/>
          <p:cNvSpPr txBox="1">
            <a:spLocks noChangeArrowheads="1"/>
          </p:cNvSpPr>
          <p:nvPr/>
        </p:nvSpPr>
        <p:spPr bwMode="auto">
          <a:xfrm>
            <a:off x="5926138" y="6486525"/>
            <a:ext cx="307816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100" b="1">
                <a:solidFill>
                  <a:srgbClr val="000000"/>
                </a:solidFill>
                <a:latin typeface="Courier New" pitchFamily="49" charset="0"/>
              </a:rPr>
              <a:t>d.items </a:t>
            </a:r>
            <a:r>
              <a:rPr lang="en-US" sz="1100">
                <a:solidFill>
                  <a:srgbClr val="000000"/>
                </a:solidFill>
                <a:latin typeface="Comic Sans MS" pitchFamily="66" charset="0"/>
              </a:rPr>
              <a:t>returns a list of all key/val. pairs</a:t>
            </a:r>
            <a:endParaRPr lang="en-US" sz="1100">
              <a:solidFill>
                <a:srgbClr val="000000"/>
              </a:solidFill>
            </a:endParaRPr>
          </a:p>
        </p:txBody>
      </p:sp>
      <p:sp>
        <p:nvSpPr>
          <p:cNvPr id="102412" name="Text Box 38"/>
          <p:cNvSpPr txBox="1">
            <a:spLocks noChangeArrowheads="1"/>
          </p:cNvSpPr>
          <p:nvPr/>
        </p:nvSpPr>
        <p:spPr bwMode="auto">
          <a:xfrm>
            <a:off x="4241800" y="4648200"/>
            <a:ext cx="3810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solidFill>
                  <a:srgbClr val="800000"/>
                </a:solidFill>
                <a:latin typeface="Courier New" pitchFamily="49" charset="0"/>
              </a:rPr>
              <a:t>len</a:t>
            </a:r>
            <a:r>
              <a:rPr lang="en-US" sz="1400">
                <a:solidFill>
                  <a:srgbClr val="1608F9"/>
                </a:solidFill>
                <a:latin typeface="Comic Sans MS" pitchFamily="66" charset="0"/>
              </a:rPr>
              <a:t>  </a:t>
            </a:r>
            <a:r>
              <a:rPr lang="en-US" sz="1400">
                <a:latin typeface="Comic Sans MS" pitchFamily="66" charset="0"/>
              </a:rPr>
              <a:t>returns the # of keys</a:t>
            </a:r>
            <a:endParaRPr lang="en-US" sz="140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4"/>
          <p:cNvSpPr>
            <a:spLocks noChangeArrowheads="1"/>
          </p:cNvSpPr>
          <p:nvPr/>
        </p:nvSpPr>
        <p:spPr bwMode="auto">
          <a:xfrm>
            <a:off x="220663" y="314325"/>
            <a:ext cx="5864225"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90000"/>
              </a:lnSpc>
            </a:pPr>
            <a:r>
              <a:rPr lang="en-US" sz="1800" b="1">
                <a:solidFill>
                  <a:srgbClr val="FF6600"/>
                </a:solidFill>
                <a:latin typeface="Courier New" pitchFamily="49" charset="0"/>
              </a:rPr>
              <a:t>def </a:t>
            </a:r>
            <a:r>
              <a:rPr lang="en-US" sz="1800" b="1">
                <a:latin typeface="Courier New" pitchFamily="49" charset="0"/>
              </a:rPr>
              <a:t>wc( filename ):</a:t>
            </a:r>
          </a:p>
          <a:p>
            <a:pPr algn="l">
              <a:lnSpc>
                <a:spcPct val="90000"/>
              </a:lnSpc>
            </a:pPr>
            <a:r>
              <a:rPr lang="en-US" sz="1800" b="1">
                <a:latin typeface="Courier New" pitchFamily="49" charset="0"/>
              </a:rPr>
              <a:t>    </a:t>
            </a:r>
            <a:r>
              <a:rPr lang="en-US" sz="1800" b="1">
                <a:solidFill>
                  <a:srgbClr val="008000"/>
                </a:solidFill>
                <a:latin typeface="Courier New" pitchFamily="49" charset="0"/>
              </a:rPr>
              <a:t>""" word-counting program """</a:t>
            </a:r>
          </a:p>
          <a:p>
            <a:pPr algn="l">
              <a:lnSpc>
                <a:spcPct val="90000"/>
              </a:lnSpc>
            </a:pPr>
            <a:r>
              <a:rPr lang="en-US" sz="1800" b="1">
                <a:latin typeface="Courier New" pitchFamily="49" charset="0"/>
              </a:rPr>
              <a:t>    f = open( filename )</a:t>
            </a:r>
          </a:p>
          <a:p>
            <a:pPr algn="l">
              <a:lnSpc>
                <a:spcPct val="90000"/>
              </a:lnSpc>
            </a:pPr>
            <a:r>
              <a:rPr lang="en-US" sz="1800" b="1">
                <a:latin typeface="Courier New" pitchFamily="49" charset="0"/>
              </a:rPr>
              <a:t>    text = f.read()</a:t>
            </a:r>
          </a:p>
          <a:p>
            <a:pPr algn="l">
              <a:lnSpc>
                <a:spcPct val="90000"/>
              </a:lnSpc>
            </a:pPr>
            <a:r>
              <a:rPr lang="en-US" sz="1800" b="1">
                <a:latin typeface="Courier New" pitchFamily="49" charset="0"/>
              </a:rPr>
              <a:t>    f.close()</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LoW = text.split()    </a:t>
            </a:r>
          </a:p>
          <a:p>
            <a:pPr algn="l">
              <a:lnSpc>
                <a:spcPct val="90000"/>
              </a:lnSpc>
            </a:pPr>
            <a:r>
              <a:rPr lang="en-US" sz="1800" b="1">
                <a:latin typeface="Courier New" pitchFamily="49" charset="0"/>
              </a:rPr>
              <a:t>    </a:t>
            </a:r>
            <a:r>
              <a:rPr lang="en-US" sz="1800" b="1">
                <a:solidFill>
                  <a:srgbClr val="FF6600"/>
                </a:solidFill>
                <a:latin typeface="Courier New" pitchFamily="49" charset="0"/>
              </a:rPr>
              <a:t>print </a:t>
            </a:r>
            <a:r>
              <a:rPr lang="en-US" sz="1800" b="1">
                <a:solidFill>
                  <a:srgbClr val="008000"/>
                </a:solidFill>
                <a:latin typeface="Courier New" pitchFamily="49" charset="0"/>
              </a:rPr>
              <a:t>"There are"</a:t>
            </a:r>
            <a:r>
              <a:rPr lang="en-US" sz="1800" b="1">
                <a:latin typeface="Courier New" pitchFamily="49" charset="0"/>
              </a:rPr>
              <a:t>, len(LoW), </a:t>
            </a:r>
            <a:r>
              <a:rPr lang="en-US" sz="1800" b="1">
                <a:solidFill>
                  <a:srgbClr val="008000"/>
                </a:solidFill>
                <a:latin typeface="Courier New" pitchFamily="49" charset="0"/>
              </a:rPr>
              <a:t>"words."</a:t>
            </a:r>
          </a:p>
        </p:txBody>
      </p:sp>
      <p:sp>
        <p:nvSpPr>
          <p:cNvPr id="103427" name="Rectangle 10"/>
          <p:cNvSpPr>
            <a:spLocks noChangeArrowheads="1"/>
          </p:cNvSpPr>
          <p:nvPr/>
        </p:nvSpPr>
        <p:spPr bwMode="auto">
          <a:xfrm>
            <a:off x="4954588" y="1035050"/>
            <a:ext cx="128428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file handling</a:t>
            </a:r>
            <a:endParaRPr lang="en-US" sz="1500">
              <a:solidFill>
                <a:srgbClr val="1608F6"/>
              </a:solidFill>
            </a:endParaRPr>
          </a:p>
        </p:txBody>
      </p:sp>
      <p:sp>
        <p:nvSpPr>
          <p:cNvPr id="103428" name="Rectangle 11"/>
          <p:cNvSpPr>
            <a:spLocks noChangeArrowheads="1"/>
          </p:cNvSpPr>
          <p:nvPr/>
        </p:nvSpPr>
        <p:spPr bwMode="auto">
          <a:xfrm>
            <a:off x="6369050" y="1916113"/>
            <a:ext cx="14287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word counting</a:t>
            </a:r>
            <a:endParaRPr lang="en-US" sz="1500">
              <a:solidFill>
                <a:srgbClr val="1608F6"/>
              </a:solidFill>
            </a:endParaRPr>
          </a:p>
        </p:txBody>
      </p:sp>
      <p:sp>
        <p:nvSpPr>
          <p:cNvPr id="103429" name="Right Brace 33"/>
          <p:cNvSpPr>
            <a:spLocks/>
          </p:cNvSpPr>
          <p:nvPr/>
        </p:nvSpPr>
        <p:spPr bwMode="auto">
          <a:xfrm>
            <a:off x="3967163" y="919163"/>
            <a:ext cx="193675" cy="674687"/>
          </a:xfrm>
          <a:prstGeom prst="rightBrace">
            <a:avLst>
              <a:gd name="adj1" fmla="val 34530"/>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430" name="Right Brace 35"/>
          <p:cNvSpPr>
            <a:spLocks/>
          </p:cNvSpPr>
          <p:nvPr/>
        </p:nvSpPr>
        <p:spPr bwMode="auto">
          <a:xfrm>
            <a:off x="6127750" y="1889125"/>
            <a:ext cx="160338" cy="428625"/>
          </a:xfrm>
          <a:prstGeom prst="rightBrace">
            <a:avLst>
              <a:gd name="adj1" fmla="val 34641"/>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431" name="Rectangle 37"/>
          <p:cNvSpPr>
            <a:spLocks noChangeArrowheads="1"/>
          </p:cNvSpPr>
          <p:nvPr/>
        </p:nvSpPr>
        <p:spPr bwMode="auto">
          <a:xfrm>
            <a:off x="6286500" y="4884738"/>
            <a:ext cx="23622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a:latin typeface="Comic Sans MS" pitchFamily="66" charset="0"/>
              </a:rPr>
              <a:t>What if we wanted the number of </a:t>
            </a:r>
            <a:r>
              <a:rPr lang="en-US" sz="1500" b="1" i="1">
                <a:solidFill>
                  <a:srgbClr val="1608F6"/>
                </a:solidFill>
                <a:latin typeface="Comic Sans MS" pitchFamily="66" charset="0"/>
              </a:rPr>
              <a:t>different </a:t>
            </a:r>
            <a:r>
              <a:rPr lang="en-US" sz="1500">
                <a:latin typeface="Comic Sans MS" pitchFamily="66" charset="0"/>
              </a:rPr>
              <a:t>words in the file?</a:t>
            </a:r>
            <a:endParaRPr lang="en-US" sz="1500"/>
          </a:p>
        </p:txBody>
      </p:sp>
      <p:sp>
        <p:nvSpPr>
          <p:cNvPr id="103432" name="Rectangle 38"/>
          <p:cNvSpPr>
            <a:spLocks noChangeArrowheads="1"/>
          </p:cNvSpPr>
          <p:nvPr/>
        </p:nvSpPr>
        <p:spPr bwMode="auto">
          <a:xfrm>
            <a:off x="6110288" y="5807075"/>
            <a:ext cx="28194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a:solidFill>
                  <a:srgbClr val="000000"/>
                </a:solidFill>
                <a:latin typeface="Comic Sans MS" pitchFamily="66" charset="0"/>
              </a:rPr>
              <a:t>This would be the author's </a:t>
            </a:r>
            <a:r>
              <a:rPr lang="en-US" sz="1500" i="1">
                <a:solidFill>
                  <a:srgbClr val="000000"/>
                </a:solidFill>
                <a:latin typeface="Comic Sans MS" pitchFamily="66" charset="0"/>
              </a:rPr>
              <a:t>vocabulary size</a:t>
            </a:r>
            <a:r>
              <a:rPr lang="en-US" sz="1500">
                <a:solidFill>
                  <a:srgbClr val="000000"/>
                </a:solidFill>
                <a:latin typeface="Comic Sans MS" pitchFamily="66" charset="0"/>
              </a:rPr>
              <a:t>, instead of the word count.</a:t>
            </a:r>
            <a:endParaRPr lang="en-US"/>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4"/>
          <p:cNvSpPr>
            <a:spLocks noChangeArrowheads="1"/>
          </p:cNvSpPr>
          <p:nvPr/>
        </p:nvSpPr>
        <p:spPr bwMode="auto">
          <a:xfrm>
            <a:off x="220663" y="314325"/>
            <a:ext cx="7110412" cy="608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90000"/>
              </a:lnSpc>
            </a:pPr>
            <a:r>
              <a:rPr lang="en-US" sz="1800" b="1">
                <a:solidFill>
                  <a:srgbClr val="FF6600"/>
                </a:solidFill>
                <a:latin typeface="Courier New" pitchFamily="49" charset="0"/>
              </a:rPr>
              <a:t>def </a:t>
            </a:r>
            <a:r>
              <a:rPr lang="en-US" sz="1800" b="1">
                <a:latin typeface="Courier New" pitchFamily="49" charset="0"/>
              </a:rPr>
              <a:t>wc( filename ):</a:t>
            </a:r>
          </a:p>
          <a:p>
            <a:pPr algn="l">
              <a:lnSpc>
                <a:spcPct val="90000"/>
              </a:lnSpc>
            </a:pPr>
            <a:r>
              <a:rPr lang="en-US" sz="1800" b="1">
                <a:latin typeface="Courier New" pitchFamily="49" charset="0"/>
              </a:rPr>
              <a:t>    </a:t>
            </a:r>
            <a:r>
              <a:rPr lang="en-US" sz="1800" b="1">
                <a:solidFill>
                  <a:srgbClr val="008000"/>
                </a:solidFill>
                <a:latin typeface="Courier New" pitchFamily="49" charset="0"/>
              </a:rPr>
              <a:t>""" word-counting program """</a:t>
            </a:r>
          </a:p>
          <a:p>
            <a:pPr algn="l">
              <a:lnSpc>
                <a:spcPct val="90000"/>
              </a:lnSpc>
            </a:pPr>
            <a:r>
              <a:rPr lang="en-US" sz="1800" b="1">
                <a:latin typeface="Courier New" pitchFamily="49" charset="0"/>
              </a:rPr>
              <a:t>    f = open( filename )</a:t>
            </a:r>
          </a:p>
          <a:p>
            <a:pPr algn="l">
              <a:lnSpc>
                <a:spcPct val="90000"/>
              </a:lnSpc>
            </a:pPr>
            <a:r>
              <a:rPr lang="en-US" sz="1800" b="1">
                <a:latin typeface="Courier New" pitchFamily="49" charset="0"/>
              </a:rPr>
              <a:t>    text = f.read()</a:t>
            </a:r>
          </a:p>
          <a:p>
            <a:pPr algn="l">
              <a:lnSpc>
                <a:spcPct val="90000"/>
              </a:lnSpc>
            </a:pPr>
            <a:r>
              <a:rPr lang="en-US" sz="1800" b="1">
                <a:latin typeface="Courier New" pitchFamily="49" charset="0"/>
              </a:rPr>
              <a:t>    f.close()</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LoW = text.split()    </a:t>
            </a:r>
          </a:p>
          <a:p>
            <a:pPr algn="l">
              <a:lnSpc>
                <a:spcPct val="90000"/>
              </a:lnSpc>
            </a:pPr>
            <a:r>
              <a:rPr lang="en-US" sz="1800" b="1">
                <a:latin typeface="Courier New" pitchFamily="49" charset="0"/>
              </a:rPr>
              <a:t>    </a:t>
            </a:r>
            <a:r>
              <a:rPr lang="en-US" sz="1800" b="1">
                <a:solidFill>
                  <a:srgbClr val="FF6600"/>
                </a:solidFill>
                <a:latin typeface="Courier New" pitchFamily="49" charset="0"/>
              </a:rPr>
              <a:t>print </a:t>
            </a:r>
            <a:r>
              <a:rPr lang="en-US" sz="1800" b="1">
                <a:solidFill>
                  <a:srgbClr val="008000"/>
                </a:solidFill>
                <a:latin typeface="Courier New" pitchFamily="49" charset="0"/>
              </a:rPr>
              <a:t>"There are"</a:t>
            </a:r>
            <a:r>
              <a:rPr lang="en-US" sz="1800" b="1">
                <a:latin typeface="Courier New" pitchFamily="49" charset="0"/>
              </a:rPr>
              <a:t>, len(LoW), </a:t>
            </a:r>
            <a:r>
              <a:rPr lang="en-US" sz="1800" b="1">
                <a:solidFill>
                  <a:srgbClr val="008000"/>
                </a:solidFill>
                <a:latin typeface="Courier New" pitchFamily="49" charset="0"/>
              </a:rPr>
              <a:t>"words."</a:t>
            </a:r>
          </a:p>
          <a:p>
            <a:pPr algn="l">
              <a:lnSpc>
                <a:spcPct val="90000"/>
              </a:lnSpc>
            </a:pPr>
            <a:endParaRPr lang="en-US" sz="1800" b="1">
              <a:latin typeface="Courier New" pitchFamily="49" charset="0"/>
            </a:endParaRP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d = {}</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a:t>
            </a:r>
            <a:r>
              <a:rPr lang="en-US" sz="1800" b="1">
                <a:solidFill>
                  <a:srgbClr val="FF6600"/>
                </a:solidFill>
                <a:latin typeface="Courier New" pitchFamily="49" charset="0"/>
              </a:rPr>
              <a:t>for </a:t>
            </a:r>
            <a:r>
              <a:rPr lang="en-US" sz="1800" b="1">
                <a:latin typeface="Courier New" pitchFamily="49" charset="0"/>
              </a:rPr>
              <a:t>w </a:t>
            </a:r>
            <a:r>
              <a:rPr lang="en-US" sz="1800" b="1">
                <a:solidFill>
                  <a:srgbClr val="FF6600"/>
                </a:solidFill>
                <a:latin typeface="Courier New" pitchFamily="49" charset="0"/>
              </a:rPr>
              <a:t>in </a:t>
            </a:r>
            <a:r>
              <a:rPr lang="en-US" sz="1800" b="1">
                <a:latin typeface="Courier New" pitchFamily="49" charset="0"/>
              </a:rPr>
              <a:t>LoW:</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a:t>
            </a:r>
            <a:r>
              <a:rPr lang="en-US" sz="1800" b="1">
                <a:solidFill>
                  <a:srgbClr val="FF6600"/>
                </a:solidFill>
                <a:latin typeface="Courier New" pitchFamily="49" charset="0"/>
              </a:rPr>
              <a:t>if </a:t>
            </a:r>
            <a:r>
              <a:rPr lang="en-US" sz="1800" b="1">
                <a:latin typeface="Courier New" pitchFamily="49" charset="0"/>
              </a:rPr>
              <a:t>w </a:t>
            </a:r>
            <a:r>
              <a:rPr lang="en-US" sz="1800" b="1">
                <a:solidFill>
                  <a:srgbClr val="FF6600"/>
                </a:solidFill>
                <a:latin typeface="Courier New" pitchFamily="49" charset="0"/>
              </a:rPr>
              <a:t>not in </a:t>
            </a:r>
            <a:r>
              <a:rPr lang="en-US" sz="1800" b="1">
                <a:latin typeface="Courier New" pitchFamily="49" charset="0"/>
              </a:rPr>
              <a:t>d:</a:t>
            </a:r>
          </a:p>
          <a:p>
            <a:pPr algn="l">
              <a:lnSpc>
                <a:spcPct val="90000"/>
              </a:lnSpc>
            </a:pPr>
            <a:r>
              <a:rPr lang="en-US" sz="1800" b="1">
                <a:latin typeface="Courier New" pitchFamily="49" charset="0"/>
              </a:rPr>
              <a:t>            d[w] = 1</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a:t>
            </a:r>
            <a:r>
              <a:rPr lang="en-US" sz="1800" b="1">
                <a:solidFill>
                  <a:srgbClr val="FF6600"/>
                </a:solidFill>
                <a:latin typeface="Courier New" pitchFamily="49" charset="0"/>
              </a:rPr>
              <a:t>else</a:t>
            </a:r>
            <a:r>
              <a:rPr lang="en-US" sz="1800" b="1">
                <a:latin typeface="Courier New" pitchFamily="49" charset="0"/>
              </a:rPr>
              <a:t>:</a:t>
            </a:r>
          </a:p>
          <a:p>
            <a:pPr algn="l">
              <a:lnSpc>
                <a:spcPct val="90000"/>
              </a:lnSpc>
            </a:pPr>
            <a:r>
              <a:rPr lang="en-US" sz="1800" b="1">
                <a:latin typeface="Courier New" pitchFamily="49" charset="0"/>
              </a:rPr>
              <a:t>            d[w] += 1</a:t>
            </a:r>
          </a:p>
          <a:p>
            <a:pPr algn="l">
              <a:lnSpc>
                <a:spcPct val="90000"/>
              </a:lnSpc>
            </a:pPr>
            <a:r>
              <a:rPr lang="en-US" sz="1800" b="1">
                <a:latin typeface="Courier New" pitchFamily="49" charset="0"/>
              </a:rPr>
              <a:t>            </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a:t>
            </a:r>
            <a:r>
              <a:rPr lang="en-US" sz="1800" b="1">
                <a:solidFill>
                  <a:srgbClr val="FF6600"/>
                </a:solidFill>
                <a:latin typeface="Courier New" pitchFamily="49" charset="0"/>
              </a:rPr>
              <a:t>print </a:t>
            </a:r>
            <a:r>
              <a:rPr lang="en-US" sz="1800" b="1">
                <a:solidFill>
                  <a:srgbClr val="008000"/>
                </a:solidFill>
                <a:latin typeface="Courier New" pitchFamily="49" charset="0"/>
              </a:rPr>
              <a:t>"There are"</a:t>
            </a:r>
            <a:r>
              <a:rPr lang="en-US" sz="1800" b="1">
                <a:latin typeface="Courier New" pitchFamily="49" charset="0"/>
              </a:rPr>
              <a:t>, len(d), </a:t>
            </a:r>
            <a:r>
              <a:rPr lang="en-US" sz="1800" b="1">
                <a:solidFill>
                  <a:srgbClr val="008000"/>
                </a:solidFill>
                <a:latin typeface="Courier New" pitchFamily="49" charset="0"/>
              </a:rPr>
              <a:t>"distinct words.\n"</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a:t>
            </a:r>
            <a:r>
              <a:rPr lang="en-US" sz="1800" b="1">
                <a:solidFill>
                  <a:srgbClr val="FF6600"/>
                </a:solidFill>
                <a:latin typeface="Courier New" pitchFamily="49" charset="0"/>
              </a:rPr>
              <a:t>return </a:t>
            </a:r>
            <a:r>
              <a:rPr lang="en-US" sz="1800" b="1">
                <a:latin typeface="Courier New" pitchFamily="49" charset="0"/>
              </a:rPr>
              <a:t>d   </a:t>
            </a:r>
            <a:r>
              <a:rPr lang="en-US" sz="1800" b="1">
                <a:solidFill>
                  <a:srgbClr val="800000"/>
                </a:solidFill>
                <a:latin typeface="Courier New" pitchFamily="49" charset="0"/>
              </a:rPr>
              <a:t># this way we can use d later!</a:t>
            </a:r>
          </a:p>
        </p:txBody>
      </p:sp>
      <p:sp>
        <p:nvSpPr>
          <p:cNvPr id="104451" name="Rectangle 10"/>
          <p:cNvSpPr>
            <a:spLocks noChangeArrowheads="1"/>
          </p:cNvSpPr>
          <p:nvPr/>
        </p:nvSpPr>
        <p:spPr bwMode="auto">
          <a:xfrm>
            <a:off x="4954588" y="1035050"/>
            <a:ext cx="128428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file handling</a:t>
            </a:r>
            <a:endParaRPr lang="en-US" sz="1500">
              <a:solidFill>
                <a:srgbClr val="1608F6"/>
              </a:solidFill>
            </a:endParaRPr>
          </a:p>
        </p:txBody>
      </p:sp>
      <p:sp>
        <p:nvSpPr>
          <p:cNvPr id="104452" name="Rectangle 11"/>
          <p:cNvSpPr>
            <a:spLocks noChangeArrowheads="1"/>
          </p:cNvSpPr>
          <p:nvPr/>
        </p:nvSpPr>
        <p:spPr bwMode="auto">
          <a:xfrm>
            <a:off x="6369050" y="1916113"/>
            <a:ext cx="14287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word counting</a:t>
            </a:r>
            <a:endParaRPr lang="en-US" sz="1500">
              <a:solidFill>
                <a:srgbClr val="1608F6"/>
              </a:solidFill>
            </a:endParaRPr>
          </a:p>
        </p:txBody>
      </p:sp>
      <p:sp>
        <p:nvSpPr>
          <p:cNvPr id="104453" name="Rectangle 12"/>
          <p:cNvSpPr>
            <a:spLocks noChangeArrowheads="1"/>
          </p:cNvSpPr>
          <p:nvPr/>
        </p:nvSpPr>
        <p:spPr bwMode="auto">
          <a:xfrm>
            <a:off x="4648200" y="3581400"/>
            <a:ext cx="25908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a:solidFill>
                  <a:srgbClr val="1608F6"/>
                </a:solidFill>
                <a:latin typeface="Comic Sans MS" pitchFamily="66" charset="0"/>
              </a:rPr>
              <a:t>Tracking the number of occurences of each word with a dictionary, d.</a:t>
            </a:r>
            <a:endParaRPr lang="en-US" sz="1500">
              <a:solidFill>
                <a:srgbClr val="1608F6"/>
              </a:solidFill>
            </a:endParaRPr>
          </a:p>
        </p:txBody>
      </p:sp>
      <p:sp>
        <p:nvSpPr>
          <p:cNvPr id="104454" name="Right Brace 33"/>
          <p:cNvSpPr>
            <a:spLocks/>
          </p:cNvSpPr>
          <p:nvPr/>
        </p:nvSpPr>
        <p:spPr bwMode="auto">
          <a:xfrm>
            <a:off x="3967163" y="919163"/>
            <a:ext cx="193675" cy="674687"/>
          </a:xfrm>
          <a:prstGeom prst="rightBrace">
            <a:avLst>
              <a:gd name="adj1" fmla="val 34530"/>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455" name="Right Brace 35"/>
          <p:cNvSpPr>
            <a:spLocks/>
          </p:cNvSpPr>
          <p:nvPr/>
        </p:nvSpPr>
        <p:spPr bwMode="auto">
          <a:xfrm>
            <a:off x="6127750" y="1889125"/>
            <a:ext cx="160338" cy="428625"/>
          </a:xfrm>
          <a:prstGeom prst="rightBrace">
            <a:avLst>
              <a:gd name="adj1" fmla="val 34641"/>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456" name="Right Brace 36"/>
          <p:cNvSpPr>
            <a:spLocks/>
          </p:cNvSpPr>
          <p:nvPr/>
        </p:nvSpPr>
        <p:spPr bwMode="auto">
          <a:xfrm>
            <a:off x="4038600" y="2895600"/>
            <a:ext cx="304800" cy="2209800"/>
          </a:xfrm>
          <a:prstGeom prst="rightBrace">
            <a:avLst>
              <a:gd name="adj1" fmla="val 34706"/>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3"/>
          <p:cNvSpPr txBox="1">
            <a:spLocks noChangeArrowheads="1"/>
          </p:cNvSpPr>
          <p:nvPr/>
        </p:nvSpPr>
        <p:spPr bwMode="auto">
          <a:xfrm>
            <a:off x="425450" y="236538"/>
            <a:ext cx="81089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latin typeface="Times New Roman" pitchFamily="18" charset="0"/>
              </a:rPr>
              <a:t>Vocabularists?</a:t>
            </a:r>
          </a:p>
        </p:txBody>
      </p:sp>
      <p:grpSp>
        <p:nvGrpSpPr>
          <p:cNvPr id="105475" name="Group 16"/>
          <p:cNvGrpSpPr>
            <a:grpSpLocks/>
          </p:cNvGrpSpPr>
          <p:nvPr/>
        </p:nvGrpSpPr>
        <p:grpSpPr bwMode="auto">
          <a:xfrm>
            <a:off x="549275" y="990600"/>
            <a:ext cx="8043863" cy="180975"/>
            <a:chOff x="295" y="1311"/>
            <a:chExt cx="5177" cy="114"/>
          </a:xfrm>
        </p:grpSpPr>
        <p:sp>
          <p:nvSpPr>
            <p:cNvPr id="105486" name="Rectangle 17"/>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05487" name="Rectangle 18"/>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05476" name="Rectangle 22"/>
          <p:cNvSpPr>
            <a:spLocks noChangeArrowheads="1"/>
          </p:cNvSpPr>
          <p:nvPr/>
        </p:nvSpPr>
        <p:spPr bwMode="auto">
          <a:xfrm>
            <a:off x="492125" y="1295400"/>
            <a:ext cx="77327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solidFill>
                  <a:srgbClr val="000000"/>
                </a:solidFill>
                <a:latin typeface="Times New Roman" pitchFamily="18" charset="0"/>
              </a:rPr>
              <a:t>Shakespeare used </a:t>
            </a:r>
            <a:r>
              <a:rPr lang="en-US" b="1" i="1">
                <a:solidFill>
                  <a:srgbClr val="000000"/>
                </a:solidFill>
                <a:latin typeface="Times New Roman" pitchFamily="18" charset="0"/>
              </a:rPr>
              <a:t>31,534 </a:t>
            </a:r>
            <a:r>
              <a:rPr lang="en-US" b="1" i="1">
                <a:solidFill>
                  <a:srgbClr val="000000"/>
                </a:solidFill>
              </a:rPr>
              <a:t>different</a:t>
            </a:r>
            <a:r>
              <a:rPr lang="en-US" b="1" i="1">
                <a:solidFill>
                  <a:srgbClr val="000000"/>
                </a:solidFill>
                <a:latin typeface="Times New Roman" pitchFamily="18" charset="0"/>
              </a:rPr>
              <a:t> words</a:t>
            </a:r>
            <a:r>
              <a:rPr lang="en-US">
                <a:solidFill>
                  <a:srgbClr val="000000"/>
                </a:solidFill>
                <a:latin typeface="Times New Roman" pitchFamily="18" charset="0"/>
              </a:rPr>
              <a:t> and a grand total of 884,647 words counting repetitions (across his works)</a:t>
            </a:r>
          </a:p>
        </p:txBody>
      </p:sp>
      <p:sp>
        <p:nvSpPr>
          <p:cNvPr id="105477" name="Rectangle 23"/>
          <p:cNvSpPr>
            <a:spLocks noChangeArrowheads="1"/>
          </p:cNvSpPr>
          <p:nvPr/>
        </p:nvSpPr>
        <p:spPr bwMode="auto">
          <a:xfrm>
            <a:off x="5908675" y="2057400"/>
            <a:ext cx="294798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a:latin typeface="Arial" pitchFamily="34" charset="0"/>
              </a:rPr>
              <a:t>http://www-math.cudenver.edu/~wbriggs/qr/shakespeare.html</a:t>
            </a:r>
          </a:p>
        </p:txBody>
      </p:sp>
      <p:sp>
        <p:nvSpPr>
          <p:cNvPr id="105478" name="Rectangle 24"/>
          <p:cNvSpPr>
            <a:spLocks noChangeArrowheads="1"/>
          </p:cNvSpPr>
          <p:nvPr/>
        </p:nvSpPr>
        <p:spPr bwMode="auto">
          <a:xfrm>
            <a:off x="519113" y="3841750"/>
            <a:ext cx="4591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a:latin typeface="Times New Roman" pitchFamily="18" charset="0"/>
              </a:rPr>
              <a:t>Many Shakespearean contributions:</a:t>
            </a:r>
          </a:p>
        </p:txBody>
      </p:sp>
      <p:pic>
        <p:nvPicPr>
          <p:cNvPr id="105479" name="Picture 25" descr="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495800"/>
            <a:ext cx="4052888"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80" name="Text Box 26"/>
          <p:cNvSpPr txBox="1">
            <a:spLocks noChangeArrowheads="1"/>
          </p:cNvSpPr>
          <p:nvPr/>
        </p:nvSpPr>
        <p:spPr bwMode="auto">
          <a:xfrm>
            <a:off x="3429000" y="4495800"/>
            <a:ext cx="167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b="1">
                <a:solidFill>
                  <a:srgbClr val="1608F6"/>
                </a:solidFill>
                <a:latin typeface="Arial" pitchFamily="34" charset="0"/>
              </a:rPr>
              <a:t>Shakespeare</a:t>
            </a:r>
          </a:p>
        </p:txBody>
      </p:sp>
      <p:sp>
        <p:nvSpPr>
          <p:cNvPr id="105481" name="Rectangle 28"/>
          <p:cNvSpPr>
            <a:spLocks noChangeArrowheads="1"/>
          </p:cNvSpPr>
          <p:nvPr/>
        </p:nvSpPr>
        <p:spPr bwMode="auto">
          <a:xfrm>
            <a:off x="488950" y="2378075"/>
            <a:ext cx="71580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i="1">
                <a:solidFill>
                  <a:srgbClr val="000000"/>
                </a:solidFill>
                <a:latin typeface="Times New Roman" pitchFamily="18" charset="0"/>
              </a:rPr>
              <a:t>Active vocabulary </a:t>
            </a:r>
            <a:r>
              <a:rPr lang="en-US">
                <a:solidFill>
                  <a:srgbClr val="000000"/>
                </a:solidFill>
                <a:latin typeface="Times New Roman" pitchFamily="18" charset="0"/>
              </a:rPr>
              <a:t>estimates range from 10,000-60,000.</a:t>
            </a:r>
          </a:p>
          <a:p>
            <a:pPr algn="l"/>
            <a:r>
              <a:rPr lang="en-US" b="1" i="1">
                <a:solidFill>
                  <a:srgbClr val="000000"/>
                </a:solidFill>
                <a:latin typeface="Times New Roman" pitchFamily="18" charset="0"/>
              </a:rPr>
              <a:t>Passive vocabulary </a:t>
            </a:r>
            <a:r>
              <a:rPr lang="en-US">
                <a:solidFill>
                  <a:srgbClr val="000000"/>
                </a:solidFill>
                <a:latin typeface="Times New Roman" pitchFamily="18" charset="0"/>
              </a:rPr>
              <a:t>estimates are much higher.</a:t>
            </a:r>
            <a:endParaRPr lang="en-US" b="1" i="1">
              <a:solidFill>
                <a:srgbClr val="000000"/>
              </a:solidFill>
              <a:latin typeface="Times New Roman" pitchFamily="18" charset="0"/>
            </a:endParaRPr>
          </a:p>
        </p:txBody>
      </p:sp>
      <p:sp>
        <p:nvSpPr>
          <p:cNvPr id="105482" name="Line 29"/>
          <p:cNvSpPr>
            <a:spLocks noChangeShapeType="1"/>
          </p:cNvSpPr>
          <p:nvPr/>
        </p:nvSpPr>
        <p:spPr bwMode="auto">
          <a:xfrm>
            <a:off x="504825" y="3373438"/>
            <a:ext cx="822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483" name="Text Box 31"/>
          <p:cNvSpPr txBox="1">
            <a:spLocks noChangeArrowheads="1"/>
          </p:cNvSpPr>
          <p:nvPr/>
        </p:nvSpPr>
        <p:spPr bwMode="auto">
          <a:xfrm>
            <a:off x="5905500" y="4003675"/>
            <a:ext cx="25130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a:solidFill>
                  <a:srgbClr val="1608F6"/>
                </a:solidFill>
                <a:latin typeface="Calibri" pitchFamily="34" charset="0"/>
              </a:rPr>
              <a:t>One contemporary</a:t>
            </a:r>
            <a:r>
              <a:rPr lang="en-US">
                <a:solidFill>
                  <a:srgbClr val="1608F6"/>
                </a:solidFill>
                <a:latin typeface="Calibri" pitchFamily="34" charset="0"/>
              </a:rPr>
              <a:t> author in the Oxford Eng. Dictionary…</a:t>
            </a:r>
          </a:p>
        </p:txBody>
      </p:sp>
      <p:sp>
        <p:nvSpPr>
          <p:cNvPr id="105484" name="Text Box 32"/>
          <p:cNvSpPr txBox="1">
            <a:spLocks noChangeArrowheads="1"/>
          </p:cNvSpPr>
          <p:nvPr/>
        </p:nvSpPr>
        <p:spPr bwMode="auto">
          <a:xfrm>
            <a:off x="5965825" y="5641975"/>
            <a:ext cx="2513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Comic Sans MS" pitchFamily="66" charset="0"/>
              </a:rPr>
              <a:t>which word?</a:t>
            </a:r>
          </a:p>
        </p:txBody>
      </p:sp>
      <p:sp>
        <p:nvSpPr>
          <p:cNvPr id="105485" name="Rectangle 34"/>
          <p:cNvSpPr>
            <a:spLocks noChangeArrowheads="1"/>
          </p:cNvSpPr>
          <p:nvPr/>
        </p:nvSpPr>
        <p:spPr bwMode="auto">
          <a:xfrm>
            <a:off x="5822950" y="3886200"/>
            <a:ext cx="2787650" cy="22685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498" name="Group 2"/>
          <p:cNvGrpSpPr>
            <a:grpSpLocks/>
          </p:cNvGrpSpPr>
          <p:nvPr/>
        </p:nvGrpSpPr>
        <p:grpSpPr bwMode="auto">
          <a:xfrm>
            <a:off x="549275" y="990600"/>
            <a:ext cx="8043863" cy="180975"/>
            <a:chOff x="295" y="1311"/>
            <a:chExt cx="5177" cy="114"/>
          </a:xfrm>
        </p:grpSpPr>
        <p:sp>
          <p:nvSpPr>
            <p:cNvPr id="106513"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06514"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06499" name="Text Box 5"/>
          <p:cNvSpPr txBox="1">
            <a:spLocks noChangeArrowheads="1"/>
          </p:cNvSpPr>
          <p:nvPr/>
        </p:nvSpPr>
        <p:spPr bwMode="auto">
          <a:xfrm>
            <a:off x="812800" y="136525"/>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A dictionary challenge…</a:t>
            </a:r>
          </a:p>
        </p:txBody>
      </p:sp>
      <p:sp>
        <p:nvSpPr>
          <p:cNvPr id="106500" name="Rectangle 6"/>
          <p:cNvSpPr>
            <a:spLocks noChangeArrowheads="1"/>
          </p:cNvSpPr>
          <p:nvPr/>
        </p:nvSpPr>
        <p:spPr bwMode="auto">
          <a:xfrm>
            <a:off x="838200" y="2174875"/>
            <a:ext cx="71104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800" b="1">
                <a:solidFill>
                  <a:srgbClr val="FF6600"/>
                </a:solidFill>
                <a:latin typeface="Courier New" pitchFamily="49" charset="0"/>
              </a:rPr>
              <a:t>def </a:t>
            </a:r>
            <a:r>
              <a:rPr lang="en-US" sz="1800" b="1">
                <a:latin typeface="Courier New" pitchFamily="49" charset="0"/>
              </a:rPr>
              <a:t>provinceChallenge( </a:t>
            </a:r>
            <a:r>
              <a:rPr lang="en-US" sz="1800" b="1">
                <a:solidFill>
                  <a:srgbClr val="1608F6"/>
                </a:solidFill>
                <a:latin typeface="Courier New" pitchFamily="49" charset="0"/>
              </a:rPr>
              <a:t>PROV</a:t>
            </a:r>
            <a:r>
              <a:rPr lang="en-US" sz="1800" b="1">
                <a:latin typeface="Courier New" pitchFamily="49" charset="0"/>
              </a:rPr>
              <a:t> ):</a:t>
            </a:r>
          </a:p>
          <a:p>
            <a:pPr algn="l"/>
            <a:r>
              <a:rPr lang="en-US" sz="1800" b="1">
                <a:latin typeface="Courier New" pitchFamily="49" charset="0"/>
              </a:rPr>
              <a:t>    </a:t>
            </a:r>
            <a:r>
              <a:rPr lang="en-US" sz="1800" b="1">
                <a:solidFill>
                  <a:srgbClr val="008000"/>
                </a:solidFill>
                <a:latin typeface="Courier New" pitchFamily="49" charset="0"/>
              </a:rPr>
              <a:t>""" PROV is a dictionary of Canada's provinces</a:t>
            </a:r>
          </a:p>
          <a:p>
            <a:pPr algn="l"/>
            <a:r>
              <a:rPr lang="en-US" sz="1800" b="1">
                <a:solidFill>
                  <a:srgbClr val="008000"/>
                </a:solidFill>
                <a:latin typeface="Courier New" pitchFamily="49" charset="0"/>
              </a:rPr>
              <a:t>        -- the challenge is to name them all! """</a:t>
            </a:r>
          </a:p>
          <a:p>
            <a:pPr algn="l"/>
            <a:endParaRPr lang="en-US" sz="1800" b="1">
              <a:latin typeface="Courier New" pitchFamily="49" charset="0"/>
            </a:endParaRPr>
          </a:p>
          <a:p>
            <a:pPr algn="l"/>
            <a:r>
              <a:rPr lang="en-US" sz="1800" b="1">
                <a:latin typeface="Courier New" pitchFamily="49" charset="0"/>
              </a:rPr>
              <a:t>    </a:t>
            </a:r>
            <a:r>
              <a:rPr lang="en-US" sz="1800" b="1">
                <a:solidFill>
                  <a:srgbClr val="FF6600"/>
                </a:solidFill>
                <a:latin typeface="Courier New" pitchFamily="49" charset="0"/>
              </a:rPr>
              <a:t>while </a:t>
            </a:r>
            <a:r>
              <a:rPr lang="en-US" sz="1800" b="1">
                <a:solidFill>
                  <a:srgbClr val="800000"/>
                </a:solidFill>
                <a:latin typeface="Courier New" pitchFamily="49" charset="0"/>
              </a:rPr>
              <a:t>0</a:t>
            </a:r>
            <a:r>
              <a:rPr lang="en-US" sz="1800" b="1">
                <a:latin typeface="Courier New" pitchFamily="49" charset="0"/>
              </a:rPr>
              <a:t> </a:t>
            </a:r>
            <a:r>
              <a:rPr lang="en-US" sz="1800" b="1">
                <a:solidFill>
                  <a:srgbClr val="FF6600"/>
                </a:solidFill>
                <a:latin typeface="Courier New" pitchFamily="49" charset="0"/>
              </a:rPr>
              <a:t>in </a:t>
            </a:r>
            <a:r>
              <a:rPr lang="en-US" sz="1800" b="1">
                <a:latin typeface="Courier New" pitchFamily="49" charset="0"/>
              </a:rPr>
              <a:t>prov.values():</a:t>
            </a:r>
          </a:p>
          <a:p>
            <a:pPr algn="l"/>
            <a:r>
              <a:rPr lang="en-US" sz="1800" b="1">
                <a:latin typeface="Courier New" pitchFamily="49" charset="0"/>
              </a:rPr>
              <a:t>        guess = raw_input(</a:t>
            </a:r>
            <a:r>
              <a:rPr lang="en-US" sz="1800" b="1">
                <a:solidFill>
                  <a:srgbClr val="008000"/>
                </a:solidFill>
                <a:latin typeface="Courier New" pitchFamily="49" charset="0"/>
              </a:rPr>
              <a:t>"Name a province: "</a:t>
            </a:r>
            <a:r>
              <a:rPr lang="en-US" sz="1800" b="1">
                <a:latin typeface="Courier New" pitchFamily="49" charset="0"/>
              </a:rPr>
              <a:t>)</a:t>
            </a:r>
          </a:p>
          <a:p>
            <a:pPr algn="l"/>
            <a:r>
              <a:rPr lang="en-US" sz="1800" b="1">
                <a:latin typeface="Courier New" pitchFamily="49" charset="0"/>
              </a:rPr>
              <a:t>        </a:t>
            </a:r>
            <a:r>
              <a:rPr lang="en-US" sz="1800" b="1">
                <a:solidFill>
                  <a:srgbClr val="FF6600"/>
                </a:solidFill>
                <a:latin typeface="Courier New" pitchFamily="49" charset="0"/>
              </a:rPr>
              <a:t>if </a:t>
            </a:r>
            <a:r>
              <a:rPr lang="en-US" sz="1800" b="1">
                <a:latin typeface="Courier New" pitchFamily="49" charset="0"/>
              </a:rPr>
              <a:t>guess </a:t>
            </a:r>
            <a:r>
              <a:rPr lang="en-US" sz="1800" b="1">
                <a:solidFill>
                  <a:srgbClr val="FF6600"/>
                </a:solidFill>
                <a:latin typeface="Courier New" pitchFamily="49" charset="0"/>
              </a:rPr>
              <a:t>not in </a:t>
            </a:r>
            <a:r>
              <a:rPr lang="en-US" sz="1800" b="1">
                <a:solidFill>
                  <a:srgbClr val="1608F6"/>
                </a:solidFill>
                <a:latin typeface="Courier New" pitchFamily="49" charset="0"/>
              </a:rPr>
              <a:t>PROV</a:t>
            </a:r>
            <a:r>
              <a:rPr lang="en-US" sz="1800" b="1">
                <a:latin typeface="Courier New" pitchFamily="49" charset="0"/>
              </a:rPr>
              <a:t>:</a:t>
            </a:r>
          </a:p>
          <a:p>
            <a:pPr algn="l"/>
            <a:r>
              <a:rPr lang="en-US" sz="1800" b="1">
                <a:latin typeface="Courier New" pitchFamily="49" charset="0"/>
              </a:rPr>
              <a:t>            </a:t>
            </a:r>
            <a:r>
              <a:rPr lang="en-US" sz="1800" b="1">
                <a:solidFill>
                  <a:srgbClr val="FF6600"/>
                </a:solidFill>
                <a:latin typeface="Courier New" pitchFamily="49" charset="0"/>
              </a:rPr>
              <a:t>print </a:t>
            </a:r>
            <a:r>
              <a:rPr lang="en-US" sz="1800" b="1">
                <a:solidFill>
                  <a:srgbClr val="008000"/>
                </a:solidFill>
                <a:latin typeface="Courier New" pitchFamily="49" charset="0"/>
              </a:rPr>
              <a:t>'Try again...'</a:t>
            </a:r>
          </a:p>
          <a:p>
            <a:pPr algn="l"/>
            <a:r>
              <a:rPr lang="en-US" sz="1800" b="1">
                <a:latin typeface="Courier New" pitchFamily="49" charset="0"/>
              </a:rPr>
              <a:t>        </a:t>
            </a:r>
            <a:r>
              <a:rPr lang="en-US" sz="1800" b="1">
                <a:solidFill>
                  <a:srgbClr val="FF6600"/>
                </a:solidFill>
                <a:latin typeface="Courier New" pitchFamily="49" charset="0"/>
              </a:rPr>
              <a:t>elif </a:t>
            </a:r>
            <a:r>
              <a:rPr lang="en-US" sz="1800" b="1">
                <a:latin typeface="Courier New" pitchFamily="49" charset="0"/>
              </a:rPr>
              <a:t>prov[guess] == 0:</a:t>
            </a:r>
          </a:p>
          <a:p>
            <a:pPr algn="l"/>
            <a:r>
              <a:rPr lang="en-US" sz="1800" b="1">
                <a:latin typeface="Courier New" pitchFamily="49" charset="0"/>
              </a:rPr>
              <a:t>            </a:t>
            </a:r>
            <a:r>
              <a:rPr lang="en-US" sz="1800" b="1">
                <a:solidFill>
                  <a:srgbClr val="FF6600"/>
                </a:solidFill>
                <a:latin typeface="Courier New" pitchFamily="49" charset="0"/>
              </a:rPr>
              <a:t>print </a:t>
            </a:r>
            <a:r>
              <a:rPr lang="en-US" sz="1800" b="1">
                <a:solidFill>
                  <a:srgbClr val="008000"/>
                </a:solidFill>
                <a:latin typeface="Courier New" pitchFamily="49" charset="0"/>
              </a:rPr>
              <a:t>'Yes!'</a:t>
            </a:r>
          </a:p>
          <a:p>
            <a:pPr algn="l"/>
            <a:r>
              <a:rPr lang="en-US" sz="1800" b="1">
                <a:latin typeface="Courier New" pitchFamily="49" charset="0"/>
              </a:rPr>
              <a:t>            prov[guess] += 1</a:t>
            </a:r>
          </a:p>
          <a:p>
            <a:pPr algn="l"/>
            <a:r>
              <a:rPr lang="en-US" sz="1800" b="1">
                <a:latin typeface="Courier New" pitchFamily="49" charset="0"/>
              </a:rPr>
              <a:t>        </a:t>
            </a:r>
            <a:r>
              <a:rPr lang="en-US" sz="1800" b="1">
                <a:solidFill>
                  <a:srgbClr val="FF6600"/>
                </a:solidFill>
                <a:latin typeface="Courier New" pitchFamily="49" charset="0"/>
              </a:rPr>
              <a:t>else</a:t>
            </a:r>
            <a:r>
              <a:rPr lang="en-US" sz="1800" b="1">
                <a:latin typeface="Courier New" pitchFamily="49" charset="0"/>
              </a:rPr>
              <a:t>:</a:t>
            </a:r>
          </a:p>
          <a:p>
            <a:pPr algn="l"/>
            <a:r>
              <a:rPr lang="en-US" sz="1800" b="1">
                <a:latin typeface="Courier New" pitchFamily="49" charset="0"/>
              </a:rPr>
              <a:t>            </a:t>
            </a:r>
            <a:r>
              <a:rPr lang="en-US" sz="1800" b="1">
                <a:solidFill>
                  <a:srgbClr val="FF6600"/>
                </a:solidFill>
                <a:latin typeface="Courier New" pitchFamily="49" charset="0"/>
              </a:rPr>
              <a:t>print </a:t>
            </a:r>
            <a:r>
              <a:rPr lang="en-US" sz="1800" b="1">
                <a:solidFill>
                  <a:srgbClr val="008000"/>
                </a:solidFill>
                <a:latin typeface="Courier New" pitchFamily="49" charset="0"/>
              </a:rPr>
              <a:t>'Already guessed...'</a:t>
            </a:r>
          </a:p>
          <a:p>
            <a:pPr algn="l"/>
            <a:r>
              <a:rPr lang="en-US" sz="1800" b="1">
                <a:solidFill>
                  <a:srgbClr val="008000"/>
                </a:solidFill>
                <a:latin typeface="Courier New" pitchFamily="49" charset="0"/>
              </a:rPr>
              <a:t>            </a:t>
            </a:r>
            <a:r>
              <a:rPr lang="en-US" sz="1800" b="1">
                <a:latin typeface="Courier New" pitchFamily="49" charset="0"/>
              </a:rPr>
              <a:t>prov[guess] += 1</a:t>
            </a:r>
            <a:endParaRPr lang="en-US" sz="1800" b="1">
              <a:solidFill>
                <a:srgbClr val="008000"/>
              </a:solidFill>
              <a:latin typeface="Courier New" pitchFamily="49" charset="0"/>
            </a:endParaRPr>
          </a:p>
          <a:p>
            <a:pPr algn="l"/>
            <a:endParaRPr lang="en-US" sz="1800" b="1">
              <a:latin typeface="Courier New" pitchFamily="49" charset="0"/>
            </a:endParaRPr>
          </a:p>
          <a:p>
            <a:pPr algn="l"/>
            <a:r>
              <a:rPr lang="en-US" sz="1800" b="1">
                <a:latin typeface="Courier New" pitchFamily="49" charset="0"/>
              </a:rPr>
              <a:t>    </a:t>
            </a:r>
            <a:r>
              <a:rPr lang="en-US" sz="1800" b="1">
                <a:solidFill>
                  <a:srgbClr val="FF6600"/>
                </a:solidFill>
                <a:latin typeface="Courier New" pitchFamily="49" charset="0"/>
              </a:rPr>
              <a:t>print </a:t>
            </a:r>
            <a:r>
              <a:rPr lang="en-US" sz="1800" b="1">
                <a:solidFill>
                  <a:srgbClr val="008000"/>
                </a:solidFill>
                <a:latin typeface="Courier New" pitchFamily="49" charset="0"/>
              </a:rPr>
              <a:t>'Phew!'</a:t>
            </a:r>
          </a:p>
        </p:txBody>
      </p:sp>
      <p:sp>
        <p:nvSpPr>
          <p:cNvPr id="106501" name="Rectangle 7"/>
          <p:cNvSpPr>
            <a:spLocks noChangeArrowheads="1"/>
          </p:cNvSpPr>
          <p:nvPr/>
        </p:nvSpPr>
        <p:spPr bwMode="auto">
          <a:xfrm>
            <a:off x="863600" y="1304925"/>
            <a:ext cx="4062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solidFill>
                  <a:srgbClr val="1608F6"/>
                </a:solidFill>
                <a:latin typeface="Courier New" pitchFamily="49" charset="0"/>
              </a:rPr>
              <a:t>PROV = { </a:t>
            </a:r>
            <a:r>
              <a:rPr lang="en-US" b="1">
                <a:latin typeface="Courier New" pitchFamily="49" charset="0"/>
              </a:rPr>
              <a:t>'BC'</a:t>
            </a:r>
            <a:r>
              <a:rPr lang="en-US" b="1">
                <a:solidFill>
                  <a:srgbClr val="1608F6"/>
                </a:solidFill>
                <a:latin typeface="Courier New" pitchFamily="49" charset="0"/>
              </a:rPr>
              <a:t>: 0, … }</a:t>
            </a:r>
          </a:p>
        </p:txBody>
      </p:sp>
      <p:sp>
        <p:nvSpPr>
          <p:cNvPr id="106502" name="Text Box 8"/>
          <p:cNvSpPr txBox="1">
            <a:spLocks noChangeArrowheads="1"/>
          </p:cNvSpPr>
          <p:nvPr/>
        </p:nvSpPr>
        <p:spPr bwMode="auto">
          <a:xfrm>
            <a:off x="7278688" y="63627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800">
                <a:solidFill>
                  <a:srgbClr val="E00F0F"/>
                </a:solidFill>
                <a:latin typeface="Calibri" pitchFamily="34" charset="0"/>
              </a:rPr>
              <a:t>help?!</a:t>
            </a:r>
          </a:p>
        </p:txBody>
      </p:sp>
      <p:sp>
        <p:nvSpPr>
          <p:cNvPr id="106503" name="Line 9"/>
          <p:cNvSpPr>
            <a:spLocks noChangeShapeType="1"/>
          </p:cNvSpPr>
          <p:nvPr/>
        </p:nvSpPr>
        <p:spPr bwMode="auto">
          <a:xfrm>
            <a:off x="4876800" y="1600200"/>
            <a:ext cx="1866900" cy="0"/>
          </a:xfrm>
          <a:prstGeom prst="line">
            <a:avLst/>
          </a:prstGeom>
          <a:noFill/>
          <a:ln w="9525">
            <a:solidFill>
              <a:srgbClr val="1608F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6504" name="Text Box 10"/>
          <p:cNvSpPr txBox="1">
            <a:spLocks noChangeArrowheads="1"/>
          </p:cNvSpPr>
          <p:nvPr/>
        </p:nvSpPr>
        <p:spPr bwMode="auto">
          <a:xfrm>
            <a:off x="6850063" y="1285875"/>
            <a:ext cx="20923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solidFill>
                  <a:srgbClr val="1608F6"/>
                </a:solidFill>
              </a:rPr>
              <a:t>All of Canada's provinces are in this dictionary…</a:t>
            </a:r>
          </a:p>
        </p:txBody>
      </p:sp>
      <p:sp>
        <p:nvSpPr>
          <p:cNvPr id="106505" name="Rectangle 10"/>
          <p:cNvSpPr>
            <a:spLocks noChangeArrowheads="1"/>
          </p:cNvSpPr>
          <p:nvPr/>
        </p:nvSpPr>
        <p:spPr bwMode="auto">
          <a:xfrm>
            <a:off x="2786063" y="1711325"/>
            <a:ext cx="3841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b="1">
                <a:solidFill>
                  <a:srgbClr val="E00F0F"/>
                </a:solidFill>
                <a:latin typeface="Calibri" pitchFamily="34" charset="0"/>
              </a:rPr>
              <a:t>key</a:t>
            </a:r>
            <a:endParaRPr lang="en-US" sz="1100" b="1"/>
          </a:p>
        </p:txBody>
      </p:sp>
      <p:sp>
        <p:nvSpPr>
          <p:cNvPr id="106506" name="Rectangle 11"/>
          <p:cNvSpPr>
            <a:spLocks noChangeArrowheads="1"/>
          </p:cNvSpPr>
          <p:nvPr/>
        </p:nvSpPr>
        <p:spPr bwMode="auto">
          <a:xfrm>
            <a:off x="3522663" y="1711325"/>
            <a:ext cx="5127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b="1">
                <a:solidFill>
                  <a:srgbClr val="E00F0F"/>
                </a:solidFill>
                <a:latin typeface="Calibri" pitchFamily="34" charset="0"/>
              </a:rPr>
              <a:t>value</a:t>
            </a:r>
            <a:endParaRPr lang="en-US" sz="1100" b="1"/>
          </a:p>
        </p:txBody>
      </p:sp>
      <p:sp>
        <p:nvSpPr>
          <p:cNvPr id="106507" name="Rectangle 13"/>
          <p:cNvSpPr>
            <a:spLocks noChangeArrowheads="1"/>
          </p:cNvSpPr>
          <p:nvPr/>
        </p:nvSpPr>
        <p:spPr bwMode="auto">
          <a:xfrm>
            <a:off x="5922963" y="4668838"/>
            <a:ext cx="29337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newly guessed key: value was 0</a:t>
            </a:r>
            <a:endParaRPr lang="en-US" sz="1500">
              <a:solidFill>
                <a:srgbClr val="1608F6"/>
              </a:solidFill>
            </a:endParaRPr>
          </a:p>
        </p:txBody>
      </p:sp>
      <p:sp>
        <p:nvSpPr>
          <p:cNvPr id="106508" name="Right Brace 14"/>
          <p:cNvSpPr>
            <a:spLocks/>
          </p:cNvSpPr>
          <p:nvPr/>
        </p:nvSpPr>
        <p:spPr bwMode="auto">
          <a:xfrm>
            <a:off x="5702300" y="4527550"/>
            <a:ext cx="192088" cy="674688"/>
          </a:xfrm>
          <a:prstGeom prst="rightBrace">
            <a:avLst>
              <a:gd name="adj1" fmla="val 34815"/>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509" name="Rectangle 15"/>
          <p:cNvSpPr>
            <a:spLocks noChangeArrowheads="1"/>
          </p:cNvSpPr>
          <p:nvPr/>
        </p:nvSpPr>
        <p:spPr bwMode="auto">
          <a:xfrm>
            <a:off x="6611938" y="5513388"/>
            <a:ext cx="15509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repeated guess</a:t>
            </a:r>
            <a:endParaRPr lang="en-US" sz="1500">
              <a:solidFill>
                <a:srgbClr val="1608F6"/>
              </a:solidFill>
            </a:endParaRPr>
          </a:p>
        </p:txBody>
      </p:sp>
      <p:sp>
        <p:nvSpPr>
          <p:cNvPr id="106510" name="Right Brace 16"/>
          <p:cNvSpPr>
            <a:spLocks/>
          </p:cNvSpPr>
          <p:nvPr/>
        </p:nvSpPr>
        <p:spPr bwMode="auto">
          <a:xfrm>
            <a:off x="6353175" y="5354638"/>
            <a:ext cx="193675" cy="674687"/>
          </a:xfrm>
          <a:prstGeom prst="rightBrace">
            <a:avLst>
              <a:gd name="adj1" fmla="val 34530"/>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511" name="Right Brace 17"/>
          <p:cNvSpPr>
            <a:spLocks/>
          </p:cNvSpPr>
          <p:nvPr/>
        </p:nvSpPr>
        <p:spPr bwMode="auto">
          <a:xfrm>
            <a:off x="5553075" y="3944938"/>
            <a:ext cx="160338" cy="465137"/>
          </a:xfrm>
          <a:prstGeom prst="rightBrace">
            <a:avLst>
              <a:gd name="adj1" fmla="val 34503"/>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512" name="Rectangle 18"/>
          <p:cNvSpPr>
            <a:spLocks noChangeArrowheads="1"/>
          </p:cNvSpPr>
          <p:nvPr/>
        </p:nvSpPr>
        <p:spPr bwMode="auto">
          <a:xfrm>
            <a:off x="5727700" y="3978275"/>
            <a:ext cx="18049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wasn't a key at all</a:t>
            </a:r>
            <a:endParaRPr lang="en-US"/>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522" name="Group 2"/>
          <p:cNvGrpSpPr>
            <a:grpSpLocks/>
          </p:cNvGrpSpPr>
          <p:nvPr/>
        </p:nvGrpSpPr>
        <p:grpSpPr bwMode="auto">
          <a:xfrm>
            <a:off x="549275" y="990600"/>
            <a:ext cx="8043863" cy="180975"/>
            <a:chOff x="295" y="1311"/>
            <a:chExt cx="5177" cy="114"/>
          </a:xfrm>
        </p:grpSpPr>
        <p:sp>
          <p:nvSpPr>
            <p:cNvPr id="10752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0752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07523" name="Text Box 8"/>
          <p:cNvSpPr txBox="1">
            <a:spLocks noChangeArrowheads="1"/>
          </p:cNvSpPr>
          <p:nvPr/>
        </p:nvSpPr>
        <p:spPr bwMode="auto">
          <a:xfrm>
            <a:off x="2209800" y="171450"/>
            <a:ext cx="491966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t>Another challenge?</a:t>
            </a:r>
          </a:p>
        </p:txBody>
      </p:sp>
      <p:pic>
        <p:nvPicPr>
          <p:cNvPr id="107524" name="Picture 14" descr="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1219200"/>
            <a:ext cx="9086850" cy="558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3"/>
          <p:cNvSpPr txBox="1">
            <a:spLocks noChangeArrowheads="1"/>
          </p:cNvSpPr>
          <p:nvPr>
            <p:custDataLst>
              <p:tags r:id="rId1"/>
            </p:custDataLst>
          </p:nvPr>
        </p:nvSpPr>
        <p:spPr bwMode="auto">
          <a:xfrm>
            <a:off x="228600" y="289838"/>
            <a:ext cx="7127082" cy="5324535"/>
          </a:xfrm>
          <a:prstGeom prst="rect">
            <a:avLst/>
          </a:prstGeom>
          <a:solidFill>
            <a:schemeClr val="bg1">
              <a:lumMod val="9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smtClean="0">
              <a:ln>
                <a:noFill/>
              </a:ln>
              <a:solidFill>
                <a:srgbClr val="F38D0F"/>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F38D0F"/>
                </a:solidFill>
                <a:effectLst/>
                <a:uLnTx/>
                <a:uFillTx/>
                <a:latin typeface="Courier New" pitchFamily="49" charset="0"/>
                <a:ea typeface="MS PGothic" pitchFamily="34" charset="-128"/>
                <a:cs typeface="+mn-cs"/>
              </a:rPr>
              <a:t>class</a:t>
            </a:r>
            <a:r>
              <a:rPr kumimoji="0" lang="en-US" sz="20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 </a:t>
            </a:r>
            <a:r>
              <a:rPr kumimoji="0" lang="en-US" sz="20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Board</a:t>
            </a:r>
            <a:r>
              <a:rPr kumimoji="0" lang="en-US" sz="20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a:t>
            </a:r>
            <a:endParaRPr kumimoji="0" lang="en-US" sz="2000" b="1" i="0" u="none" strike="noStrike" kern="1200" cap="none" spc="0" normalizeH="0" baseline="0" noProof="0" dirty="0">
              <a:ln>
                <a:noFill/>
              </a:ln>
              <a:solidFill>
                <a:srgbClr val="F38D0F"/>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38D0F"/>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38D0F"/>
                </a:solidFill>
                <a:effectLst/>
                <a:uLnTx/>
                <a:uFillTx/>
                <a:latin typeface="Courier New" pitchFamily="49" charset="0"/>
                <a:ea typeface="MS PGothic" pitchFamily="34" charset="-128"/>
                <a:cs typeface="+mn-cs"/>
              </a:rPr>
              <a:t>  </a:t>
            </a:r>
            <a:r>
              <a:rPr kumimoji="0" lang="en-US" sz="2000" b="1" i="0" u="none" strike="noStrike" kern="1200" cap="none" spc="0" normalizeH="0" baseline="0" noProof="0" dirty="0" err="1">
                <a:ln>
                  <a:noFill/>
                </a:ln>
                <a:solidFill>
                  <a:srgbClr val="F38D0F"/>
                </a:solidFill>
                <a:effectLst/>
                <a:uLnTx/>
                <a:uFillTx/>
                <a:latin typeface="Courier New" pitchFamily="49" charset="0"/>
                <a:ea typeface="MS PGothic" pitchFamily="34" charset="-128"/>
                <a:cs typeface="+mn-cs"/>
              </a:rPr>
              <a:t>def</a:t>
            </a:r>
            <a:r>
              <a:rPr kumimoji="0" lang="en-US" sz="20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2000" b="1" i="0" u="none" strike="noStrike" kern="1200" cap="none" spc="0" normalizeH="0" baseline="0" noProof="0" dirty="0" err="1" smtClean="0">
                <a:ln>
                  <a:noFill/>
                </a:ln>
                <a:solidFill>
                  <a:srgbClr val="0B04FF"/>
                </a:solidFill>
                <a:effectLst/>
                <a:uLnTx/>
                <a:uFillTx/>
                <a:latin typeface="Courier New" pitchFamily="49" charset="0"/>
                <a:ea typeface="MS PGothic" pitchFamily="34" charset="-128"/>
                <a:cs typeface="+mn-cs"/>
              </a:rPr>
              <a:t>allowsMove</a:t>
            </a:r>
            <a:r>
              <a:rPr kumimoji="0" lang="en-US" sz="20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(self</a:t>
            </a:r>
            <a:r>
              <a:rPr kumimoji="0" lang="en-US" sz="20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20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col):</a:t>
            </a:r>
            <a:endParaRPr kumimoji="0" lang="en-US" sz="20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2000" b="1" i="0" u="none" strike="noStrike" kern="1200" cap="none" spc="0" normalizeH="0" baseline="0" noProof="0" dirty="0" smtClean="0">
                <a:ln>
                  <a:noFill/>
                </a:ln>
                <a:solidFill>
                  <a:srgbClr val="0FA10C"/>
                </a:solidFill>
                <a:effectLst/>
                <a:uLnTx/>
                <a:uFillTx/>
                <a:latin typeface="Courier New" pitchFamily="49" charset="0"/>
                <a:ea typeface="MS PGothic" pitchFamily="34" charset="-128"/>
                <a:cs typeface="+mn-cs"/>
              </a:rPr>
              <a:t>""" True if col is in-bounds </a:t>
            </a:r>
            <a:r>
              <a:rPr kumimoji="0" lang="en-US" sz="2000" b="1" i="0" u="none" strike="noStrike" kern="1200" cap="none" spc="0" normalizeH="0" baseline="0" noProof="0" dirty="0">
                <a:ln>
                  <a:noFill/>
                </a:ln>
                <a:solidFill>
                  <a:srgbClr val="0FA10C"/>
                </a:solidFill>
                <a:effectLst/>
                <a:uLnTx/>
                <a:uFillTx/>
                <a:latin typeface="Courier New" pitchFamily="49" charset="0"/>
                <a:ea typeface="MS PGothic" pitchFamily="34" charset="-128"/>
                <a:cs typeface="+mn-cs"/>
              </a:rPr>
              <a:t>+</a:t>
            </a:r>
            <a:r>
              <a:rPr kumimoji="0" lang="en-US" sz="2000" b="1" i="0" u="none" strike="noStrike" kern="1200" cap="none" spc="0" normalizeH="0" baseline="0" noProof="0" dirty="0" smtClean="0">
                <a:ln>
                  <a:noFill/>
                </a:ln>
                <a:solidFill>
                  <a:srgbClr val="0FA10C"/>
                </a:solidFill>
                <a:effectLst/>
                <a:uLnTx/>
                <a:uFillTx/>
                <a:latin typeface="Courier New" pitchFamily="49" charset="0"/>
                <a:ea typeface="MS PGothic" pitchFamily="34" charset="-128"/>
                <a:cs typeface="+mn-cs"/>
              </a:rPr>
              <a:t> open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FA10C"/>
                </a:solidFill>
                <a:effectLst/>
                <a:uLnTx/>
                <a:uFillTx/>
                <a:latin typeface="Courier New" pitchFamily="49" charset="0"/>
                <a:ea typeface="MS PGothic" pitchFamily="34" charset="-128"/>
                <a:cs typeface="+mn-cs"/>
              </a:rPr>
              <a:t> </a:t>
            </a:r>
            <a:r>
              <a:rPr kumimoji="0" lang="en-US" sz="2000" b="1" i="0" u="none" strike="noStrike" kern="1200" cap="none" spc="0" normalizeH="0" baseline="0" noProof="0" dirty="0" smtClean="0">
                <a:ln>
                  <a:noFill/>
                </a:ln>
                <a:solidFill>
                  <a:srgbClr val="0FA10C"/>
                </a:solidFill>
                <a:effectLst/>
                <a:uLnTx/>
                <a:uFillTx/>
                <a:latin typeface="Courier New" pitchFamily="49" charset="0"/>
                <a:ea typeface="MS PGothic" pitchFamily="34" charset="-128"/>
                <a:cs typeface="+mn-cs"/>
              </a:rPr>
              <a:t>         False otherwise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20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     H = </a:t>
            </a:r>
            <a:r>
              <a:rPr kumimoji="0" lang="en-US" sz="2000" b="1" i="0" u="none" strike="noStrike" kern="1200" cap="none" spc="0" normalizeH="0" baseline="0" noProof="0" dirty="0" err="1" smtClean="0">
                <a:ln>
                  <a:noFill/>
                </a:ln>
                <a:solidFill>
                  <a:srgbClr val="000000"/>
                </a:solidFill>
                <a:effectLst/>
                <a:uLnTx/>
                <a:uFillTx/>
                <a:latin typeface="Courier New" pitchFamily="49" charset="0"/>
                <a:ea typeface="MS PGothic" pitchFamily="34" charset="-128"/>
                <a:cs typeface="+mn-cs"/>
              </a:rPr>
              <a:t>self.height</a:t>
            </a:r>
            <a:endParaRPr kumimoji="0" lang="en-US" sz="20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20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     W = </a:t>
            </a:r>
            <a:r>
              <a:rPr kumimoji="0" lang="en-US" sz="2000" b="1" i="0" u="none" strike="noStrike" kern="1200" cap="none" spc="0" normalizeH="0" baseline="0" noProof="0" dirty="0" err="1" smtClean="0">
                <a:ln>
                  <a:noFill/>
                </a:ln>
                <a:solidFill>
                  <a:srgbClr val="000000"/>
                </a:solidFill>
                <a:effectLst/>
                <a:uLnTx/>
                <a:uFillTx/>
                <a:latin typeface="Courier New" pitchFamily="49" charset="0"/>
                <a:ea typeface="MS PGothic" pitchFamily="34" charset="-128"/>
                <a:cs typeface="+mn-cs"/>
              </a:rPr>
              <a:t>self.width</a:t>
            </a:r>
            <a:endParaRPr kumimoji="0" lang="en-US" sz="20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20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     D = </a:t>
            </a:r>
            <a:r>
              <a:rPr kumimoji="0" lang="en-US" sz="2000" b="1" i="0" u="none" strike="noStrike" kern="1200" cap="none" spc="0" normalizeH="0" baseline="0" noProof="0" dirty="0" err="1" smtClean="0">
                <a:ln>
                  <a:noFill/>
                </a:ln>
                <a:solidFill>
                  <a:srgbClr val="000000"/>
                </a:solidFill>
                <a:effectLst/>
                <a:uLnTx/>
                <a:uFillTx/>
                <a:latin typeface="Courier New" pitchFamily="49" charset="0"/>
                <a:ea typeface="MS PGothic" pitchFamily="34" charset="-128"/>
                <a:cs typeface="+mn-cs"/>
              </a:rPr>
              <a:t>self.data</a:t>
            </a:r>
            <a:endParaRPr kumimoji="0" lang="en-US" sz="20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20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20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     </a:t>
            </a:r>
            <a:r>
              <a:rPr kumimoji="0" lang="en-US" sz="2000" b="1" i="0" u="none" strike="noStrike" kern="1200" cap="none" spc="0" normalizeH="0" baseline="0" noProof="0" dirty="0" smtClean="0">
                <a:ln>
                  <a:noFill/>
                </a:ln>
                <a:solidFill>
                  <a:srgbClr val="FF9900"/>
                </a:solidFill>
                <a:effectLst/>
                <a:uLnTx/>
                <a:uFillTx/>
                <a:latin typeface="Courier New" pitchFamily="49" charset="0"/>
                <a:ea typeface="MS PGothic" pitchFamily="34" charset="-128"/>
                <a:cs typeface="+mn-cs"/>
              </a:rPr>
              <a:t>if</a:t>
            </a:r>
            <a:r>
              <a:rPr kumimoji="0" lang="en-US" sz="20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 </a:t>
            </a:r>
            <a:endParaRPr kumimoji="0" lang="en-US" sz="20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20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        </a:t>
            </a:r>
            <a:r>
              <a:rPr kumimoji="0" lang="en-US" sz="2000" b="1" i="0" u="none" strike="noStrike" kern="1200" cap="none" spc="0" normalizeH="0" baseline="0" noProof="0" dirty="0" smtClean="0">
                <a:ln>
                  <a:noFill/>
                </a:ln>
                <a:solidFill>
                  <a:srgbClr val="FFFFFF">
                    <a:lumMod val="50000"/>
                  </a:srgbClr>
                </a:solidFill>
                <a:effectLst/>
                <a:uLnTx/>
                <a:uFillTx/>
                <a:latin typeface="Courier New" pitchFamily="49" charset="0"/>
                <a:ea typeface="MS PGothic" pitchFamily="34" charset="-128"/>
                <a:cs typeface="+mn-cs"/>
              </a:rPr>
              <a:t>return</a:t>
            </a:r>
            <a:r>
              <a:rPr kumimoji="0" lang="en-US" sz="20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 False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20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     </a:t>
            </a:r>
            <a:r>
              <a:rPr kumimoji="0" lang="en-US" sz="2000" b="1" i="0" u="none" strike="noStrike" kern="1200" cap="none" spc="0" normalizeH="0" baseline="0" noProof="0" dirty="0" err="1" smtClean="0">
                <a:ln>
                  <a:noFill/>
                </a:ln>
                <a:solidFill>
                  <a:srgbClr val="FF9900"/>
                </a:solidFill>
                <a:effectLst/>
                <a:uLnTx/>
                <a:uFillTx/>
                <a:latin typeface="Courier New" pitchFamily="49" charset="0"/>
                <a:ea typeface="MS PGothic" pitchFamily="34" charset="-128"/>
                <a:cs typeface="+mn-cs"/>
              </a:rPr>
              <a:t>elif</a:t>
            </a:r>
            <a:r>
              <a:rPr kumimoji="0" lang="en-US" sz="20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 </a:t>
            </a:r>
            <a:endParaRPr kumimoji="0" lang="en-US" sz="20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2000" b="1" i="0" u="none" strike="noStrike" kern="1200" cap="none" spc="0" normalizeH="0" baseline="0" noProof="0" dirty="0">
                <a:ln>
                  <a:noFill/>
                </a:ln>
                <a:solidFill>
                  <a:srgbClr val="FFFFFF">
                    <a:lumMod val="50000"/>
                  </a:srgbClr>
                </a:solidFill>
                <a:effectLst/>
                <a:uLnTx/>
                <a:uFillTx/>
                <a:latin typeface="Courier New" pitchFamily="49" charset="0"/>
                <a:ea typeface="MS PGothic" pitchFamily="34" charset="-128"/>
                <a:cs typeface="+mn-cs"/>
              </a:rPr>
              <a:t>return</a:t>
            </a:r>
            <a:r>
              <a:rPr kumimoji="0" lang="en-US" sz="20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20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False</a:t>
            </a:r>
            <a:endParaRPr kumimoji="0" lang="en-US" sz="20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      </a:t>
            </a:r>
            <a:r>
              <a:rPr kumimoji="0" lang="en-US" sz="2000" b="1" i="0" u="none" strike="noStrike" kern="1200" cap="none" spc="0" normalizeH="0" baseline="0" noProof="0" dirty="0" smtClean="0">
                <a:ln>
                  <a:noFill/>
                </a:ln>
                <a:solidFill>
                  <a:srgbClr val="FF9900"/>
                </a:solidFill>
                <a:effectLst/>
                <a:uLnTx/>
                <a:uFillTx/>
                <a:latin typeface="Courier New" pitchFamily="49" charset="0"/>
                <a:ea typeface="MS PGothic" pitchFamily="34" charset="-128"/>
                <a:cs typeface="+mn-cs"/>
              </a:rPr>
              <a:t>else</a:t>
            </a:r>
            <a:r>
              <a:rPr kumimoji="0" lang="en-US" sz="20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20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        </a:t>
            </a:r>
            <a:r>
              <a:rPr kumimoji="0" lang="en-US" sz="2000" b="1" i="0" u="none" strike="noStrike" kern="1200" cap="none" spc="0" normalizeH="0" baseline="0" noProof="0" dirty="0" smtClean="0">
                <a:ln>
                  <a:noFill/>
                </a:ln>
                <a:solidFill>
                  <a:srgbClr val="FFFFFF">
                    <a:lumMod val="50000"/>
                  </a:srgbClr>
                </a:solidFill>
                <a:effectLst/>
                <a:uLnTx/>
                <a:uFillTx/>
                <a:latin typeface="Courier New" pitchFamily="49" charset="0"/>
                <a:ea typeface="MS PGothic" pitchFamily="34" charset="-128"/>
                <a:cs typeface="+mn-cs"/>
              </a:rPr>
              <a:t>return</a:t>
            </a:r>
            <a:r>
              <a:rPr kumimoji="0" lang="en-US" sz="20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 True</a:t>
            </a:r>
            <a:endParaRPr kumimoji="0" lang="en-US" sz="20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p:txBody>
      </p:sp>
      <p:sp>
        <p:nvSpPr>
          <p:cNvPr id="4" name="Rectangle 3"/>
          <p:cNvSpPr/>
          <p:nvPr/>
        </p:nvSpPr>
        <p:spPr bwMode="auto">
          <a:xfrm>
            <a:off x="5963355" y="4572000"/>
            <a:ext cx="3022998" cy="146066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pitchFamily="1" charset="0"/>
              <a:ea typeface="MS PGothic" pitchFamily="34" charset="-128"/>
              <a:cs typeface="+mn-cs"/>
            </a:endParaRPr>
          </a:p>
        </p:txBody>
      </p:sp>
      <p:sp>
        <p:nvSpPr>
          <p:cNvPr id="9221" name="Line 6"/>
          <p:cNvSpPr>
            <a:spLocks noChangeShapeType="1"/>
          </p:cNvSpPr>
          <p:nvPr>
            <p:custDataLst>
              <p:tags r:id="rId2"/>
            </p:custDataLst>
          </p:nvPr>
        </p:nvSpPr>
        <p:spPr bwMode="auto">
          <a:xfrm flipH="1">
            <a:off x="3219450" y="978477"/>
            <a:ext cx="0" cy="24865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9222" name="Text Box 21"/>
          <p:cNvSpPr txBox="1">
            <a:spLocks noChangeArrowheads="1"/>
          </p:cNvSpPr>
          <p:nvPr/>
        </p:nvSpPr>
        <p:spPr bwMode="auto">
          <a:xfrm>
            <a:off x="2895600" y="497046"/>
            <a:ext cx="685800" cy="517525"/>
          </a:xfrm>
          <a:prstGeom prst="rect">
            <a:avLst/>
          </a:prstGeom>
          <a:solidFill>
            <a:schemeClr val="bg1"/>
          </a:solid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charset="0"/>
                <a:ea typeface="MS PGothic" pitchFamily="34" charset="-128"/>
                <a:cs typeface="+mn-cs"/>
              </a:rPr>
              <a:t>a C4 board</a:t>
            </a:r>
          </a:p>
        </p:txBody>
      </p:sp>
      <p:sp>
        <p:nvSpPr>
          <p:cNvPr id="9223" name="Line 22"/>
          <p:cNvSpPr>
            <a:spLocks noChangeShapeType="1"/>
          </p:cNvSpPr>
          <p:nvPr>
            <p:custDataLst>
              <p:tags r:id="rId3"/>
            </p:custDataLst>
          </p:nvPr>
        </p:nvSpPr>
        <p:spPr bwMode="auto">
          <a:xfrm flipH="1">
            <a:off x="4052888" y="903281"/>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9225" name="Text Box 24"/>
          <p:cNvSpPr txBox="1">
            <a:spLocks noChangeArrowheads="1"/>
          </p:cNvSpPr>
          <p:nvPr/>
        </p:nvSpPr>
        <p:spPr bwMode="auto">
          <a:xfrm>
            <a:off x="3780108" y="574417"/>
            <a:ext cx="639492" cy="304800"/>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charset="0"/>
                <a:ea typeface="MS PGothic" pitchFamily="34" charset="-128"/>
                <a:cs typeface="+mn-cs"/>
              </a:rPr>
              <a:t>col #</a:t>
            </a:r>
          </a:p>
        </p:txBody>
      </p:sp>
      <p:sp>
        <p:nvSpPr>
          <p:cNvPr id="34" name="Text Box 4"/>
          <p:cNvSpPr txBox="1">
            <a:spLocks noChangeArrowheads="1"/>
          </p:cNvSpPr>
          <p:nvPr>
            <p:custDataLst>
              <p:tags r:id="rId4"/>
            </p:custDataLst>
          </p:nvPr>
        </p:nvSpPr>
        <p:spPr bwMode="auto">
          <a:xfrm>
            <a:off x="5570871" y="105611"/>
            <a:ext cx="3441033" cy="830997"/>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Let's </a:t>
            </a:r>
            <a:r>
              <a:rPr kumimoji="0" lang="en-US" sz="2400" b="0" i="1" u="sng"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finish</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 this </a:t>
            </a:r>
            <a:r>
              <a:rPr kumimoji="0" lang="en-US" sz="2400" b="1" i="0" u="none" strike="noStrike" kern="1200" cap="none" spc="0" normalizeH="0" baseline="0" noProof="0" dirty="0" err="1" smtClean="0">
                <a:ln>
                  <a:noFill/>
                </a:ln>
                <a:solidFill>
                  <a:srgbClr val="000000"/>
                </a:solidFill>
                <a:effectLst/>
                <a:uLnTx/>
                <a:uFillTx/>
                <a:latin typeface="Cambria" panose="02040503050406030204" pitchFamily="18" charset="0"/>
                <a:ea typeface="MS PGothic" pitchFamily="34" charset="-128"/>
                <a:cs typeface="+mn-cs"/>
              </a:rPr>
              <a:t>allowsMove</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 method …</a:t>
            </a:r>
            <a:endParaRPr kumimoji="0" lang="en-US" sz="2400" b="1" i="0" u="none" strike="noStrike" kern="1200" cap="none" spc="0" normalizeH="0" baseline="0" noProof="0" dirty="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endParaRPr>
          </a:p>
        </p:txBody>
      </p:sp>
      <p:sp>
        <p:nvSpPr>
          <p:cNvPr id="35" name="Text Box 4"/>
          <p:cNvSpPr txBox="1">
            <a:spLocks noChangeArrowheads="1"/>
          </p:cNvSpPr>
          <p:nvPr>
            <p:custDataLst>
              <p:tags r:id="rId5"/>
            </p:custDataLst>
          </p:nvPr>
        </p:nvSpPr>
        <p:spPr bwMode="auto">
          <a:xfrm>
            <a:off x="685800" y="6290846"/>
            <a:ext cx="4059740" cy="338554"/>
          </a:xfrm>
          <a:prstGeom prst="rect">
            <a:avLst/>
          </a:prstGeom>
          <a:solidFill>
            <a:srgbClr val="CCECFF"/>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If it's </a:t>
            </a:r>
            <a:r>
              <a:rPr kumimoji="0" lang="en-US" sz="1600" b="0" i="1"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in-bounds</a:t>
            </a:r>
            <a:r>
              <a:rPr kumimoji="0" lang="en-US" sz="16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 </a:t>
            </a:r>
            <a:r>
              <a:rPr kumimoji="0" lang="en-US" sz="1600" b="0" i="1"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and not full</a:t>
            </a:r>
            <a:r>
              <a:rPr kumimoji="0" lang="en-US" sz="16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 return </a:t>
            </a:r>
            <a:r>
              <a:rPr kumimoji="0" lang="en-US" sz="1600" b="1"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True</a:t>
            </a:r>
            <a:r>
              <a:rPr kumimoji="0" lang="en-US" sz="16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a:t>
            </a:r>
          </a:p>
        </p:txBody>
      </p:sp>
      <p:sp>
        <p:nvSpPr>
          <p:cNvPr id="33" name="Text Box 50"/>
          <p:cNvSpPr txBox="1">
            <a:spLocks noChangeArrowheads="1"/>
          </p:cNvSpPr>
          <p:nvPr>
            <p:custDataLst>
              <p:tags r:id="rId6"/>
            </p:custDataLst>
          </p:nvPr>
        </p:nvSpPr>
        <p:spPr bwMode="auto">
          <a:xfrm>
            <a:off x="5943600" y="2728722"/>
            <a:ext cx="30480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ctr" defTabSz="914400" rtl="0" eaLnBrk="0" fontAlgn="base" latinLnBrk="0" hangingPunct="0">
              <a:lnSpc>
                <a:spcPct val="4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 </a:t>
            </a:r>
            <a:r>
              <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|X|O| </a:t>
            </a: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|O|</a:t>
            </a:r>
            <a:endPar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a:p>
            <a:pPr marL="0" marR="0" lvl="0" indent="0" algn="ctr" defTabSz="914400" rtl="0" eaLnBrk="0" fontAlgn="base" latinLnBrk="0" hangingPunct="0">
              <a:lnSpc>
                <a:spcPct val="4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 </a:t>
            </a:r>
            <a:r>
              <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|X|X| </a:t>
            </a: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|X|</a:t>
            </a:r>
            <a:endPar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a:p>
            <a:pPr marL="0" marR="0" lvl="0" indent="0" algn="ctr" defTabSz="914400" rtl="0" eaLnBrk="0" fontAlgn="base" latinLnBrk="0" hangingPunct="0">
              <a:lnSpc>
                <a:spcPct val="4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 </a:t>
            </a:r>
            <a:r>
              <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|O|O| </a:t>
            </a: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|O|</a:t>
            </a:r>
            <a:endPar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a:p>
            <a:pPr marL="0" marR="0" lvl="0" indent="0" algn="ctr" defTabSz="914400" rtl="0" eaLnBrk="0" fontAlgn="base" latinLnBrk="0" hangingPunct="0">
              <a:lnSpc>
                <a:spcPct val="4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 </a:t>
            </a:r>
            <a:r>
              <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|O|X</a:t>
            </a: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 </a:t>
            </a:r>
            <a:r>
              <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|O|</a:t>
            </a:r>
            <a:endPar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a:p>
            <a:pPr marL="0" marR="0" lvl="0" indent="0" algn="ctr" defTabSz="914400" rtl="0" eaLnBrk="0" fontAlgn="base" latinLnBrk="0" hangingPunct="0">
              <a:lnSpc>
                <a:spcPct val="4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X|X|X| |O|X|</a:t>
            </a:r>
            <a:endPar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a:p>
            <a:pPr marL="0" marR="0" lvl="0" indent="0" algn="ctr" defTabSz="914400" rtl="0" eaLnBrk="0" fontAlgn="base" latinLnBrk="0" hangingPunct="0">
              <a:lnSpc>
                <a:spcPct val="4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a:t>
            </a:r>
            <a:r>
              <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X|O|O|O|X|X|O</a:t>
            </a: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a:t>
            </a:r>
          </a:p>
          <a:p>
            <a:pPr marL="0" marR="0" lvl="0" indent="0" algn="ctr" defTabSz="914400" rtl="0" eaLnBrk="0" fontAlgn="base" latinLnBrk="0" hangingPunct="0">
              <a:lnSpc>
                <a:spcPct val="4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a:t>
            </a:r>
          </a:p>
          <a:p>
            <a:pPr marL="0" marR="0" lvl="0" indent="0" algn="ctr" defTabSz="914400" rtl="0" eaLnBrk="0" fontAlgn="base" latinLnBrk="0" hangingPunct="0">
              <a:lnSpc>
                <a:spcPct val="4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0 1 2 3 4 5 6</a:t>
            </a:r>
          </a:p>
        </p:txBody>
      </p:sp>
      <p:sp>
        <p:nvSpPr>
          <p:cNvPr id="36" name="Rectangle 35"/>
          <p:cNvSpPr/>
          <p:nvPr/>
        </p:nvSpPr>
        <p:spPr>
          <a:xfrm>
            <a:off x="6229350" y="2614422"/>
            <a:ext cx="282575" cy="32385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FFFFFF">
                    <a:lumMod val="65000"/>
                  </a:srgbClr>
                </a:solidFill>
                <a:effectLst/>
                <a:uLnTx/>
                <a:uFillTx/>
                <a:latin typeface="Calibri"/>
                <a:ea typeface="ＭＳ Ｐゴシック" charset="0"/>
                <a:cs typeface="Calibri"/>
              </a:rPr>
              <a:t>0</a:t>
            </a:r>
          </a:p>
        </p:txBody>
      </p:sp>
      <p:sp>
        <p:nvSpPr>
          <p:cNvPr id="37" name="Rectangle 36"/>
          <p:cNvSpPr/>
          <p:nvPr/>
        </p:nvSpPr>
        <p:spPr>
          <a:xfrm>
            <a:off x="6229350" y="2865247"/>
            <a:ext cx="282575" cy="32385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FFFFFF">
                    <a:lumMod val="65000"/>
                  </a:srgbClr>
                </a:solidFill>
                <a:effectLst/>
                <a:uLnTx/>
                <a:uFillTx/>
                <a:latin typeface="Calibri"/>
                <a:ea typeface="ＭＳ Ｐゴシック" charset="0"/>
                <a:cs typeface="Calibri"/>
              </a:rPr>
              <a:t>1</a:t>
            </a:r>
          </a:p>
        </p:txBody>
      </p:sp>
      <p:sp>
        <p:nvSpPr>
          <p:cNvPr id="38" name="Rectangle 37"/>
          <p:cNvSpPr/>
          <p:nvPr/>
        </p:nvSpPr>
        <p:spPr>
          <a:xfrm>
            <a:off x="6229350" y="3116072"/>
            <a:ext cx="282575" cy="322262"/>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FFFFFF">
                    <a:lumMod val="65000"/>
                  </a:srgbClr>
                </a:solidFill>
                <a:effectLst/>
                <a:uLnTx/>
                <a:uFillTx/>
                <a:latin typeface="Calibri"/>
                <a:ea typeface="ＭＳ Ｐゴシック" charset="0"/>
                <a:cs typeface="Calibri"/>
              </a:rPr>
              <a:t>2</a:t>
            </a:r>
          </a:p>
        </p:txBody>
      </p:sp>
      <p:sp>
        <p:nvSpPr>
          <p:cNvPr id="39" name="Rectangle 38"/>
          <p:cNvSpPr/>
          <p:nvPr/>
        </p:nvSpPr>
        <p:spPr>
          <a:xfrm>
            <a:off x="6229350" y="3365309"/>
            <a:ext cx="282575" cy="32385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FFFFFF">
                    <a:lumMod val="65000"/>
                  </a:srgbClr>
                </a:solidFill>
                <a:effectLst/>
                <a:uLnTx/>
                <a:uFillTx/>
                <a:latin typeface="Calibri"/>
                <a:ea typeface="ＭＳ Ｐゴシック" charset="0"/>
                <a:cs typeface="Calibri"/>
              </a:rPr>
              <a:t>3</a:t>
            </a:r>
          </a:p>
        </p:txBody>
      </p:sp>
      <p:sp>
        <p:nvSpPr>
          <p:cNvPr id="40" name="Rectangle 39"/>
          <p:cNvSpPr/>
          <p:nvPr/>
        </p:nvSpPr>
        <p:spPr>
          <a:xfrm>
            <a:off x="6229350" y="3616134"/>
            <a:ext cx="282575" cy="322263"/>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FFFFFF">
                    <a:lumMod val="65000"/>
                  </a:srgbClr>
                </a:solidFill>
                <a:effectLst/>
                <a:uLnTx/>
                <a:uFillTx/>
                <a:latin typeface="Calibri"/>
                <a:ea typeface="ＭＳ Ｐゴシック" charset="0"/>
                <a:cs typeface="Calibri"/>
              </a:rPr>
              <a:t>4</a:t>
            </a:r>
          </a:p>
        </p:txBody>
      </p:sp>
      <p:sp>
        <p:nvSpPr>
          <p:cNvPr id="41" name="Rectangle 40"/>
          <p:cNvSpPr/>
          <p:nvPr/>
        </p:nvSpPr>
        <p:spPr>
          <a:xfrm>
            <a:off x="6229350" y="3865372"/>
            <a:ext cx="282575" cy="322262"/>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FFFFFF">
                    <a:lumMod val="65000"/>
                  </a:srgbClr>
                </a:solidFill>
                <a:effectLst/>
                <a:uLnTx/>
                <a:uFillTx/>
                <a:latin typeface="Calibri"/>
                <a:ea typeface="ＭＳ Ｐゴシック" charset="0"/>
                <a:cs typeface="Calibri"/>
              </a:rPr>
              <a:t>5</a:t>
            </a:r>
          </a:p>
        </p:txBody>
      </p:sp>
      <p:sp>
        <p:nvSpPr>
          <p:cNvPr id="42" name="Rectangle 41"/>
          <p:cNvSpPr/>
          <p:nvPr/>
        </p:nvSpPr>
        <p:spPr>
          <a:xfrm>
            <a:off x="6477000" y="2436622"/>
            <a:ext cx="280988" cy="32385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FFFFFF">
                    <a:lumMod val="65000"/>
                  </a:srgbClr>
                </a:solidFill>
                <a:effectLst/>
                <a:uLnTx/>
                <a:uFillTx/>
                <a:latin typeface="Calibri"/>
                <a:ea typeface="ＭＳ Ｐゴシック" charset="0"/>
                <a:cs typeface="Calibri"/>
              </a:rPr>
              <a:t>0</a:t>
            </a:r>
          </a:p>
        </p:txBody>
      </p:sp>
      <p:sp>
        <p:nvSpPr>
          <p:cNvPr id="43" name="Rectangle 42"/>
          <p:cNvSpPr/>
          <p:nvPr/>
        </p:nvSpPr>
        <p:spPr>
          <a:xfrm>
            <a:off x="6757988" y="2436622"/>
            <a:ext cx="280987" cy="32385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FFFFFF">
                    <a:lumMod val="65000"/>
                  </a:srgbClr>
                </a:solidFill>
                <a:effectLst/>
                <a:uLnTx/>
                <a:uFillTx/>
                <a:latin typeface="Calibri"/>
                <a:ea typeface="ＭＳ Ｐゴシック" charset="0"/>
                <a:cs typeface="Calibri"/>
              </a:rPr>
              <a:t>1</a:t>
            </a:r>
          </a:p>
        </p:txBody>
      </p:sp>
      <p:sp>
        <p:nvSpPr>
          <p:cNvPr id="44" name="Rectangle 43"/>
          <p:cNvSpPr/>
          <p:nvPr/>
        </p:nvSpPr>
        <p:spPr>
          <a:xfrm>
            <a:off x="7038975" y="2436622"/>
            <a:ext cx="280988" cy="32385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FFFFFF">
                    <a:lumMod val="65000"/>
                  </a:srgbClr>
                </a:solidFill>
                <a:effectLst/>
                <a:uLnTx/>
                <a:uFillTx/>
                <a:latin typeface="Calibri"/>
                <a:ea typeface="ＭＳ Ｐゴシック" charset="0"/>
                <a:cs typeface="Calibri"/>
              </a:rPr>
              <a:t>2</a:t>
            </a:r>
          </a:p>
        </p:txBody>
      </p:sp>
      <p:sp>
        <p:nvSpPr>
          <p:cNvPr id="45" name="Rectangle 44"/>
          <p:cNvSpPr/>
          <p:nvPr/>
        </p:nvSpPr>
        <p:spPr>
          <a:xfrm>
            <a:off x="7291388" y="2436622"/>
            <a:ext cx="280987" cy="32385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FFFFFF">
                    <a:lumMod val="65000"/>
                  </a:srgbClr>
                </a:solidFill>
                <a:effectLst/>
                <a:uLnTx/>
                <a:uFillTx/>
                <a:latin typeface="Calibri"/>
                <a:ea typeface="ＭＳ Ｐゴシック" charset="0"/>
                <a:cs typeface="Calibri"/>
              </a:rPr>
              <a:t>3</a:t>
            </a:r>
          </a:p>
        </p:txBody>
      </p:sp>
      <p:sp>
        <p:nvSpPr>
          <p:cNvPr id="46" name="Rectangle 45"/>
          <p:cNvSpPr/>
          <p:nvPr/>
        </p:nvSpPr>
        <p:spPr>
          <a:xfrm>
            <a:off x="7567613" y="2436622"/>
            <a:ext cx="280987" cy="32385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FFFFFF">
                    <a:lumMod val="65000"/>
                  </a:srgbClr>
                </a:solidFill>
                <a:effectLst/>
                <a:uLnTx/>
                <a:uFillTx/>
                <a:latin typeface="Calibri"/>
                <a:ea typeface="ＭＳ Ｐゴシック" charset="0"/>
                <a:cs typeface="Calibri"/>
              </a:rPr>
              <a:t>4</a:t>
            </a:r>
          </a:p>
        </p:txBody>
      </p:sp>
      <p:sp>
        <p:nvSpPr>
          <p:cNvPr id="47" name="Rectangle 46"/>
          <p:cNvSpPr/>
          <p:nvPr/>
        </p:nvSpPr>
        <p:spPr>
          <a:xfrm>
            <a:off x="7848600" y="2436622"/>
            <a:ext cx="280988" cy="32385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FFFFFF">
                    <a:lumMod val="65000"/>
                  </a:srgbClr>
                </a:solidFill>
                <a:effectLst/>
                <a:uLnTx/>
                <a:uFillTx/>
                <a:latin typeface="Calibri"/>
                <a:ea typeface="ＭＳ Ｐゴシック" charset="0"/>
                <a:cs typeface="Calibri"/>
              </a:rPr>
              <a:t>5</a:t>
            </a:r>
          </a:p>
        </p:txBody>
      </p:sp>
      <p:sp>
        <p:nvSpPr>
          <p:cNvPr id="48" name="Rectangle 47"/>
          <p:cNvSpPr/>
          <p:nvPr/>
        </p:nvSpPr>
        <p:spPr>
          <a:xfrm>
            <a:off x="8118475" y="2436622"/>
            <a:ext cx="282575" cy="32385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FFFFFF">
                    <a:lumMod val="65000"/>
                  </a:srgbClr>
                </a:solidFill>
                <a:effectLst/>
                <a:uLnTx/>
                <a:uFillTx/>
                <a:latin typeface="Calibri"/>
                <a:ea typeface="ＭＳ Ｐゴシック" charset="0"/>
                <a:cs typeface="Calibri"/>
              </a:rPr>
              <a:t>6</a:t>
            </a:r>
          </a:p>
        </p:txBody>
      </p:sp>
      <p:cxnSp>
        <p:nvCxnSpPr>
          <p:cNvPr id="49" name="Straight Connector 40"/>
          <p:cNvCxnSpPr>
            <a:cxnSpLocks noChangeShapeType="1"/>
          </p:cNvCxnSpPr>
          <p:nvPr/>
        </p:nvCxnSpPr>
        <p:spPr bwMode="auto">
          <a:xfrm>
            <a:off x="6497638" y="2914459"/>
            <a:ext cx="1928812"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50" name="Straight Connector 41"/>
          <p:cNvCxnSpPr>
            <a:cxnSpLocks noChangeShapeType="1"/>
          </p:cNvCxnSpPr>
          <p:nvPr/>
        </p:nvCxnSpPr>
        <p:spPr bwMode="auto">
          <a:xfrm>
            <a:off x="6521450" y="3146234"/>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51" name="Straight Connector 42"/>
          <p:cNvCxnSpPr>
            <a:cxnSpLocks noChangeShapeType="1"/>
          </p:cNvCxnSpPr>
          <p:nvPr/>
        </p:nvCxnSpPr>
        <p:spPr bwMode="auto">
          <a:xfrm>
            <a:off x="6521450" y="3398647"/>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52" name="Straight Connector 43"/>
          <p:cNvCxnSpPr>
            <a:cxnSpLocks noChangeShapeType="1"/>
          </p:cNvCxnSpPr>
          <p:nvPr/>
        </p:nvCxnSpPr>
        <p:spPr bwMode="auto">
          <a:xfrm>
            <a:off x="6521450" y="3639947"/>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53" name="Straight Connector 44"/>
          <p:cNvCxnSpPr>
            <a:cxnSpLocks noChangeShapeType="1"/>
          </p:cNvCxnSpPr>
          <p:nvPr/>
        </p:nvCxnSpPr>
        <p:spPr bwMode="auto">
          <a:xfrm>
            <a:off x="6521450" y="3897122"/>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60" name="Rectangle 59"/>
          <p:cNvSpPr/>
          <p:nvPr/>
        </p:nvSpPr>
        <p:spPr>
          <a:xfrm>
            <a:off x="7960068" y="1119409"/>
            <a:ext cx="837089" cy="215444"/>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smtClean="0">
                <a:ln>
                  <a:noFill/>
                </a:ln>
                <a:solidFill>
                  <a:srgbClr val="FFFFFF">
                    <a:lumMod val="50000"/>
                  </a:srgbClr>
                </a:solidFill>
                <a:effectLst/>
                <a:uLnTx/>
                <a:uFillTx/>
                <a:latin typeface="Calibri" panose="020F0502020204030204" pitchFamily="34" charset="0"/>
                <a:ea typeface="MS PGothic" pitchFamily="34" charset="-128"/>
                <a:cs typeface="+mn-cs"/>
              </a:rPr>
              <a:t>b3.allowsMove</a:t>
            </a:r>
            <a:endParaRPr kumimoji="0" lang="en-US" sz="800" b="0"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S PGothic" pitchFamily="34" charset="-128"/>
              <a:cs typeface="+mn-cs"/>
            </a:endParaRPr>
          </a:p>
        </p:txBody>
      </p:sp>
      <p:sp>
        <p:nvSpPr>
          <p:cNvPr id="61" name="TextBox 60"/>
          <p:cNvSpPr txBox="1"/>
          <p:nvPr/>
        </p:nvSpPr>
        <p:spPr>
          <a:xfrm>
            <a:off x="201827" y="2466201"/>
            <a:ext cx="882315" cy="276999"/>
          </a:xfrm>
          <a:prstGeom prst="rect">
            <a:avLst/>
          </a:prstGeom>
          <a:solidFill>
            <a:schemeClr val="bg1"/>
          </a:solidFill>
          <a:ln>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effectLst/>
                <a:uLnTx/>
                <a:uFillTx/>
                <a:latin typeface="Cambria" panose="02040503050406030204" pitchFamily="18" charset="0"/>
                <a:ea typeface="MS PGothic" pitchFamily="34" charset="-128"/>
                <a:cs typeface="+mn-cs"/>
              </a:rPr>
              <a:t>shortcuts!</a:t>
            </a:r>
            <a:endParaRPr kumimoji="0" lang="en-US" sz="1200" b="0" i="0" u="none" strike="noStrike" kern="1200" cap="none" spc="0" normalizeH="0" baseline="0" noProof="0" dirty="0">
              <a:ln>
                <a:noFill/>
              </a:ln>
              <a:effectLst/>
              <a:uLnTx/>
              <a:uFillTx/>
              <a:latin typeface="Cambria" panose="02040503050406030204" pitchFamily="18" charset="0"/>
              <a:ea typeface="MS PGothic" pitchFamily="34" charset="-128"/>
              <a:cs typeface="+mn-cs"/>
            </a:endParaRPr>
          </a:p>
        </p:txBody>
      </p:sp>
      <p:pic>
        <p:nvPicPr>
          <p:cNvPr id="5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63355" y="2133600"/>
            <a:ext cx="2810401" cy="2646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Rectangle 55"/>
          <p:cNvSpPr/>
          <p:nvPr/>
        </p:nvSpPr>
        <p:spPr>
          <a:xfrm>
            <a:off x="6118621" y="4693377"/>
            <a:ext cx="2717158" cy="276999"/>
          </a:xfrm>
          <a:prstGeom prst="rect">
            <a:avLst/>
          </a:prstGeom>
          <a:solidFill>
            <a:srgbClr val="CCECFF"/>
          </a:solidFill>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err="1" smtClean="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b.allowsMove</a:t>
            </a:r>
            <a:r>
              <a:rPr kumimoji="0" lang="en-US" sz="1200" b="1" i="0" u="none" strike="noStrike" kern="1200" cap="none" spc="0" normalizeH="0" baseline="0" noProof="0" dirty="0" smtClean="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(0) == True</a:t>
            </a:r>
            <a:endParaRPr kumimoji="0" lang="en-US" sz="1200" b="1" i="0" u="none" strike="noStrike" kern="1200" cap="none" spc="0" normalizeH="0" baseline="0" noProof="0" dirty="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endParaRPr>
          </a:p>
        </p:txBody>
      </p:sp>
      <p:sp>
        <p:nvSpPr>
          <p:cNvPr id="57" name="Rectangle 56"/>
          <p:cNvSpPr/>
          <p:nvPr/>
        </p:nvSpPr>
        <p:spPr>
          <a:xfrm>
            <a:off x="6118621" y="4947303"/>
            <a:ext cx="2717158" cy="276999"/>
          </a:xfrm>
          <a:prstGeom prst="rect">
            <a:avLst/>
          </a:prstGeom>
          <a:solidFill>
            <a:srgbClr val="CCECFF"/>
          </a:solidFill>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err="1" smtClean="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b.allowsMove</a:t>
            </a:r>
            <a:r>
              <a:rPr kumimoji="0" lang="en-US" sz="1200" b="1" i="0" u="none" strike="noStrike" kern="1200" cap="none" spc="0" normalizeH="0" baseline="0" noProof="0" dirty="0" smtClean="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(1) == True</a:t>
            </a:r>
            <a:endParaRPr kumimoji="0" lang="en-US" sz="1200" b="1" i="0" u="none" strike="noStrike" kern="1200" cap="none" spc="0" normalizeH="0" baseline="0" noProof="0" dirty="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endParaRPr>
          </a:p>
        </p:txBody>
      </p:sp>
      <p:sp>
        <p:nvSpPr>
          <p:cNvPr id="58" name="Rectangle 57"/>
          <p:cNvSpPr/>
          <p:nvPr/>
        </p:nvSpPr>
        <p:spPr>
          <a:xfrm>
            <a:off x="6118621" y="5201229"/>
            <a:ext cx="2720579" cy="276999"/>
          </a:xfrm>
          <a:prstGeom prst="rect">
            <a:avLst/>
          </a:prstGeom>
          <a:solidFill>
            <a:schemeClr val="bg1"/>
          </a:solidFill>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err="1" smtClean="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b.allowsMove</a:t>
            </a:r>
            <a:r>
              <a:rPr kumimoji="0" lang="en-US" sz="1200" b="1" i="0" u="none" strike="noStrike" kern="1200" cap="none" spc="0" normalizeH="0" baseline="0" noProof="0" dirty="0" smtClean="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(2) == </a:t>
            </a:r>
            <a:r>
              <a:rPr kumimoji="0" lang="en-US" sz="1200" b="1" i="0" u="none" strike="noStrike" kern="1200" cap="none" spc="0" normalizeH="0" baseline="0" noProof="0" dirty="0" smtClean="0">
                <a:ln>
                  <a:noFill/>
                </a:ln>
                <a:solidFill>
                  <a:srgbClr val="CC3300"/>
                </a:solidFill>
                <a:effectLst/>
                <a:uLnTx/>
                <a:uFillTx/>
                <a:latin typeface="Courier New" panose="02070309020205020404" pitchFamily="49" charset="0"/>
                <a:ea typeface="MS PGothic" pitchFamily="34" charset="-128"/>
                <a:cs typeface="Courier New" panose="02070309020205020404" pitchFamily="49" charset="0"/>
              </a:rPr>
              <a:t>False</a:t>
            </a:r>
            <a:endParaRPr kumimoji="0" lang="en-US" sz="1200" b="1" i="0" u="none" strike="noStrike" kern="1200" cap="none" spc="0" normalizeH="0" baseline="0" noProof="0" dirty="0">
              <a:ln>
                <a:noFill/>
              </a:ln>
              <a:solidFill>
                <a:srgbClr val="CC3300"/>
              </a:solidFill>
              <a:effectLst/>
              <a:uLnTx/>
              <a:uFillTx/>
              <a:latin typeface="Courier New" panose="02070309020205020404" pitchFamily="49" charset="0"/>
              <a:ea typeface="MS PGothic" pitchFamily="34" charset="-128"/>
              <a:cs typeface="Courier New" panose="02070309020205020404" pitchFamily="49" charset="0"/>
            </a:endParaRPr>
          </a:p>
        </p:txBody>
      </p:sp>
      <p:sp>
        <p:nvSpPr>
          <p:cNvPr id="59" name="Rectangle 58"/>
          <p:cNvSpPr/>
          <p:nvPr/>
        </p:nvSpPr>
        <p:spPr>
          <a:xfrm>
            <a:off x="6118621" y="5455155"/>
            <a:ext cx="2720579" cy="276999"/>
          </a:xfrm>
          <a:prstGeom prst="rect">
            <a:avLst/>
          </a:prstGeom>
          <a:solidFill>
            <a:schemeClr val="bg1"/>
          </a:solidFill>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err="1" smtClean="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b.allowsMove</a:t>
            </a:r>
            <a:r>
              <a:rPr kumimoji="0" lang="en-US" sz="1200" b="1" i="0" u="none" strike="noStrike" kern="1200" cap="none" spc="0" normalizeH="0" baseline="0" noProof="0" dirty="0" smtClean="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(3) == </a:t>
            </a:r>
            <a:r>
              <a:rPr kumimoji="0" lang="en-US" sz="1200" b="1" i="0" u="none" strike="noStrike" kern="1200" cap="none" spc="0" normalizeH="0" baseline="0" noProof="0" dirty="0" smtClean="0">
                <a:ln>
                  <a:noFill/>
                </a:ln>
                <a:solidFill>
                  <a:srgbClr val="CC3300"/>
                </a:solidFill>
                <a:effectLst/>
                <a:uLnTx/>
                <a:uFillTx/>
                <a:latin typeface="Courier New" panose="02070309020205020404" pitchFamily="49" charset="0"/>
                <a:ea typeface="MS PGothic" pitchFamily="34" charset="-128"/>
                <a:cs typeface="Courier New" panose="02070309020205020404" pitchFamily="49" charset="0"/>
              </a:rPr>
              <a:t>False</a:t>
            </a:r>
            <a:endParaRPr kumimoji="0" lang="en-US" sz="1200" b="1" i="0" u="none" strike="noStrike" kern="1200" cap="none" spc="0" normalizeH="0" baseline="0" noProof="0" dirty="0">
              <a:ln>
                <a:noFill/>
              </a:ln>
              <a:solidFill>
                <a:srgbClr val="CC3300"/>
              </a:solidFill>
              <a:effectLst/>
              <a:uLnTx/>
              <a:uFillTx/>
              <a:latin typeface="Courier New" panose="02070309020205020404" pitchFamily="49" charset="0"/>
              <a:ea typeface="MS PGothic" pitchFamily="34" charset="-128"/>
              <a:cs typeface="Courier New" panose="02070309020205020404" pitchFamily="49" charset="0"/>
            </a:endParaRPr>
          </a:p>
        </p:txBody>
      </p:sp>
      <p:sp>
        <p:nvSpPr>
          <p:cNvPr id="62" name="Rectangle 61"/>
          <p:cNvSpPr/>
          <p:nvPr/>
        </p:nvSpPr>
        <p:spPr>
          <a:xfrm>
            <a:off x="6118621" y="5709081"/>
            <a:ext cx="2717158" cy="276999"/>
          </a:xfrm>
          <a:prstGeom prst="rect">
            <a:avLst/>
          </a:prstGeom>
          <a:solidFill>
            <a:srgbClr val="CCECFF"/>
          </a:solidFill>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err="1" smtClean="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b.allowsMove</a:t>
            </a:r>
            <a:r>
              <a:rPr kumimoji="0" lang="en-US" sz="1200" b="1" i="0" u="none" strike="noStrike" kern="1200" cap="none" spc="0" normalizeH="0" baseline="0" noProof="0" dirty="0" smtClean="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(4) == True</a:t>
            </a:r>
            <a:endParaRPr kumimoji="0" lang="en-US" sz="1200" b="1" i="0" u="none" strike="noStrike" kern="1200" cap="none" spc="0" normalizeH="0" baseline="0" noProof="0" dirty="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endParaRPr>
          </a:p>
        </p:txBody>
      </p:sp>
      <p:sp>
        <p:nvSpPr>
          <p:cNvPr id="63" name="Rectangle 62"/>
          <p:cNvSpPr/>
          <p:nvPr/>
        </p:nvSpPr>
        <p:spPr>
          <a:xfrm>
            <a:off x="6118621" y="5963007"/>
            <a:ext cx="2717158" cy="276999"/>
          </a:xfrm>
          <a:prstGeom prst="rect">
            <a:avLst/>
          </a:prstGeom>
          <a:solidFill>
            <a:srgbClr val="CCECFF"/>
          </a:solidFill>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err="1" smtClean="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b.allowsMove</a:t>
            </a:r>
            <a:r>
              <a:rPr kumimoji="0" lang="en-US" sz="1200" b="1" i="0" u="none" strike="noStrike" kern="1200" cap="none" spc="0" normalizeH="0" baseline="0" noProof="0" dirty="0" smtClean="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(5) == True</a:t>
            </a:r>
            <a:endParaRPr kumimoji="0" lang="en-US" sz="1200" b="1" i="0" u="none" strike="noStrike" kern="1200" cap="none" spc="0" normalizeH="0" baseline="0" noProof="0" dirty="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endParaRPr>
          </a:p>
        </p:txBody>
      </p:sp>
      <p:sp>
        <p:nvSpPr>
          <p:cNvPr id="64" name="Rectangle 63"/>
          <p:cNvSpPr/>
          <p:nvPr/>
        </p:nvSpPr>
        <p:spPr>
          <a:xfrm>
            <a:off x="6118621" y="6216933"/>
            <a:ext cx="2720579" cy="276999"/>
          </a:xfrm>
          <a:prstGeom prst="rect">
            <a:avLst/>
          </a:prstGeom>
          <a:solidFill>
            <a:schemeClr val="bg1"/>
          </a:solidFill>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err="1" smtClean="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b.allowsMove</a:t>
            </a:r>
            <a:r>
              <a:rPr kumimoji="0" lang="en-US" sz="1200" b="1" i="0" u="none" strike="noStrike" kern="1200" cap="none" spc="0" normalizeH="0" baseline="0" noProof="0" dirty="0" smtClean="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(6) == </a:t>
            </a:r>
            <a:r>
              <a:rPr kumimoji="0" lang="en-US" sz="1200" b="1" i="0" u="none" strike="noStrike" kern="1200" cap="none" spc="0" normalizeH="0" baseline="0" noProof="0" dirty="0" smtClean="0">
                <a:ln>
                  <a:noFill/>
                </a:ln>
                <a:solidFill>
                  <a:srgbClr val="CC3300"/>
                </a:solidFill>
                <a:effectLst/>
                <a:uLnTx/>
                <a:uFillTx/>
                <a:latin typeface="Courier New" panose="02070309020205020404" pitchFamily="49" charset="0"/>
                <a:ea typeface="MS PGothic" pitchFamily="34" charset="-128"/>
                <a:cs typeface="Courier New" panose="02070309020205020404" pitchFamily="49" charset="0"/>
              </a:rPr>
              <a:t>False</a:t>
            </a:r>
            <a:endParaRPr kumimoji="0" lang="en-US" sz="1200" b="1" i="0" u="none" strike="noStrike" kern="1200" cap="none" spc="0" normalizeH="0" baseline="0" noProof="0" dirty="0">
              <a:ln>
                <a:noFill/>
              </a:ln>
              <a:solidFill>
                <a:srgbClr val="CC3300"/>
              </a:solidFill>
              <a:effectLst/>
              <a:uLnTx/>
              <a:uFillTx/>
              <a:latin typeface="Courier New" panose="02070309020205020404" pitchFamily="49" charset="0"/>
              <a:ea typeface="MS PGothic" pitchFamily="34" charset="-128"/>
              <a:cs typeface="Courier New" panose="02070309020205020404" pitchFamily="49" charset="0"/>
            </a:endParaRPr>
          </a:p>
        </p:txBody>
      </p:sp>
      <p:sp>
        <p:nvSpPr>
          <p:cNvPr id="65" name="Rectangle 64"/>
          <p:cNvSpPr/>
          <p:nvPr/>
        </p:nvSpPr>
        <p:spPr>
          <a:xfrm>
            <a:off x="6118621" y="6470862"/>
            <a:ext cx="2720579" cy="276999"/>
          </a:xfrm>
          <a:prstGeom prst="rect">
            <a:avLst/>
          </a:prstGeom>
          <a:solidFill>
            <a:schemeClr val="bg1"/>
          </a:solidFill>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err="1" smtClean="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b.allowsMove</a:t>
            </a:r>
            <a:r>
              <a:rPr kumimoji="0" lang="en-US" sz="1200" b="1" i="0" u="none" strike="noStrike" kern="1200" cap="none" spc="0" normalizeH="0" baseline="0" noProof="0" dirty="0" smtClean="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(7) == </a:t>
            </a:r>
            <a:r>
              <a:rPr kumimoji="0" lang="en-US" sz="1200" b="1" i="0" u="none" strike="noStrike" kern="1200" cap="none" spc="0" normalizeH="0" baseline="0" noProof="0" dirty="0" smtClean="0">
                <a:ln>
                  <a:noFill/>
                </a:ln>
                <a:solidFill>
                  <a:srgbClr val="FF0000"/>
                </a:solidFill>
                <a:effectLst/>
                <a:uLnTx/>
                <a:uFillTx/>
                <a:latin typeface="Courier New" panose="02070309020205020404" pitchFamily="49" charset="0"/>
                <a:ea typeface="MS PGothic" pitchFamily="34" charset="-128"/>
                <a:cs typeface="Courier New" panose="02070309020205020404" pitchFamily="49" charset="0"/>
              </a:rPr>
              <a:t>False</a:t>
            </a:r>
            <a:endParaRPr kumimoji="0" lang="en-US" sz="1200" b="1" i="0" u="none" strike="noStrike" kern="1200" cap="none" spc="0" normalizeH="0" baseline="0" noProof="0" dirty="0">
              <a:ln>
                <a:noFill/>
              </a:ln>
              <a:solidFill>
                <a:srgbClr val="FF0000"/>
              </a:solidFill>
              <a:effectLst/>
              <a:uLnTx/>
              <a:uFillTx/>
              <a:latin typeface="Courier New" panose="02070309020205020404" pitchFamily="49" charset="0"/>
              <a:ea typeface="MS PGothic" pitchFamily="34" charset="-128"/>
              <a:cs typeface="Courier New" panose="02070309020205020404" pitchFamily="49" charset="0"/>
            </a:endParaRPr>
          </a:p>
        </p:txBody>
      </p:sp>
      <p:sp>
        <p:nvSpPr>
          <p:cNvPr id="5" name="Rounded Rectangle 4"/>
          <p:cNvSpPr/>
          <p:nvPr/>
        </p:nvSpPr>
        <p:spPr bwMode="auto">
          <a:xfrm>
            <a:off x="1693282" y="3194655"/>
            <a:ext cx="3657600" cy="500063"/>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pitchFamily="1" charset="0"/>
              <a:ea typeface="MS PGothic" pitchFamily="34" charset="-128"/>
              <a:cs typeface="+mn-cs"/>
            </a:endParaRPr>
          </a:p>
        </p:txBody>
      </p:sp>
      <p:sp>
        <p:nvSpPr>
          <p:cNvPr id="66" name="Rectangle 65"/>
          <p:cNvSpPr/>
          <p:nvPr/>
        </p:nvSpPr>
        <p:spPr>
          <a:xfrm>
            <a:off x="685800" y="5833646"/>
            <a:ext cx="4269256" cy="338554"/>
          </a:xfrm>
          <a:prstGeom prst="rect">
            <a:avLst/>
          </a:prstGeom>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If col is </a:t>
            </a:r>
            <a:r>
              <a:rPr kumimoji="0" lang="en-US" sz="1600" b="1" i="1" u="none" strike="noStrike" kern="1200" cap="none" spc="0" normalizeH="0" baseline="0" noProof="0" dirty="0">
                <a:ln>
                  <a:noFill/>
                </a:ln>
                <a:solidFill>
                  <a:srgbClr val="FF0000"/>
                </a:solidFill>
                <a:effectLst/>
                <a:uLnTx/>
                <a:uFillTx/>
                <a:latin typeface="Cambria" panose="02040503050406030204" pitchFamily="18" charset="0"/>
                <a:ea typeface="MS PGothic" pitchFamily="34" charset="-128"/>
                <a:cs typeface="+mn-cs"/>
              </a:rPr>
              <a:t>out-of-bounds</a:t>
            </a:r>
            <a:r>
              <a:rPr kumimoji="0" lang="en-US" sz="16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 or </a:t>
            </a:r>
            <a:r>
              <a:rPr kumimoji="0" lang="en-US" sz="1600" b="1" i="1" u="none" strike="noStrike" kern="1200" cap="none" spc="0" normalizeH="0" baseline="0" noProof="0" dirty="0">
                <a:ln>
                  <a:noFill/>
                </a:ln>
                <a:solidFill>
                  <a:srgbClr val="CC3300"/>
                </a:solidFill>
                <a:effectLst/>
                <a:uLnTx/>
                <a:uFillTx/>
                <a:latin typeface="Cambria" panose="02040503050406030204" pitchFamily="18" charset="0"/>
                <a:ea typeface="MS PGothic" pitchFamily="34" charset="-128"/>
                <a:cs typeface="+mn-cs"/>
              </a:rPr>
              <a:t>full</a:t>
            </a:r>
            <a:r>
              <a:rPr kumimoji="0" lang="en-US" sz="16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 return </a:t>
            </a:r>
            <a:r>
              <a:rPr kumimoji="0" lang="en-US" sz="1600" b="1"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False</a:t>
            </a:r>
            <a:r>
              <a:rPr kumimoji="0" lang="en-US" sz="16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a:t>
            </a:r>
          </a:p>
        </p:txBody>
      </p:sp>
      <p:sp>
        <p:nvSpPr>
          <p:cNvPr id="67" name="Rounded Rectangle 66"/>
          <p:cNvSpPr/>
          <p:nvPr/>
        </p:nvSpPr>
        <p:spPr bwMode="auto">
          <a:xfrm>
            <a:off x="1963341" y="4083969"/>
            <a:ext cx="3657600" cy="500063"/>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pitchFamily="1" charset="0"/>
              <a:ea typeface="MS PGothic" pitchFamily="34" charset="-128"/>
              <a:cs typeface="+mn-cs"/>
            </a:endParaRPr>
          </a:p>
        </p:txBody>
      </p:sp>
      <p:sp>
        <p:nvSpPr>
          <p:cNvPr id="68" name="Rectangle 67"/>
          <p:cNvSpPr/>
          <p:nvPr/>
        </p:nvSpPr>
        <p:spPr>
          <a:xfrm>
            <a:off x="4255810" y="3490611"/>
            <a:ext cx="912429" cy="230832"/>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smtClean="0">
                <a:ln>
                  <a:noFill/>
                </a:ln>
                <a:solidFill>
                  <a:srgbClr val="FFFFFF">
                    <a:lumMod val="50000"/>
                  </a:srgbClr>
                </a:solidFill>
                <a:effectLst/>
                <a:uLnTx/>
                <a:uFillTx/>
                <a:latin typeface="Calibri" panose="020F0502020204030204" pitchFamily="34" charset="0"/>
                <a:ea typeface="MS PGothic" pitchFamily="34" charset="-128"/>
                <a:cs typeface="+mn-cs"/>
              </a:rPr>
              <a:t>out of bounds?</a:t>
            </a:r>
            <a:endParaRPr kumimoji="0" lang="en-US" sz="900" b="0"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S PGothic" pitchFamily="34" charset="-128"/>
              <a:cs typeface="+mn-cs"/>
            </a:endParaRPr>
          </a:p>
        </p:txBody>
      </p:sp>
      <p:sp>
        <p:nvSpPr>
          <p:cNvPr id="69" name="Rectangle 68"/>
          <p:cNvSpPr/>
          <p:nvPr/>
        </p:nvSpPr>
        <p:spPr>
          <a:xfrm>
            <a:off x="5002830" y="4378239"/>
            <a:ext cx="559770" cy="230832"/>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smtClean="0">
                <a:ln>
                  <a:noFill/>
                </a:ln>
                <a:solidFill>
                  <a:srgbClr val="FFFFFF">
                    <a:lumMod val="50000"/>
                  </a:srgbClr>
                </a:solidFill>
                <a:effectLst/>
                <a:uLnTx/>
                <a:uFillTx/>
                <a:latin typeface="Calibri" panose="020F0502020204030204" pitchFamily="34" charset="0"/>
                <a:ea typeface="MS PGothic" pitchFamily="34" charset="-128"/>
                <a:cs typeface="+mn-cs"/>
              </a:rPr>
              <a:t>col full?</a:t>
            </a:r>
            <a:endParaRPr kumimoji="0" lang="en-US" sz="900" b="0"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S PGothic" pitchFamily="34" charset="-128"/>
              <a:cs typeface="+mn-cs"/>
            </a:endParaRPr>
          </a:p>
        </p:txBody>
      </p:sp>
      <p:sp>
        <p:nvSpPr>
          <p:cNvPr id="70" name="Rectangle 69"/>
          <p:cNvSpPr/>
          <p:nvPr/>
        </p:nvSpPr>
        <p:spPr>
          <a:xfrm>
            <a:off x="3869563" y="5280282"/>
            <a:ext cx="619079" cy="230832"/>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smtClean="0">
                <a:ln>
                  <a:noFill/>
                </a:ln>
                <a:solidFill>
                  <a:srgbClr val="FFFFFF">
                    <a:lumMod val="50000"/>
                  </a:srgbClr>
                </a:solidFill>
                <a:effectLst/>
                <a:uLnTx/>
                <a:uFillTx/>
                <a:latin typeface="Calibri" panose="020F0502020204030204" pitchFamily="34" charset="0"/>
                <a:ea typeface="MS PGothic" pitchFamily="34" charset="-128"/>
                <a:cs typeface="+mn-cs"/>
              </a:rPr>
              <a:t>Allowed!</a:t>
            </a:r>
            <a:endParaRPr kumimoji="0" lang="en-US" sz="900" b="0"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S PGothic" pitchFamily="34" charset="-128"/>
              <a:cs typeface="+mn-cs"/>
            </a:endParaRPr>
          </a:p>
        </p:txBody>
      </p:sp>
      <p:sp>
        <p:nvSpPr>
          <p:cNvPr id="71" name="Rectangle 70"/>
          <p:cNvSpPr/>
          <p:nvPr/>
        </p:nvSpPr>
        <p:spPr>
          <a:xfrm>
            <a:off x="8623215" y="2369357"/>
            <a:ext cx="431528" cy="338554"/>
          </a:xfrm>
          <a:prstGeom prst="rect">
            <a:avLst/>
          </a:prstGeom>
          <a:solidFill>
            <a:schemeClr val="bg1">
              <a:lumMod val="85000"/>
            </a:schemeClr>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b3</a:t>
            </a:r>
            <a:endParaRPr kumimoji="0" lang="en-US" sz="2400" b="1" i="0" u="none" strike="noStrike" kern="1200" cap="none" spc="0" normalizeH="0" baseline="0" noProof="0" dirty="0">
              <a:ln>
                <a:noFill/>
              </a:ln>
              <a:solidFill>
                <a:srgbClr val="000000"/>
              </a:solidFill>
              <a:effectLst/>
              <a:uLnTx/>
              <a:uFillTx/>
              <a:latin typeface="Times" charset="0"/>
              <a:ea typeface="MS PGothic" pitchFamily="34" charset="-128"/>
              <a:cs typeface="+mn-cs"/>
            </a:endParaRPr>
          </a:p>
        </p:txBody>
      </p:sp>
    </p:spTree>
    <p:extLst>
      <p:ext uri="{BB962C8B-B14F-4D97-AF65-F5344CB8AC3E}">
        <p14:creationId xmlns:p14="http://schemas.microsoft.com/office/powerpoint/2010/main" val="3947058450"/>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5"/>
          <p:cNvSpPr txBox="1">
            <a:spLocks noChangeArrowheads="1"/>
          </p:cNvSpPr>
          <p:nvPr/>
        </p:nvSpPr>
        <p:spPr bwMode="auto">
          <a:xfrm>
            <a:off x="274638" y="293688"/>
            <a:ext cx="2203450" cy="1322387"/>
          </a:xfrm>
          <a:prstGeom prst="rect">
            <a:avLst/>
          </a:prstGeom>
          <a:noFill/>
          <a:ln w="19050">
            <a:solidFill>
              <a:srgbClr val="1608F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i="1"/>
              <a:t>Markov</a:t>
            </a:r>
            <a:r>
              <a:rPr lang="en-US" sz="4000" b="1"/>
              <a:t> </a:t>
            </a:r>
            <a:r>
              <a:rPr lang="en-US" sz="4000"/>
              <a:t>Models</a:t>
            </a:r>
          </a:p>
        </p:txBody>
      </p:sp>
      <p:sp>
        <p:nvSpPr>
          <p:cNvPr id="108547" name="Text Box 6"/>
          <p:cNvSpPr txBox="1">
            <a:spLocks noChangeArrowheads="1"/>
          </p:cNvSpPr>
          <p:nvPr/>
        </p:nvSpPr>
        <p:spPr bwMode="auto">
          <a:xfrm>
            <a:off x="287338" y="2433638"/>
            <a:ext cx="1863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t>The text file:</a:t>
            </a:r>
          </a:p>
        </p:txBody>
      </p:sp>
      <p:sp>
        <p:nvSpPr>
          <p:cNvPr id="108548" name="Rectangle 7"/>
          <p:cNvSpPr>
            <a:spLocks noChangeArrowheads="1"/>
          </p:cNvSpPr>
          <p:nvPr/>
        </p:nvSpPr>
        <p:spPr bwMode="auto">
          <a:xfrm>
            <a:off x="2439988" y="2076450"/>
            <a:ext cx="5207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latin typeface="Calibri" pitchFamily="34" charset="0"/>
              </a:rPr>
              <a:t>I like poptarts and 42 and spam.</a:t>
            </a:r>
          </a:p>
          <a:p>
            <a:pPr algn="l"/>
            <a:r>
              <a:rPr lang="en-US">
                <a:latin typeface="Calibri" pitchFamily="34" charset="0"/>
              </a:rPr>
              <a:t>Will I get spam and poptarts for</a:t>
            </a:r>
          </a:p>
          <a:p>
            <a:pPr algn="l"/>
            <a:r>
              <a:rPr lang="en-US">
                <a:latin typeface="Calibri" pitchFamily="34" charset="0"/>
              </a:rPr>
              <a:t>the holidays? I like spam poptarts!</a:t>
            </a:r>
          </a:p>
        </p:txBody>
      </p:sp>
      <p:sp>
        <p:nvSpPr>
          <p:cNvPr id="108549" name="Text Box 8"/>
          <p:cNvSpPr txBox="1">
            <a:spLocks noChangeArrowheads="1"/>
          </p:cNvSpPr>
          <p:nvPr/>
        </p:nvSpPr>
        <p:spPr bwMode="auto">
          <a:xfrm>
            <a:off x="2524125" y="381000"/>
            <a:ext cx="64770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100">
                <a:solidFill>
                  <a:srgbClr val="000000"/>
                </a:solidFill>
                <a:latin typeface="Calibri" pitchFamily="34" charset="0"/>
              </a:rPr>
              <a:t>Techniques for modeling </a:t>
            </a:r>
            <a:r>
              <a:rPr lang="en-US" sz="2100" i="1">
                <a:solidFill>
                  <a:srgbClr val="000000"/>
                </a:solidFill>
                <a:latin typeface="Calibri" pitchFamily="34" charset="0"/>
              </a:rPr>
              <a:t>any </a:t>
            </a:r>
            <a:r>
              <a:rPr lang="en-US" sz="2100">
                <a:solidFill>
                  <a:srgbClr val="000000"/>
                </a:solidFill>
                <a:latin typeface="Calibri" pitchFamily="34" charset="0"/>
              </a:rPr>
              <a:t>sequence of natural data  </a:t>
            </a:r>
          </a:p>
        </p:txBody>
      </p:sp>
      <p:sp>
        <p:nvSpPr>
          <p:cNvPr id="108550" name="Text Box 9"/>
          <p:cNvSpPr txBox="1">
            <a:spLocks noChangeArrowheads="1"/>
          </p:cNvSpPr>
          <p:nvPr/>
        </p:nvSpPr>
        <p:spPr bwMode="auto">
          <a:xfrm>
            <a:off x="2514600" y="1143000"/>
            <a:ext cx="6470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solidFill>
                  <a:srgbClr val="1608F6"/>
                </a:solidFill>
                <a:latin typeface="Calibri" pitchFamily="34" charset="0"/>
              </a:rPr>
              <a:t>Each item depends</a:t>
            </a:r>
            <a:r>
              <a:rPr lang="en-US" sz="1800" b="1" i="1">
                <a:solidFill>
                  <a:srgbClr val="1608F6"/>
                </a:solidFill>
                <a:latin typeface="Calibri" pitchFamily="34" charset="0"/>
              </a:rPr>
              <a:t> only on the item immediately before it . </a:t>
            </a:r>
            <a:endParaRPr lang="en-US" sz="1800">
              <a:solidFill>
                <a:srgbClr val="1608F6"/>
              </a:solidFill>
              <a:latin typeface="Calibri" pitchFamily="34" charset="0"/>
            </a:endParaRPr>
          </a:p>
        </p:txBody>
      </p:sp>
      <p:sp>
        <p:nvSpPr>
          <p:cNvPr id="108551" name="Text Box 10"/>
          <p:cNvSpPr txBox="1">
            <a:spLocks noChangeArrowheads="1"/>
          </p:cNvSpPr>
          <p:nvPr/>
        </p:nvSpPr>
        <p:spPr bwMode="auto">
          <a:xfrm>
            <a:off x="261938" y="4876800"/>
            <a:ext cx="191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t>The model:</a:t>
            </a:r>
          </a:p>
        </p:txBody>
      </p:sp>
      <p:sp>
        <p:nvSpPr>
          <p:cNvPr id="108552" name="Rectangle 11"/>
          <p:cNvSpPr>
            <a:spLocks noChangeArrowheads="1"/>
          </p:cNvSpPr>
          <p:nvPr/>
        </p:nvSpPr>
        <p:spPr bwMode="auto">
          <a:xfrm>
            <a:off x="7786688" y="1757363"/>
            <a:ext cx="11620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i="1">
                <a:latin typeface="Comic Sans MS" pitchFamily="66" charset="0"/>
              </a:rPr>
              <a:t>1st-order</a:t>
            </a:r>
            <a:r>
              <a:rPr lang="en-US" sz="1200">
                <a:latin typeface="Comic Sans MS" pitchFamily="66" charset="0"/>
              </a:rPr>
              <a:t> Markov Model</a:t>
            </a:r>
          </a:p>
        </p:txBody>
      </p:sp>
      <p:sp>
        <p:nvSpPr>
          <p:cNvPr id="108553" name="Line 12"/>
          <p:cNvSpPr>
            <a:spLocks noChangeShapeType="1"/>
          </p:cNvSpPr>
          <p:nvPr/>
        </p:nvSpPr>
        <p:spPr bwMode="auto">
          <a:xfrm flipH="1" flipV="1">
            <a:off x="7216775" y="1471613"/>
            <a:ext cx="709613" cy="3762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8554" name="Rectangle 12"/>
          <p:cNvSpPr>
            <a:spLocks noChangeArrowheads="1"/>
          </p:cNvSpPr>
          <p:nvPr/>
        </p:nvSpPr>
        <p:spPr bwMode="auto">
          <a:xfrm>
            <a:off x="4010025" y="746125"/>
            <a:ext cx="3160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0000"/>
                </a:solidFill>
                <a:latin typeface="Comic Sans MS" pitchFamily="66" charset="0"/>
              </a:rPr>
              <a:t>speech, text, sensor-data in time series...</a:t>
            </a:r>
          </a:p>
        </p:txBody>
      </p:sp>
      <p:sp>
        <p:nvSpPr>
          <p:cNvPr id="108555" name="Rectangle 6"/>
          <p:cNvSpPr>
            <a:spLocks noChangeArrowheads="1"/>
          </p:cNvSpPr>
          <p:nvPr/>
        </p:nvSpPr>
        <p:spPr bwMode="auto">
          <a:xfrm>
            <a:off x="2133600" y="3768725"/>
            <a:ext cx="6858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a:latin typeface="Courier New" pitchFamily="49" charset="0"/>
              </a:rPr>
              <a:t>{ </a:t>
            </a:r>
            <a:r>
              <a:rPr lang="en-US" b="1">
                <a:solidFill>
                  <a:srgbClr val="008000"/>
                </a:solidFill>
                <a:latin typeface="Courier New" pitchFamily="49" charset="0"/>
              </a:rPr>
              <a:t>'like'    </a:t>
            </a:r>
            <a:r>
              <a:rPr lang="en-US" b="1">
                <a:latin typeface="Courier New" pitchFamily="49" charset="0"/>
              </a:rPr>
              <a:t>: ['poptarts'], </a:t>
            </a:r>
          </a:p>
          <a:p>
            <a:pPr algn="l"/>
            <a:r>
              <a:rPr lang="en-US" b="1">
                <a:latin typeface="Courier New" pitchFamily="49" charset="0"/>
              </a:rPr>
              <a:t>  </a:t>
            </a:r>
            <a:r>
              <a:rPr lang="en-US" b="1">
                <a:solidFill>
                  <a:srgbClr val="008000"/>
                </a:solidFill>
                <a:latin typeface="Courier New" pitchFamily="49" charset="0"/>
              </a:rPr>
              <a:t>'and'</a:t>
            </a:r>
            <a:r>
              <a:rPr lang="en-US" b="1">
                <a:solidFill>
                  <a:srgbClr val="0FA10C"/>
                </a:solidFill>
                <a:latin typeface="Courier New" pitchFamily="49" charset="0"/>
              </a:rPr>
              <a:t>     </a:t>
            </a:r>
            <a:r>
              <a:rPr lang="en-US" b="1">
                <a:latin typeface="Courier New" pitchFamily="49" charset="0"/>
              </a:rPr>
              <a:t>: </a:t>
            </a:r>
            <a:r>
              <a:rPr lang="en-US" b="1">
                <a:solidFill>
                  <a:srgbClr val="000000"/>
                </a:solidFill>
                <a:latin typeface="Courier New" pitchFamily="49" charset="0"/>
              </a:rPr>
              <a:t>[</a:t>
            </a:r>
            <a:r>
              <a:rPr lang="en-US" sz="1800" b="1">
                <a:latin typeface="Courier New" pitchFamily="49" charset="0"/>
              </a:rPr>
              <a:t>'42', 'spam.', 'poptarts'</a:t>
            </a:r>
            <a:r>
              <a:rPr lang="en-US" b="1">
                <a:solidFill>
                  <a:srgbClr val="000000"/>
                </a:solidFill>
                <a:latin typeface="Courier New" pitchFamily="49" charset="0"/>
              </a:rPr>
              <a:t>],</a:t>
            </a:r>
            <a:endParaRPr lang="en-US" sz="1800" b="1">
              <a:latin typeface="Courier New" pitchFamily="49" charset="0"/>
            </a:endParaRPr>
          </a:p>
          <a:p>
            <a:pPr algn="l"/>
            <a:r>
              <a:rPr lang="en-US" b="1">
                <a:latin typeface="Courier New" pitchFamily="49" charset="0"/>
              </a:rPr>
              <a:t>  </a:t>
            </a:r>
            <a:r>
              <a:rPr lang="en-US" b="1">
                <a:solidFill>
                  <a:srgbClr val="008000"/>
                </a:solidFill>
                <a:latin typeface="Courier New" pitchFamily="49" charset="0"/>
              </a:rPr>
              <a:t>'get' </a:t>
            </a:r>
            <a:r>
              <a:rPr lang="en-US" b="1">
                <a:solidFill>
                  <a:srgbClr val="0FA10C"/>
                </a:solidFill>
                <a:latin typeface="Courier New" pitchFamily="49" charset="0"/>
              </a:rPr>
              <a:t>    </a:t>
            </a:r>
            <a:r>
              <a:rPr lang="en-US" b="1">
                <a:latin typeface="Courier New" pitchFamily="49" charset="0"/>
              </a:rPr>
              <a:t>: ['spam'], …</a:t>
            </a:r>
          </a:p>
          <a:p>
            <a:pPr algn="l"/>
            <a:r>
              <a:rPr lang="en-US" b="1">
                <a:solidFill>
                  <a:srgbClr val="0FA10C"/>
                </a:solidFill>
                <a:latin typeface="Courier New" pitchFamily="49" charset="0"/>
              </a:rPr>
              <a:t>  </a:t>
            </a:r>
            <a:r>
              <a:rPr lang="en-US" b="1">
                <a:solidFill>
                  <a:srgbClr val="008000"/>
                </a:solidFill>
                <a:latin typeface="Courier New" pitchFamily="49" charset="0"/>
              </a:rPr>
              <a:t>'poptarts'</a:t>
            </a:r>
            <a:r>
              <a:rPr lang="en-US" b="1">
                <a:latin typeface="Courier New" pitchFamily="49" charset="0"/>
              </a:rPr>
              <a:t>:</a:t>
            </a:r>
          </a:p>
          <a:p>
            <a:pPr algn="l"/>
            <a:r>
              <a:rPr lang="en-US" b="1">
                <a:latin typeface="Courier New" pitchFamily="49" charset="0"/>
              </a:rPr>
              <a:t>  </a:t>
            </a:r>
            <a:r>
              <a:rPr lang="en-US" b="1">
                <a:solidFill>
                  <a:srgbClr val="008000"/>
                </a:solidFill>
                <a:latin typeface="Courier New" pitchFamily="49" charset="0"/>
              </a:rPr>
              <a:t>'I'       </a:t>
            </a:r>
            <a:r>
              <a:rPr lang="en-US" b="1">
                <a:latin typeface="Courier New" pitchFamily="49" charset="0"/>
              </a:rPr>
              <a:t>:</a:t>
            </a:r>
          </a:p>
          <a:p>
            <a:pPr algn="l"/>
            <a:r>
              <a:rPr lang="en-US" b="1">
                <a:latin typeface="Courier New" pitchFamily="49" charset="0"/>
              </a:rPr>
              <a:t>  </a:t>
            </a:r>
            <a:r>
              <a:rPr lang="en-US" b="1">
                <a:solidFill>
                  <a:srgbClr val="008000"/>
                </a:solidFill>
                <a:latin typeface="Courier New" pitchFamily="49" charset="0"/>
              </a:rPr>
              <a:t>'Will'    </a:t>
            </a:r>
            <a:r>
              <a:rPr lang="en-US" b="1">
                <a:latin typeface="Courier New" pitchFamily="49" charset="0"/>
              </a:rPr>
              <a:t>:</a:t>
            </a:r>
          </a:p>
        </p:txBody>
      </p:sp>
      <p:sp>
        <p:nvSpPr>
          <p:cNvPr id="108556" name="Text Box 13"/>
          <p:cNvSpPr txBox="1">
            <a:spLocks noChangeArrowheads="1"/>
          </p:cNvSpPr>
          <p:nvPr/>
        </p:nvSpPr>
        <p:spPr bwMode="auto">
          <a:xfrm>
            <a:off x="138113" y="6402388"/>
            <a:ext cx="19542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600">
                <a:solidFill>
                  <a:srgbClr val="E00F0F"/>
                </a:solidFill>
              </a:rPr>
              <a:t>How to get</a:t>
            </a:r>
            <a:r>
              <a:rPr lang="en-US" sz="1600" b="1" i="1">
                <a:solidFill>
                  <a:srgbClr val="E00F0F"/>
                </a:solidFill>
              </a:rPr>
              <a:t> </a:t>
            </a:r>
            <a:r>
              <a:rPr lang="en-US" altLang="ja-JP" sz="1600" b="1" i="1">
                <a:solidFill>
                  <a:srgbClr val="E00F0F"/>
                </a:solidFill>
              </a:rPr>
              <a:t>to</a:t>
            </a:r>
            <a:r>
              <a:rPr lang="en-US" altLang="ja-JP" sz="1600" b="1">
                <a:solidFill>
                  <a:srgbClr val="E00F0F"/>
                </a:solidFill>
              </a:rPr>
              <a:t> </a:t>
            </a:r>
            <a:r>
              <a:rPr lang="en-US" altLang="ja-JP" sz="1600">
                <a:solidFill>
                  <a:srgbClr val="E00F0F"/>
                </a:solidFill>
              </a:rPr>
              <a:t>Will</a:t>
            </a:r>
            <a:r>
              <a:rPr lang="en-US" sz="1600">
                <a:solidFill>
                  <a:srgbClr val="E00F0F"/>
                </a:solidFill>
              </a:rPr>
              <a:t>?</a:t>
            </a: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570" name="Group 2"/>
          <p:cNvGrpSpPr>
            <a:grpSpLocks/>
          </p:cNvGrpSpPr>
          <p:nvPr/>
        </p:nvGrpSpPr>
        <p:grpSpPr bwMode="auto">
          <a:xfrm>
            <a:off x="549275" y="990600"/>
            <a:ext cx="8043863" cy="180975"/>
            <a:chOff x="295" y="1311"/>
            <a:chExt cx="5177" cy="114"/>
          </a:xfrm>
        </p:grpSpPr>
        <p:sp>
          <p:nvSpPr>
            <p:cNvPr id="109577"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09578"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09571" name="Text Box 5"/>
          <p:cNvSpPr txBox="1">
            <a:spLocks noChangeArrowheads="1"/>
          </p:cNvSpPr>
          <p:nvPr/>
        </p:nvSpPr>
        <p:spPr bwMode="auto">
          <a:xfrm>
            <a:off x="762000" y="136525"/>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Markov Models are </a:t>
            </a:r>
            <a:r>
              <a:rPr lang="en-US" sz="4000" i="1"/>
              <a:t>generative!</a:t>
            </a:r>
            <a:endParaRPr lang="en-US" sz="4000"/>
          </a:p>
        </p:txBody>
      </p:sp>
      <p:sp>
        <p:nvSpPr>
          <p:cNvPr id="109572" name="Text Box 8"/>
          <p:cNvSpPr txBox="1">
            <a:spLocks noChangeArrowheads="1"/>
          </p:cNvSpPr>
          <p:nvPr/>
        </p:nvSpPr>
        <p:spPr bwMode="auto">
          <a:xfrm>
            <a:off x="247650" y="4225925"/>
            <a:ext cx="2425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i="1"/>
              <a:t>Generated </a:t>
            </a:r>
            <a:r>
              <a:rPr lang="en-US"/>
              <a:t>text:</a:t>
            </a:r>
          </a:p>
        </p:txBody>
      </p:sp>
      <p:sp>
        <p:nvSpPr>
          <p:cNvPr id="109573" name="Text Box 10"/>
          <p:cNvSpPr txBox="1">
            <a:spLocks noChangeArrowheads="1"/>
          </p:cNvSpPr>
          <p:nvPr/>
        </p:nvSpPr>
        <p:spPr bwMode="auto">
          <a:xfrm>
            <a:off x="420688" y="1316038"/>
            <a:ext cx="7950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800000"/>
                </a:solidFill>
                <a:latin typeface="Arial" pitchFamily="34" charset="0"/>
              </a:rPr>
              <a:t>A key benefit of Markov Models is that they can </a:t>
            </a:r>
            <a:r>
              <a:rPr lang="en-US" sz="1800" b="1" i="1">
                <a:solidFill>
                  <a:srgbClr val="800000"/>
                </a:solidFill>
                <a:latin typeface="Arial" pitchFamily="34" charset="0"/>
              </a:rPr>
              <a:t>generate </a:t>
            </a:r>
            <a:r>
              <a:rPr lang="en-US" sz="1800">
                <a:solidFill>
                  <a:srgbClr val="800000"/>
                </a:solidFill>
                <a:latin typeface="Arial" pitchFamily="34" charset="0"/>
              </a:rPr>
              <a:t>feasible data!</a:t>
            </a:r>
          </a:p>
        </p:txBody>
      </p:sp>
      <p:sp>
        <p:nvSpPr>
          <p:cNvPr id="109574" name="Rectangle 16"/>
          <p:cNvSpPr>
            <a:spLocks noChangeArrowheads="1"/>
          </p:cNvSpPr>
          <p:nvPr/>
        </p:nvSpPr>
        <p:spPr bwMode="auto">
          <a:xfrm>
            <a:off x="806450" y="4830763"/>
            <a:ext cx="7620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a:solidFill>
                  <a:srgbClr val="660066"/>
                </a:solidFill>
                <a:latin typeface="Calibri" pitchFamily="34" charset="0"/>
              </a:rPr>
              <a:t>I get spam poptarts! </a:t>
            </a:r>
            <a:r>
              <a:rPr lang="en-US" b="1">
                <a:latin typeface="Calibri" pitchFamily="34" charset="0"/>
              </a:rPr>
              <a:t>I like poptarts and 42 and spam. I like spam and 42 and 42 and 42 and spam. </a:t>
            </a:r>
            <a:r>
              <a:rPr lang="en-US" b="1">
                <a:solidFill>
                  <a:srgbClr val="000090"/>
                </a:solidFill>
                <a:latin typeface="Calibri" pitchFamily="34" charset="0"/>
              </a:rPr>
              <a:t>Will I like poptarts and 42 and poptarts and 42 and poptarts and 42 and 42 and poptarts and spam. </a:t>
            </a:r>
            <a:r>
              <a:rPr lang="en-US" b="1">
                <a:latin typeface="Calibri" pitchFamily="34" charset="0"/>
              </a:rPr>
              <a:t>I get spam and 42 and 42 and...</a:t>
            </a:r>
          </a:p>
        </p:txBody>
      </p:sp>
      <p:sp>
        <p:nvSpPr>
          <p:cNvPr id="109575" name="Text Box 8"/>
          <p:cNvSpPr txBox="1">
            <a:spLocks noChangeArrowheads="1"/>
          </p:cNvSpPr>
          <p:nvPr/>
        </p:nvSpPr>
        <p:spPr bwMode="auto">
          <a:xfrm>
            <a:off x="247650" y="1838325"/>
            <a:ext cx="2425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i="1"/>
              <a:t>Original </a:t>
            </a:r>
            <a:r>
              <a:rPr lang="en-US"/>
              <a:t>file:</a:t>
            </a:r>
          </a:p>
        </p:txBody>
      </p:sp>
      <p:pic>
        <p:nvPicPr>
          <p:cNvPr id="109576" name="Picture 13" descr="Picture 5.png"/>
          <p:cNvPicPr>
            <a:picLocks noChangeAspect="1"/>
          </p:cNvPicPr>
          <p:nvPr/>
        </p:nvPicPr>
        <p:blipFill>
          <a:blip r:embed="rId3">
            <a:extLst>
              <a:ext uri="{28A0092B-C50C-407E-A947-70E740481C1C}">
                <a14:useLocalDpi xmlns:a14="http://schemas.microsoft.com/office/drawing/2010/main" val="0"/>
              </a:ext>
            </a:extLst>
          </a:blip>
          <a:srcRect b="19466"/>
          <a:stretch>
            <a:fillRect/>
          </a:stretch>
        </p:blipFill>
        <p:spPr bwMode="auto">
          <a:xfrm>
            <a:off x="1762125" y="2432050"/>
            <a:ext cx="5556250" cy="1135063"/>
          </a:xfrm>
          <a:prstGeom prst="rect">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12"/>
          <p:cNvSpPr txBox="1">
            <a:spLocks noChangeArrowheads="1"/>
          </p:cNvSpPr>
          <p:nvPr/>
        </p:nvSpPr>
        <p:spPr bwMode="auto">
          <a:xfrm>
            <a:off x="381000" y="3798888"/>
            <a:ext cx="2425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b="1"/>
              <a:t>Generating text:</a:t>
            </a:r>
          </a:p>
        </p:txBody>
      </p:sp>
      <p:sp>
        <p:nvSpPr>
          <p:cNvPr id="110595" name="Text Box 13"/>
          <p:cNvSpPr txBox="1">
            <a:spLocks noChangeArrowheads="1"/>
          </p:cNvSpPr>
          <p:nvPr/>
        </p:nvSpPr>
        <p:spPr bwMode="auto">
          <a:xfrm>
            <a:off x="1287463" y="4368800"/>
            <a:ext cx="480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1) start with the </a:t>
            </a:r>
            <a:r>
              <a:rPr lang="en-US" b="1">
                <a:solidFill>
                  <a:srgbClr val="E00F0F"/>
                </a:solidFill>
                <a:latin typeface="Courier New" pitchFamily="49" charset="0"/>
              </a:rPr>
              <a:t>'$'</a:t>
            </a:r>
            <a:r>
              <a:rPr lang="en-US" b="1">
                <a:latin typeface="Courier New" pitchFamily="49" charset="0"/>
              </a:rPr>
              <a:t> </a:t>
            </a:r>
            <a:r>
              <a:rPr lang="en-US"/>
              <a:t>string</a:t>
            </a:r>
          </a:p>
        </p:txBody>
      </p:sp>
      <p:sp>
        <p:nvSpPr>
          <p:cNvPr id="110596" name="Text Box 16"/>
          <p:cNvSpPr txBox="1">
            <a:spLocks noChangeArrowheads="1"/>
          </p:cNvSpPr>
          <p:nvPr/>
        </p:nvSpPr>
        <p:spPr bwMode="auto">
          <a:xfrm>
            <a:off x="1285875" y="4860925"/>
            <a:ext cx="7483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2) choose a word following </a:t>
            </a:r>
            <a:r>
              <a:rPr lang="en-US" b="1">
                <a:solidFill>
                  <a:srgbClr val="E00F0F"/>
                </a:solidFill>
                <a:latin typeface="Courier New" pitchFamily="49" charset="0"/>
              </a:rPr>
              <a:t>'$'</a:t>
            </a:r>
            <a:r>
              <a:rPr lang="en-US"/>
              <a:t>, at random. Call it </a:t>
            </a:r>
            <a:r>
              <a:rPr lang="en-US" b="1">
                <a:latin typeface="Courier New" pitchFamily="49" charset="0"/>
              </a:rPr>
              <a:t>w</a:t>
            </a:r>
            <a:endParaRPr lang="en-US"/>
          </a:p>
        </p:txBody>
      </p:sp>
      <p:sp>
        <p:nvSpPr>
          <p:cNvPr id="110597" name="Text Box 17"/>
          <p:cNvSpPr txBox="1">
            <a:spLocks noChangeArrowheads="1"/>
          </p:cNvSpPr>
          <p:nvPr/>
        </p:nvSpPr>
        <p:spPr bwMode="auto">
          <a:xfrm>
            <a:off x="1295400" y="5394325"/>
            <a:ext cx="7483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3) choose a word following </a:t>
            </a:r>
            <a:r>
              <a:rPr lang="en-US" b="1">
                <a:latin typeface="Courier New" pitchFamily="49" charset="0"/>
              </a:rPr>
              <a:t>w</a:t>
            </a:r>
            <a:r>
              <a:rPr lang="en-US"/>
              <a:t>, at random. And so on…</a:t>
            </a:r>
          </a:p>
        </p:txBody>
      </p:sp>
      <p:sp>
        <p:nvSpPr>
          <p:cNvPr id="110598" name="Text Box 18"/>
          <p:cNvSpPr txBox="1">
            <a:spLocks noChangeArrowheads="1"/>
          </p:cNvSpPr>
          <p:nvPr/>
        </p:nvSpPr>
        <p:spPr bwMode="auto">
          <a:xfrm>
            <a:off x="1295400" y="5937250"/>
            <a:ext cx="7483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4) If </a:t>
            </a:r>
            <a:r>
              <a:rPr lang="en-US" b="1">
                <a:latin typeface="Courier New" pitchFamily="49" charset="0"/>
              </a:rPr>
              <a:t>w</a:t>
            </a:r>
            <a:r>
              <a:rPr lang="en-US"/>
              <a:t> ends a sentence, </a:t>
            </a:r>
            <a:r>
              <a:rPr lang="en-US" b="1">
                <a:solidFill>
                  <a:srgbClr val="E00F0F"/>
                </a:solidFill>
                <a:latin typeface="Courier New" pitchFamily="49" charset="0"/>
              </a:rPr>
              <a:t>'$'</a:t>
            </a:r>
            <a:r>
              <a:rPr lang="en-US"/>
              <a:t> becomes the next word. </a:t>
            </a:r>
          </a:p>
        </p:txBody>
      </p:sp>
      <p:pic>
        <p:nvPicPr>
          <p:cNvPr id="110599" name="Picture 10" descr="Picture 6.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2743200"/>
            <a:ext cx="3163888" cy="1066800"/>
          </a:xfrm>
          <a:prstGeom prst="rect">
            <a:avLst/>
          </a:prstGeom>
          <a:noFill/>
          <a:ln w="19050">
            <a:solidFill>
              <a:srgbClr val="008000"/>
            </a:solidFill>
            <a:round/>
            <a:headEnd/>
            <a:tailEnd/>
          </a:ln>
          <a:extLst>
            <a:ext uri="{909E8E84-426E-40DD-AFC4-6F175D3DCCD1}">
              <a14:hiddenFill xmlns:a14="http://schemas.microsoft.com/office/drawing/2010/main">
                <a:solidFill>
                  <a:srgbClr val="FFFFFF"/>
                </a:solidFill>
              </a14:hiddenFill>
            </a:ext>
          </a:extLst>
        </p:spPr>
      </p:pic>
      <p:sp>
        <p:nvSpPr>
          <p:cNvPr id="110600" name="Text Box 12"/>
          <p:cNvSpPr txBox="1">
            <a:spLocks noChangeArrowheads="1"/>
          </p:cNvSpPr>
          <p:nvPr/>
        </p:nvSpPr>
        <p:spPr bwMode="auto">
          <a:xfrm>
            <a:off x="381000" y="228600"/>
            <a:ext cx="2425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b="1"/>
              <a:t>Model creation:</a:t>
            </a:r>
          </a:p>
        </p:txBody>
      </p:sp>
      <p:sp>
        <p:nvSpPr>
          <p:cNvPr id="110601" name="Rectangle 12"/>
          <p:cNvSpPr>
            <a:spLocks noChangeArrowheads="1"/>
          </p:cNvSpPr>
          <p:nvPr/>
        </p:nvSpPr>
        <p:spPr bwMode="auto">
          <a:xfrm>
            <a:off x="1995488" y="6342063"/>
            <a:ext cx="18256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b="1">
                <a:latin typeface="Courier New" pitchFamily="49" charset="0"/>
              </a:rPr>
              <a:t>if w[-1] </a:t>
            </a:r>
            <a:r>
              <a:rPr lang="en-US" sz="1100" b="1">
                <a:latin typeface="Calibri" pitchFamily="34" charset="0"/>
              </a:rPr>
              <a:t>is punctuation.</a:t>
            </a:r>
            <a:endParaRPr lang="en-US" sz="1100">
              <a:latin typeface="Calibri" pitchFamily="34" charset="0"/>
            </a:endParaRPr>
          </a:p>
        </p:txBody>
      </p:sp>
      <p:sp>
        <p:nvSpPr>
          <p:cNvPr id="110602" name="Text Box 13"/>
          <p:cNvSpPr txBox="1">
            <a:spLocks noChangeArrowheads="1"/>
          </p:cNvSpPr>
          <p:nvPr/>
        </p:nvSpPr>
        <p:spPr bwMode="auto">
          <a:xfrm>
            <a:off x="1287463" y="685800"/>
            <a:ext cx="480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1) start with the </a:t>
            </a:r>
            <a:r>
              <a:rPr lang="en-US" i="1"/>
              <a:t>prevword </a:t>
            </a:r>
            <a:r>
              <a:rPr lang="en-US"/>
              <a:t>as </a:t>
            </a:r>
            <a:r>
              <a:rPr lang="en-US" b="1">
                <a:solidFill>
                  <a:srgbClr val="E00F0F"/>
                </a:solidFill>
                <a:latin typeface="Courier New" pitchFamily="49" charset="0"/>
              </a:rPr>
              <a:t>'$'</a:t>
            </a:r>
            <a:r>
              <a:rPr lang="en-US"/>
              <a:t> </a:t>
            </a:r>
          </a:p>
        </p:txBody>
      </p:sp>
      <p:sp>
        <p:nvSpPr>
          <p:cNvPr id="110603" name="Text Box 16"/>
          <p:cNvSpPr txBox="1">
            <a:spLocks noChangeArrowheads="1"/>
          </p:cNvSpPr>
          <p:nvPr/>
        </p:nvSpPr>
        <p:spPr bwMode="auto">
          <a:xfrm>
            <a:off x="1287463" y="1177925"/>
            <a:ext cx="7483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2) for each </a:t>
            </a:r>
            <a:r>
              <a:rPr lang="en-US" i="1"/>
              <a:t>word </a:t>
            </a:r>
            <a:r>
              <a:rPr lang="en-US" b="1">
                <a:latin typeface="Courier New" pitchFamily="49" charset="0"/>
              </a:rPr>
              <a:t>w</a:t>
            </a:r>
            <a:r>
              <a:rPr lang="en-US"/>
              <a:t>, put </a:t>
            </a:r>
            <a:r>
              <a:rPr lang="en-US" b="1">
                <a:latin typeface="Courier New" pitchFamily="49" charset="0"/>
              </a:rPr>
              <a:t>w</a:t>
            </a:r>
            <a:r>
              <a:rPr lang="en-US"/>
              <a:t> in </a:t>
            </a:r>
            <a:r>
              <a:rPr lang="en-US" i="1"/>
              <a:t>prevword</a:t>
            </a:r>
            <a:r>
              <a:rPr lang="en-US"/>
              <a:t>'s list</a:t>
            </a:r>
          </a:p>
        </p:txBody>
      </p:sp>
      <p:sp>
        <p:nvSpPr>
          <p:cNvPr id="110604" name="Text Box 17"/>
          <p:cNvSpPr txBox="1">
            <a:spLocks noChangeArrowheads="1"/>
          </p:cNvSpPr>
          <p:nvPr/>
        </p:nvSpPr>
        <p:spPr bwMode="auto">
          <a:xfrm>
            <a:off x="1287463" y="1693863"/>
            <a:ext cx="7483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t>3) change </a:t>
            </a:r>
            <a:r>
              <a:rPr lang="en-US" i="1"/>
              <a:t>prevword </a:t>
            </a:r>
            <a:r>
              <a:rPr lang="en-US"/>
              <a:t>to </a:t>
            </a:r>
            <a:r>
              <a:rPr lang="en-US" i="1"/>
              <a:t>word </a:t>
            </a:r>
            <a:r>
              <a:rPr lang="en-US"/>
              <a:t>or </a:t>
            </a:r>
            <a:r>
              <a:rPr lang="en-US" b="1">
                <a:solidFill>
                  <a:srgbClr val="E00F0F"/>
                </a:solidFill>
                <a:latin typeface="Courier New" pitchFamily="49" charset="0"/>
              </a:rPr>
              <a:t>'$'</a:t>
            </a:r>
            <a:r>
              <a:rPr lang="en-US"/>
              <a:t> as appropriate...</a:t>
            </a:r>
          </a:p>
        </p:txBody>
      </p:sp>
      <p:sp>
        <p:nvSpPr>
          <p:cNvPr id="110605" name="Rectangle 17"/>
          <p:cNvSpPr>
            <a:spLocks noChangeArrowheads="1"/>
          </p:cNvSpPr>
          <p:nvPr/>
        </p:nvSpPr>
        <p:spPr bwMode="auto">
          <a:xfrm>
            <a:off x="6858000" y="2120900"/>
            <a:ext cx="19700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100" b="1">
                <a:latin typeface="Courier New" pitchFamily="49" charset="0"/>
              </a:rPr>
              <a:t>if w[-1] </a:t>
            </a:r>
            <a:r>
              <a:rPr lang="en-US" sz="1100" b="1">
                <a:latin typeface="Calibri" pitchFamily="34" charset="0"/>
              </a:rPr>
              <a:t>is punctuation.</a:t>
            </a:r>
            <a:endParaRPr lang="en-US" sz="1100">
              <a:latin typeface="Calibri" pitchFamily="34" charset="0"/>
            </a:endParaRPr>
          </a:p>
        </p:txBody>
      </p:sp>
      <p:sp>
        <p:nvSpPr>
          <p:cNvPr id="110606" name="Down Arrow 18"/>
          <p:cNvSpPr>
            <a:spLocks noChangeArrowheads="1"/>
          </p:cNvSpPr>
          <p:nvPr/>
        </p:nvSpPr>
        <p:spPr bwMode="auto">
          <a:xfrm>
            <a:off x="4419600" y="2286000"/>
            <a:ext cx="304800" cy="304800"/>
          </a:xfrm>
          <a:prstGeom prst="downArrow">
            <a:avLst>
              <a:gd name="adj1" fmla="val 50000"/>
              <a:gd name="adj2" fmla="val 50000"/>
            </a:avLst>
          </a:prstGeom>
          <a:solidFill>
            <a:srgbClr val="008000"/>
          </a:solidFill>
          <a:ln w="9525">
            <a:solidFill>
              <a:srgbClr val="008000"/>
            </a:solidFill>
            <a:round/>
            <a:headEnd/>
            <a:tailEnd/>
          </a:ln>
        </p:spPr>
        <p:txBody>
          <a:bodyPr/>
          <a:lstStyle/>
          <a:p>
            <a:endParaRPr lang="en-US"/>
          </a:p>
        </p:txBody>
      </p:sp>
      <p:sp>
        <p:nvSpPr>
          <p:cNvPr id="110607" name="Down Arrow 19"/>
          <p:cNvSpPr>
            <a:spLocks noChangeArrowheads="1"/>
          </p:cNvSpPr>
          <p:nvPr/>
        </p:nvSpPr>
        <p:spPr bwMode="auto">
          <a:xfrm>
            <a:off x="4419600" y="3962400"/>
            <a:ext cx="304800" cy="304800"/>
          </a:xfrm>
          <a:prstGeom prst="downArrow">
            <a:avLst>
              <a:gd name="adj1" fmla="val 50000"/>
              <a:gd name="adj2" fmla="val 50000"/>
            </a:avLst>
          </a:prstGeom>
          <a:solidFill>
            <a:srgbClr val="008000"/>
          </a:solidFill>
          <a:ln w="9525">
            <a:solidFill>
              <a:srgbClr val="008000"/>
            </a:solidFill>
            <a:round/>
            <a:headEnd/>
            <a:tailEnd/>
          </a:ln>
        </p:spPr>
        <p:txBody>
          <a:bodyPr/>
          <a:lstStyle/>
          <a:p>
            <a:endParaRPr lang="en-US"/>
          </a:p>
        </p:txBody>
      </p:sp>
      <p:sp>
        <p:nvSpPr>
          <p:cNvPr id="110608" name="Rectangle 20"/>
          <p:cNvSpPr>
            <a:spLocks noChangeArrowheads="1"/>
          </p:cNvSpPr>
          <p:nvPr/>
        </p:nvSpPr>
        <p:spPr bwMode="auto">
          <a:xfrm>
            <a:off x="6718300" y="1311275"/>
            <a:ext cx="20859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100" b="1">
                <a:latin typeface="Calibri" pitchFamily="34" charset="0"/>
              </a:rPr>
              <a:t>or create a new list with just w!</a:t>
            </a:r>
            <a:endParaRPr lang="en-US" sz="1100">
              <a:latin typeface="Calibri" pitchFamily="34" charset="0"/>
            </a:endParaRP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4" descr="Picture 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76200"/>
            <a:ext cx="8959850" cy="5961063"/>
          </a:xfrm>
          <a:prstGeom prst="rect">
            <a:avLst/>
          </a:prstGeom>
          <a:noFill/>
          <a:ln w="9525">
            <a:solidFill>
              <a:srgbClr val="1608F6"/>
            </a:solidFill>
            <a:miter lim="800000"/>
            <a:headEnd/>
            <a:tailEnd/>
          </a:ln>
          <a:extLst>
            <a:ext uri="{909E8E84-426E-40DD-AFC4-6F175D3DCCD1}">
              <a14:hiddenFill xmlns:a14="http://schemas.microsoft.com/office/drawing/2010/main">
                <a:solidFill>
                  <a:srgbClr val="FFFFFF"/>
                </a:solidFill>
              </a14:hiddenFill>
            </a:ext>
          </a:extLst>
        </p:spPr>
      </p:pic>
      <p:sp>
        <p:nvSpPr>
          <p:cNvPr id="111619" name="Rectangle 5"/>
          <p:cNvSpPr>
            <a:spLocks noChangeArrowheads="1"/>
          </p:cNvSpPr>
          <p:nvPr/>
        </p:nvSpPr>
        <p:spPr bwMode="auto">
          <a:xfrm>
            <a:off x="1720850" y="6211888"/>
            <a:ext cx="5594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a:solidFill>
                  <a:srgbClr val="1608F6"/>
                </a:solidFill>
                <a:latin typeface="Times New Roman" pitchFamily="18" charset="0"/>
              </a:rPr>
              <a:t>more sophisticated than a first-order model!</a:t>
            </a:r>
          </a:p>
        </p:txBody>
      </p:sp>
      <p:cxnSp>
        <p:nvCxnSpPr>
          <p:cNvPr id="111620" name="Straight Connector 7"/>
          <p:cNvCxnSpPr>
            <a:cxnSpLocks noChangeShapeType="1"/>
          </p:cNvCxnSpPr>
          <p:nvPr/>
        </p:nvCxnSpPr>
        <p:spPr bwMode="auto">
          <a:xfrm>
            <a:off x="6400800" y="4038600"/>
            <a:ext cx="1524000" cy="1588"/>
          </a:xfrm>
          <a:prstGeom prst="line">
            <a:avLst/>
          </a:prstGeom>
          <a:noFill/>
          <a:ln w="9525">
            <a:solidFill>
              <a:srgbClr val="1608F6"/>
            </a:solidFill>
            <a:round/>
            <a:headEnd/>
            <a:tailEnd/>
          </a:ln>
          <a:extLst>
            <a:ext uri="{909E8E84-426E-40DD-AFC4-6F175D3DCCD1}">
              <a14:hiddenFill xmlns:a14="http://schemas.microsoft.com/office/drawing/2010/main">
                <a:noFill/>
              </a14:hiddenFill>
            </a:ext>
          </a:extLst>
        </p:spPr>
      </p:cxnSp>
      <p:cxnSp>
        <p:nvCxnSpPr>
          <p:cNvPr id="111621" name="Straight Connector 8"/>
          <p:cNvCxnSpPr>
            <a:cxnSpLocks noChangeShapeType="1"/>
          </p:cNvCxnSpPr>
          <p:nvPr/>
        </p:nvCxnSpPr>
        <p:spPr bwMode="auto">
          <a:xfrm rot="5400000">
            <a:off x="8484393" y="1615282"/>
            <a:ext cx="347663" cy="304800"/>
          </a:xfrm>
          <a:prstGeom prst="line">
            <a:avLst/>
          </a:prstGeom>
          <a:noFill/>
          <a:ln w="9525">
            <a:solidFill>
              <a:srgbClr val="1608F6"/>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g3.wikia.nocookie.net/__cb20130805123312/seuss/images/3/38/Sam-I-Am_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106" y="1183906"/>
            <a:ext cx="1704975" cy="27146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71800" y="1183906"/>
            <a:ext cx="4724400" cy="3477875"/>
          </a:xfrm>
          <a:prstGeom prst="rect">
            <a:avLst/>
          </a:prstGeom>
        </p:spPr>
        <p:txBody>
          <a:bodyPr wrap="square">
            <a:spAutoFit/>
          </a:bodyPr>
          <a:lstStyle/>
          <a:p>
            <a:pPr algn="l"/>
            <a:r>
              <a:rPr lang="en-US" sz="2100" dirty="0" smtClean="0">
                <a:solidFill>
                  <a:srgbClr val="CC3300"/>
                </a:solidFill>
                <a:latin typeface="Calibri" panose="020F0502020204030204" pitchFamily="34" charset="0"/>
              </a:rPr>
              <a:t>WOULD </a:t>
            </a:r>
            <a:r>
              <a:rPr lang="en-US" sz="2100" dirty="0">
                <a:solidFill>
                  <a:srgbClr val="CC3300"/>
                </a:solidFill>
                <a:latin typeface="Calibri" panose="020F0502020204030204" pitchFamily="34" charset="0"/>
              </a:rPr>
              <a:t>YOU LIKE THEM IN A HOUSE?</a:t>
            </a:r>
          </a:p>
          <a:p>
            <a:pPr algn="l"/>
            <a:endParaRPr lang="en-US" sz="2100" dirty="0" smtClean="0">
              <a:solidFill>
                <a:srgbClr val="CC3300"/>
              </a:solidFill>
              <a:latin typeface="Calibri" panose="020F0502020204030204" pitchFamily="34" charset="0"/>
            </a:endParaRPr>
          </a:p>
          <a:p>
            <a:pPr algn="l"/>
            <a:r>
              <a:rPr lang="en-US" sz="2100" dirty="0" smtClean="0">
                <a:solidFill>
                  <a:srgbClr val="CC3300"/>
                </a:solidFill>
                <a:latin typeface="Calibri" panose="020F0502020204030204" pitchFamily="34" charset="0"/>
              </a:rPr>
              <a:t>WOULD </a:t>
            </a:r>
            <a:r>
              <a:rPr lang="en-US" sz="2100" dirty="0">
                <a:solidFill>
                  <a:srgbClr val="CC3300"/>
                </a:solidFill>
                <a:latin typeface="Calibri" panose="020F0502020204030204" pitchFamily="34" charset="0"/>
              </a:rPr>
              <a:t>YOU LIKE THEN WITH A MOUSE?</a:t>
            </a:r>
          </a:p>
          <a:p>
            <a:pPr algn="l"/>
            <a:endParaRPr lang="en-US" sz="1000" dirty="0">
              <a:solidFill>
                <a:srgbClr val="CC3300"/>
              </a:solidFill>
              <a:latin typeface="Calibri" panose="020F0502020204030204" pitchFamily="34" charset="0"/>
            </a:endParaRPr>
          </a:p>
          <a:p>
            <a:pPr algn="l"/>
            <a:r>
              <a:rPr lang="en-US" sz="2100" dirty="0">
                <a:solidFill>
                  <a:srgbClr val="CC3300"/>
                </a:solidFill>
                <a:latin typeface="Calibri" panose="020F0502020204030204" pitchFamily="34" charset="0"/>
              </a:rPr>
              <a:t>I DO NOT LIKE THEM IN A HOUSE.</a:t>
            </a:r>
          </a:p>
          <a:p>
            <a:pPr algn="l"/>
            <a:endParaRPr lang="en-US" sz="2100" dirty="0" smtClean="0">
              <a:solidFill>
                <a:srgbClr val="CC3300"/>
              </a:solidFill>
              <a:latin typeface="Calibri" panose="020F0502020204030204" pitchFamily="34" charset="0"/>
            </a:endParaRPr>
          </a:p>
          <a:p>
            <a:pPr algn="l"/>
            <a:r>
              <a:rPr lang="en-US" sz="2100" dirty="0" smtClean="0">
                <a:solidFill>
                  <a:srgbClr val="CC3300"/>
                </a:solidFill>
                <a:latin typeface="Calibri" panose="020F0502020204030204" pitchFamily="34" charset="0"/>
              </a:rPr>
              <a:t>I </a:t>
            </a:r>
            <a:r>
              <a:rPr lang="en-US" sz="2100" dirty="0">
                <a:solidFill>
                  <a:srgbClr val="CC3300"/>
                </a:solidFill>
                <a:latin typeface="Calibri" panose="020F0502020204030204" pitchFamily="34" charset="0"/>
              </a:rPr>
              <a:t>DO NOT LIKE THEM WITH A MOUSE.</a:t>
            </a:r>
          </a:p>
          <a:p>
            <a:pPr algn="l"/>
            <a:r>
              <a:rPr lang="en-US" sz="2100" dirty="0">
                <a:solidFill>
                  <a:srgbClr val="CC3300"/>
                </a:solidFill>
                <a:latin typeface="Calibri" panose="020F0502020204030204" pitchFamily="34" charset="0"/>
              </a:rPr>
              <a:t>I DO NOT LIKE THEM HERE OR THERE.</a:t>
            </a:r>
          </a:p>
          <a:p>
            <a:pPr algn="l"/>
            <a:r>
              <a:rPr lang="en-US" sz="2100" dirty="0">
                <a:solidFill>
                  <a:srgbClr val="CC3300"/>
                </a:solidFill>
                <a:latin typeface="Calibri" panose="020F0502020204030204" pitchFamily="34" charset="0"/>
              </a:rPr>
              <a:t>I DO NOT LIKE THEM ANYWHERE.</a:t>
            </a:r>
          </a:p>
          <a:p>
            <a:pPr algn="l"/>
            <a:r>
              <a:rPr lang="en-US" sz="2100" dirty="0">
                <a:solidFill>
                  <a:srgbClr val="CC3300"/>
                </a:solidFill>
                <a:latin typeface="Calibri" panose="020F0502020204030204" pitchFamily="34" charset="0"/>
              </a:rPr>
              <a:t>I DO NOT LIKE GREEN EGGS AND HAM.</a:t>
            </a:r>
          </a:p>
          <a:p>
            <a:pPr algn="l"/>
            <a:r>
              <a:rPr lang="en-US" sz="2100" dirty="0">
                <a:solidFill>
                  <a:srgbClr val="CC3300"/>
                </a:solidFill>
                <a:latin typeface="Calibri" panose="020F0502020204030204" pitchFamily="34" charset="0"/>
              </a:rPr>
              <a:t>I DO NOT LIKE THEM, SAM-I-AM.</a:t>
            </a:r>
          </a:p>
        </p:txBody>
      </p:sp>
      <p:sp>
        <p:nvSpPr>
          <p:cNvPr id="3" name="Text Box 5"/>
          <p:cNvSpPr txBox="1">
            <a:spLocks noChangeArrowheads="1"/>
          </p:cNvSpPr>
          <p:nvPr/>
        </p:nvSpPr>
        <p:spPr bwMode="auto">
          <a:xfrm>
            <a:off x="228600" y="152400"/>
            <a:ext cx="8534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200" dirty="0" smtClean="0">
                <a:latin typeface="Cambria" panose="02040503050406030204" pitchFamily="18" charset="0"/>
              </a:rPr>
              <a:t>Counting </a:t>
            </a:r>
            <a:r>
              <a:rPr lang="en-US" sz="3200" b="1" i="1" dirty="0" smtClean="0">
                <a:solidFill>
                  <a:srgbClr val="C00000"/>
                </a:solidFill>
                <a:latin typeface="Cambria" panose="02040503050406030204" pitchFamily="18" charset="0"/>
              </a:rPr>
              <a:t>distinct</a:t>
            </a:r>
            <a:r>
              <a:rPr lang="en-US" sz="3200" i="1" dirty="0" smtClean="0">
                <a:solidFill>
                  <a:srgbClr val="C00000"/>
                </a:solidFill>
                <a:latin typeface="Cambria" panose="02040503050406030204" pitchFamily="18" charset="0"/>
              </a:rPr>
              <a:t> </a:t>
            </a:r>
            <a:r>
              <a:rPr lang="en-US" sz="3200" dirty="0" smtClean="0">
                <a:latin typeface="Cambria" panose="02040503050406030204" pitchFamily="18" charset="0"/>
              </a:rPr>
              <a:t>words</a:t>
            </a:r>
            <a:r>
              <a:rPr lang="en-US" sz="3200" i="1" dirty="0" smtClean="0">
                <a:latin typeface="Cambria" panose="02040503050406030204" pitchFamily="18" charset="0"/>
              </a:rPr>
              <a:t> </a:t>
            </a:r>
            <a:r>
              <a:rPr lang="en-US" sz="3200" dirty="0" smtClean="0">
                <a:latin typeface="Cambria" panose="02040503050406030204" pitchFamily="18" charset="0"/>
              </a:rPr>
              <a:t>with a dictionary…</a:t>
            </a:r>
            <a:endParaRPr lang="en-US" sz="3200" dirty="0">
              <a:latin typeface="Cambria" panose="02040503050406030204" pitchFamily="18" charset="0"/>
            </a:endParaRPr>
          </a:p>
        </p:txBody>
      </p:sp>
      <p:sp>
        <p:nvSpPr>
          <p:cNvPr id="7" name="TextBox 6"/>
          <p:cNvSpPr txBox="1"/>
          <p:nvPr/>
        </p:nvSpPr>
        <p:spPr>
          <a:xfrm>
            <a:off x="4964331" y="6096000"/>
            <a:ext cx="3798669" cy="461665"/>
          </a:xfrm>
          <a:prstGeom prst="rect">
            <a:avLst/>
          </a:prstGeom>
          <a:solidFill>
            <a:srgbClr val="FFEDCD"/>
          </a:solidFill>
        </p:spPr>
        <p:txBody>
          <a:bodyPr wrap="none" rtlCol="0">
            <a:spAutoFit/>
          </a:bodyPr>
          <a:lstStyle/>
          <a:p>
            <a:r>
              <a:rPr lang="en-US" i="1" dirty="0" smtClean="0"/>
              <a:t>Which book?  Which author?</a:t>
            </a:r>
            <a:endParaRPr lang="en-US" i="1" dirty="0"/>
          </a:p>
        </p:txBody>
      </p:sp>
    </p:spTree>
    <p:extLst>
      <p:ext uri="{BB962C8B-B14F-4D97-AF65-F5344CB8AC3E}">
        <p14:creationId xmlns:p14="http://schemas.microsoft.com/office/powerpoint/2010/main" val="2187556856"/>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g3.wikia.nocookie.net/__cb20130805123312/seuss/images/3/38/Sam-I-Am_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106" y="1183906"/>
            <a:ext cx="1704975" cy="27146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71800" y="1183906"/>
            <a:ext cx="4724400" cy="3477875"/>
          </a:xfrm>
          <a:prstGeom prst="rect">
            <a:avLst/>
          </a:prstGeom>
        </p:spPr>
        <p:txBody>
          <a:bodyPr wrap="square">
            <a:spAutoFit/>
          </a:bodyPr>
          <a:lstStyle/>
          <a:p>
            <a:pPr algn="l"/>
            <a:r>
              <a:rPr lang="en-US" sz="2100" dirty="0" smtClean="0">
                <a:solidFill>
                  <a:srgbClr val="CC3300"/>
                </a:solidFill>
                <a:latin typeface="Calibri" panose="020F0502020204030204" pitchFamily="34" charset="0"/>
              </a:rPr>
              <a:t>WOULD </a:t>
            </a:r>
            <a:r>
              <a:rPr lang="en-US" sz="2100" dirty="0">
                <a:solidFill>
                  <a:srgbClr val="CC3300"/>
                </a:solidFill>
                <a:latin typeface="Calibri" panose="020F0502020204030204" pitchFamily="34" charset="0"/>
              </a:rPr>
              <a:t>YOU LIKE THEM IN A HOUSE?</a:t>
            </a:r>
          </a:p>
          <a:p>
            <a:pPr algn="l"/>
            <a:endParaRPr lang="en-US" sz="2100" dirty="0" smtClean="0">
              <a:solidFill>
                <a:srgbClr val="CC3300"/>
              </a:solidFill>
              <a:latin typeface="Calibri" panose="020F0502020204030204" pitchFamily="34" charset="0"/>
            </a:endParaRPr>
          </a:p>
          <a:p>
            <a:pPr algn="l"/>
            <a:r>
              <a:rPr lang="en-US" sz="2100" dirty="0" smtClean="0">
                <a:solidFill>
                  <a:srgbClr val="CC3300"/>
                </a:solidFill>
                <a:latin typeface="Calibri" panose="020F0502020204030204" pitchFamily="34" charset="0"/>
              </a:rPr>
              <a:t>WOULD </a:t>
            </a:r>
            <a:r>
              <a:rPr lang="en-US" sz="2100" dirty="0">
                <a:solidFill>
                  <a:srgbClr val="CC3300"/>
                </a:solidFill>
                <a:latin typeface="Calibri" panose="020F0502020204030204" pitchFamily="34" charset="0"/>
              </a:rPr>
              <a:t>YOU LIKE THEN WITH A MOUSE?</a:t>
            </a:r>
          </a:p>
          <a:p>
            <a:pPr algn="l"/>
            <a:endParaRPr lang="en-US" sz="1000" dirty="0">
              <a:solidFill>
                <a:srgbClr val="CC3300"/>
              </a:solidFill>
              <a:latin typeface="Calibri" panose="020F0502020204030204" pitchFamily="34" charset="0"/>
            </a:endParaRPr>
          </a:p>
          <a:p>
            <a:pPr algn="l"/>
            <a:r>
              <a:rPr lang="en-US" sz="2100" dirty="0">
                <a:solidFill>
                  <a:srgbClr val="CC3300"/>
                </a:solidFill>
                <a:latin typeface="Calibri" panose="020F0502020204030204" pitchFamily="34" charset="0"/>
              </a:rPr>
              <a:t>I DO NOT LIKE THEM IN A HOUSE.</a:t>
            </a:r>
          </a:p>
          <a:p>
            <a:pPr algn="l"/>
            <a:endParaRPr lang="en-US" sz="2100" dirty="0" smtClean="0">
              <a:solidFill>
                <a:srgbClr val="CC3300"/>
              </a:solidFill>
              <a:latin typeface="Calibri" panose="020F0502020204030204" pitchFamily="34" charset="0"/>
            </a:endParaRPr>
          </a:p>
          <a:p>
            <a:pPr algn="l"/>
            <a:r>
              <a:rPr lang="en-US" sz="2100" dirty="0" smtClean="0">
                <a:solidFill>
                  <a:srgbClr val="CC3300"/>
                </a:solidFill>
                <a:latin typeface="Calibri" panose="020F0502020204030204" pitchFamily="34" charset="0"/>
              </a:rPr>
              <a:t>I </a:t>
            </a:r>
            <a:r>
              <a:rPr lang="en-US" sz="2100" dirty="0">
                <a:solidFill>
                  <a:srgbClr val="CC3300"/>
                </a:solidFill>
                <a:latin typeface="Calibri" panose="020F0502020204030204" pitchFamily="34" charset="0"/>
              </a:rPr>
              <a:t>DO NOT LIKE THEM WITH A MOUSE.</a:t>
            </a:r>
          </a:p>
          <a:p>
            <a:pPr algn="l"/>
            <a:r>
              <a:rPr lang="en-US" sz="2100" dirty="0">
                <a:solidFill>
                  <a:srgbClr val="CC3300"/>
                </a:solidFill>
                <a:latin typeface="Calibri" panose="020F0502020204030204" pitchFamily="34" charset="0"/>
              </a:rPr>
              <a:t>I DO NOT LIKE THEM HERE OR THERE.</a:t>
            </a:r>
          </a:p>
          <a:p>
            <a:pPr algn="l"/>
            <a:r>
              <a:rPr lang="en-US" sz="2100" dirty="0">
                <a:solidFill>
                  <a:srgbClr val="CC3300"/>
                </a:solidFill>
                <a:latin typeface="Calibri" panose="020F0502020204030204" pitchFamily="34" charset="0"/>
              </a:rPr>
              <a:t>I DO NOT LIKE THEM ANYWHERE.</a:t>
            </a:r>
          </a:p>
          <a:p>
            <a:pPr algn="l"/>
            <a:r>
              <a:rPr lang="en-US" sz="2100" dirty="0">
                <a:solidFill>
                  <a:srgbClr val="CC3300"/>
                </a:solidFill>
                <a:latin typeface="Calibri" panose="020F0502020204030204" pitchFamily="34" charset="0"/>
              </a:rPr>
              <a:t>I DO NOT LIKE GREEN EGGS AND HAM.</a:t>
            </a:r>
          </a:p>
          <a:p>
            <a:pPr algn="l"/>
            <a:r>
              <a:rPr lang="en-US" sz="2100" dirty="0">
                <a:solidFill>
                  <a:srgbClr val="CC3300"/>
                </a:solidFill>
                <a:latin typeface="Calibri" panose="020F0502020204030204" pitchFamily="34" charset="0"/>
              </a:rPr>
              <a:t>I DO NOT LIKE THEM, SAM-I-AM.</a:t>
            </a:r>
          </a:p>
        </p:txBody>
      </p:sp>
      <p:sp>
        <p:nvSpPr>
          <p:cNvPr id="3" name="Text Box 5"/>
          <p:cNvSpPr txBox="1">
            <a:spLocks noChangeArrowheads="1"/>
          </p:cNvSpPr>
          <p:nvPr/>
        </p:nvSpPr>
        <p:spPr bwMode="auto">
          <a:xfrm>
            <a:off x="228600" y="152400"/>
            <a:ext cx="8534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200" dirty="0" smtClean="0">
                <a:latin typeface="Cambria" panose="02040503050406030204" pitchFamily="18" charset="0"/>
              </a:rPr>
              <a:t>Counting </a:t>
            </a:r>
            <a:r>
              <a:rPr lang="en-US" sz="3200" b="1" i="1" dirty="0" smtClean="0">
                <a:solidFill>
                  <a:srgbClr val="C00000"/>
                </a:solidFill>
                <a:latin typeface="Cambria" panose="02040503050406030204" pitchFamily="18" charset="0"/>
              </a:rPr>
              <a:t>distinct</a:t>
            </a:r>
            <a:r>
              <a:rPr lang="en-US" sz="3200" i="1" dirty="0" smtClean="0">
                <a:solidFill>
                  <a:srgbClr val="C00000"/>
                </a:solidFill>
                <a:latin typeface="Cambria" panose="02040503050406030204" pitchFamily="18" charset="0"/>
              </a:rPr>
              <a:t> </a:t>
            </a:r>
            <a:r>
              <a:rPr lang="en-US" sz="3200" dirty="0" smtClean="0">
                <a:latin typeface="Cambria" panose="02040503050406030204" pitchFamily="18" charset="0"/>
              </a:rPr>
              <a:t>words</a:t>
            </a:r>
            <a:r>
              <a:rPr lang="en-US" sz="3200" i="1" dirty="0" smtClean="0">
                <a:latin typeface="Cambria" panose="02040503050406030204" pitchFamily="18" charset="0"/>
              </a:rPr>
              <a:t> </a:t>
            </a:r>
            <a:r>
              <a:rPr lang="en-US" sz="3200" dirty="0" smtClean="0">
                <a:latin typeface="Cambria" panose="02040503050406030204" pitchFamily="18" charset="0"/>
              </a:rPr>
              <a:t>with a dictionary…</a:t>
            </a:r>
            <a:endParaRPr lang="en-US" sz="3200" dirty="0">
              <a:latin typeface="Cambria" panose="02040503050406030204" pitchFamily="18" charset="0"/>
            </a:endParaRPr>
          </a:p>
        </p:txBody>
      </p:sp>
      <p:pic>
        <p:nvPicPr>
          <p:cNvPr id="5" name="Picture 4"/>
          <p:cNvPicPr>
            <a:picLocks noChangeAspect="1"/>
          </p:cNvPicPr>
          <p:nvPr/>
        </p:nvPicPr>
        <p:blipFill>
          <a:blip r:embed="rId3"/>
          <a:stretch>
            <a:fillRect/>
          </a:stretch>
        </p:blipFill>
        <p:spPr>
          <a:xfrm>
            <a:off x="658307" y="4191000"/>
            <a:ext cx="1749774" cy="238605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5178126"/>
            <a:ext cx="4834400" cy="1405107"/>
          </a:xfrm>
          <a:prstGeom prst="rect">
            <a:avLst/>
          </a:prstGeom>
          <a:ln>
            <a:solidFill>
              <a:srgbClr val="CC3300"/>
            </a:solidFill>
          </a:ln>
        </p:spPr>
      </p:pic>
    </p:spTree>
    <p:extLst>
      <p:ext uri="{BB962C8B-B14F-4D97-AF65-F5344CB8AC3E}">
        <p14:creationId xmlns:p14="http://schemas.microsoft.com/office/powerpoint/2010/main" val="2500312512"/>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g3.wikia.nocookie.net/__cb20130805123312/seuss/images/3/38/Sam-I-Am_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106" y="1183906"/>
            <a:ext cx="1704975" cy="27146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71800" y="1183906"/>
            <a:ext cx="4724400" cy="2508379"/>
          </a:xfrm>
          <a:prstGeom prst="rect">
            <a:avLst/>
          </a:prstGeom>
        </p:spPr>
        <p:txBody>
          <a:bodyPr wrap="square">
            <a:spAutoFit/>
          </a:bodyPr>
          <a:lstStyle/>
          <a:p>
            <a:pPr algn="l"/>
            <a:r>
              <a:rPr lang="en-US" sz="2100" dirty="0" smtClean="0">
                <a:solidFill>
                  <a:srgbClr val="CC3300"/>
                </a:solidFill>
                <a:latin typeface="Calibri" panose="020F0502020204030204" pitchFamily="34" charset="0"/>
              </a:rPr>
              <a:t>WOULD </a:t>
            </a:r>
            <a:r>
              <a:rPr lang="en-US" sz="2100" dirty="0">
                <a:solidFill>
                  <a:srgbClr val="CC3300"/>
                </a:solidFill>
                <a:latin typeface="Calibri" panose="020F0502020204030204" pitchFamily="34" charset="0"/>
              </a:rPr>
              <a:t>YOU LIKE THEM IN A HOUSE?</a:t>
            </a:r>
          </a:p>
          <a:p>
            <a:pPr algn="l"/>
            <a:endParaRPr lang="en-US" sz="2100" dirty="0" smtClean="0">
              <a:solidFill>
                <a:srgbClr val="CC3300"/>
              </a:solidFill>
              <a:latin typeface="Calibri" panose="020F0502020204030204" pitchFamily="34" charset="0"/>
            </a:endParaRPr>
          </a:p>
          <a:p>
            <a:pPr algn="l"/>
            <a:r>
              <a:rPr lang="en-US" sz="2100" dirty="0" smtClean="0">
                <a:solidFill>
                  <a:srgbClr val="CC3300"/>
                </a:solidFill>
                <a:latin typeface="Calibri" panose="020F0502020204030204" pitchFamily="34" charset="0"/>
              </a:rPr>
              <a:t>WOULD </a:t>
            </a:r>
            <a:r>
              <a:rPr lang="en-US" sz="2100" dirty="0">
                <a:solidFill>
                  <a:srgbClr val="CC3300"/>
                </a:solidFill>
                <a:latin typeface="Calibri" panose="020F0502020204030204" pitchFamily="34" charset="0"/>
              </a:rPr>
              <a:t>YOU LIKE THEN WITH A MOUSE?</a:t>
            </a:r>
          </a:p>
          <a:p>
            <a:pPr algn="l"/>
            <a:endParaRPr lang="en-US" sz="1000" dirty="0">
              <a:solidFill>
                <a:srgbClr val="CC3300"/>
              </a:solidFill>
              <a:latin typeface="Calibri" panose="020F0502020204030204" pitchFamily="34" charset="0"/>
            </a:endParaRPr>
          </a:p>
          <a:p>
            <a:pPr algn="l"/>
            <a:r>
              <a:rPr lang="en-US" sz="2100" dirty="0">
                <a:solidFill>
                  <a:srgbClr val="CC3300"/>
                </a:solidFill>
                <a:latin typeface="Calibri" panose="020F0502020204030204" pitchFamily="34" charset="0"/>
              </a:rPr>
              <a:t>I DO NOT LIKE THEM IN A HOUSE.</a:t>
            </a:r>
          </a:p>
          <a:p>
            <a:pPr algn="l"/>
            <a:endParaRPr lang="en-US" sz="2100" dirty="0" smtClean="0">
              <a:solidFill>
                <a:srgbClr val="CC3300"/>
              </a:solidFill>
              <a:latin typeface="Calibri" panose="020F0502020204030204" pitchFamily="34" charset="0"/>
            </a:endParaRPr>
          </a:p>
          <a:p>
            <a:pPr algn="l"/>
            <a:r>
              <a:rPr lang="en-US" sz="2100" dirty="0" smtClean="0">
                <a:solidFill>
                  <a:srgbClr val="CC3300"/>
                </a:solidFill>
                <a:latin typeface="Calibri" panose="020F0502020204030204" pitchFamily="34" charset="0"/>
              </a:rPr>
              <a:t>I </a:t>
            </a:r>
            <a:r>
              <a:rPr lang="en-US" sz="2100" dirty="0">
                <a:solidFill>
                  <a:srgbClr val="CC3300"/>
                </a:solidFill>
                <a:latin typeface="Calibri" panose="020F0502020204030204" pitchFamily="34" charset="0"/>
              </a:rPr>
              <a:t>DO NOT LIKE THEM WITH A MOUSE.</a:t>
            </a:r>
          </a:p>
          <a:p>
            <a:pPr algn="l"/>
            <a:r>
              <a:rPr lang="en-US" sz="2100" dirty="0">
                <a:solidFill>
                  <a:srgbClr val="CC3300"/>
                </a:solidFill>
                <a:latin typeface="Calibri" panose="020F0502020204030204" pitchFamily="34" charset="0"/>
              </a:rPr>
              <a:t>I DO NOT LIKE THEM HERE OR THERE</a:t>
            </a:r>
            <a:r>
              <a:rPr lang="en-US" sz="2100" dirty="0" smtClean="0">
                <a:solidFill>
                  <a:srgbClr val="CC3300"/>
                </a:solidFill>
                <a:latin typeface="Calibri" panose="020F0502020204030204" pitchFamily="34" charset="0"/>
              </a:rPr>
              <a:t>.</a:t>
            </a:r>
            <a:endParaRPr lang="en-US" sz="2100" dirty="0">
              <a:solidFill>
                <a:srgbClr val="CC3300"/>
              </a:solidFill>
              <a:latin typeface="Calibri" panose="020F0502020204030204" pitchFamily="34" charset="0"/>
            </a:endParaRPr>
          </a:p>
        </p:txBody>
      </p:sp>
      <p:sp>
        <p:nvSpPr>
          <p:cNvPr id="3" name="Text Box 5"/>
          <p:cNvSpPr txBox="1">
            <a:spLocks noChangeArrowheads="1"/>
          </p:cNvSpPr>
          <p:nvPr/>
        </p:nvSpPr>
        <p:spPr bwMode="auto">
          <a:xfrm>
            <a:off x="228600" y="152400"/>
            <a:ext cx="8534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200" dirty="0" smtClean="0">
                <a:latin typeface="Cambria" panose="02040503050406030204" pitchFamily="18" charset="0"/>
              </a:rPr>
              <a:t>Counting </a:t>
            </a:r>
            <a:r>
              <a:rPr lang="en-US" sz="3200" b="1" i="1" dirty="0" smtClean="0">
                <a:solidFill>
                  <a:srgbClr val="C00000"/>
                </a:solidFill>
                <a:latin typeface="Cambria" panose="02040503050406030204" pitchFamily="18" charset="0"/>
              </a:rPr>
              <a:t>distinct</a:t>
            </a:r>
            <a:r>
              <a:rPr lang="en-US" sz="3200" i="1" dirty="0" smtClean="0">
                <a:solidFill>
                  <a:srgbClr val="C00000"/>
                </a:solidFill>
                <a:latin typeface="Cambria" panose="02040503050406030204" pitchFamily="18" charset="0"/>
              </a:rPr>
              <a:t> </a:t>
            </a:r>
            <a:r>
              <a:rPr lang="en-US" sz="3200" dirty="0" smtClean="0">
                <a:latin typeface="Cambria" panose="02040503050406030204" pitchFamily="18" charset="0"/>
              </a:rPr>
              <a:t>words</a:t>
            </a:r>
            <a:r>
              <a:rPr lang="en-US" sz="3200" i="1" dirty="0" smtClean="0">
                <a:latin typeface="Cambria" panose="02040503050406030204" pitchFamily="18" charset="0"/>
              </a:rPr>
              <a:t> </a:t>
            </a:r>
            <a:r>
              <a:rPr lang="en-US" sz="3200" dirty="0" smtClean="0">
                <a:latin typeface="Cambria" panose="02040503050406030204" pitchFamily="18" charset="0"/>
              </a:rPr>
              <a:t>with a dictionary…</a:t>
            </a:r>
            <a:endParaRPr lang="en-US" sz="3200" dirty="0">
              <a:latin typeface="Cambria" panose="02040503050406030204" pitchFamily="18" charset="0"/>
            </a:endParaRPr>
          </a:p>
        </p:txBody>
      </p:sp>
      <p:sp>
        <p:nvSpPr>
          <p:cNvPr id="5" name="Rectangle 4"/>
          <p:cNvSpPr/>
          <p:nvPr/>
        </p:nvSpPr>
        <p:spPr>
          <a:xfrm>
            <a:off x="5105400" y="4722674"/>
            <a:ext cx="3657600" cy="1754326"/>
          </a:xfrm>
          <a:prstGeom prst="rect">
            <a:avLst/>
          </a:prstGeom>
          <a:ln w="38100">
            <a:solidFill>
              <a:srgbClr val="CCECFF"/>
            </a:solidFill>
          </a:ln>
        </p:spPr>
        <p:txBody>
          <a:bodyPr wrap="square">
            <a:spAutoFit/>
          </a:bodyPr>
          <a:lstStyle/>
          <a:p>
            <a:pPr algn="l">
              <a:lnSpc>
                <a:spcPct val="90000"/>
              </a:lnSpc>
            </a:pPr>
            <a:r>
              <a:rPr lang="en-US" b="1" dirty="0" smtClean="0">
                <a:solidFill>
                  <a:srgbClr val="FF6600"/>
                </a:solidFill>
                <a:latin typeface="Courier New" pitchFamily="49" charset="0"/>
              </a:rPr>
              <a:t>for </a:t>
            </a:r>
            <a:r>
              <a:rPr lang="en-US" b="1" dirty="0" err="1" smtClean="0">
                <a:latin typeface="Courier New" pitchFamily="49" charset="0"/>
              </a:rPr>
              <a:t>wd</a:t>
            </a:r>
            <a:r>
              <a:rPr lang="en-US" b="1" dirty="0" smtClean="0">
                <a:latin typeface="Courier New" pitchFamily="49" charset="0"/>
              </a:rPr>
              <a:t> </a:t>
            </a:r>
            <a:r>
              <a:rPr lang="en-US" b="1" dirty="0">
                <a:solidFill>
                  <a:srgbClr val="FF6600"/>
                </a:solidFill>
                <a:latin typeface="Courier New" pitchFamily="49" charset="0"/>
              </a:rPr>
              <a:t>in </a:t>
            </a:r>
            <a:r>
              <a:rPr lang="en-US" b="1" dirty="0" err="1">
                <a:latin typeface="Courier New" pitchFamily="49" charset="0"/>
              </a:rPr>
              <a:t>LoW</a:t>
            </a:r>
            <a:r>
              <a:rPr lang="en-US" b="1" dirty="0" smtClean="0">
                <a:latin typeface="Courier New" pitchFamily="49" charset="0"/>
              </a:rPr>
              <a:t>:</a:t>
            </a:r>
            <a:endParaRPr lang="en-US" b="1" dirty="0">
              <a:latin typeface="Courier New" pitchFamily="49" charset="0"/>
            </a:endParaRPr>
          </a:p>
          <a:p>
            <a:pPr algn="l">
              <a:lnSpc>
                <a:spcPct val="90000"/>
              </a:lnSpc>
            </a:pPr>
            <a:r>
              <a:rPr lang="en-US" b="1" dirty="0">
                <a:latin typeface="Courier New" pitchFamily="49" charset="0"/>
              </a:rPr>
              <a:t>   </a:t>
            </a:r>
            <a:r>
              <a:rPr lang="en-US" b="1" dirty="0" smtClean="0">
                <a:solidFill>
                  <a:srgbClr val="FF6600"/>
                </a:solidFill>
                <a:latin typeface="Courier New" pitchFamily="49" charset="0"/>
              </a:rPr>
              <a:t>if </a:t>
            </a:r>
            <a:r>
              <a:rPr lang="en-US" b="1" dirty="0" err="1" smtClean="0">
                <a:latin typeface="Courier New" pitchFamily="49" charset="0"/>
              </a:rPr>
              <a:t>wd</a:t>
            </a:r>
            <a:r>
              <a:rPr lang="en-US" b="1" dirty="0" smtClean="0">
                <a:latin typeface="Courier New" pitchFamily="49" charset="0"/>
              </a:rPr>
              <a:t> </a:t>
            </a:r>
            <a:r>
              <a:rPr lang="en-US" b="1" dirty="0">
                <a:solidFill>
                  <a:srgbClr val="FF6600"/>
                </a:solidFill>
                <a:latin typeface="Courier New" pitchFamily="49" charset="0"/>
              </a:rPr>
              <a:t>not in </a:t>
            </a:r>
            <a:r>
              <a:rPr lang="en-US" b="1" dirty="0">
                <a:solidFill>
                  <a:srgbClr val="1608F6"/>
                </a:solidFill>
                <a:latin typeface="Courier New" pitchFamily="49" charset="0"/>
              </a:rPr>
              <a:t>d</a:t>
            </a:r>
            <a:r>
              <a:rPr lang="en-US" b="1" dirty="0">
                <a:latin typeface="Courier New" pitchFamily="49" charset="0"/>
              </a:rPr>
              <a:t>:</a:t>
            </a:r>
          </a:p>
          <a:p>
            <a:pPr algn="l">
              <a:lnSpc>
                <a:spcPct val="90000"/>
              </a:lnSpc>
            </a:pPr>
            <a:r>
              <a:rPr lang="en-US" b="1" dirty="0">
                <a:latin typeface="Courier New" pitchFamily="49" charset="0"/>
              </a:rPr>
              <a:t>     </a:t>
            </a:r>
            <a:r>
              <a:rPr lang="en-US" b="1" dirty="0" smtClean="0">
                <a:latin typeface="Courier New" pitchFamily="49" charset="0"/>
              </a:rPr>
              <a:t> </a:t>
            </a:r>
            <a:r>
              <a:rPr lang="en-US" b="1" dirty="0" smtClean="0">
                <a:solidFill>
                  <a:srgbClr val="1608F6"/>
                </a:solidFill>
                <a:latin typeface="Courier New" pitchFamily="49" charset="0"/>
              </a:rPr>
              <a:t>d</a:t>
            </a:r>
            <a:r>
              <a:rPr lang="en-US" b="1" dirty="0" smtClean="0">
                <a:latin typeface="Courier New" pitchFamily="49" charset="0"/>
              </a:rPr>
              <a:t>[</a:t>
            </a:r>
            <a:r>
              <a:rPr lang="en-US" b="1" dirty="0" err="1" smtClean="0">
                <a:latin typeface="Courier New" pitchFamily="49" charset="0"/>
              </a:rPr>
              <a:t>wd</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1</a:t>
            </a:r>
            <a:endParaRPr lang="en-US" b="1" dirty="0">
              <a:latin typeface="Courier New" pitchFamily="49" charset="0"/>
            </a:endParaRPr>
          </a:p>
          <a:p>
            <a:pPr algn="l">
              <a:lnSpc>
                <a:spcPct val="90000"/>
              </a:lnSpc>
            </a:pPr>
            <a:r>
              <a:rPr lang="en-US" b="1" dirty="0">
                <a:latin typeface="Courier New" pitchFamily="49" charset="0"/>
              </a:rPr>
              <a:t>   </a:t>
            </a:r>
            <a:r>
              <a:rPr lang="en-US" b="1" dirty="0" smtClean="0">
                <a:solidFill>
                  <a:srgbClr val="FF6600"/>
                </a:solidFill>
                <a:latin typeface="Courier New" pitchFamily="49" charset="0"/>
              </a:rPr>
              <a:t>else</a:t>
            </a:r>
            <a:r>
              <a:rPr lang="en-US" b="1" dirty="0">
                <a:latin typeface="Courier New" pitchFamily="49" charset="0"/>
              </a:rPr>
              <a:t>:</a:t>
            </a:r>
          </a:p>
          <a:p>
            <a:pPr algn="l">
              <a:lnSpc>
                <a:spcPct val="90000"/>
              </a:lnSpc>
            </a:pPr>
            <a:r>
              <a:rPr lang="en-US" b="1" dirty="0">
                <a:latin typeface="Courier New" pitchFamily="49" charset="0"/>
              </a:rPr>
              <a:t>    </a:t>
            </a:r>
            <a:r>
              <a:rPr lang="en-US" b="1" dirty="0" smtClean="0">
                <a:latin typeface="Courier New" pitchFamily="49" charset="0"/>
              </a:rPr>
              <a:t>  </a:t>
            </a:r>
            <a:r>
              <a:rPr lang="en-US" b="1" dirty="0" smtClean="0">
                <a:solidFill>
                  <a:srgbClr val="1608F6"/>
                </a:solidFill>
                <a:latin typeface="Courier New" pitchFamily="49" charset="0"/>
              </a:rPr>
              <a:t>d</a:t>
            </a:r>
            <a:r>
              <a:rPr lang="en-US" b="1" dirty="0" smtClean="0">
                <a:latin typeface="Courier New" pitchFamily="49" charset="0"/>
              </a:rPr>
              <a:t>[</a:t>
            </a:r>
            <a:r>
              <a:rPr lang="en-US" b="1" dirty="0" err="1" smtClean="0">
                <a:latin typeface="Courier New" pitchFamily="49" charset="0"/>
              </a:rPr>
              <a:t>wd</a:t>
            </a:r>
            <a:r>
              <a:rPr lang="en-US" b="1" dirty="0" smtClean="0">
                <a:latin typeface="Courier New" pitchFamily="49" charset="0"/>
              </a:rPr>
              <a:t>] </a:t>
            </a:r>
            <a:r>
              <a:rPr lang="en-US" b="1" dirty="0">
                <a:latin typeface="Courier New" pitchFamily="49" charset="0"/>
              </a:rPr>
              <a:t>+= 1</a:t>
            </a:r>
            <a:endParaRPr lang="en-US" dirty="0"/>
          </a:p>
        </p:txBody>
      </p:sp>
      <p:sp>
        <p:nvSpPr>
          <p:cNvPr id="6" name="Rectangle 5"/>
          <p:cNvSpPr/>
          <p:nvPr/>
        </p:nvSpPr>
        <p:spPr>
          <a:xfrm>
            <a:off x="194633" y="4366736"/>
            <a:ext cx="508473" cy="738664"/>
          </a:xfrm>
          <a:prstGeom prst="rect">
            <a:avLst/>
          </a:prstGeom>
          <a:solidFill>
            <a:schemeClr val="bg1">
              <a:lumMod val="95000"/>
            </a:schemeClr>
          </a:solidFill>
        </p:spPr>
        <p:txBody>
          <a:bodyPr wrap="none">
            <a:spAutoFit/>
          </a:bodyPr>
          <a:lstStyle/>
          <a:p>
            <a:r>
              <a:rPr lang="en-US" sz="4200" b="1" dirty="0">
                <a:solidFill>
                  <a:srgbClr val="1608F6"/>
                </a:solidFill>
                <a:latin typeface="Courier New" pitchFamily="49" charset="0"/>
              </a:rPr>
              <a:t>d</a:t>
            </a:r>
            <a:endParaRPr lang="en-US" sz="4200" dirty="0"/>
          </a:p>
        </p:txBody>
      </p:sp>
      <p:sp>
        <p:nvSpPr>
          <p:cNvPr id="7" name="Right Arrow 6"/>
          <p:cNvSpPr/>
          <p:nvPr/>
        </p:nvSpPr>
        <p:spPr bwMode="auto">
          <a:xfrm rot="10800000">
            <a:off x="3962401" y="5368369"/>
            <a:ext cx="990600" cy="759132"/>
          </a:xfrm>
          <a:prstGeom prst="rightArrow">
            <a:avLst/>
          </a:prstGeom>
          <a:solidFill>
            <a:srgbClr val="CCECFF"/>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 name="Rectangle 8"/>
          <p:cNvSpPr/>
          <p:nvPr/>
        </p:nvSpPr>
        <p:spPr>
          <a:xfrm>
            <a:off x="832639" y="4567535"/>
            <a:ext cx="722955" cy="461665"/>
          </a:xfrm>
          <a:prstGeom prst="rect">
            <a:avLst/>
          </a:prstGeom>
          <a:solidFill>
            <a:srgbClr val="CCECFF"/>
          </a:solidFill>
        </p:spPr>
        <p:txBody>
          <a:bodyPr wrap="none">
            <a:spAutoFit/>
          </a:bodyPr>
          <a:lstStyle/>
          <a:p>
            <a:r>
              <a:rPr lang="en-US" dirty="0" smtClean="0">
                <a:solidFill>
                  <a:srgbClr val="CC3300"/>
                </a:solidFill>
                <a:latin typeface="Calibri" panose="020F0502020204030204" pitchFamily="34" charset="0"/>
              </a:rPr>
              <a:t>keys</a:t>
            </a:r>
            <a:endParaRPr lang="en-US" dirty="0">
              <a:solidFill>
                <a:srgbClr val="CC3300"/>
              </a:solidFill>
            </a:endParaRPr>
          </a:p>
        </p:txBody>
      </p:sp>
      <p:sp>
        <p:nvSpPr>
          <p:cNvPr id="10" name="Rectangle 9"/>
          <p:cNvSpPr/>
          <p:nvPr/>
        </p:nvSpPr>
        <p:spPr>
          <a:xfrm>
            <a:off x="2302936" y="4567535"/>
            <a:ext cx="973664" cy="461665"/>
          </a:xfrm>
          <a:prstGeom prst="rect">
            <a:avLst/>
          </a:prstGeom>
          <a:solidFill>
            <a:srgbClr val="CCECFF"/>
          </a:solidFill>
        </p:spPr>
        <p:txBody>
          <a:bodyPr wrap="none">
            <a:spAutoFit/>
          </a:bodyPr>
          <a:lstStyle/>
          <a:p>
            <a:r>
              <a:rPr lang="en-US" dirty="0" smtClean="0">
                <a:solidFill>
                  <a:srgbClr val="CC3300"/>
                </a:solidFill>
                <a:latin typeface="Calibri" panose="020F0502020204030204" pitchFamily="34" charset="0"/>
              </a:rPr>
              <a:t>values</a:t>
            </a:r>
            <a:endParaRPr lang="en-US" dirty="0">
              <a:solidFill>
                <a:srgbClr val="CC3300"/>
              </a:solidFill>
            </a:endParaRPr>
          </a:p>
        </p:txBody>
      </p:sp>
      <p:sp>
        <p:nvSpPr>
          <p:cNvPr id="8" name="Rectangle 7"/>
          <p:cNvSpPr/>
          <p:nvPr/>
        </p:nvSpPr>
        <p:spPr>
          <a:xfrm>
            <a:off x="7848600" y="1183906"/>
            <a:ext cx="1156086" cy="738664"/>
          </a:xfrm>
          <a:prstGeom prst="rect">
            <a:avLst/>
          </a:prstGeom>
          <a:solidFill>
            <a:schemeClr val="bg1">
              <a:lumMod val="95000"/>
            </a:schemeClr>
          </a:solidFill>
        </p:spPr>
        <p:txBody>
          <a:bodyPr wrap="none">
            <a:spAutoFit/>
          </a:bodyPr>
          <a:lstStyle/>
          <a:p>
            <a:r>
              <a:rPr lang="en-US" sz="4200" b="1" dirty="0" err="1">
                <a:latin typeface="Courier New" pitchFamily="49" charset="0"/>
              </a:rPr>
              <a:t>LoW</a:t>
            </a:r>
            <a:endParaRPr lang="en-US" sz="4200" dirty="0"/>
          </a:p>
        </p:txBody>
      </p:sp>
      <p:sp>
        <p:nvSpPr>
          <p:cNvPr id="11" name="Rectangle 10"/>
          <p:cNvSpPr/>
          <p:nvPr/>
        </p:nvSpPr>
        <p:spPr>
          <a:xfrm>
            <a:off x="3267816" y="914400"/>
            <a:ext cx="477951" cy="369332"/>
          </a:xfrm>
          <a:prstGeom prst="rect">
            <a:avLst/>
          </a:prstGeom>
        </p:spPr>
        <p:txBody>
          <a:bodyPr wrap="none">
            <a:spAutoFit/>
          </a:bodyPr>
          <a:lstStyle/>
          <a:p>
            <a:r>
              <a:rPr lang="en-US" sz="1800" dirty="0" err="1">
                <a:latin typeface="Calibri" panose="020F0502020204030204" pitchFamily="34" charset="0"/>
              </a:rPr>
              <a:t>wd</a:t>
            </a:r>
            <a:endParaRPr lang="en-US" sz="1800" dirty="0">
              <a:latin typeface="Calibri" panose="020F0502020204030204" pitchFamily="34" charset="0"/>
            </a:endParaRPr>
          </a:p>
        </p:txBody>
      </p:sp>
      <p:sp>
        <p:nvSpPr>
          <p:cNvPr id="13" name="Rectangle 12"/>
          <p:cNvSpPr/>
          <p:nvPr/>
        </p:nvSpPr>
        <p:spPr>
          <a:xfrm>
            <a:off x="3962465" y="914400"/>
            <a:ext cx="477951" cy="369332"/>
          </a:xfrm>
          <a:prstGeom prst="rect">
            <a:avLst/>
          </a:prstGeom>
        </p:spPr>
        <p:txBody>
          <a:bodyPr wrap="none">
            <a:spAutoFit/>
          </a:bodyPr>
          <a:lstStyle/>
          <a:p>
            <a:r>
              <a:rPr lang="en-US" sz="1800" dirty="0" err="1">
                <a:latin typeface="Calibri" panose="020F0502020204030204" pitchFamily="34" charset="0"/>
              </a:rPr>
              <a:t>wd</a:t>
            </a:r>
            <a:endParaRPr lang="en-US" sz="1800" dirty="0">
              <a:latin typeface="Calibri" panose="020F0502020204030204" pitchFamily="34" charset="0"/>
            </a:endParaRPr>
          </a:p>
        </p:txBody>
      </p:sp>
      <p:sp>
        <p:nvSpPr>
          <p:cNvPr id="14" name="Rectangle 13"/>
          <p:cNvSpPr/>
          <p:nvPr/>
        </p:nvSpPr>
        <p:spPr>
          <a:xfrm>
            <a:off x="4483833" y="914400"/>
            <a:ext cx="477951" cy="369332"/>
          </a:xfrm>
          <a:prstGeom prst="rect">
            <a:avLst/>
          </a:prstGeom>
        </p:spPr>
        <p:txBody>
          <a:bodyPr wrap="none">
            <a:spAutoFit/>
          </a:bodyPr>
          <a:lstStyle/>
          <a:p>
            <a:r>
              <a:rPr lang="en-US" sz="1800" dirty="0" err="1">
                <a:latin typeface="Calibri" panose="020F0502020204030204" pitchFamily="34" charset="0"/>
              </a:rPr>
              <a:t>wd</a:t>
            </a:r>
            <a:endParaRPr lang="en-US" sz="1800" dirty="0">
              <a:latin typeface="Calibri" panose="020F0502020204030204" pitchFamily="34" charset="0"/>
            </a:endParaRPr>
          </a:p>
        </p:txBody>
      </p:sp>
      <p:sp>
        <p:nvSpPr>
          <p:cNvPr id="15" name="Rectangle 14"/>
          <p:cNvSpPr/>
          <p:nvPr/>
        </p:nvSpPr>
        <p:spPr>
          <a:xfrm>
            <a:off x="5093433" y="914400"/>
            <a:ext cx="477951" cy="369332"/>
          </a:xfrm>
          <a:prstGeom prst="rect">
            <a:avLst/>
          </a:prstGeom>
        </p:spPr>
        <p:txBody>
          <a:bodyPr wrap="none">
            <a:spAutoFit/>
          </a:bodyPr>
          <a:lstStyle/>
          <a:p>
            <a:r>
              <a:rPr lang="en-US" sz="1800" dirty="0" err="1">
                <a:latin typeface="Calibri" panose="020F0502020204030204" pitchFamily="34" charset="0"/>
              </a:rPr>
              <a:t>wd</a:t>
            </a:r>
            <a:endParaRPr lang="en-US" sz="1800" dirty="0">
              <a:latin typeface="Calibri" panose="020F0502020204030204" pitchFamily="34" charset="0"/>
            </a:endParaRPr>
          </a:p>
        </p:txBody>
      </p:sp>
      <p:sp>
        <p:nvSpPr>
          <p:cNvPr id="16" name="Rectangle 15"/>
          <p:cNvSpPr/>
          <p:nvPr/>
        </p:nvSpPr>
        <p:spPr>
          <a:xfrm>
            <a:off x="5614801" y="914400"/>
            <a:ext cx="477951" cy="369332"/>
          </a:xfrm>
          <a:prstGeom prst="rect">
            <a:avLst/>
          </a:prstGeom>
        </p:spPr>
        <p:txBody>
          <a:bodyPr wrap="none">
            <a:spAutoFit/>
          </a:bodyPr>
          <a:lstStyle/>
          <a:p>
            <a:r>
              <a:rPr lang="en-US" sz="1800" dirty="0" err="1">
                <a:latin typeface="Calibri" panose="020F0502020204030204" pitchFamily="34" charset="0"/>
              </a:rPr>
              <a:t>wd</a:t>
            </a:r>
            <a:endParaRPr lang="en-US" sz="1800" dirty="0">
              <a:latin typeface="Calibri" panose="020F0502020204030204" pitchFamily="34" charset="0"/>
            </a:endParaRPr>
          </a:p>
        </p:txBody>
      </p:sp>
      <p:sp>
        <p:nvSpPr>
          <p:cNvPr id="18" name="Rectangle 17"/>
          <p:cNvSpPr/>
          <p:nvPr/>
        </p:nvSpPr>
        <p:spPr>
          <a:xfrm>
            <a:off x="6311776" y="914400"/>
            <a:ext cx="348173" cy="369332"/>
          </a:xfrm>
          <a:prstGeom prst="rect">
            <a:avLst/>
          </a:prstGeom>
        </p:spPr>
        <p:txBody>
          <a:bodyPr wrap="none">
            <a:spAutoFit/>
          </a:bodyPr>
          <a:lstStyle/>
          <a:p>
            <a:r>
              <a:rPr lang="en-US" sz="1800" dirty="0" smtClean="0">
                <a:latin typeface="Calibri" panose="020F0502020204030204" pitchFamily="34" charset="0"/>
              </a:rPr>
              <a:t>…</a:t>
            </a:r>
            <a:endParaRPr lang="en-US" sz="1800" dirty="0">
              <a:latin typeface="Calibri" panose="020F0502020204030204" pitchFamily="34" charset="0"/>
            </a:endParaRPr>
          </a:p>
        </p:txBody>
      </p:sp>
      <p:sp>
        <p:nvSpPr>
          <p:cNvPr id="19" name="Rectangle 18"/>
          <p:cNvSpPr/>
          <p:nvPr/>
        </p:nvSpPr>
        <p:spPr>
          <a:xfrm>
            <a:off x="3276600" y="1535668"/>
            <a:ext cx="477951" cy="369332"/>
          </a:xfrm>
          <a:prstGeom prst="rect">
            <a:avLst/>
          </a:prstGeom>
        </p:spPr>
        <p:txBody>
          <a:bodyPr wrap="none">
            <a:spAutoFit/>
          </a:bodyPr>
          <a:lstStyle/>
          <a:p>
            <a:r>
              <a:rPr lang="en-US" sz="1800" dirty="0" err="1">
                <a:latin typeface="Calibri" panose="020F0502020204030204" pitchFamily="34" charset="0"/>
              </a:rPr>
              <a:t>wd</a:t>
            </a:r>
            <a:endParaRPr lang="en-US" sz="1800" dirty="0">
              <a:latin typeface="Calibri" panose="020F0502020204030204" pitchFamily="34" charset="0"/>
            </a:endParaRPr>
          </a:p>
        </p:txBody>
      </p:sp>
      <p:sp>
        <p:nvSpPr>
          <p:cNvPr id="20" name="Rectangle 19"/>
          <p:cNvSpPr/>
          <p:nvPr/>
        </p:nvSpPr>
        <p:spPr>
          <a:xfrm>
            <a:off x="3971249" y="1535668"/>
            <a:ext cx="477951" cy="369332"/>
          </a:xfrm>
          <a:prstGeom prst="rect">
            <a:avLst/>
          </a:prstGeom>
        </p:spPr>
        <p:txBody>
          <a:bodyPr wrap="none">
            <a:spAutoFit/>
          </a:bodyPr>
          <a:lstStyle/>
          <a:p>
            <a:r>
              <a:rPr lang="en-US" sz="1800" dirty="0" err="1">
                <a:latin typeface="Calibri" panose="020F0502020204030204" pitchFamily="34" charset="0"/>
              </a:rPr>
              <a:t>wd</a:t>
            </a:r>
            <a:endParaRPr lang="en-US" sz="1800" dirty="0">
              <a:latin typeface="Calibri" panose="020F0502020204030204" pitchFamily="34" charset="0"/>
            </a:endParaRPr>
          </a:p>
        </p:txBody>
      </p:sp>
      <p:sp>
        <p:nvSpPr>
          <p:cNvPr id="21" name="Rectangle 20"/>
          <p:cNvSpPr/>
          <p:nvPr/>
        </p:nvSpPr>
        <p:spPr>
          <a:xfrm>
            <a:off x="4492617" y="1535668"/>
            <a:ext cx="477951" cy="369332"/>
          </a:xfrm>
          <a:prstGeom prst="rect">
            <a:avLst/>
          </a:prstGeom>
        </p:spPr>
        <p:txBody>
          <a:bodyPr wrap="none">
            <a:spAutoFit/>
          </a:bodyPr>
          <a:lstStyle/>
          <a:p>
            <a:r>
              <a:rPr lang="en-US" sz="1800" dirty="0" err="1">
                <a:latin typeface="Calibri" panose="020F0502020204030204" pitchFamily="34" charset="0"/>
              </a:rPr>
              <a:t>wd</a:t>
            </a:r>
            <a:endParaRPr lang="en-US" sz="1800" dirty="0">
              <a:latin typeface="Calibri" panose="020F0502020204030204" pitchFamily="34" charset="0"/>
            </a:endParaRPr>
          </a:p>
        </p:txBody>
      </p:sp>
      <p:sp>
        <p:nvSpPr>
          <p:cNvPr id="22" name="Rectangle 21"/>
          <p:cNvSpPr/>
          <p:nvPr/>
        </p:nvSpPr>
        <p:spPr>
          <a:xfrm>
            <a:off x="5102217" y="1535668"/>
            <a:ext cx="477951" cy="369332"/>
          </a:xfrm>
          <a:prstGeom prst="rect">
            <a:avLst/>
          </a:prstGeom>
        </p:spPr>
        <p:txBody>
          <a:bodyPr wrap="none">
            <a:spAutoFit/>
          </a:bodyPr>
          <a:lstStyle/>
          <a:p>
            <a:r>
              <a:rPr lang="en-US" sz="1800" dirty="0" err="1">
                <a:latin typeface="Calibri" panose="020F0502020204030204" pitchFamily="34" charset="0"/>
              </a:rPr>
              <a:t>wd</a:t>
            </a:r>
            <a:endParaRPr lang="en-US" sz="1800" dirty="0">
              <a:latin typeface="Calibri" panose="020F0502020204030204" pitchFamily="34" charset="0"/>
            </a:endParaRPr>
          </a:p>
        </p:txBody>
      </p:sp>
      <p:sp>
        <p:nvSpPr>
          <p:cNvPr id="23" name="Rectangle 22"/>
          <p:cNvSpPr/>
          <p:nvPr/>
        </p:nvSpPr>
        <p:spPr>
          <a:xfrm>
            <a:off x="5623585" y="1535668"/>
            <a:ext cx="477951" cy="369332"/>
          </a:xfrm>
          <a:prstGeom prst="rect">
            <a:avLst/>
          </a:prstGeom>
        </p:spPr>
        <p:txBody>
          <a:bodyPr wrap="none">
            <a:spAutoFit/>
          </a:bodyPr>
          <a:lstStyle/>
          <a:p>
            <a:r>
              <a:rPr lang="en-US" sz="1800" dirty="0" err="1">
                <a:latin typeface="Calibri" panose="020F0502020204030204" pitchFamily="34" charset="0"/>
              </a:rPr>
              <a:t>wd</a:t>
            </a:r>
            <a:endParaRPr lang="en-US" sz="1800" dirty="0">
              <a:latin typeface="Calibri" panose="020F0502020204030204" pitchFamily="34" charset="0"/>
            </a:endParaRPr>
          </a:p>
        </p:txBody>
      </p:sp>
      <p:sp>
        <p:nvSpPr>
          <p:cNvPr id="24" name="Rectangle 23"/>
          <p:cNvSpPr/>
          <p:nvPr/>
        </p:nvSpPr>
        <p:spPr>
          <a:xfrm>
            <a:off x="6320560" y="1535668"/>
            <a:ext cx="348173" cy="369332"/>
          </a:xfrm>
          <a:prstGeom prst="rect">
            <a:avLst/>
          </a:prstGeom>
        </p:spPr>
        <p:txBody>
          <a:bodyPr wrap="none">
            <a:spAutoFit/>
          </a:bodyPr>
          <a:lstStyle/>
          <a:p>
            <a:r>
              <a:rPr lang="en-US" sz="1800" dirty="0" smtClean="0">
                <a:latin typeface="Calibri" panose="020F0502020204030204" pitchFamily="34" charset="0"/>
              </a:rPr>
              <a:t>…</a:t>
            </a:r>
            <a:endParaRPr lang="en-US" sz="1800" dirty="0">
              <a:latin typeface="Calibri" panose="020F0502020204030204" pitchFamily="34" charset="0"/>
            </a:endParaRPr>
          </a:p>
        </p:txBody>
      </p:sp>
      <p:sp>
        <p:nvSpPr>
          <p:cNvPr id="25" name="Rectangle 24"/>
          <p:cNvSpPr/>
          <p:nvPr/>
        </p:nvSpPr>
        <p:spPr>
          <a:xfrm>
            <a:off x="2874705" y="2094238"/>
            <a:ext cx="477951" cy="369332"/>
          </a:xfrm>
          <a:prstGeom prst="rect">
            <a:avLst/>
          </a:prstGeom>
        </p:spPr>
        <p:txBody>
          <a:bodyPr wrap="none">
            <a:spAutoFit/>
          </a:bodyPr>
          <a:lstStyle/>
          <a:p>
            <a:r>
              <a:rPr lang="en-US" sz="1800" dirty="0" err="1">
                <a:latin typeface="Calibri" panose="020F0502020204030204" pitchFamily="34" charset="0"/>
              </a:rPr>
              <a:t>wd</a:t>
            </a:r>
            <a:endParaRPr lang="en-US" sz="1800" dirty="0">
              <a:latin typeface="Calibri" panose="020F0502020204030204" pitchFamily="34" charset="0"/>
            </a:endParaRPr>
          </a:p>
        </p:txBody>
      </p:sp>
      <p:sp>
        <p:nvSpPr>
          <p:cNvPr id="26" name="Rectangle 25"/>
          <p:cNvSpPr/>
          <p:nvPr/>
        </p:nvSpPr>
        <p:spPr>
          <a:xfrm>
            <a:off x="3246116" y="2094238"/>
            <a:ext cx="477951" cy="369332"/>
          </a:xfrm>
          <a:prstGeom prst="rect">
            <a:avLst/>
          </a:prstGeom>
        </p:spPr>
        <p:txBody>
          <a:bodyPr wrap="none">
            <a:spAutoFit/>
          </a:bodyPr>
          <a:lstStyle/>
          <a:p>
            <a:r>
              <a:rPr lang="en-US" sz="1800" dirty="0" err="1">
                <a:latin typeface="Calibri" panose="020F0502020204030204" pitchFamily="34" charset="0"/>
              </a:rPr>
              <a:t>wd</a:t>
            </a:r>
            <a:endParaRPr lang="en-US" sz="1800" dirty="0">
              <a:latin typeface="Calibri" panose="020F0502020204030204" pitchFamily="34" charset="0"/>
            </a:endParaRPr>
          </a:p>
        </p:txBody>
      </p:sp>
      <p:sp>
        <p:nvSpPr>
          <p:cNvPr id="27" name="Rectangle 26"/>
          <p:cNvSpPr/>
          <p:nvPr/>
        </p:nvSpPr>
        <p:spPr>
          <a:xfrm>
            <a:off x="3615084" y="2094238"/>
            <a:ext cx="477951" cy="369332"/>
          </a:xfrm>
          <a:prstGeom prst="rect">
            <a:avLst/>
          </a:prstGeom>
        </p:spPr>
        <p:txBody>
          <a:bodyPr wrap="none">
            <a:spAutoFit/>
          </a:bodyPr>
          <a:lstStyle/>
          <a:p>
            <a:r>
              <a:rPr lang="en-US" sz="1800" dirty="0" err="1">
                <a:latin typeface="Calibri" panose="020F0502020204030204" pitchFamily="34" charset="0"/>
              </a:rPr>
              <a:t>wd</a:t>
            </a:r>
            <a:endParaRPr lang="en-US" sz="1800" dirty="0">
              <a:latin typeface="Calibri" panose="020F0502020204030204" pitchFamily="34" charset="0"/>
            </a:endParaRPr>
          </a:p>
        </p:txBody>
      </p:sp>
      <p:sp>
        <p:nvSpPr>
          <p:cNvPr id="28" name="Rectangle 27"/>
          <p:cNvSpPr/>
          <p:nvPr/>
        </p:nvSpPr>
        <p:spPr>
          <a:xfrm>
            <a:off x="4139514" y="2094238"/>
            <a:ext cx="477951" cy="369332"/>
          </a:xfrm>
          <a:prstGeom prst="rect">
            <a:avLst/>
          </a:prstGeom>
        </p:spPr>
        <p:txBody>
          <a:bodyPr wrap="none">
            <a:spAutoFit/>
          </a:bodyPr>
          <a:lstStyle/>
          <a:p>
            <a:r>
              <a:rPr lang="en-US" sz="1800" dirty="0" err="1">
                <a:latin typeface="Calibri" panose="020F0502020204030204" pitchFamily="34" charset="0"/>
              </a:rPr>
              <a:t>wd</a:t>
            </a:r>
            <a:endParaRPr lang="en-US" sz="1800" dirty="0">
              <a:latin typeface="Calibri" panose="020F0502020204030204" pitchFamily="34" charset="0"/>
            </a:endParaRPr>
          </a:p>
        </p:txBody>
      </p:sp>
      <p:sp>
        <p:nvSpPr>
          <p:cNvPr id="29" name="Rectangle 28"/>
          <p:cNvSpPr/>
          <p:nvPr/>
        </p:nvSpPr>
        <p:spPr>
          <a:xfrm>
            <a:off x="4660882" y="2094238"/>
            <a:ext cx="477951" cy="369332"/>
          </a:xfrm>
          <a:prstGeom prst="rect">
            <a:avLst/>
          </a:prstGeom>
        </p:spPr>
        <p:txBody>
          <a:bodyPr wrap="none">
            <a:spAutoFit/>
          </a:bodyPr>
          <a:lstStyle/>
          <a:p>
            <a:r>
              <a:rPr lang="en-US" sz="1800" dirty="0" err="1">
                <a:latin typeface="Calibri" panose="020F0502020204030204" pitchFamily="34" charset="0"/>
              </a:rPr>
              <a:t>wd</a:t>
            </a:r>
            <a:endParaRPr lang="en-US" sz="1800" dirty="0">
              <a:latin typeface="Calibri" panose="020F0502020204030204" pitchFamily="34" charset="0"/>
            </a:endParaRPr>
          </a:p>
        </p:txBody>
      </p:sp>
      <p:sp>
        <p:nvSpPr>
          <p:cNvPr id="30" name="Rectangle 29"/>
          <p:cNvSpPr/>
          <p:nvPr/>
        </p:nvSpPr>
        <p:spPr>
          <a:xfrm>
            <a:off x="5357857" y="2094238"/>
            <a:ext cx="348173" cy="369332"/>
          </a:xfrm>
          <a:prstGeom prst="rect">
            <a:avLst/>
          </a:prstGeom>
        </p:spPr>
        <p:txBody>
          <a:bodyPr wrap="none">
            <a:spAutoFit/>
          </a:bodyPr>
          <a:lstStyle/>
          <a:p>
            <a:r>
              <a:rPr lang="en-US" sz="1800" dirty="0" smtClean="0">
                <a:latin typeface="Calibri" panose="020F0502020204030204" pitchFamily="34" charset="0"/>
              </a:rPr>
              <a:t>…</a:t>
            </a:r>
            <a:endParaRPr lang="en-US" sz="1800" dirty="0">
              <a:latin typeface="Calibri" panose="020F0502020204030204" pitchFamily="34" charset="0"/>
            </a:endParaRPr>
          </a:p>
        </p:txBody>
      </p:sp>
      <p:sp>
        <p:nvSpPr>
          <p:cNvPr id="31" name="Rectangle 30"/>
          <p:cNvSpPr/>
          <p:nvPr/>
        </p:nvSpPr>
        <p:spPr>
          <a:xfrm>
            <a:off x="2883675" y="2627871"/>
            <a:ext cx="477951" cy="369332"/>
          </a:xfrm>
          <a:prstGeom prst="rect">
            <a:avLst/>
          </a:prstGeom>
        </p:spPr>
        <p:txBody>
          <a:bodyPr wrap="none">
            <a:spAutoFit/>
          </a:bodyPr>
          <a:lstStyle/>
          <a:p>
            <a:r>
              <a:rPr lang="en-US" sz="1800" dirty="0" err="1">
                <a:latin typeface="Calibri" panose="020F0502020204030204" pitchFamily="34" charset="0"/>
              </a:rPr>
              <a:t>wd</a:t>
            </a:r>
            <a:endParaRPr lang="en-US" sz="1800" dirty="0">
              <a:latin typeface="Calibri" panose="020F0502020204030204" pitchFamily="34" charset="0"/>
            </a:endParaRPr>
          </a:p>
        </p:txBody>
      </p:sp>
      <p:sp>
        <p:nvSpPr>
          <p:cNvPr id="32" name="Rectangle 31"/>
          <p:cNvSpPr/>
          <p:nvPr/>
        </p:nvSpPr>
        <p:spPr>
          <a:xfrm>
            <a:off x="3255086" y="2627871"/>
            <a:ext cx="477951" cy="369332"/>
          </a:xfrm>
          <a:prstGeom prst="rect">
            <a:avLst/>
          </a:prstGeom>
        </p:spPr>
        <p:txBody>
          <a:bodyPr wrap="none">
            <a:spAutoFit/>
          </a:bodyPr>
          <a:lstStyle/>
          <a:p>
            <a:r>
              <a:rPr lang="en-US" sz="1800" dirty="0" err="1">
                <a:latin typeface="Calibri" panose="020F0502020204030204" pitchFamily="34" charset="0"/>
              </a:rPr>
              <a:t>wd</a:t>
            </a:r>
            <a:endParaRPr lang="en-US" sz="1800" dirty="0">
              <a:latin typeface="Calibri" panose="020F0502020204030204" pitchFamily="34" charset="0"/>
            </a:endParaRPr>
          </a:p>
        </p:txBody>
      </p:sp>
      <p:sp>
        <p:nvSpPr>
          <p:cNvPr id="33" name="Rectangle 32"/>
          <p:cNvSpPr/>
          <p:nvPr/>
        </p:nvSpPr>
        <p:spPr>
          <a:xfrm>
            <a:off x="3624054" y="2627871"/>
            <a:ext cx="477951" cy="369332"/>
          </a:xfrm>
          <a:prstGeom prst="rect">
            <a:avLst/>
          </a:prstGeom>
        </p:spPr>
        <p:txBody>
          <a:bodyPr wrap="none">
            <a:spAutoFit/>
          </a:bodyPr>
          <a:lstStyle/>
          <a:p>
            <a:r>
              <a:rPr lang="en-US" sz="1800" dirty="0" err="1">
                <a:latin typeface="Calibri" panose="020F0502020204030204" pitchFamily="34" charset="0"/>
              </a:rPr>
              <a:t>wd</a:t>
            </a:r>
            <a:endParaRPr lang="en-US" sz="1800" dirty="0">
              <a:latin typeface="Calibri" panose="020F0502020204030204" pitchFamily="34" charset="0"/>
            </a:endParaRPr>
          </a:p>
        </p:txBody>
      </p:sp>
      <p:sp>
        <p:nvSpPr>
          <p:cNvPr id="34" name="Rectangle 33"/>
          <p:cNvSpPr/>
          <p:nvPr/>
        </p:nvSpPr>
        <p:spPr>
          <a:xfrm>
            <a:off x="4148484" y="2627871"/>
            <a:ext cx="477951" cy="369332"/>
          </a:xfrm>
          <a:prstGeom prst="rect">
            <a:avLst/>
          </a:prstGeom>
        </p:spPr>
        <p:txBody>
          <a:bodyPr wrap="none">
            <a:spAutoFit/>
          </a:bodyPr>
          <a:lstStyle/>
          <a:p>
            <a:r>
              <a:rPr lang="en-US" sz="1800" dirty="0" err="1">
                <a:latin typeface="Calibri" panose="020F0502020204030204" pitchFamily="34" charset="0"/>
              </a:rPr>
              <a:t>wd</a:t>
            </a:r>
            <a:endParaRPr lang="en-US" sz="1800" dirty="0">
              <a:latin typeface="Calibri" panose="020F0502020204030204" pitchFamily="34" charset="0"/>
            </a:endParaRPr>
          </a:p>
        </p:txBody>
      </p:sp>
      <p:sp>
        <p:nvSpPr>
          <p:cNvPr id="35" name="Rectangle 34"/>
          <p:cNvSpPr/>
          <p:nvPr/>
        </p:nvSpPr>
        <p:spPr>
          <a:xfrm>
            <a:off x="4669852" y="2627871"/>
            <a:ext cx="477951" cy="369332"/>
          </a:xfrm>
          <a:prstGeom prst="rect">
            <a:avLst/>
          </a:prstGeom>
        </p:spPr>
        <p:txBody>
          <a:bodyPr wrap="none">
            <a:spAutoFit/>
          </a:bodyPr>
          <a:lstStyle/>
          <a:p>
            <a:r>
              <a:rPr lang="en-US" sz="1800" dirty="0" err="1">
                <a:latin typeface="Calibri" panose="020F0502020204030204" pitchFamily="34" charset="0"/>
              </a:rPr>
              <a:t>wd</a:t>
            </a:r>
            <a:endParaRPr lang="en-US" sz="1800" dirty="0">
              <a:latin typeface="Calibri" panose="020F0502020204030204" pitchFamily="34" charset="0"/>
            </a:endParaRPr>
          </a:p>
        </p:txBody>
      </p:sp>
      <p:sp>
        <p:nvSpPr>
          <p:cNvPr id="36" name="Rectangle 35"/>
          <p:cNvSpPr/>
          <p:nvPr/>
        </p:nvSpPr>
        <p:spPr>
          <a:xfrm>
            <a:off x="5366827" y="2627871"/>
            <a:ext cx="348173" cy="369332"/>
          </a:xfrm>
          <a:prstGeom prst="rect">
            <a:avLst/>
          </a:prstGeom>
        </p:spPr>
        <p:txBody>
          <a:bodyPr wrap="none">
            <a:spAutoFit/>
          </a:bodyPr>
          <a:lstStyle/>
          <a:p>
            <a:r>
              <a:rPr lang="en-US" sz="1800" dirty="0" smtClean="0">
                <a:latin typeface="Calibri" panose="020F0502020204030204" pitchFamily="34" charset="0"/>
              </a:rPr>
              <a:t>…</a:t>
            </a:r>
            <a:endParaRPr lang="en-US" sz="1800" dirty="0">
              <a:latin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156960" y="766800"/>
              <a:ext cx="8803080" cy="5528880"/>
            </p14:xfrm>
          </p:contentPart>
        </mc:Choice>
        <mc:Fallback xmlns="">
          <p:pic>
            <p:nvPicPr>
              <p:cNvPr id="4" name="Ink 3"/>
              <p:cNvPicPr/>
              <p:nvPr/>
            </p:nvPicPr>
            <p:blipFill>
              <a:blip r:embed="rId4"/>
              <a:stretch>
                <a:fillRect/>
              </a:stretch>
            </p:blipFill>
            <p:spPr>
              <a:xfrm>
                <a:off x="145080" y="764280"/>
                <a:ext cx="8818920" cy="5542920"/>
              </a:xfrm>
              <a:prstGeom prst="rect">
                <a:avLst/>
              </a:prstGeom>
            </p:spPr>
          </p:pic>
        </mc:Fallback>
      </mc:AlternateContent>
    </p:spTree>
    <p:extLst>
      <p:ext uri="{BB962C8B-B14F-4D97-AF65-F5344CB8AC3E}">
        <p14:creationId xmlns:p14="http://schemas.microsoft.com/office/powerpoint/2010/main" val="2659609329"/>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 Box 2"/>
          <p:cNvSpPr txBox="1">
            <a:spLocks noChangeArrowheads="1"/>
          </p:cNvSpPr>
          <p:nvPr/>
        </p:nvSpPr>
        <p:spPr bwMode="auto">
          <a:xfrm>
            <a:off x="228600" y="76200"/>
            <a:ext cx="51689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42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Opportunities...</a:t>
            </a:r>
            <a:endParaRPr kumimoji="0" lang="en-US" sz="42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endParaRPr>
          </a:p>
        </p:txBody>
      </p:sp>
      <p:sp>
        <p:nvSpPr>
          <p:cNvPr id="85" name="Text Box 2"/>
          <p:cNvSpPr txBox="1">
            <a:spLocks noChangeArrowheads="1"/>
          </p:cNvSpPr>
          <p:nvPr/>
        </p:nvSpPr>
        <p:spPr bwMode="auto">
          <a:xfrm>
            <a:off x="3733800" y="253144"/>
            <a:ext cx="5168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28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a:t>
            </a:r>
            <a:r>
              <a:rPr kumimoji="0" lang="en-US" sz="2800" b="0" i="0" u="none" strike="noStrike" kern="1200" cap="none" spc="0" normalizeH="0" noProof="0" dirty="0" smtClean="0">
                <a:ln>
                  <a:noFill/>
                </a:ln>
                <a:solidFill>
                  <a:srgbClr val="000000"/>
                </a:solidFill>
                <a:effectLst/>
                <a:uLnTx/>
                <a:uFillTx/>
                <a:latin typeface="Cambria" panose="02040503050406030204" pitchFamily="18" charset="0"/>
                <a:ea typeface="MS PGothic" pitchFamily="34" charset="-128"/>
                <a:cs typeface="+mn-cs"/>
              </a:rPr>
              <a:t> </a:t>
            </a:r>
            <a:r>
              <a:rPr kumimoji="0" lang="en-US" sz="28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across space (the 5Cs)</a:t>
            </a:r>
            <a:endPar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953308"/>
            <a:ext cx="8783276" cy="4839375"/>
          </a:xfrm>
          <a:prstGeom prst="rect">
            <a:avLst/>
          </a:prstGeom>
        </p:spPr>
      </p:pic>
      <p:sp>
        <p:nvSpPr>
          <p:cNvPr id="9" name="Text Box 2"/>
          <p:cNvSpPr txBox="1">
            <a:spLocks noChangeArrowheads="1"/>
          </p:cNvSpPr>
          <p:nvPr/>
        </p:nvSpPr>
        <p:spPr bwMode="auto">
          <a:xfrm>
            <a:off x="2792455" y="6172200"/>
            <a:ext cx="5168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lang="en-US" sz="2800" dirty="0" smtClean="0">
                <a:solidFill>
                  <a:schemeClr val="bg1">
                    <a:lumMod val="65000"/>
                  </a:schemeClr>
                </a:solidFill>
                <a:latin typeface="Cambria" panose="02040503050406030204" pitchFamily="18" charset="0"/>
              </a:rPr>
              <a:t>and a</a:t>
            </a:r>
            <a:r>
              <a:rPr kumimoji="0" lang="en-US" sz="2800" b="0" i="0" u="none" strike="noStrike" kern="1200" cap="none" spc="0" normalizeH="0" baseline="0" noProof="0" dirty="0" smtClean="0">
                <a:ln>
                  <a:noFill/>
                </a:ln>
                <a:solidFill>
                  <a:schemeClr val="bg1">
                    <a:lumMod val="65000"/>
                  </a:schemeClr>
                </a:solidFill>
                <a:effectLst/>
                <a:uLnTx/>
                <a:uFillTx/>
                <a:latin typeface="Cambria" panose="02040503050406030204" pitchFamily="18" charset="0"/>
                <a:ea typeface="MS PGothic" pitchFamily="34" charset="-128"/>
                <a:cs typeface="+mn-cs"/>
              </a:rPr>
              <a:t>cross time... !</a:t>
            </a:r>
            <a:endParaRPr kumimoji="0" lang="en-US" sz="2800" b="0" i="0" u="none" strike="noStrike" kern="1200" cap="none" spc="0" normalizeH="0" baseline="0" noProof="0" dirty="0">
              <a:ln>
                <a:noFill/>
              </a:ln>
              <a:solidFill>
                <a:schemeClr val="bg1">
                  <a:lumMod val="65000"/>
                </a:schemeClr>
              </a:solidFill>
              <a:effectLst/>
              <a:uLnTx/>
              <a:uFillTx/>
              <a:latin typeface="Cambria" panose="02040503050406030204" pitchFamily="18" charset="0"/>
              <a:ea typeface="MS PGothic" pitchFamily="34" charset="-128"/>
              <a:cs typeface="+mn-cs"/>
            </a:endParaRPr>
          </a:p>
        </p:txBody>
      </p:sp>
      <p:sp>
        <p:nvSpPr>
          <p:cNvPr id="5" name="Right Arrow 4"/>
          <p:cNvSpPr/>
          <p:nvPr/>
        </p:nvSpPr>
        <p:spPr bwMode="auto">
          <a:xfrm>
            <a:off x="8153400" y="6172200"/>
            <a:ext cx="782276" cy="533400"/>
          </a:xfrm>
          <a:prstGeom prst="rightArrow">
            <a:avLst/>
          </a:prstGeom>
          <a:solidFill>
            <a:schemeClr val="bg1">
              <a:lumMod val="95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Tree>
    <p:extLst>
      <p:ext uri="{BB962C8B-B14F-4D97-AF65-F5344CB8AC3E}">
        <p14:creationId xmlns:p14="http://schemas.microsoft.com/office/powerpoint/2010/main" val="1179888066"/>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g3.wikia.nocookie.net/__cb20130805123312/seuss/images/3/38/Sam-I-Am_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106" y="1183906"/>
            <a:ext cx="1704975" cy="27146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71800" y="1183906"/>
            <a:ext cx="4724400" cy="2831544"/>
          </a:xfrm>
          <a:prstGeom prst="rect">
            <a:avLst/>
          </a:prstGeom>
        </p:spPr>
        <p:txBody>
          <a:bodyPr wrap="square">
            <a:spAutoFit/>
          </a:bodyPr>
          <a:lstStyle/>
          <a:p>
            <a:pPr algn="l"/>
            <a:r>
              <a:rPr lang="en-US" sz="2100" dirty="0" smtClean="0">
                <a:solidFill>
                  <a:srgbClr val="CC3300"/>
                </a:solidFill>
                <a:latin typeface="Calibri" panose="020F0502020204030204" pitchFamily="34" charset="0"/>
              </a:rPr>
              <a:t>WOULD </a:t>
            </a:r>
            <a:r>
              <a:rPr lang="en-US" sz="2100" dirty="0">
                <a:solidFill>
                  <a:srgbClr val="CC3300"/>
                </a:solidFill>
                <a:latin typeface="Calibri" panose="020F0502020204030204" pitchFamily="34" charset="0"/>
              </a:rPr>
              <a:t>YOU LIKE THEM IN A HOUSE?</a:t>
            </a:r>
          </a:p>
          <a:p>
            <a:pPr algn="l"/>
            <a:r>
              <a:rPr lang="en-US" sz="2100" dirty="0">
                <a:solidFill>
                  <a:srgbClr val="CC3300"/>
                </a:solidFill>
                <a:latin typeface="Calibri" panose="020F0502020204030204" pitchFamily="34" charset="0"/>
              </a:rPr>
              <a:t>WOULD YOU LIKE THEN WITH A MOUSE?</a:t>
            </a:r>
          </a:p>
          <a:p>
            <a:pPr algn="l"/>
            <a:endParaRPr lang="en-US" sz="1000" dirty="0">
              <a:solidFill>
                <a:srgbClr val="CC3300"/>
              </a:solidFill>
              <a:latin typeface="Calibri" panose="020F0502020204030204" pitchFamily="34" charset="0"/>
            </a:endParaRPr>
          </a:p>
          <a:p>
            <a:pPr algn="l"/>
            <a:r>
              <a:rPr lang="en-US" sz="2100" dirty="0">
                <a:solidFill>
                  <a:srgbClr val="CC3300"/>
                </a:solidFill>
                <a:latin typeface="Calibri" panose="020F0502020204030204" pitchFamily="34" charset="0"/>
              </a:rPr>
              <a:t>I DO NOT LIKE THEM IN A HOUSE.</a:t>
            </a:r>
          </a:p>
          <a:p>
            <a:pPr algn="l"/>
            <a:r>
              <a:rPr lang="en-US" sz="2100" dirty="0">
                <a:solidFill>
                  <a:srgbClr val="CC3300"/>
                </a:solidFill>
                <a:latin typeface="Calibri" panose="020F0502020204030204" pitchFamily="34" charset="0"/>
              </a:rPr>
              <a:t>I DO NOT LIKE THEM WITH A MOUSE.</a:t>
            </a:r>
          </a:p>
          <a:p>
            <a:pPr algn="l"/>
            <a:r>
              <a:rPr lang="en-US" sz="2100" dirty="0">
                <a:solidFill>
                  <a:srgbClr val="CC3300"/>
                </a:solidFill>
                <a:latin typeface="Calibri" panose="020F0502020204030204" pitchFamily="34" charset="0"/>
              </a:rPr>
              <a:t>I DO NOT LIKE THEM HERE OR THERE.</a:t>
            </a:r>
          </a:p>
          <a:p>
            <a:pPr algn="l"/>
            <a:r>
              <a:rPr lang="en-US" sz="2100" dirty="0">
                <a:solidFill>
                  <a:srgbClr val="CC3300"/>
                </a:solidFill>
                <a:latin typeface="Calibri" panose="020F0502020204030204" pitchFamily="34" charset="0"/>
              </a:rPr>
              <a:t>I DO NOT LIKE THEM ANYWHERE.</a:t>
            </a:r>
          </a:p>
          <a:p>
            <a:pPr algn="l"/>
            <a:r>
              <a:rPr lang="en-US" sz="2100" dirty="0">
                <a:solidFill>
                  <a:srgbClr val="CC3300"/>
                </a:solidFill>
                <a:latin typeface="Calibri" panose="020F0502020204030204" pitchFamily="34" charset="0"/>
              </a:rPr>
              <a:t>I DO NOT LIKE GREEN EGGS AND HAM.</a:t>
            </a:r>
          </a:p>
          <a:p>
            <a:pPr algn="l"/>
            <a:r>
              <a:rPr lang="en-US" sz="2100" dirty="0">
                <a:solidFill>
                  <a:srgbClr val="CC3300"/>
                </a:solidFill>
                <a:latin typeface="Calibri" panose="020F0502020204030204" pitchFamily="34" charset="0"/>
              </a:rPr>
              <a:t>I DO NOT LIKE THEM, SAM-I-AM.</a:t>
            </a:r>
          </a:p>
        </p:txBody>
      </p:sp>
      <p:sp>
        <p:nvSpPr>
          <p:cNvPr id="3" name="Text Box 5"/>
          <p:cNvSpPr txBox="1">
            <a:spLocks noChangeArrowheads="1"/>
          </p:cNvSpPr>
          <p:nvPr/>
        </p:nvSpPr>
        <p:spPr bwMode="auto">
          <a:xfrm>
            <a:off x="228600" y="152400"/>
            <a:ext cx="8534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200" dirty="0" smtClean="0">
                <a:latin typeface="Cambria" panose="02040503050406030204" pitchFamily="18" charset="0"/>
              </a:rPr>
              <a:t>Counting </a:t>
            </a:r>
            <a:r>
              <a:rPr lang="en-US" sz="3200" b="1" i="1" dirty="0" smtClean="0">
                <a:solidFill>
                  <a:srgbClr val="C00000"/>
                </a:solidFill>
                <a:latin typeface="Cambria" panose="02040503050406030204" pitchFamily="18" charset="0"/>
              </a:rPr>
              <a:t>distinct</a:t>
            </a:r>
            <a:r>
              <a:rPr lang="en-US" sz="3200" i="1" dirty="0" smtClean="0">
                <a:solidFill>
                  <a:srgbClr val="C00000"/>
                </a:solidFill>
                <a:latin typeface="Cambria" panose="02040503050406030204" pitchFamily="18" charset="0"/>
              </a:rPr>
              <a:t> </a:t>
            </a:r>
            <a:r>
              <a:rPr lang="en-US" sz="3200" dirty="0" smtClean="0">
                <a:latin typeface="Cambria" panose="02040503050406030204" pitchFamily="18" charset="0"/>
              </a:rPr>
              <a:t>words</a:t>
            </a:r>
            <a:r>
              <a:rPr lang="en-US" sz="3200" i="1" dirty="0" smtClean="0">
                <a:latin typeface="Cambria" panose="02040503050406030204" pitchFamily="18" charset="0"/>
              </a:rPr>
              <a:t> </a:t>
            </a:r>
            <a:r>
              <a:rPr lang="en-US" sz="3200" dirty="0" smtClean="0">
                <a:latin typeface="Cambria" panose="02040503050406030204" pitchFamily="18" charset="0"/>
              </a:rPr>
              <a:t>with a dictionary…</a:t>
            </a:r>
            <a:endParaRPr lang="en-US" sz="3200" dirty="0">
              <a:latin typeface="Cambria" panose="02040503050406030204" pitchFamily="18" charset="0"/>
            </a:endParaRPr>
          </a:p>
        </p:txBody>
      </p:sp>
      <p:sp>
        <p:nvSpPr>
          <p:cNvPr id="5" name="Rectangle 4"/>
          <p:cNvSpPr/>
          <p:nvPr/>
        </p:nvSpPr>
        <p:spPr>
          <a:xfrm>
            <a:off x="5105400" y="4722674"/>
            <a:ext cx="3657600" cy="1754326"/>
          </a:xfrm>
          <a:prstGeom prst="rect">
            <a:avLst/>
          </a:prstGeom>
          <a:ln w="38100">
            <a:noFill/>
          </a:ln>
        </p:spPr>
        <p:txBody>
          <a:bodyPr wrap="square">
            <a:spAutoFit/>
          </a:bodyPr>
          <a:lstStyle/>
          <a:p>
            <a:pPr algn="l">
              <a:lnSpc>
                <a:spcPct val="90000"/>
              </a:lnSpc>
            </a:pPr>
            <a:r>
              <a:rPr lang="en-US" b="1" dirty="0" smtClean="0">
                <a:solidFill>
                  <a:srgbClr val="FF6600"/>
                </a:solidFill>
                <a:latin typeface="Courier New" pitchFamily="49" charset="0"/>
              </a:rPr>
              <a:t>for </a:t>
            </a:r>
            <a:r>
              <a:rPr lang="en-US" b="1" dirty="0" smtClean="0">
                <a:latin typeface="Courier New" pitchFamily="49" charset="0"/>
              </a:rPr>
              <a:t>w </a:t>
            </a:r>
            <a:r>
              <a:rPr lang="en-US" b="1" dirty="0">
                <a:solidFill>
                  <a:srgbClr val="FF6600"/>
                </a:solidFill>
                <a:latin typeface="Courier New" pitchFamily="49" charset="0"/>
              </a:rPr>
              <a:t>in </a:t>
            </a:r>
            <a:r>
              <a:rPr lang="en-US" b="1" dirty="0" err="1">
                <a:latin typeface="Courier New" pitchFamily="49" charset="0"/>
              </a:rPr>
              <a:t>LoW</a:t>
            </a:r>
            <a:r>
              <a:rPr lang="en-US" b="1" dirty="0" smtClean="0">
                <a:latin typeface="Courier New" pitchFamily="49" charset="0"/>
              </a:rPr>
              <a:t>:</a:t>
            </a:r>
            <a:endParaRPr lang="en-US" b="1" dirty="0">
              <a:latin typeface="Courier New" pitchFamily="49" charset="0"/>
            </a:endParaRPr>
          </a:p>
          <a:p>
            <a:pPr algn="l">
              <a:lnSpc>
                <a:spcPct val="90000"/>
              </a:lnSpc>
            </a:pPr>
            <a:r>
              <a:rPr lang="en-US" b="1" dirty="0">
                <a:latin typeface="Courier New" pitchFamily="49" charset="0"/>
              </a:rPr>
              <a:t>   </a:t>
            </a:r>
            <a:r>
              <a:rPr lang="en-US" b="1" dirty="0" smtClean="0">
                <a:solidFill>
                  <a:srgbClr val="FF6600"/>
                </a:solidFill>
                <a:latin typeface="Courier New" pitchFamily="49" charset="0"/>
              </a:rPr>
              <a:t>if </a:t>
            </a:r>
            <a:r>
              <a:rPr lang="en-US" b="1" dirty="0" smtClean="0">
                <a:latin typeface="Courier New" pitchFamily="49" charset="0"/>
              </a:rPr>
              <a:t>w </a:t>
            </a:r>
            <a:r>
              <a:rPr lang="en-US" b="1" dirty="0">
                <a:solidFill>
                  <a:srgbClr val="FF6600"/>
                </a:solidFill>
                <a:latin typeface="Courier New" pitchFamily="49" charset="0"/>
              </a:rPr>
              <a:t>not in </a:t>
            </a:r>
            <a:r>
              <a:rPr lang="en-US" b="1" dirty="0">
                <a:solidFill>
                  <a:srgbClr val="1608F6"/>
                </a:solidFill>
                <a:latin typeface="Courier New" pitchFamily="49" charset="0"/>
              </a:rPr>
              <a:t>d</a:t>
            </a:r>
            <a:r>
              <a:rPr lang="en-US" b="1" dirty="0">
                <a:latin typeface="Courier New" pitchFamily="49" charset="0"/>
              </a:rPr>
              <a:t>:</a:t>
            </a:r>
          </a:p>
          <a:p>
            <a:pPr algn="l">
              <a:lnSpc>
                <a:spcPct val="90000"/>
              </a:lnSpc>
            </a:pPr>
            <a:r>
              <a:rPr lang="en-US" b="1" dirty="0">
                <a:latin typeface="Courier New" pitchFamily="49" charset="0"/>
              </a:rPr>
              <a:t>     </a:t>
            </a:r>
            <a:r>
              <a:rPr lang="en-US" b="1" dirty="0" smtClean="0">
                <a:latin typeface="Courier New" pitchFamily="49" charset="0"/>
              </a:rPr>
              <a:t> </a:t>
            </a:r>
            <a:r>
              <a:rPr lang="en-US" b="1" dirty="0" smtClean="0">
                <a:solidFill>
                  <a:srgbClr val="1608F6"/>
                </a:solidFill>
                <a:latin typeface="Courier New" pitchFamily="49" charset="0"/>
              </a:rPr>
              <a:t>d</a:t>
            </a:r>
            <a:r>
              <a:rPr lang="en-US" b="1" dirty="0" smtClean="0">
                <a:latin typeface="Courier New" pitchFamily="49" charset="0"/>
              </a:rPr>
              <a:t>[w] </a:t>
            </a:r>
            <a:r>
              <a:rPr lang="en-US" b="1" dirty="0">
                <a:latin typeface="Courier New" pitchFamily="49" charset="0"/>
              </a:rPr>
              <a:t>= </a:t>
            </a:r>
            <a:r>
              <a:rPr lang="en-US" b="1" dirty="0" smtClean="0">
                <a:latin typeface="Courier New" pitchFamily="49" charset="0"/>
              </a:rPr>
              <a:t>1</a:t>
            </a:r>
            <a:endParaRPr lang="en-US" b="1" dirty="0">
              <a:latin typeface="Courier New" pitchFamily="49" charset="0"/>
            </a:endParaRPr>
          </a:p>
          <a:p>
            <a:pPr algn="l">
              <a:lnSpc>
                <a:spcPct val="90000"/>
              </a:lnSpc>
            </a:pPr>
            <a:r>
              <a:rPr lang="en-US" b="1" dirty="0">
                <a:latin typeface="Courier New" pitchFamily="49" charset="0"/>
              </a:rPr>
              <a:t>   </a:t>
            </a:r>
            <a:r>
              <a:rPr lang="en-US" b="1" dirty="0" smtClean="0">
                <a:solidFill>
                  <a:srgbClr val="FF6600"/>
                </a:solidFill>
                <a:latin typeface="Courier New" pitchFamily="49" charset="0"/>
              </a:rPr>
              <a:t>else</a:t>
            </a:r>
            <a:r>
              <a:rPr lang="en-US" b="1" dirty="0">
                <a:latin typeface="Courier New" pitchFamily="49" charset="0"/>
              </a:rPr>
              <a:t>:</a:t>
            </a:r>
          </a:p>
          <a:p>
            <a:pPr algn="l">
              <a:lnSpc>
                <a:spcPct val="90000"/>
              </a:lnSpc>
            </a:pPr>
            <a:r>
              <a:rPr lang="en-US" b="1" dirty="0">
                <a:latin typeface="Courier New" pitchFamily="49" charset="0"/>
              </a:rPr>
              <a:t>    </a:t>
            </a:r>
            <a:r>
              <a:rPr lang="en-US" b="1" dirty="0" smtClean="0">
                <a:latin typeface="Courier New" pitchFamily="49" charset="0"/>
              </a:rPr>
              <a:t>  </a:t>
            </a:r>
            <a:r>
              <a:rPr lang="en-US" b="1" dirty="0" smtClean="0">
                <a:solidFill>
                  <a:srgbClr val="1608F6"/>
                </a:solidFill>
                <a:latin typeface="Courier New" pitchFamily="49" charset="0"/>
              </a:rPr>
              <a:t>d</a:t>
            </a:r>
            <a:r>
              <a:rPr lang="en-US" b="1" dirty="0" smtClean="0">
                <a:latin typeface="Courier New" pitchFamily="49" charset="0"/>
              </a:rPr>
              <a:t>[w] </a:t>
            </a:r>
            <a:r>
              <a:rPr lang="en-US" b="1" dirty="0">
                <a:latin typeface="Courier New" pitchFamily="49" charset="0"/>
              </a:rPr>
              <a:t>+= 1</a:t>
            </a:r>
            <a:endParaRPr lang="en-US" dirty="0"/>
          </a:p>
        </p:txBody>
      </p:sp>
      <p:sp>
        <p:nvSpPr>
          <p:cNvPr id="6" name="Rectangle 5"/>
          <p:cNvSpPr/>
          <p:nvPr/>
        </p:nvSpPr>
        <p:spPr>
          <a:xfrm>
            <a:off x="194633" y="4366736"/>
            <a:ext cx="508473" cy="738664"/>
          </a:xfrm>
          <a:prstGeom prst="rect">
            <a:avLst/>
          </a:prstGeom>
          <a:solidFill>
            <a:schemeClr val="bg1">
              <a:lumMod val="95000"/>
            </a:schemeClr>
          </a:solidFill>
        </p:spPr>
        <p:txBody>
          <a:bodyPr wrap="none">
            <a:spAutoFit/>
          </a:bodyPr>
          <a:lstStyle/>
          <a:p>
            <a:r>
              <a:rPr lang="en-US" sz="4200" b="1" dirty="0">
                <a:solidFill>
                  <a:srgbClr val="1608F6"/>
                </a:solidFill>
                <a:latin typeface="Courier New" pitchFamily="49" charset="0"/>
              </a:rPr>
              <a:t>d</a:t>
            </a:r>
            <a:endParaRPr lang="en-US" sz="4200" dirty="0"/>
          </a:p>
        </p:txBody>
      </p:sp>
      <p:sp>
        <p:nvSpPr>
          <p:cNvPr id="7" name="Right Arrow 6"/>
          <p:cNvSpPr/>
          <p:nvPr/>
        </p:nvSpPr>
        <p:spPr bwMode="auto">
          <a:xfrm rot="10800000">
            <a:off x="3962401" y="5368369"/>
            <a:ext cx="990600" cy="759132"/>
          </a:xfrm>
          <a:prstGeom prst="rightArrow">
            <a:avLst/>
          </a:prstGeom>
          <a:solidFill>
            <a:srgbClr val="FFEDCD"/>
          </a:solidFill>
          <a:ln w="9525" cap="flat" cmpd="sng" algn="ctr">
            <a:solidFill>
              <a:schemeClr val="bg1">
                <a:lumMod val="7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 name="Rectangle 8"/>
          <p:cNvSpPr/>
          <p:nvPr/>
        </p:nvSpPr>
        <p:spPr>
          <a:xfrm>
            <a:off x="832639" y="4567535"/>
            <a:ext cx="722955" cy="461665"/>
          </a:xfrm>
          <a:prstGeom prst="rect">
            <a:avLst/>
          </a:prstGeom>
          <a:solidFill>
            <a:srgbClr val="CCECFF"/>
          </a:solidFill>
        </p:spPr>
        <p:txBody>
          <a:bodyPr wrap="none">
            <a:spAutoFit/>
          </a:bodyPr>
          <a:lstStyle/>
          <a:p>
            <a:r>
              <a:rPr lang="en-US" dirty="0" smtClean="0">
                <a:solidFill>
                  <a:srgbClr val="CC3300"/>
                </a:solidFill>
                <a:latin typeface="Calibri" panose="020F0502020204030204" pitchFamily="34" charset="0"/>
              </a:rPr>
              <a:t>keys</a:t>
            </a:r>
            <a:endParaRPr lang="en-US" dirty="0">
              <a:solidFill>
                <a:srgbClr val="CC3300"/>
              </a:solidFill>
            </a:endParaRPr>
          </a:p>
        </p:txBody>
      </p:sp>
      <p:sp>
        <p:nvSpPr>
          <p:cNvPr id="10" name="Rectangle 9"/>
          <p:cNvSpPr/>
          <p:nvPr/>
        </p:nvSpPr>
        <p:spPr>
          <a:xfrm>
            <a:off x="2302936" y="4567535"/>
            <a:ext cx="973664" cy="461665"/>
          </a:xfrm>
          <a:prstGeom prst="rect">
            <a:avLst/>
          </a:prstGeom>
          <a:solidFill>
            <a:srgbClr val="CCECFF"/>
          </a:solidFill>
        </p:spPr>
        <p:txBody>
          <a:bodyPr wrap="none">
            <a:spAutoFit/>
          </a:bodyPr>
          <a:lstStyle/>
          <a:p>
            <a:r>
              <a:rPr lang="en-US" dirty="0" smtClean="0">
                <a:solidFill>
                  <a:srgbClr val="CC3300"/>
                </a:solidFill>
                <a:latin typeface="Calibri" panose="020F0502020204030204" pitchFamily="34" charset="0"/>
              </a:rPr>
              <a:t>values</a:t>
            </a:r>
            <a:endParaRPr lang="en-US" dirty="0">
              <a:solidFill>
                <a:srgbClr val="CC3300"/>
              </a:solidFill>
            </a:endParaRPr>
          </a:p>
        </p:txBody>
      </p:sp>
      <p:sp>
        <p:nvSpPr>
          <p:cNvPr id="8" name="Rectangle 7"/>
          <p:cNvSpPr/>
          <p:nvPr/>
        </p:nvSpPr>
        <p:spPr>
          <a:xfrm>
            <a:off x="7848600" y="1183906"/>
            <a:ext cx="1156086" cy="738664"/>
          </a:xfrm>
          <a:prstGeom prst="rect">
            <a:avLst/>
          </a:prstGeom>
          <a:solidFill>
            <a:schemeClr val="bg1">
              <a:lumMod val="95000"/>
            </a:schemeClr>
          </a:solidFill>
        </p:spPr>
        <p:txBody>
          <a:bodyPr wrap="none">
            <a:spAutoFit/>
          </a:bodyPr>
          <a:lstStyle/>
          <a:p>
            <a:r>
              <a:rPr lang="en-US" sz="4200" b="1" dirty="0" err="1">
                <a:latin typeface="Courier New" pitchFamily="49" charset="0"/>
              </a:rPr>
              <a:t>LoW</a:t>
            </a:r>
            <a:endParaRPr lang="en-US" sz="4200" dirty="0"/>
          </a:p>
        </p:txBody>
      </p:sp>
      <p:sp>
        <p:nvSpPr>
          <p:cNvPr id="11" name="Rectangle 10"/>
          <p:cNvSpPr/>
          <p:nvPr/>
        </p:nvSpPr>
        <p:spPr>
          <a:xfrm>
            <a:off x="3267816" y="914400"/>
            <a:ext cx="477951" cy="369332"/>
          </a:xfrm>
          <a:prstGeom prst="rect">
            <a:avLst/>
          </a:prstGeom>
        </p:spPr>
        <p:txBody>
          <a:bodyPr wrap="none">
            <a:spAutoFit/>
          </a:bodyPr>
          <a:lstStyle/>
          <a:p>
            <a:r>
              <a:rPr lang="en-US" sz="1800" dirty="0" err="1">
                <a:latin typeface="Calibri" panose="020F0502020204030204" pitchFamily="34" charset="0"/>
              </a:rPr>
              <a:t>wd</a:t>
            </a:r>
            <a:endParaRPr lang="en-US" sz="1800" dirty="0">
              <a:latin typeface="Calibri" panose="020F0502020204030204" pitchFamily="34" charset="0"/>
            </a:endParaRPr>
          </a:p>
        </p:txBody>
      </p:sp>
      <p:sp>
        <p:nvSpPr>
          <p:cNvPr id="13" name="Rectangle 12"/>
          <p:cNvSpPr/>
          <p:nvPr/>
        </p:nvSpPr>
        <p:spPr>
          <a:xfrm>
            <a:off x="3962465" y="914400"/>
            <a:ext cx="477951" cy="369332"/>
          </a:xfrm>
          <a:prstGeom prst="rect">
            <a:avLst/>
          </a:prstGeom>
        </p:spPr>
        <p:txBody>
          <a:bodyPr wrap="none">
            <a:spAutoFit/>
          </a:bodyPr>
          <a:lstStyle/>
          <a:p>
            <a:r>
              <a:rPr lang="en-US" sz="1800" dirty="0" err="1">
                <a:latin typeface="Calibri" panose="020F0502020204030204" pitchFamily="34" charset="0"/>
              </a:rPr>
              <a:t>wd</a:t>
            </a:r>
            <a:endParaRPr lang="en-US" sz="1800" dirty="0">
              <a:latin typeface="Calibri" panose="020F0502020204030204" pitchFamily="34" charset="0"/>
            </a:endParaRPr>
          </a:p>
        </p:txBody>
      </p:sp>
      <p:sp>
        <p:nvSpPr>
          <p:cNvPr id="14" name="Rectangle 13"/>
          <p:cNvSpPr/>
          <p:nvPr/>
        </p:nvSpPr>
        <p:spPr>
          <a:xfrm>
            <a:off x="4483833" y="914400"/>
            <a:ext cx="477951" cy="369332"/>
          </a:xfrm>
          <a:prstGeom prst="rect">
            <a:avLst/>
          </a:prstGeom>
        </p:spPr>
        <p:txBody>
          <a:bodyPr wrap="none">
            <a:spAutoFit/>
          </a:bodyPr>
          <a:lstStyle/>
          <a:p>
            <a:r>
              <a:rPr lang="en-US" sz="1800" dirty="0" err="1">
                <a:latin typeface="Calibri" panose="020F0502020204030204" pitchFamily="34" charset="0"/>
              </a:rPr>
              <a:t>wd</a:t>
            </a:r>
            <a:endParaRPr lang="en-US" sz="1800" dirty="0">
              <a:latin typeface="Calibri" panose="020F0502020204030204" pitchFamily="34" charset="0"/>
            </a:endParaRPr>
          </a:p>
        </p:txBody>
      </p:sp>
      <p:sp>
        <p:nvSpPr>
          <p:cNvPr id="15" name="Rectangle 14"/>
          <p:cNvSpPr/>
          <p:nvPr/>
        </p:nvSpPr>
        <p:spPr>
          <a:xfrm>
            <a:off x="5093433" y="914400"/>
            <a:ext cx="477951" cy="369332"/>
          </a:xfrm>
          <a:prstGeom prst="rect">
            <a:avLst/>
          </a:prstGeom>
        </p:spPr>
        <p:txBody>
          <a:bodyPr wrap="none">
            <a:spAutoFit/>
          </a:bodyPr>
          <a:lstStyle/>
          <a:p>
            <a:r>
              <a:rPr lang="en-US" sz="1800" dirty="0" err="1">
                <a:latin typeface="Calibri" panose="020F0502020204030204" pitchFamily="34" charset="0"/>
              </a:rPr>
              <a:t>wd</a:t>
            </a:r>
            <a:endParaRPr lang="en-US" sz="1800" dirty="0">
              <a:latin typeface="Calibri" panose="020F0502020204030204" pitchFamily="34" charset="0"/>
            </a:endParaRPr>
          </a:p>
        </p:txBody>
      </p:sp>
      <p:sp>
        <p:nvSpPr>
          <p:cNvPr id="16" name="Rectangle 15"/>
          <p:cNvSpPr/>
          <p:nvPr/>
        </p:nvSpPr>
        <p:spPr>
          <a:xfrm>
            <a:off x="5614801" y="914400"/>
            <a:ext cx="477951" cy="369332"/>
          </a:xfrm>
          <a:prstGeom prst="rect">
            <a:avLst/>
          </a:prstGeom>
        </p:spPr>
        <p:txBody>
          <a:bodyPr wrap="none">
            <a:spAutoFit/>
          </a:bodyPr>
          <a:lstStyle/>
          <a:p>
            <a:r>
              <a:rPr lang="en-US" sz="1800" dirty="0" err="1">
                <a:latin typeface="Calibri" panose="020F0502020204030204" pitchFamily="34" charset="0"/>
              </a:rPr>
              <a:t>wd</a:t>
            </a:r>
            <a:endParaRPr lang="en-US" sz="1800" dirty="0">
              <a:latin typeface="Calibri" panose="020F0502020204030204" pitchFamily="34" charset="0"/>
            </a:endParaRPr>
          </a:p>
        </p:txBody>
      </p:sp>
      <p:sp>
        <p:nvSpPr>
          <p:cNvPr id="18" name="Rectangle 17"/>
          <p:cNvSpPr/>
          <p:nvPr/>
        </p:nvSpPr>
        <p:spPr>
          <a:xfrm>
            <a:off x="6311776" y="914400"/>
            <a:ext cx="348173" cy="369332"/>
          </a:xfrm>
          <a:prstGeom prst="rect">
            <a:avLst/>
          </a:prstGeom>
        </p:spPr>
        <p:txBody>
          <a:bodyPr wrap="none">
            <a:spAutoFit/>
          </a:bodyPr>
          <a:lstStyle/>
          <a:p>
            <a:r>
              <a:rPr lang="en-US" sz="1800" dirty="0" smtClean="0">
                <a:latin typeface="Calibri" panose="020F0502020204030204" pitchFamily="34" charset="0"/>
              </a:rPr>
              <a:t>…</a:t>
            </a:r>
            <a:endParaRPr lang="en-US" sz="1800" dirty="0">
              <a:latin typeface="Calibri" panose="020F0502020204030204" pitchFamily="34" charset="0"/>
            </a:endParaRPr>
          </a:p>
        </p:txBody>
      </p:sp>
    </p:spTree>
    <p:extLst>
      <p:ext uri="{BB962C8B-B14F-4D97-AF65-F5344CB8AC3E}">
        <p14:creationId xmlns:p14="http://schemas.microsoft.com/office/powerpoint/2010/main" val="12859229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5"/>
          <p:cNvSpPr txBox="1">
            <a:spLocks noChangeArrowheads="1"/>
          </p:cNvSpPr>
          <p:nvPr>
            <p:custDataLst>
              <p:tags r:id="rId1"/>
            </p:custDataLst>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40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hw10pr2:  </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Courier New" pitchFamily="49" charset="0"/>
              </a:rPr>
              <a:t>Board</a:t>
            </a:r>
            <a:r>
              <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Courier New" pitchFamily="49" charset="0"/>
              </a:rPr>
              <a:t> </a:t>
            </a:r>
            <a:r>
              <a:rPr kumimoji="0" lang="en-US" sz="40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class</a:t>
            </a:r>
            <a:endParaRPr kumimoji="0" lang="en-US" sz="4000" b="1" i="0" u="none" strike="noStrike" kern="1200" cap="none" spc="0" normalizeH="0" baseline="0" noProof="0" dirty="0">
              <a:ln>
                <a:noFill/>
              </a:ln>
              <a:solidFill>
                <a:srgbClr val="3333CC"/>
              </a:solidFill>
              <a:effectLst/>
              <a:uLnTx/>
              <a:uFillTx/>
              <a:latin typeface="Cambria" panose="02040503050406030204" pitchFamily="18" charset="0"/>
              <a:ea typeface="MS PGothic" pitchFamily="34" charset="-128"/>
              <a:cs typeface="+mn-cs"/>
            </a:endParaRPr>
          </a:p>
        </p:txBody>
      </p:sp>
      <p:sp>
        <p:nvSpPr>
          <p:cNvPr id="10244" name="Text Box 57"/>
          <p:cNvSpPr txBox="1">
            <a:spLocks noChangeArrowheads="1"/>
          </p:cNvSpPr>
          <p:nvPr>
            <p:custDataLst>
              <p:tags r:id="rId2"/>
            </p:custDataLst>
          </p:nvPr>
        </p:nvSpPr>
        <p:spPr bwMode="auto">
          <a:xfrm>
            <a:off x="2990850" y="1600200"/>
            <a:ext cx="5543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srgbClr val="3333CC"/>
                </a:solidFill>
                <a:effectLst/>
                <a:uLnTx/>
                <a:uFillTx/>
                <a:latin typeface="Courier New" pitchFamily="49" charset="0"/>
                <a:ea typeface="MS PGothic" pitchFamily="34" charset="-128"/>
                <a:cs typeface="+mn-cs"/>
              </a:rPr>
              <a:t>__init__( self, width, height )</a:t>
            </a:r>
            <a:endParaRPr kumimoji="0" lang="en-US" sz="2000" b="0" i="0" u="none" strike="noStrike" kern="1200" cap="none" spc="0" normalizeH="0" baseline="0" noProof="0">
              <a:ln>
                <a:noFill/>
              </a:ln>
              <a:solidFill>
                <a:srgbClr val="3333CC"/>
              </a:solidFill>
              <a:effectLst/>
              <a:uLnTx/>
              <a:uFillTx/>
              <a:latin typeface="Times" charset="0"/>
              <a:ea typeface="MS PGothic" pitchFamily="34" charset="-128"/>
              <a:cs typeface="+mn-cs"/>
            </a:endParaRPr>
          </a:p>
        </p:txBody>
      </p:sp>
      <p:sp>
        <p:nvSpPr>
          <p:cNvPr id="10245" name="Text Box 58"/>
          <p:cNvSpPr txBox="1">
            <a:spLocks noChangeArrowheads="1"/>
          </p:cNvSpPr>
          <p:nvPr>
            <p:custDataLst>
              <p:tags r:id="rId3"/>
            </p:custDataLst>
          </p:nvPr>
        </p:nvSpPr>
        <p:spPr bwMode="auto">
          <a:xfrm>
            <a:off x="2990850" y="2071688"/>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srgbClr val="3333CC"/>
                </a:solidFill>
                <a:effectLst/>
                <a:uLnTx/>
                <a:uFillTx/>
                <a:latin typeface="Courier New" pitchFamily="49" charset="0"/>
                <a:ea typeface="MS PGothic" pitchFamily="34" charset="-128"/>
                <a:cs typeface="+mn-cs"/>
              </a:rPr>
              <a:t>allowsMove( self, col )</a:t>
            </a:r>
            <a:endParaRPr kumimoji="0" lang="en-US" sz="2000" b="0" i="0" u="none" strike="noStrike" kern="1200" cap="none" spc="0" normalizeH="0" baseline="0" noProof="0">
              <a:ln>
                <a:noFill/>
              </a:ln>
              <a:solidFill>
                <a:srgbClr val="3333CC"/>
              </a:solidFill>
              <a:effectLst/>
              <a:uLnTx/>
              <a:uFillTx/>
              <a:latin typeface="Times" charset="0"/>
              <a:ea typeface="MS PGothic" pitchFamily="34" charset="-128"/>
              <a:cs typeface="+mn-cs"/>
            </a:endParaRPr>
          </a:p>
        </p:txBody>
      </p:sp>
      <p:sp>
        <p:nvSpPr>
          <p:cNvPr id="10246" name="Text Box 59"/>
          <p:cNvSpPr txBox="1">
            <a:spLocks noChangeArrowheads="1"/>
          </p:cNvSpPr>
          <p:nvPr>
            <p:custDataLst>
              <p:tags r:id="rId4"/>
            </p:custDataLst>
          </p:nvPr>
        </p:nvSpPr>
        <p:spPr bwMode="auto">
          <a:xfrm>
            <a:off x="2990850" y="3489325"/>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srgbClr val="3333CC"/>
                </a:solidFill>
                <a:effectLst/>
                <a:uLnTx/>
                <a:uFillTx/>
                <a:latin typeface="Courier New" pitchFamily="49" charset="0"/>
                <a:ea typeface="MS PGothic" pitchFamily="34" charset="-128"/>
                <a:cs typeface="+mn-cs"/>
              </a:rPr>
              <a:t>__repr__( self )</a:t>
            </a:r>
            <a:endParaRPr kumimoji="0" lang="en-US" sz="2000" b="0" i="0" u="none" strike="noStrike" kern="1200" cap="none" spc="0" normalizeH="0" baseline="0" noProof="0">
              <a:ln>
                <a:noFill/>
              </a:ln>
              <a:solidFill>
                <a:srgbClr val="3333CC"/>
              </a:solidFill>
              <a:effectLst/>
              <a:uLnTx/>
              <a:uFillTx/>
              <a:latin typeface="Times" charset="0"/>
              <a:ea typeface="MS PGothic" pitchFamily="34" charset="-128"/>
              <a:cs typeface="+mn-cs"/>
            </a:endParaRPr>
          </a:p>
        </p:txBody>
      </p:sp>
      <p:sp>
        <p:nvSpPr>
          <p:cNvPr id="10247" name="Text Box 60"/>
          <p:cNvSpPr txBox="1">
            <a:spLocks noChangeArrowheads="1"/>
          </p:cNvSpPr>
          <p:nvPr>
            <p:custDataLst>
              <p:tags r:id="rId5"/>
            </p:custDataLst>
          </p:nvPr>
        </p:nvSpPr>
        <p:spPr bwMode="auto">
          <a:xfrm>
            <a:off x="2990850" y="2544763"/>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srgbClr val="3333CC"/>
                </a:solidFill>
                <a:effectLst/>
                <a:uLnTx/>
                <a:uFillTx/>
                <a:latin typeface="Courier New" pitchFamily="49" charset="0"/>
                <a:ea typeface="MS PGothic" pitchFamily="34" charset="-128"/>
                <a:cs typeface="+mn-cs"/>
              </a:rPr>
              <a:t>addMove( self, col, ox )</a:t>
            </a:r>
            <a:endParaRPr kumimoji="0" lang="en-US" sz="2000" b="0" i="0" u="none" strike="noStrike" kern="1200" cap="none" spc="0" normalizeH="0" baseline="0" noProof="0">
              <a:ln>
                <a:noFill/>
              </a:ln>
              <a:solidFill>
                <a:srgbClr val="3333CC"/>
              </a:solidFill>
              <a:effectLst/>
              <a:uLnTx/>
              <a:uFillTx/>
              <a:latin typeface="Times" charset="0"/>
              <a:ea typeface="MS PGothic" pitchFamily="34" charset="-128"/>
              <a:cs typeface="+mn-cs"/>
            </a:endParaRPr>
          </a:p>
        </p:txBody>
      </p:sp>
      <p:sp>
        <p:nvSpPr>
          <p:cNvPr id="10248" name="Text Box 61"/>
          <p:cNvSpPr txBox="1">
            <a:spLocks noChangeArrowheads="1"/>
          </p:cNvSpPr>
          <p:nvPr>
            <p:custDataLst>
              <p:tags r:id="rId6"/>
            </p:custDataLst>
          </p:nvPr>
        </p:nvSpPr>
        <p:spPr bwMode="auto">
          <a:xfrm>
            <a:off x="2990850" y="3960813"/>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srgbClr val="3333CC"/>
                </a:solidFill>
                <a:effectLst/>
                <a:uLnTx/>
                <a:uFillTx/>
                <a:latin typeface="Courier New" pitchFamily="49" charset="0"/>
                <a:ea typeface="MS PGothic" pitchFamily="34" charset="-128"/>
                <a:cs typeface="+mn-cs"/>
              </a:rPr>
              <a:t>isFull( self )</a:t>
            </a:r>
            <a:endParaRPr kumimoji="0" lang="en-US" sz="2000" b="0" i="0" u="none" strike="noStrike" kern="1200" cap="none" spc="0" normalizeH="0" baseline="0" noProof="0">
              <a:ln>
                <a:noFill/>
              </a:ln>
              <a:solidFill>
                <a:srgbClr val="3333CC"/>
              </a:solidFill>
              <a:effectLst/>
              <a:uLnTx/>
              <a:uFillTx/>
              <a:latin typeface="Times" charset="0"/>
              <a:ea typeface="MS PGothic" pitchFamily="34" charset="-128"/>
              <a:cs typeface="+mn-cs"/>
            </a:endParaRPr>
          </a:p>
        </p:txBody>
      </p:sp>
      <p:sp>
        <p:nvSpPr>
          <p:cNvPr id="10249" name="Text Box 62"/>
          <p:cNvSpPr txBox="1">
            <a:spLocks noChangeArrowheads="1"/>
          </p:cNvSpPr>
          <p:nvPr>
            <p:custDataLst>
              <p:tags r:id="rId7"/>
            </p:custDataLst>
          </p:nvPr>
        </p:nvSpPr>
        <p:spPr bwMode="auto">
          <a:xfrm>
            <a:off x="2990850" y="4433888"/>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srgbClr val="3333CC"/>
                </a:solidFill>
                <a:effectLst/>
                <a:uLnTx/>
                <a:uFillTx/>
                <a:latin typeface="Courier New" pitchFamily="49" charset="0"/>
                <a:ea typeface="MS PGothic" pitchFamily="34" charset="-128"/>
                <a:cs typeface="+mn-cs"/>
              </a:rPr>
              <a:t>winsFor( self, ox )</a:t>
            </a:r>
            <a:endParaRPr kumimoji="0" lang="en-US" sz="2000" b="0" i="0" u="none" strike="noStrike" kern="1200" cap="none" spc="0" normalizeH="0" baseline="0" noProof="0">
              <a:ln>
                <a:noFill/>
              </a:ln>
              <a:solidFill>
                <a:srgbClr val="3333CC"/>
              </a:solidFill>
              <a:effectLst/>
              <a:uLnTx/>
              <a:uFillTx/>
              <a:latin typeface="Times" charset="0"/>
              <a:ea typeface="MS PGothic" pitchFamily="34" charset="-128"/>
              <a:cs typeface="+mn-cs"/>
            </a:endParaRPr>
          </a:p>
        </p:txBody>
      </p:sp>
      <p:sp>
        <p:nvSpPr>
          <p:cNvPr id="10250" name="Text Box 63"/>
          <p:cNvSpPr txBox="1">
            <a:spLocks noChangeArrowheads="1"/>
          </p:cNvSpPr>
          <p:nvPr>
            <p:custDataLst>
              <p:tags r:id="rId8"/>
            </p:custDataLst>
          </p:nvPr>
        </p:nvSpPr>
        <p:spPr bwMode="auto">
          <a:xfrm>
            <a:off x="381000" y="1630363"/>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charset="0"/>
                <a:ea typeface="MS PGothic" pitchFamily="34" charset="-128"/>
                <a:cs typeface="+mn-cs"/>
              </a:rPr>
              <a:t>the </a:t>
            </a:r>
            <a:r>
              <a:rPr kumimoji="0" lang="ja-JP" altLang="en-US" sz="1600" b="0" i="0" u="none" strike="noStrike" kern="1200" cap="none" spc="0" normalizeH="0" baseline="0" noProof="0">
                <a:ln>
                  <a:noFill/>
                </a:ln>
                <a:solidFill>
                  <a:srgbClr val="000000"/>
                </a:solidFill>
                <a:effectLst/>
                <a:uLnTx/>
                <a:uFillTx/>
                <a:latin typeface="Times" charset="0"/>
                <a:ea typeface="MS PGothic" pitchFamily="34" charset="-128"/>
                <a:cs typeface="+mn-cs"/>
              </a:rPr>
              <a:t>“</a:t>
            </a:r>
            <a:r>
              <a:rPr kumimoji="0" lang="en-US" altLang="ja-JP" sz="1600" b="0" i="0" u="none" strike="noStrike" kern="1200" cap="none" spc="0" normalizeH="0" baseline="0" noProof="0">
                <a:ln>
                  <a:noFill/>
                </a:ln>
                <a:solidFill>
                  <a:srgbClr val="000000"/>
                </a:solidFill>
                <a:effectLst/>
                <a:uLnTx/>
                <a:uFillTx/>
                <a:latin typeface="Times" charset="0"/>
                <a:ea typeface="MS PGothic" pitchFamily="34" charset="-128"/>
                <a:cs typeface="+mn-cs"/>
              </a:rPr>
              <a:t>constructor</a:t>
            </a:r>
            <a:r>
              <a:rPr kumimoji="0" lang="ja-JP" altLang="en-US" sz="1600" b="0" i="0" u="none" strike="noStrike" kern="1200" cap="none" spc="0" normalizeH="0" baseline="0" noProof="0">
                <a:ln>
                  <a:noFill/>
                </a:ln>
                <a:solidFill>
                  <a:srgbClr val="000000"/>
                </a:solidFill>
                <a:effectLst/>
                <a:uLnTx/>
                <a:uFillTx/>
                <a:latin typeface="Times" charset="0"/>
                <a:ea typeface="MS PGothic" pitchFamily="34" charset="-128"/>
                <a:cs typeface="+mn-cs"/>
              </a:rPr>
              <a:t>”</a:t>
            </a:r>
            <a:endParaRPr kumimoji="0" lang="en-US" sz="16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0251" name="Text Box 64"/>
          <p:cNvSpPr txBox="1">
            <a:spLocks noChangeArrowheads="1"/>
          </p:cNvSpPr>
          <p:nvPr>
            <p:custDataLst>
              <p:tags r:id="rId9"/>
            </p:custDataLst>
          </p:nvPr>
        </p:nvSpPr>
        <p:spPr bwMode="auto">
          <a:xfrm>
            <a:off x="381000" y="2117725"/>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charset="0"/>
                <a:ea typeface="MS PGothic" pitchFamily="34" charset="-128"/>
                <a:cs typeface="+mn-cs"/>
              </a:rPr>
              <a:t>checks if allowed</a:t>
            </a:r>
          </a:p>
        </p:txBody>
      </p:sp>
      <p:sp>
        <p:nvSpPr>
          <p:cNvPr id="10252" name="Text Box 65"/>
          <p:cNvSpPr txBox="1">
            <a:spLocks noChangeArrowheads="1"/>
          </p:cNvSpPr>
          <p:nvPr>
            <p:custDataLst>
              <p:tags r:id="rId10"/>
            </p:custDataLst>
          </p:nvPr>
        </p:nvSpPr>
        <p:spPr bwMode="auto">
          <a:xfrm>
            <a:off x="381000" y="2563813"/>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charset="0"/>
                <a:ea typeface="MS PGothic" pitchFamily="34" charset="-128"/>
                <a:cs typeface="+mn-cs"/>
              </a:rPr>
              <a:t>places a checker</a:t>
            </a:r>
          </a:p>
        </p:txBody>
      </p:sp>
      <p:sp>
        <p:nvSpPr>
          <p:cNvPr id="10253" name="Text Box 66"/>
          <p:cNvSpPr txBox="1">
            <a:spLocks noChangeArrowheads="1"/>
          </p:cNvSpPr>
          <p:nvPr>
            <p:custDataLst>
              <p:tags r:id="rId11"/>
            </p:custDataLst>
          </p:nvPr>
        </p:nvSpPr>
        <p:spPr bwMode="auto">
          <a:xfrm>
            <a:off x="381000" y="3559175"/>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charset="0"/>
                <a:ea typeface="MS PGothic" pitchFamily="34" charset="-128"/>
                <a:cs typeface="+mn-cs"/>
              </a:rPr>
              <a:t>outputs a string</a:t>
            </a:r>
          </a:p>
        </p:txBody>
      </p:sp>
      <p:sp>
        <p:nvSpPr>
          <p:cNvPr id="10254" name="Text Box 67"/>
          <p:cNvSpPr txBox="1">
            <a:spLocks noChangeArrowheads="1"/>
          </p:cNvSpPr>
          <p:nvPr>
            <p:custDataLst>
              <p:tags r:id="rId12"/>
            </p:custDataLst>
          </p:nvPr>
        </p:nvSpPr>
        <p:spPr bwMode="auto">
          <a:xfrm>
            <a:off x="381000" y="4030663"/>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charset="0"/>
                <a:ea typeface="MS PGothic" pitchFamily="34" charset="-128"/>
                <a:cs typeface="+mn-cs"/>
              </a:rPr>
              <a:t>checks if any space is left</a:t>
            </a:r>
          </a:p>
        </p:txBody>
      </p:sp>
      <p:sp>
        <p:nvSpPr>
          <p:cNvPr id="10255" name="Text Box 68"/>
          <p:cNvSpPr txBox="1">
            <a:spLocks noChangeArrowheads="1"/>
          </p:cNvSpPr>
          <p:nvPr>
            <p:custDataLst>
              <p:tags r:id="rId13"/>
            </p:custDataLst>
          </p:nvPr>
        </p:nvSpPr>
        <p:spPr bwMode="auto">
          <a:xfrm>
            <a:off x="279400" y="4516438"/>
            <a:ext cx="23876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r" defTabSz="914400" rtl="0" eaLnBrk="0" fontAlgn="base" latinLnBrk="0" hangingPunct="0">
              <a:lnSpc>
                <a:spcPct val="8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charset="0"/>
                <a:ea typeface="MS PGothic" pitchFamily="34" charset="-128"/>
                <a:cs typeface="+mn-cs"/>
              </a:rPr>
              <a:t>checks if a player has won</a:t>
            </a:r>
          </a:p>
        </p:txBody>
      </p:sp>
      <p:sp>
        <p:nvSpPr>
          <p:cNvPr id="10256" name="Text Box 69"/>
          <p:cNvSpPr txBox="1">
            <a:spLocks noChangeArrowheads="1"/>
          </p:cNvSpPr>
          <p:nvPr>
            <p:custDataLst>
              <p:tags r:id="rId14"/>
            </p:custDataLst>
          </p:nvPr>
        </p:nvSpPr>
        <p:spPr bwMode="auto">
          <a:xfrm>
            <a:off x="2990850" y="4906963"/>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srgbClr val="3333CC"/>
                </a:solidFill>
                <a:effectLst/>
                <a:uLnTx/>
                <a:uFillTx/>
                <a:latin typeface="Courier New" pitchFamily="49" charset="0"/>
                <a:ea typeface="MS PGothic" pitchFamily="34" charset="-128"/>
                <a:cs typeface="+mn-cs"/>
              </a:rPr>
              <a:t>hostGame( self )</a:t>
            </a:r>
            <a:endParaRPr kumimoji="0" lang="en-US" sz="2000" b="0" i="0" u="none" strike="noStrike" kern="1200" cap="none" spc="0" normalizeH="0" baseline="0" noProof="0">
              <a:ln>
                <a:noFill/>
              </a:ln>
              <a:solidFill>
                <a:srgbClr val="3333CC"/>
              </a:solidFill>
              <a:effectLst/>
              <a:uLnTx/>
              <a:uFillTx/>
              <a:latin typeface="Times" charset="0"/>
              <a:ea typeface="MS PGothic" pitchFamily="34" charset="-128"/>
              <a:cs typeface="+mn-cs"/>
            </a:endParaRPr>
          </a:p>
        </p:txBody>
      </p:sp>
      <p:sp>
        <p:nvSpPr>
          <p:cNvPr id="10257" name="Text Box 70"/>
          <p:cNvSpPr txBox="1">
            <a:spLocks noChangeArrowheads="1"/>
          </p:cNvSpPr>
          <p:nvPr>
            <p:custDataLst>
              <p:tags r:id="rId15"/>
            </p:custDataLst>
          </p:nvPr>
        </p:nvSpPr>
        <p:spPr bwMode="auto">
          <a:xfrm>
            <a:off x="152400" y="4976813"/>
            <a:ext cx="25146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r" defTabSz="914400" rtl="0" eaLnBrk="0" fontAlgn="base" latinLnBrk="0" hangingPunct="0">
              <a:lnSpc>
                <a:spcPct val="8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charset="0"/>
                <a:ea typeface="MS PGothic" pitchFamily="34" charset="-128"/>
                <a:cs typeface="+mn-cs"/>
              </a:rPr>
              <a:t>the game...</a:t>
            </a:r>
          </a:p>
        </p:txBody>
      </p:sp>
      <p:sp>
        <p:nvSpPr>
          <p:cNvPr id="10258" name="Text Box 71"/>
          <p:cNvSpPr txBox="1">
            <a:spLocks noChangeArrowheads="1"/>
          </p:cNvSpPr>
          <p:nvPr>
            <p:custDataLst>
              <p:tags r:id="rId16"/>
            </p:custDataLst>
          </p:nvPr>
        </p:nvSpPr>
        <p:spPr bwMode="auto">
          <a:xfrm>
            <a:off x="2990850" y="3016250"/>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srgbClr val="3333CC"/>
                </a:solidFill>
                <a:effectLst/>
                <a:uLnTx/>
                <a:uFillTx/>
                <a:latin typeface="Courier New" pitchFamily="49" charset="0"/>
                <a:ea typeface="MS PGothic" pitchFamily="34" charset="-128"/>
                <a:cs typeface="+mn-cs"/>
              </a:rPr>
              <a:t>delMove( self, col )</a:t>
            </a:r>
            <a:endParaRPr kumimoji="0" lang="en-US" sz="2000" b="0" i="0" u="none" strike="noStrike" kern="1200" cap="none" spc="0" normalizeH="0" baseline="0" noProof="0">
              <a:ln>
                <a:noFill/>
              </a:ln>
              <a:solidFill>
                <a:srgbClr val="3333CC"/>
              </a:solidFill>
              <a:effectLst/>
              <a:uLnTx/>
              <a:uFillTx/>
              <a:latin typeface="Times" charset="0"/>
              <a:ea typeface="MS PGothic" pitchFamily="34" charset="-128"/>
              <a:cs typeface="+mn-cs"/>
            </a:endParaRPr>
          </a:p>
        </p:txBody>
      </p:sp>
      <p:sp>
        <p:nvSpPr>
          <p:cNvPr id="10259" name="Text Box 72"/>
          <p:cNvSpPr txBox="1">
            <a:spLocks noChangeArrowheads="1"/>
          </p:cNvSpPr>
          <p:nvPr>
            <p:custDataLst>
              <p:tags r:id="rId17"/>
            </p:custDataLst>
          </p:nvPr>
        </p:nvSpPr>
        <p:spPr bwMode="auto">
          <a:xfrm>
            <a:off x="381000" y="3028950"/>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charset="0"/>
                <a:ea typeface="MS PGothic" pitchFamily="34" charset="-128"/>
                <a:cs typeface="+mn-cs"/>
              </a:rPr>
              <a:t>removes a checker</a:t>
            </a:r>
          </a:p>
        </p:txBody>
      </p:sp>
      <p:sp>
        <p:nvSpPr>
          <p:cNvPr id="10260" name="Text Box 88"/>
          <p:cNvSpPr txBox="1">
            <a:spLocks noChangeArrowheads="1"/>
          </p:cNvSpPr>
          <p:nvPr/>
        </p:nvSpPr>
        <p:spPr bwMode="auto">
          <a:xfrm>
            <a:off x="331788" y="6107113"/>
            <a:ext cx="8461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alibri" pitchFamily="34" charset="0"/>
                <a:ea typeface="MS PGothic" pitchFamily="34" charset="-128"/>
                <a:cs typeface="+mn-cs"/>
              </a:rPr>
              <a:t>Which are similar to others?      Which requires the most thought?</a:t>
            </a:r>
          </a:p>
        </p:txBody>
      </p:sp>
      <p:sp>
        <p:nvSpPr>
          <p:cNvPr id="10261" name="Freeform 22"/>
          <p:cNvSpPr>
            <a:spLocks noChangeArrowheads="1"/>
          </p:cNvSpPr>
          <p:nvPr/>
        </p:nvSpPr>
        <p:spPr bwMode="auto">
          <a:xfrm>
            <a:off x="990600" y="1676400"/>
            <a:ext cx="341313" cy="227013"/>
          </a:xfrm>
          <a:custGeom>
            <a:avLst/>
            <a:gdLst>
              <a:gd name="T0" fmla="*/ 0 w 341587"/>
              <a:gd name="T1" fmla="*/ 136244 h 227725"/>
              <a:gd name="T2" fmla="*/ 60870 w 341587"/>
              <a:gd name="T3" fmla="*/ 221396 h 227725"/>
              <a:gd name="T4" fmla="*/ 339129 w 341587"/>
              <a:gd name="T5" fmla="*/ 0 h 227725"/>
              <a:gd name="T6" fmla="*/ 0 60000 65536"/>
              <a:gd name="T7" fmla="*/ 0 60000 65536"/>
              <a:gd name="T8" fmla="*/ 0 60000 65536"/>
              <a:gd name="T9" fmla="*/ 0 w 341587"/>
              <a:gd name="T10" fmla="*/ 0 h 227725"/>
              <a:gd name="T11" fmla="*/ 341587 w 341587"/>
              <a:gd name="T12" fmla="*/ 227725 h 227725"/>
            </a:gdLst>
            <a:ahLst/>
            <a:cxnLst>
              <a:cxn ang="T6">
                <a:pos x="T0" y="T1"/>
              </a:cxn>
              <a:cxn ang="T7">
                <a:pos x="T2" y="T3"/>
              </a:cxn>
              <a:cxn ang="T8">
                <a:pos x="T4" y="T5"/>
              </a:cxn>
            </a:cxnLst>
            <a:rect l="T9" t="T10" r="T11" b="T12"/>
            <a:pathLst>
              <a:path w="341587" h="227725">
                <a:moveTo>
                  <a:pt x="0" y="140138"/>
                </a:moveTo>
                <a:lnTo>
                  <a:pt x="61311" y="227725"/>
                </a:lnTo>
                <a:lnTo>
                  <a:pt x="341587" y="0"/>
                </a:lnTo>
              </a:path>
            </a:pathLst>
          </a:custGeom>
          <a:noFill/>
          <a:ln w="412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0262" name="Freeform 23"/>
          <p:cNvSpPr>
            <a:spLocks noChangeArrowheads="1"/>
          </p:cNvSpPr>
          <p:nvPr/>
        </p:nvSpPr>
        <p:spPr bwMode="auto">
          <a:xfrm>
            <a:off x="990600" y="2135188"/>
            <a:ext cx="341313" cy="227012"/>
          </a:xfrm>
          <a:custGeom>
            <a:avLst/>
            <a:gdLst>
              <a:gd name="T0" fmla="*/ 0 w 341587"/>
              <a:gd name="T1" fmla="*/ 136238 h 227725"/>
              <a:gd name="T2" fmla="*/ 60870 w 341587"/>
              <a:gd name="T3" fmla="*/ 221387 h 227725"/>
              <a:gd name="T4" fmla="*/ 339129 w 341587"/>
              <a:gd name="T5" fmla="*/ 0 h 227725"/>
              <a:gd name="T6" fmla="*/ 0 60000 65536"/>
              <a:gd name="T7" fmla="*/ 0 60000 65536"/>
              <a:gd name="T8" fmla="*/ 0 60000 65536"/>
              <a:gd name="T9" fmla="*/ 0 w 341587"/>
              <a:gd name="T10" fmla="*/ 0 h 227725"/>
              <a:gd name="T11" fmla="*/ 341587 w 341587"/>
              <a:gd name="T12" fmla="*/ 227725 h 227725"/>
            </a:gdLst>
            <a:ahLst/>
            <a:cxnLst>
              <a:cxn ang="T6">
                <a:pos x="T0" y="T1"/>
              </a:cxn>
              <a:cxn ang="T7">
                <a:pos x="T2" y="T3"/>
              </a:cxn>
              <a:cxn ang="T8">
                <a:pos x="T4" y="T5"/>
              </a:cxn>
            </a:cxnLst>
            <a:rect l="T9" t="T10" r="T11" b="T12"/>
            <a:pathLst>
              <a:path w="341587" h="227725">
                <a:moveTo>
                  <a:pt x="0" y="140138"/>
                </a:moveTo>
                <a:lnTo>
                  <a:pt x="61311" y="227725"/>
                </a:lnTo>
                <a:lnTo>
                  <a:pt x="341587" y="0"/>
                </a:lnTo>
              </a:path>
            </a:pathLst>
          </a:custGeom>
          <a:noFill/>
          <a:ln w="412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0263" name="Freeform 24"/>
          <p:cNvSpPr>
            <a:spLocks noChangeArrowheads="1"/>
          </p:cNvSpPr>
          <p:nvPr/>
        </p:nvSpPr>
        <p:spPr bwMode="auto">
          <a:xfrm>
            <a:off x="990600" y="2592388"/>
            <a:ext cx="341313" cy="227012"/>
          </a:xfrm>
          <a:custGeom>
            <a:avLst/>
            <a:gdLst>
              <a:gd name="T0" fmla="*/ 0 w 341587"/>
              <a:gd name="T1" fmla="*/ 136238 h 227725"/>
              <a:gd name="T2" fmla="*/ 60870 w 341587"/>
              <a:gd name="T3" fmla="*/ 221387 h 227725"/>
              <a:gd name="T4" fmla="*/ 339129 w 341587"/>
              <a:gd name="T5" fmla="*/ 0 h 227725"/>
              <a:gd name="T6" fmla="*/ 0 60000 65536"/>
              <a:gd name="T7" fmla="*/ 0 60000 65536"/>
              <a:gd name="T8" fmla="*/ 0 60000 65536"/>
              <a:gd name="T9" fmla="*/ 0 w 341587"/>
              <a:gd name="T10" fmla="*/ 0 h 227725"/>
              <a:gd name="T11" fmla="*/ 341587 w 341587"/>
              <a:gd name="T12" fmla="*/ 227725 h 227725"/>
            </a:gdLst>
            <a:ahLst/>
            <a:cxnLst>
              <a:cxn ang="T6">
                <a:pos x="T0" y="T1"/>
              </a:cxn>
              <a:cxn ang="T7">
                <a:pos x="T2" y="T3"/>
              </a:cxn>
              <a:cxn ang="T8">
                <a:pos x="T4" y="T5"/>
              </a:cxn>
            </a:cxnLst>
            <a:rect l="T9" t="T10" r="T11" b="T12"/>
            <a:pathLst>
              <a:path w="341587" h="227725">
                <a:moveTo>
                  <a:pt x="0" y="140138"/>
                </a:moveTo>
                <a:lnTo>
                  <a:pt x="61311" y="227725"/>
                </a:lnTo>
                <a:lnTo>
                  <a:pt x="341587" y="0"/>
                </a:lnTo>
              </a:path>
            </a:pathLst>
          </a:custGeom>
          <a:noFill/>
          <a:ln w="412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0264" name="Freeform 25"/>
          <p:cNvSpPr>
            <a:spLocks noChangeArrowheads="1"/>
          </p:cNvSpPr>
          <p:nvPr/>
        </p:nvSpPr>
        <p:spPr bwMode="auto">
          <a:xfrm>
            <a:off x="990600" y="3505200"/>
            <a:ext cx="341313" cy="227013"/>
          </a:xfrm>
          <a:custGeom>
            <a:avLst/>
            <a:gdLst>
              <a:gd name="T0" fmla="*/ 0 w 341587"/>
              <a:gd name="T1" fmla="*/ 136244 h 227725"/>
              <a:gd name="T2" fmla="*/ 60870 w 341587"/>
              <a:gd name="T3" fmla="*/ 221396 h 227725"/>
              <a:gd name="T4" fmla="*/ 339129 w 341587"/>
              <a:gd name="T5" fmla="*/ 0 h 227725"/>
              <a:gd name="T6" fmla="*/ 0 60000 65536"/>
              <a:gd name="T7" fmla="*/ 0 60000 65536"/>
              <a:gd name="T8" fmla="*/ 0 60000 65536"/>
              <a:gd name="T9" fmla="*/ 0 w 341587"/>
              <a:gd name="T10" fmla="*/ 0 h 227725"/>
              <a:gd name="T11" fmla="*/ 341587 w 341587"/>
              <a:gd name="T12" fmla="*/ 227725 h 227725"/>
            </a:gdLst>
            <a:ahLst/>
            <a:cxnLst>
              <a:cxn ang="T6">
                <a:pos x="T0" y="T1"/>
              </a:cxn>
              <a:cxn ang="T7">
                <a:pos x="T2" y="T3"/>
              </a:cxn>
              <a:cxn ang="T8">
                <a:pos x="T4" y="T5"/>
              </a:cxn>
            </a:cxnLst>
            <a:rect l="T9" t="T10" r="T11" b="T12"/>
            <a:pathLst>
              <a:path w="341587" h="227725">
                <a:moveTo>
                  <a:pt x="0" y="140138"/>
                </a:moveTo>
                <a:lnTo>
                  <a:pt x="61311" y="227725"/>
                </a:lnTo>
                <a:lnTo>
                  <a:pt x="341587" y="0"/>
                </a:lnTo>
              </a:path>
            </a:pathLst>
          </a:custGeom>
          <a:noFill/>
          <a:ln w="412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0265" name="Right Arrow 26"/>
          <p:cNvSpPr>
            <a:spLocks noChangeArrowheads="1"/>
          </p:cNvSpPr>
          <p:nvPr/>
        </p:nvSpPr>
        <p:spPr bwMode="auto">
          <a:xfrm flipH="1">
            <a:off x="6265863" y="3162300"/>
            <a:ext cx="939800" cy="174625"/>
          </a:xfrm>
          <a:prstGeom prst="rightArrow">
            <a:avLst>
              <a:gd name="adj1" fmla="val 28250"/>
              <a:gd name="adj2" fmla="val 93783"/>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0266" name="Right Arrow 27"/>
          <p:cNvSpPr>
            <a:spLocks noChangeArrowheads="1"/>
          </p:cNvSpPr>
          <p:nvPr/>
        </p:nvSpPr>
        <p:spPr bwMode="auto">
          <a:xfrm flipH="1">
            <a:off x="6265863" y="4106863"/>
            <a:ext cx="939800" cy="174625"/>
          </a:xfrm>
          <a:prstGeom prst="rightArrow">
            <a:avLst>
              <a:gd name="adj1" fmla="val 28250"/>
              <a:gd name="adj2" fmla="val 93783"/>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0267" name="Right Arrow 28"/>
          <p:cNvSpPr>
            <a:spLocks noChangeArrowheads="1"/>
          </p:cNvSpPr>
          <p:nvPr/>
        </p:nvSpPr>
        <p:spPr bwMode="auto">
          <a:xfrm flipH="1">
            <a:off x="6265863" y="4572000"/>
            <a:ext cx="939800" cy="174625"/>
          </a:xfrm>
          <a:prstGeom prst="rightArrow">
            <a:avLst>
              <a:gd name="adj1" fmla="val 28250"/>
              <a:gd name="adj2" fmla="val 93783"/>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0268" name="Right Arrow 29"/>
          <p:cNvSpPr>
            <a:spLocks noChangeArrowheads="1"/>
          </p:cNvSpPr>
          <p:nvPr/>
        </p:nvSpPr>
        <p:spPr bwMode="auto">
          <a:xfrm flipH="1">
            <a:off x="6265863" y="5048250"/>
            <a:ext cx="939800" cy="174625"/>
          </a:xfrm>
          <a:prstGeom prst="rightArrow">
            <a:avLst>
              <a:gd name="adj1" fmla="val 28250"/>
              <a:gd name="adj2" fmla="val 93783"/>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0269" name="Rectangle 30"/>
          <p:cNvSpPr>
            <a:spLocks noChangeArrowheads="1"/>
          </p:cNvSpPr>
          <p:nvPr/>
        </p:nvSpPr>
        <p:spPr bwMode="auto">
          <a:xfrm>
            <a:off x="6916738" y="3251200"/>
            <a:ext cx="793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8000"/>
                </a:solidFill>
                <a:effectLst/>
                <a:uLnTx/>
                <a:uFillTx/>
                <a:latin typeface="Calibri" pitchFamily="34" charset="0"/>
                <a:ea typeface="MS PGothic" pitchFamily="34" charset="-128"/>
                <a:cs typeface="+mn-cs"/>
              </a:rPr>
              <a:t>to write...</a:t>
            </a:r>
            <a:endParaRPr kumimoji="0" lang="en-US" sz="1200" b="0" i="0" u="none" strike="noStrike" kern="1200" cap="none" spc="0" normalizeH="0" baseline="0" noProof="0">
              <a:ln>
                <a:noFill/>
              </a:ln>
              <a:solidFill>
                <a:srgbClr val="008000"/>
              </a:solidFill>
              <a:effectLst/>
              <a:uLnTx/>
              <a:uFillTx/>
              <a:latin typeface="Times" charset="0"/>
              <a:ea typeface="MS PGothic" pitchFamily="34" charset="-128"/>
              <a:cs typeface="+mn-cs"/>
            </a:endParaRPr>
          </a:p>
        </p:txBody>
      </p:sp>
      <p:sp>
        <p:nvSpPr>
          <p:cNvPr id="10270" name="Rectangle 31"/>
          <p:cNvSpPr>
            <a:spLocks noChangeArrowheads="1"/>
          </p:cNvSpPr>
          <p:nvPr/>
        </p:nvSpPr>
        <p:spPr bwMode="auto">
          <a:xfrm>
            <a:off x="6916738" y="4173538"/>
            <a:ext cx="793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8000"/>
                </a:solidFill>
                <a:effectLst/>
                <a:uLnTx/>
                <a:uFillTx/>
                <a:latin typeface="Calibri" pitchFamily="34" charset="0"/>
                <a:ea typeface="MS PGothic" pitchFamily="34" charset="-128"/>
                <a:cs typeface="+mn-cs"/>
              </a:rPr>
              <a:t>to write...</a:t>
            </a:r>
            <a:endParaRPr kumimoji="0" lang="en-US" sz="1200" b="0" i="0" u="none" strike="noStrike" kern="1200" cap="none" spc="0" normalizeH="0" baseline="0" noProof="0">
              <a:ln>
                <a:noFill/>
              </a:ln>
              <a:solidFill>
                <a:srgbClr val="008000"/>
              </a:solidFill>
              <a:effectLst/>
              <a:uLnTx/>
              <a:uFillTx/>
              <a:latin typeface="Times" charset="0"/>
              <a:ea typeface="MS PGothic" pitchFamily="34" charset="-128"/>
              <a:cs typeface="+mn-cs"/>
            </a:endParaRPr>
          </a:p>
        </p:txBody>
      </p:sp>
      <p:sp>
        <p:nvSpPr>
          <p:cNvPr id="10271" name="Rectangle 32"/>
          <p:cNvSpPr>
            <a:spLocks noChangeArrowheads="1"/>
          </p:cNvSpPr>
          <p:nvPr/>
        </p:nvSpPr>
        <p:spPr bwMode="auto">
          <a:xfrm>
            <a:off x="6916738" y="4640263"/>
            <a:ext cx="7937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8000"/>
                </a:solidFill>
                <a:effectLst/>
                <a:uLnTx/>
                <a:uFillTx/>
                <a:latin typeface="Calibri" pitchFamily="34" charset="0"/>
                <a:ea typeface="MS PGothic" pitchFamily="34" charset="-128"/>
                <a:cs typeface="+mn-cs"/>
              </a:rPr>
              <a:t>to write...</a:t>
            </a:r>
            <a:endParaRPr kumimoji="0" lang="en-US" sz="1200" b="0" i="0" u="none" strike="noStrike" kern="1200" cap="none" spc="0" normalizeH="0" baseline="0" noProof="0">
              <a:ln>
                <a:noFill/>
              </a:ln>
              <a:solidFill>
                <a:srgbClr val="008000"/>
              </a:solidFill>
              <a:effectLst/>
              <a:uLnTx/>
              <a:uFillTx/>
              <a:latin typeface="Times" charset="0"/>
              <a:ea typeface="MS PGothic" pitchFamily="34" charset="-128"/>
              <a:cs typeface="+mn-cs"/>
            </a:endParaRPr>
          </a:p>
        </p:txBody>
      </p:sp>
      <p:sp>
        <p:nvSpPr>
          <p:cNvPr id="10272" name="Rectangle 33"/>
          <p:cNvSpPr>
            <a:spLocks noChangeArrowheads="1"/>
          </p:cNvSpPr>
          <p:nvPr/>
        </p:nvSpPr>
        <p:spPr bwMode="auto">
          <a:xfrm>
            <a:off x="6916738" y="5114925"/>
            <a:ext cx="7937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8000"/>
                </a:solidFill>
                <a:effectLst/>
                <a:uLnTx/>
                <a:uFillTx/>
                <a:latin typeface="Calibri" pitchFamily="34" charset="0"/>
                <a:ea typeface="MS PGothic" pitchFamily="34" charset="-128"/>
                <a:cs typeface="+mn-cs"/>
              </a:rPr>
              <a:t>to write...</a:t>
            </a:r>
            <a:endParaRPr kumimoji="0" lang="en-US" sz="1200" b="0" i="0" u="none" strike="noStrike" kern="1200" cap="none" spc="0" normalizeH="0" baseline="0" noProof="0">
              <a:ln>
                <a:noFill/>
              </a:ln>
              <a:solidFill>
                <a:srgbClr val="008000"/>
              </a:solidFill>
              <a:effectLst/>
              <a:uLnTx/>
              <a:uFillTx/>
              <a:latin typeface="Times" charset="0"/>
              <a:ea typeface="MS PGothic" pitchFamily="34" charset="-128"/>
              <a:cs typeface="+mn-cs"/>
            </a:endParaRPr>
          </a:p>
        </p:txBody>
      </p:sp>
    </p:spTree>
    <p:extLst>
      <p:ext uri="{BB962C8B-B14F-4D97-AF65-F5344CB8AC3E}">
        <p14:creationId xmlns:p14="http://schemas.microsoft.com/office/powerpoint/2010/main" val="7246126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1219200" y="152400"/>
            <a:ext cx="6591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Cambria" panose="02040503050406030204" pitchFamily="18" charset="0"/>
                <a:ea typeface="MS PGothic" pitchFamily="34" charset="-128"/>
                <a:cs typeface="+mn-cs"/>
              </a:rPr>
              <a:t>winsFor</a:t>
            </a:r>
            <a:r>
              <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 self, ox )</a:t>
            </a:r>
          </a:p>
        </p:txBody>
      </p:sp>
      <p:sp>
        <p:nvSpPr>
          <p:cNvPr id="11267" name="Oval 6"/>
          <p:cNvSpPr>
            <a:spLocks noChangeArrowheads="1"/>
          </p:cNvSpPr>
          <p:nvPr/>
        </p:nvSpPr>
        <p:spPr bwMode="auto">
          <a:xfrm>
            <a:off x="903288" y="1893888"/>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1268" name="Oval 7"/>
          <p:cNvSpPr>
            <a:spLocks noChangeArrowheads="1"/>
          </p:cNvSpPr>
          <p:nvPr/>
        </p:nvSpPr>
        <p:spPr bwMode="auto">
          <a:xfrm>
            <a:off x="903288" y="2255838"/>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1269" name="Oval 8"/>
          <p:cNvSpPr>
            <a:spLocks noChangeArrowheads="1"/>
          </p:cNvSpPr>
          <p:nvPr/>
        </p:nvSpPr>
        <p:spPr bwMode="auto">
          <a:xfrm>
            <a:off x="903288" y="2619375"/>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1270" name="Oval 9"/>
          <p:cNvSpPr>
            <a:spLocks noChangeArrowheads="1"/>
          </p:cNvSpPr>
          <p:nvPr/>
        </p:nvSpPr>
        <p:spPr bwMode="auto">
          <a:xfrm>
            <a:off x="903288" y="2982913"/>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1271" name="Oval 10"/>
          <p:cNvSpPr>
            <a:spLocks noChangeArrowheads="1"/>
          </p:cNvSpPr>
          <p:nvPr/>
        </p:nvSpPr>
        <p:spPr bwMode="auto">
          <a:xfrm>
            <a:off x="903288" y="3346450"/>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1272" name="Oval 11"/>
          <p:cNvSpPr>
            <a:spLocks noChangeArrowheads="1"/>
          </p:cNvSpPr>
          <p:nvPr/>
        </p:nvSpPr>
        <p:spPr bwMode="auto">
          <a:xfrm>
            <a:off x="903288" y="3709988"/>
            <a:ext cx="304800" cy="304800"/>
          </a:xfrm>
          <a:prstGeom prst="ellipse">
            <a:avLst/>
          </a:prstGeom>
          <a:solidFill>
            <a:schemeClr val="tx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1273" name="Oval 12"/>
          <p:cNvSpPr>
            <a:spLocks noChangeArrowheads="1"/>
          </p:cNvSpPr>
          <p:nvPr/>
        </p:nvSpPr>
        <p:spPr bwMode="auto">
          <a:xfrm>
            <a:off x="1284288" y="1893888"/>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1274" name="Oval 13"/>
          <p:cNvSpPr>
            <a:spLocks noChangeArrowheads="1"/>
          </p:cNvSpPr>
          <p:nvPr/>
        </p:nvSpPr>
        <p:spPr bwMode="auto">
          <a:xfrm>
            <a:off x="1284288" y="2255838"/>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1275" name="Oval 14"/>
          <p:cNvSpPr>
            <a:spLocks noChangeArrowheads="1"/>
          </p:cNvSpPr>
          <p:nvPr/>
        </p:nvSpPr>
        <p:spPr bwMode="auto">
          <a:xfrm>
            <a:off x="1284288" y="2619375"/>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1276" name="Oval 15"/>
          <p:cNvSpPr>
            <a:spLocks noChangeArrowheads="1"/>
          </p:cNvSpPr>
          <p:nvPr/>
        </p:nvSpPr>
        <p:spPr bwMode="auto">
          <a:xfrm>
            <a:off x="1284288" y="2982913"/>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1277" name="Oval 16"/>
          <p:cNvSpPr>
            <a:spLocks noChangeArrowheads="1"/>
          </p:cNvSpPr>
          <p:nvPr/>
        </p:nvSpPr>
        <p:spPr bwMode="auto">
          <a:xfrm>
            <a:off x="1284288" y="3346450"/>
            <a:ext cx="304800" cy="304800"/>
          </a:xfrm>
          <a:prstGeom prst="ellipse">
            <a:avLst/>
          </a:prstGeom>
          <a:solidFill>
            <a:schemeClr val="tx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1278" name="Oval 17" descr="Dark vertical"/>
          <p:cNvSpPr>
            <a:spLocks noChangeArrowheads="1"/>
          </p:cNvSpPr>
          <p:nvPr/>
        </p:nvSpPr>
        <p:spPr bwMode="auto">
          <a:xfrm>
            <a:off x="1284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1279" name="Oval 18"/>
          <p:cNvSpPr>
            <a:spLocks noChangeArrowheads="1"/>
          </p:cNvSpPr>
          <p:nvPr/>
        </p:nvSpPr>
        <p:spPr bwMode="auto">
          <a:xfrm>
            <a:off x="1665288" y="1893888"/>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1280" name="Oval 19"/>
          <p:cNvSpPr>
            <a:spLocks noChangeArrowheads="1"/>
          </p:cNvSpPr>
          <p:nvPr/>
        </p:nvSpPr>
        <p:spPr bwMode="auto">
          <a:xfrm>
            <a:off x="1665288" y="2255838"/>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1281" name="Oval 20"/>
          <p:cNvSpPr>
            <a:spLocks noChangeArrowheads="1"/>
          </p:cNvSpPr>
          <p:nvPr/>
        </p:nvSpPr>
        <p:spPr bwMode="auto">
          <a:xfrm>
            <a:off x="1665288" y="2619375"/>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1282" name="Oval 21"/>
          <p:cNvSpPr>
            <a:spLocks noChangeArrowheads="1"/>
          </p:cNvSpPr>
          <p:nvPr/>
        </p:nvSpPr>
        <p:spPr bwMode="auto">
          <a:xfrm>
            <a:off x="1665288" y="2982913"/>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1283" name="Oval 22"/>
          <p:cNvSpPr>
            <a:spLocks noChangeArrowheads="1"/>
          </p:cNvSpPr>
          <p:nvPr/>
        </p:nvSpPr>
        <p:spPr bwMode="auto">
          <a:xfrm>
            <a:off x="1665288" y="3346450"/>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1284" name="Oval 23" descr="Dark vertical"/>
          <p:cNvSpPr>
            <a:spLocks noChangeArrowheads="1"/>
          </p:cNvSpPr>
          <p:nvPr/>
        </p:nvSpPr>
        <p:spPr bwMode="auto">
          <a:xfrm>
            <a:off x="1665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1285" name="Oval 24"/>
          <p:cNvSpPr>
            <a:spLocks noChangeArrowheads="1"/>
          </p:cNvSpPr>
          <p:nvPr/>
        </p:nvSpPr>
        <p:spPr bwMode="auto">
          <a:xfrm>
            <a:off x="2046288" y="1893888"/>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1286" name="Oval 25"/>
          <p:cNvSpPr>
            <a:spLocks noChangeArrowheads="1"/>
          </p:cNvSpPr>
          <p:nvPr/>
        </p:nvSpPr>
        <p:spPr bwMode="auto">
          <a:xfrm>
            <a:off x="2046288" y="2255838"/>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1287" name="Oval 26"/>
          <p:cNvSpPr>
            <a:spLocks noChangeArrowheads="1"/>
          </p:cNvSpPr>
          <p:nvPr/>
        </p:nvSpPr>
        <p:spPr bwMode="auto">
          <a:xfrm>
            <a:off x="2046288" y="2619375"/>
            <a:ext cx="304800" cy="304800"/>
          </a:xfrm>
          <a:prstGeom prst="ellipse">
            <a:avLst/>
          </a:prstGeom>
          <a:solidFill>
            <a:schemeClr val="tx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1288" name="Oval 27" descr="Dark vertical"/>
          <p:cNvSpPr>
            <a:spLocks noChangeArrowheads="1"/>
          </p:cNvSpPr>
          <p:nvPr/>
        </p:nvSpPr>
        <p:spPr bwMode="auto">
          <a:xfrm>
            <a:off x="2046288" y="29829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1289" name="Oval 28" descr="Dark vertical"/>
          <p:cNvSpPr>
            <a:spLocks noChangeArrowheads="1"/>
          </p:cNvSpPr>
          <p:nvPr/>
        </p:nvSpPr>
        <p:spPr bwMode="auto">
          <a:xfrm>
            <a:off x="2046288" y="3346450"/>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1290" name="Oval 29" descr="Dark vertical"/>
          <p:cNvSpPr>
            <a:spLocks noChangeArrowheads="1"/>
          </p:cNvSpPr>
          <p:nvPr/>
        </p:nvSpPr>
        <p:spPr bwMode="auto">
          <a:xfrm>
            <a:off x="2046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1291" name="Oval 30"/>
          <p:cNvSpPr>
            <a:spLocks noChangeArrowheads="1"/>
          </p:cNvSpPr>
          <p:nvPr/>
        </p:nvSpPr>
        <p:spPr bwMode="auto">
          <a:xfrm>
            <a:off x="2427288" y="1893888"/>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1292" name="Oval 31"/>
          <p:cNvSpPr>
            <a:spLocks noChangeArrowheads="1"/>
          </p:cNvSpPr>
          <p:nvPr/>
        </p:nvSpPr>
        <p:spPr bwMode="auto">
          <a:xfrm>
            <a:off x="2427288" y="2255838"/>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1293" name="Oval 32"/>
          <p:cNvSpPr>
            <a:spLocks noChangeArrowheads="1"/>
          </p:cNvSpPr>
          <p:nvPr/>
        </p:nvSpPr>
        <p:spPr bwMode="auto">
          <a:xfrm>
            <a:off x="2427288" y="2619375"/>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1294" name="Oval 33"/>
          <p:cNvSpPr>
            <a:spLocks noChangeArrowheads="1"/>
          </p:cNvSpPr>
          <p:nvPr/>
        </p:nvSpPr>
        <p:spPr bwMode="auto">
          <a:xfrm>
            <a:off x="2427288" y="2982913"/>
            <a:ext cx="304800" cy="304800"/>
          </a:xfrm>
          <a:prstGeom prst="ellipse">
            <a:avLst/>
          </a:prstGeom>
          <a:solidFill>
            <a:schemeClr val="tx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1295" name="Oval 34"/>
          <p:cNvSpPr>
            <a:spLocks noChangeArrowheads="1"/>
          </p:cNvSpPr>
          <p:nvPr/>
        </p:nvSpPr>
        <p:spPr bwMode="auto">
          <a:xfrm>
            <a:off x="2427288" y="3346450"/>
            <a:ext cx="304800" cy="304800"/>
          </a:xfrm>
          <a:prstGeom prst="ellipse">
            <a:avLst/>
          </a:prstGeom>
          <a:solidFill>
            <a:schemeClr val="tx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1296" name="Oval 35" descr="Dark vertical"/>
          <p:cNvSpPr>
            <a:spLocks noChangeArrowheads="1"/>
          </p:cNvSpPr>
          <p:nvPr/>
        </p:nvSpPr>
        <p:spPr bwMode="auto">
          <a:xfrm>
            <a:off x="2427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1297" name="Oval 36"/>
          <p:cNvSpPr>
            <a:spLocks noChangeArrowheads="1"/>
          </p:cNvSpPr>
          <p:nvPr/>
        </p:nvSpPr>
        <p:spPr bwMode="auto">
          <a:xfrm>
            <a:off x="2808288" y="1893888"/>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1298" name="Oval 37"/>
          <p:cNvSpPr>
            <a:spLocks noChangeArrowheads="1"/>
          </p:cNvSpPr>
          <p:nvPr/>
        </p:nvSpPr>
        <p:spPr bwMode="auto">
          <a:xfrm>
            <a:off x="2808288" y="2255838"/>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1299" name="Oval 38"/>
          <p:cNvSpPr>
            <a:spLocks noChangeArrowheads="1"/>
          </p:cNvSpPr>
          <p:nvPr/>
        </p:nvSpPr>
        <p:spPr bwMode="auto">
          <a:xfrm>
            <a:off x="2808288" y="2619375"/>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1300" name="Oval 39"/>
          <p:cNvSpPr>
            <a:spLocks noChangeArrowheads="1"/>
          </p:cNvSpPr>
          <p:nvPr/>
        </p:nvSpPr>
        <p:spPr bwMode="auto">
          <a:xfrm>
            <a:off x="2808288" y="2982913"/>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1301" name="Oval 40"/>
          <p:cNvSpPr>
            <a:spLocks noChangeArrowheads="1"/>
          </p:cNvSpPr>
          <p:nvPr/>
        </p:nvSpPr>
        <p:spPr bwMode="auto">
          <a:xfrm>
            <a:off x="2808288" y="3346450"/>
            <a:ext cx="304800" cy="304800"/>
          </a:xfrm>
          <a:prstGeom prst="ellipse">
            <a:avLst/>
          </a:prstGeom>
          <a:solidFill>
            <a:schemeClr val="tx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1302" name="Oval 41"/>
          <p:cNvSpPr>
            <a:spLocks noChangeArrowheads="1"/>
          </p:cNvSpPr>
          <p:nvPr/>
        </p:nvSpPr>
        <p:spPr bwMode="auto">
          <a:xfrm>
            <a:off x="2808288" y="3709988"/>
            <a:ext cx="304800" cy="304800"/>
          </a:xfrm>
          <a:prstGeom prst="ellipse">
            <a:avLst/>
          </a:prstGeom>
          <a:solidFill>
            <a:schemeClr val="tx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1303" name="Oval 42"/>
          <p:cNvSpPr>
            <a:spLocks noChangeArrowheads="1"/>
          </p:cNvSpPr>
          <p:nvPr/>
        </p:nvSpPr>
        <p:spPr bwMode="auto">
          <a:xfrm>
            <a:off x="3189288" y="1893888"/>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1304" name="Oval 43"/>
          <p:cNvSpPr>
            <a:spLocks noChangeArrowheads="1"/>
          </p:cNvSpPr>
          <p:nvPr/>
        </p:nvSpPr>
        <p:spPr bwMode="auto">
          <a:xfrm>
            <a:off x="3189288" y="2255838"/>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1305" name="Oval 44"/>
          <p:cNvSpPr>
            <a:spLocks noChangeArrowheads="1"/>
          </p:cNvSpPr>
          <p:nvPr/>
        </p:nvSpPr>
        <p:spPr bwMode="auto">
          <a:xfrm>
            <a:off x="3189288" y="2619375"/>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1306" name="Oval 45"/>
          <p:cNvSpPr>
            <a:spLocks noChangeArrowheads="1"/>
          </p:cNvSpPr>
          <p:nvPr/>
        </p:nvSpPr>
        <p:spPr bwMode="auto">
          <a:xfrm>
            <a:off x="3189288" y="2982913"/>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1307" name="Oval 46"/>
          <p:cNvSpPr>
            <a:spLocks noChangeArrowheads="1"/>
          </p:cNvSpPr>
          <p:nvPr/>
        </p:nvSpPr>
        <p:spPr bwMode="auto">
          <a:xfrm>
            <a:off x="3189288" y="3346450"/>
            <a:ext cx="304800" cy="304800"/>
          </a:xfrm>
          <a:prstGeom prst="ellipse">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charset="0"/>
              <a:ea typeface="MS PGothic" pitchFamily="34" charset="-128"/>
              <a:cs typeface="+mn-cs"/>
            </a:endParaRPr>
          </a:p>
        </p:txBody>
      </p:sp>
      <p:sp>
        <p:nvSpPr>
          <p:cNvPr id="11308" name="Oval 47"/>
          <p:cNvSpPr>
            <a:spLocks noChangeArrowheads="1"/>
          </p:cNvSpPr>
          <p:nvPr/>
        </p:nvSpPr>
        <p:spPr bwMode="auto">
          <a:xfrm>
            <a:off x="3189288" y="3709988"/>
            <a:ext cx="304800" cy="304800"/>
          </a:xfrm>
          <a:prstGeom prst="ellipse">
            <a:avLst/>
          </a:prstGeom>
          <a:solidFill>
            <a:schemeClr val="tx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1309" name="Rectangle 48"/>
          <p:cNvSpPr>
            <a:spLocks noChangeArrowheads="1"/>
          </p:cNvSpPr>
          <p:nvPr/>
        </p:nvSpPr>
        <p:spPr bwMode="auto">
          <a:xfrm>
            <a:off x="842963" y="1809750"/>
            <a:ext cx="2714625" cy="2278063"/>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1310" name="Oval 57" descr="Dark vertical"/>
          <p:cNvSpPr>
            <a:spLocks noChangeArrowheads="1"/>
          </p:cNvSpPr>
          <p:nvPr/>
        </p:nvSpPr>
        <p:spPr bwMode="auto">
          <a:xfrm>
            <a:off x="2847975" y="13668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1311" name="Oval 58"/>
          <p:cNvSpPr>
            <a:spLocks noChangeArrowheads="1"/>
          </p:cNvSpPr>
          <p:nvPr/>
        </p:nvSpPr>
        <p:spPr bwMode="auto">
          <a:xfrm>
            <a:off x="1598613" y="1366838"/>
            <a:ext cx="304800" cy="304800"/>
          </a:xfrm>
          <a:prstGeom prst="ellipse">
            <a:avLst/>
          </a:prstGeom>
          <a:solidFill>
            <a:schemeClr val="tx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1312" name="Text Box 59"/>
          <p:cNvSpPr txBox="1">
            <a:spLocks noChangeArrowheads="1"/>
          </p:cNvSpPr>
          <p:nvPr/>
        </p:nvSpPr>
        <p:spPr bwMode="auto">
          <a:xfrm>
            <a:off x="1084263" y="1246188"/>
            <a:ext cx="623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Courier New" pitchFamily="49" charset="0"/>
                <a:ea typeface="MS PGothic" pitchFamily="34" charset="-128"/>
                <a:cs typeface="Courier New" pitchFamily="49" charset="0"/>
              </a:rPr>
              <a:t>X</a:t>
            </a:r>
          </a:p>
        </p:txBody>
      </p:sp>
      <p:sp>
        <p:nvSpPr>
          <p:cNvPr id="11313" name="Text Box 60"/>
          <p:cNvSpPr txBox="1">
            <a:spLocks noChangeArrowheads="1"/>
          </p:cNvSpPr>
          <p:nvPr/>
        </p:nvSpPr>
        <p:spPr bwMode="auto">
          <a:xfrm>
            <a:off x="2336800" y="1246188"/>
            <a:ext cx="623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Courier New" pitchFamily="49" charset="0"/>
                <a:ea typeface="MS PGothic" pitchFamily="34" charset="-128"/>
                <a:cs typeface="Courier New" pitchFamily="49" charset="0"/>
              </a:rPr>
              <a:t>O</a:t>
            </a:r>
          </a:p>
        </p:txBody>
      </p:sp>
      <p:sp>
        <p:nvSpPr>
          <p:cNvPr id="11314" name="Text Box 61"/>
          <p:cNvSpPr txBox="1">
            <a:spLocks noChangeArrowheads="1"/>
          </p:cNvSpPr>
          <p:nvPr/>
        </p:nvSpPr>
        <p:spPr bwMode="auto">
          <a:xfrm>
            <a:off x="152400" y="1676400"/>
            <a:ext cx="561975" cy="400110"/>
          </a:xfrm>
          <a:prstGeom prst="rect">
            <a:avLst/>
          </a:prstGeom>
          <a:solidFill>
            <a:schemeClr val="bg1">
              <a:lumMod val="9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Courier New" pitchFamily="49" charset="0"/>
              </a:rPr>
              <a:t>b4</a:t>
            </a:r>
            <a:endParaRPr kumimoji="0" lang="en-US" sz="24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Courier New" pitchFamily="49" charset="0"/>
            </a:endParaRPr>
          </a:p>
        </p:txBody>
      </p:sp>
      <p:sp>
        <p:nvSpPr>
          <p:cNvPr id="11315" name="Text Box 62"/>
          <p:cNvSpPr txBox="1">
            <a:spLocks noChangeArrowheads="1"/>
          </p:cNvSpPr>
          <p:nvPr/>
        </p:nvSpPr>
        <p:spPr bwMode="auto">
          <a:xfrm>
            <a:off x="656392" y="4275216"/>
            <a:ext cx="322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Courier New" pitchFamily="49" charset="0"/>
                <a:ea typeface="MS PGothic" pitchFamily="34" charset="-128"/>
                <a:cs typeface="+mn-cs"/>
              </a:rPr>
              <a:t>b.winsFor</a:t>
            </a:r>
            <a:r>
              <a:rPr kumimoji="0" lang="en-US" sz="2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a:t>
            </a:r>
            <a:r>
              <a:rPr kumimoji="0" lang="en-US" sz="2800" b="1" i="0" u="none" strike="noStrike" kern="1200" cap="none" spc="0" normalizeH="0" baseline="0" noProof="0" dirty="0" smtClean="0">
                <a:ln>
                  <a:noFill/>
                </a:ln>
                <a:solidFill>
                  <a:srgbClr val="0FA10C"/>
                </a:solidFill>
                <a:effectLst/>
                <a:uLnTx/>
                <a:uFillTx/>
                <a:latin typeface="Courier New" pitchFamily="49" charset="0"/>
                <a:ea typeface="MS PGothic" pitchFamily="34" charset="-128"/>
                <a:cs typeface="+mn-cs"/>
              </a:rPr>
              <a:t>'X'</a:t>
            </a:r>
            <a:r>
              <a:rPr kumimoji="0" lang="en-US" sz="2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a:t>
            </a:r>
            <a:endParaRPr kumimoji="0" lang="en-US" sz="2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p:txBody>
      </p:sp>
      <p:sp>
        <p:nvSpPr>
          <p:cNvPr id="11316" name="Text Box 63"/>
          <p:cNvSpPr txBox="1">
            <a:spLocks noChangeArrowheads="1"/>
          </p:cNvSpPr>
          <p:nvPr/>
        </p:nvSpPr>
        <p:spPr bwMode="auto">
          <a:xfrm>
            <a:off x="2734932" y="4707016"/>
            <a:ext cx="990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charset="0"/>
                <a:ea typeface="MS PGothic" pitchFamily="34" charset="-128"/>
                <a:cs typeface="+mn-cs"/>
              </a:rPr>
              <a:t>or </a:t>
            </a:r>
            <a:r>
              <a:rPr kumimoji="0" lang="en-US" sz="1200" b="1" i="0" u="none" strike="noStrike" kern="1200" cap="none" spc="0" normalizeH="0" baseline="0" noProof="0" dirty="0" smtClean="0">
                <a:ln>
                  <a:noFill/>
                </a:ln>
                <a:solidFill>
                  <a:srgbClr val="0FA10C"/>
                </a:solidFill>
                <a:effectLst/>
                <a:uLnTx/>
                <a:uFillTx/>
                <a:latin typeface="Courier New" pitchFamily="49" charset="0"/>
                <a:ea typeface="MS PGothic" pitchFamily="34" charset="-128"/>
                <a:cs typeface="+mn-cs"/>
              </a:rPr>
              <a:t>'O'</a:t>
            </a:r>
            <a:endParaRPr kumimoji="0" lang="en-US" sz="1200" b="1" i="0" u="none" strike="noStrike" kern="1200" cap="none" spc="0" normalizeH="0" baseline="0" noProof="0" dirty="0">
              <a:ln>
                <a:noFill/>
              </a:ln>
              <a:solidFill>
                <a:srgbClr val="0FA10C"/>
              </a:solidFill>
              <a:effectLst/>
              <a:uLnTx/>
              <a:uFillTx/>
              <a:latin typeface="Courier New" pitchFamily="49" charset="0"/>
              <a:ea typeface="MS PGothic" pitchFamily="34" charset="-128"/>
              <a:cs typeface="+mn-cs"/>
            </a:endParaRPr>
          </a:p>
        </p:txBody>
      </p:sp>
      <p:grpSp>
        <p:nvGrpSpPr>
          <p:cNvPr id="11317" name="Group 64"/>
          <p:cNvGrpSpPr>
            <a:grpSpLocks/>
          </p:cNvGrpSpPr>
          <p:nvPr>
            <p:custDataLst>
              <p:tags r:id="rId1"/>
            </p:custDataLst>
          </p:nvPr>
        </p:nvGrpSpPr>
        <p:grpSpPr bwMode="auto">
          <a:xfrm>
            <a:off x="195263" y="6188075"/>
            <a:ext cx="444500" cy="538163"/>
            <a:chOff x="2928" y="1051"/>
            <a:chExt cx="840" cy="957"/>
          </a:xfrm>
        </p:grpSpPr>
        <p:sp>
          <p:nvSpPr>
            <p:cNvPr id="11322" name="Freeform 65"/>
            <p:cNvSpPr>
              <a:spLocks/>
            </p:cNvSpPr>
            <p:nvPr>
              <p:custDataLst>
                <p:tags r:id="rId2"/>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1323" name="Oval 66"/>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1324" name="Oval 67"/>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1325" name="Oval 68"/>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1326" name="Oval 69"/>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1327" name="Oval 70"/>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1328" name="Oval 71"/>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1329" name="Oval 72"/>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1330" name="AutoShape 73"/>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1331" name="Freeform 74"/>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1332" name="Freeform 75"/>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1333" name="Freeform 76"/>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1334" name="Freeform 77"/>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grpSp>
      <p:sp>
        <p:nvSpPr>
          <p:cNvPr id="11318" name="Text Box 78"/>
          <p:cNvSpPr txBox="1">
            <a:spLocks noChangeArrowheads="1"/>
          </p:cNvSpPr>
          <p:nvPr/>
        </p:nvSpPr>
        <p:spPr bwMode="auto">
          <a:xfrm>
            <a:off x="681038" y="6029325"/>
            <a:ext cx="167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6961A"/>
                </a:solidFill>
                <a:effectLst/>
                <a:uLnTx/>
                <a:uFillTx/>
                <a:latin typeface="Cambria" panose="02040503050406030204" pitchFamily="18" charset="0"/>
                <a:ea typeface="MS PGothic" pitchFamily="34" charset="-128"/>
                <a:cs typeface="+mn-cs"/>
              </a:rPr>
              <a:t>Watch out for </a:t>
            </a:r>
            <a:r>
              <a:rPr kumimoji="0" lang="en-US" sz="1400" b="0" i="1" u="none" strike="noStrike" kern="1200" cap="none" spc="0" normalizeH="0" baseline="0" noProof="0" dirty="0">
                <a:ln>
                  <a:noFill/>
                </a:ln>
                <a:solidFill>
                  <a:srgbClr val="06961A"/>
                </a:solidFill>
                <a:effectLst/>
                <a:uLnTx/>
                <a:uFillTx/>
                <a:latin typeface="Cambria" panose="02040503050406030204" pitchFamily="18" charset="0"/>
                <a:ea typeface="MS PGothic" pitchFamily="34" charset="-128"/>
                <a:cs typeface="+mn-cs"/>
              </a:rPr>
              <a:t>corner cases</a:t>
            </a:r>
            <a:r>
              <a:rPr kumimoji="0" lang="en-US" sz="1400" b="0" i="0" u="none" strike="noStrike" kern="1200" cap="none" spc="0" normalizeH="0" baseline="0" noProof="0" dirty="0">
                <a:ln>
                  <a:noFill/>
                </a:ln>
                <a:solidFill>
                  <a:srgbClr val="06961A"/>
                </a:solidFill>
                <a:effectLst/>
                <a:uLnTx/>
                <a:uFillTx/>
                <a:latin typeface="Cambria" panose="02040503050406030204" pitchFamily="18" charset="0"/>
                <a:ea typeface="MS PGothic" pitchFamily="34" charset="-128"/>
                <a:cs typeface="+mn-cs"/>
              </a:rPr>
              <a:t>!</a:t>
            </a:r>
          </a:p>
        </p:txBody>
      </p:sp>
      <p:sp>
        <p:nvSpPr>
          <p:cNvPr id="11319" name="Oval 79"/>
          <p:cNvSpPr>
            <a:spLocks noChangeArrowheads="1"/>
          </p:cNvSpPr>
          <p:nvPr/>
        </p:nvSpPr>
        <p:spPr bwMode="auto">
          <a:xfrm>
            <a:off x="3189288" y="3341688"/>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1320" name="Rectangle 73"/>
          <p:cNvSpPr>
            <a:spLocks noChangeArrowheads="1"/>
          </p:cNvSpPr>
          <p:nvPr/>
        </p:nvSpPr>
        <p:spPr bwMode="auto">
          <a:xfrm>
            <a:off x="4092992" y="1386055"/>
            <a:ext cx="489860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err="1">
                <a:ln>
                  <a:noFill/>
                </a:ln>
                <a:solidFill>
                  <a:srgbClr val="F38D0F"/>
                </a:solidFill>
                <a:effectLst/>
                <a:uLnTx/>
                <a:uFillTx/>
                <a:latin typeface="Courier New" pitchFamily="49" charset="0"/>
                <a:ea typeface="MS PGothic" pitchFamily="34" charset="-128"/>
                <a:cs typeface="+mn-cs"/>
              </a:rPr>
              <a:t>def</a:t>
            </a: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err="1">
                <a:ln>
                  <a:noFill/>
                </a:ln>
                <a:solidFill>
                  <a:srgbClr val="0B04FF"/>
                </a:solidFill>
                <a:effectLst/>
                <a:uLnTx/>
                <a:uFillTx/>
                <a:latin typeface="Courier New" pitchFamily="49" charset="0"/>
                <a:ea typeface="MS PGothic" pitchFamily="34" charset="-128"/>
                <a:cs typeface="+mn-cs"/>
              </a:rPr>
              <a:t>winsFor</a:t>
            </a: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(self, ox):</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a:ln>
                  <a:noFill/>
                </a:ln>
                <a:solidFill>
                  <a:srgbClr val="008000"/>
                </a:solidFill>
                <a:effectLst/>
                <a:uLnTx/>
                <a:uFillTx/>
                <a:latin typeface="Courier New" pitchFamily="49" charset="0"/>
                <a:ea typeface="MS PGothic" pitchFamily="34" charset="-128"/>
                <a:cs typeface="+mn-cs"/>
              </a:rPr>
              <a:t>""" does ox win?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H = </a:t>
            </a:r>
            <a:r>
              <a:rPr kumimoji="0" lang="en-US" sz="1800" b="1" i="0" u="none" strike="noStrike" kern="1200" cap="none" spc="0" normalizeH="0" baseline="0" noProof="0" dirty="0" err="1">
                <a:ln>
                  <a:noFill/>
                </a:ln>
                <a:solidFill>
                  <a:srgbClr val="000000"/>
                </a:solidFill>
                <a:effectLst/>
                <a:uLnTx/>
                <a:uFillTx/>
                <a:latin typeface="Courier New" pitchFamily="49" charset="0"/>
                <a:ea typeface="MS PGothic" pitchFamily="34" charset="-128"/>
                <a:cs typeface="+mn-cs"/>
              </a:rPr>
              <a:t>self.height</a:t>
            </a:r>
            <a:endPar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W = </a:t>
            </a:r>
            <a:r>
              <a:rPr kumimoji="0" lang="en-US" sz="1800" b="1" i="0" u="none" strike="noStrike" kern="1200" cap="none" spc="0" normalizeH="0" baseline="0" noProof="0" dirty="0" err="1" smtClean="0">
                <a:ln>
                  <a:noFill/>
                </a:ln>
                <a:solidFill>
                  <a:srgbClr val="000000"/>
                </a:solidFill>
                <a:effectLst/>
                <a:uLnTx/>
                <a:uFillTx/>
                <a:latin typeface="Courier New" pitchFamily="49" charset="0"/>
                <a:ea typeface="MS PGothic" pitchFamily="34" charset="-128"/>
                <a:cs typeface="+mn-cs"/>
              </a:rPr>
              <a:t>self.width</a:t>
            </a:r>
            <a:endPar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   D = </a:t>
            </a:r>
            <a:r>
              <a:rPr kumimoji="0" lang="en-US" sz="1800" b="1" i="0" u="none" strike="noStrike" kern="1200" cap="none" spc="0" normalizeH="0" baseline="0" noProof="0" dirty="0" err="1" smtClean="0">
                <a:ln>
                  <a:noFill/>
                </a:ln>
                <a:solidFill>
                  <a:srgbClr val="000000"/>
                </a:solidFill>
                <a:effectLst/>
                <a:uLnTx/>
                <a:uFillTx/>
                <a:latin typeface="Courier New" pitchFamily="49" charset="0"/>
                <a:ea typeface="MS PGothic" pitchFamily="34" charset="-128"/>
                <a:cs typeface="+mn-cs"/>
              </a:rPr>
              <a:t>self.data</a:t>
            </a:r>
            <a:endPar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    for </a:t>
            </a:r>
            <a:r>
              <a:rPr kumimoji="0" lang="en-US" sz="1800" b="1" i="0" u="none" strike="noStrike" kern="1200" cap="none" spc="0" normalizeH="0" baseline="0" noProof="0" dirty="0" smtClean="0">
                <a:ln>
                  <a:noFill/>
                </a:ln>
                <a:solidFill>
                  <a:srgbClr val="FF9900"/>
                </a:solidFill>
                <a:effectLst/>
                <a:uLnTx/>
                <a:uFillTx/>
                <a:latin typeface="Courier New" pitchFamily="49" charset="0"/>
                <a:ea typeface="MS PGothic" pitchFamily="34" charset="-128"/>
                <a:cs typeface="+mn-cs"/>
              </a:rPr>
              <a:t>row</a:t>
            </a:r>
            <a:r>
              <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in range(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      for </a:t>
            </a:r>
            <a:r>
              <a:rPr kumimoji="0" lang="en-US" sz="1800" b="1" i="0" u="none" strike="noStrike" kern="1200" cap="none" spc="0" normalizeH="0" baseline="0" noProof="0" dirty="0" smtClean="0">
                <a:ln>
                  <a:noFill/>
                </a:ln>
                <a:solidFill>
                  <a:srgbClr val="FF33CC"/>
                </a:solidFill>
                <a:effectLst/>
                <a:uLnTx/>
                <a:uFillTx/>
                <a:latin typeface="Courier New" pitchFamily="49" charset="0"/>
                <a:ea typeface="MS PGothic" pitchFamily="34" charset="-128"/>
                <a:cs typeface="+mn-cs"/>
              </a:rPr>
              <a:t>col</a:t>
            </a:r>
            <a:r>
              <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 in range(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charset="0"/>
              <a:ea typeface="MS PGothic" pitchFamily="34" charset="-128"/>
              <a:cs typeface="+mn-cs"/>
            </a:endParaRPr>
          </a:p>
        </p:txBody>
      </p:sp>
      <p:sp>
        <p:nvSpPr>
          <p:cNvPr id="70" name="Oval 35" descr="Dark vertical"/>
          <p:cNvSpPr>
            <a:spLocks noChangeArrowheads="1"/>
          </p:cNvSpPr>
          <p:nvPr/>
        </p:nvSpPr>
        <p:spPr bwMode="auto">
          <a:xfrm>
            <a:off x="3184360" y="334076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 name="Rectangle 1"/>
          <p:cNvSpPr/>
          <p:nvPr/>
        </p:nvSpPr>
        <p:spPr>
          <a:xfrm>
            <a:off x="7395408" y="5692766"/>
            <a:ext cx="1596192" cy="107721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lumMod val="50000"/>
                  </a:srgbClr>
                </a:solidFill>
                <a:effectLst/>
                <a:uLnTx/>
                <a:uFillTx/>
                <a:latin typeface="Courier New" panose="02070309020205020404" pitchFamily="49" charset="0"/>
                <a:ea typeface="MS PGothic" pitchFamily="34" charset="-128"/>
                <a:cs typeface="Courier New" panose="02070309020205020404" pitchFamily="49" charset="0"/>
              </a:rPr>
              <a:t>&gt;&gt;&gt; b4.winsFor( 'X'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lumMod val="50000"/>
                  </a:srgbClr>
                </a:solidFill>
                <a:effectLst/>
                <a:uLnTx/>
                <a:uFillTx/>
                <a:latin typeface="Courier New" panose="02070309020205020404" pitchFamily="49" charset="0"/>
                <a:ea typeface="MS PGothic" pitchFamily="34" charset="-128"/>
                <a:cs typeface="Courier New" panose="02070309020205020404" pitchFamily="49" charset="0"/>
              </a:rPr>
              <a:t>True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lumMod val="50000"/>
                  </a:srgbClr>
                </a:solidFill>
                <a:effectLst/>
                <a:uLnTx/>
                <a:uFillTx/>
                <a:latin typeface="Courier New" panose="02070309020205020404" pitchFamily="49" charset="0"/>
                <a:ea typeface="MS PGothic" pitchFamily="34" charset="-128"/>
                <a:cs typeface="Courier New" panose="02070309020205020404" pitchFamily="49" charset="0"/>
              </a:rPr>
              <a:t>&gt;&gt;&gt; b4.winsFor( 0 )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lumMod val="50000"/>
                  </a:srgbClr>
                </a:solidFill>
                <a:effectLst/>
                <a:uLnTx/>
                <a:uFillTx/>
                <a:latin typeface="Courier New" panose="02070309020205020404" pitchFamily="49" charset="0"/>
                <a:ea typeface="MS PGothic" pitchFamily="34" charset="-128"/>
                <a:cs typeface="Courier New" panose="02070309020205020404" pitchFamily="49" charset="0"/>
              </a:rPr>
              <a:t>False</a:t>
            </a:r>
          </a:p>
          <a:p>
            <a:pPr lvl="0" algn="l">
              <a:defRPr/>
            </a:pPr>
            <a:r>
              <a:rPr kumimoji="0" lang="en-US" sz="800" b="1" i="0" u="none" strike="noStrike" kern="1200" cap="none" spc="0" normalizeH="0" baseline="0" noProof="0" dirty="0">
                <a:ln>
                  <a:noFill/>
                </a:ln>
                <a:solidFill>
                  <a:srgbClr val="FFFFFF">
                    <a:lumMod val="50000"/>
                  </a:srgbClr>
                </a:solidFill>
                <a:effectLst/>
                <a:uLnTx/>
                <a:uFillTx/>
                <a:latin typeface="Courier New" panose="02070309020205020404" pitchFamily="49" charset="0"/>
                <a:ea typeface="MS PGothic" pitchFamily="34" charset="-128"/>
                <a:cs typeface="Courier New" panose="02070309020205020404" pitchFamily="49" charset="0"/>
              </a:rPr>
              <a:t>&gt;&gt;&gt; b4.winsFor</a:t>
            </a:r>
            <a:r>
              <a:rPr lang="en-US" sz="800" b="1" dirty="0" smtClean="0">
                <a:solidFill>
                  <a:srgbClr val="FFFFFF">
                    <a:lumMod val="50000"/>
                  </a:srgbClr>
                </a:solidFill>
                <a:latin typeface="Courier New" panose="02070309020205020404" pitchFamily="49" charset="0"/>
                <a:cs typeface="Courier New" panose="02070309020205020404" pitchFamily="49" charset="0"/>
              </a:rPr>
              <a:t>( '0</a:t>
            </a:r>
            <a:r>
              <a:rPr kumimoji="0" lang="en-US" sz="800" b="1" i="0" u="none" strike="noStrike" kern="1200" cap="none" spc="0" normalizeH="0" baseline="0" noProof="0" dirty="0" smtClean="0">
                <a:ln>
                  <a:noFill/>
                </a:ln>
                <a:solidFill>
                  <a:srgbClr val="FFFFFF">
                    <a:lumMod val="50000"/>
                  </a:srgbClr>
                </a:solidFill>
                <a:effectLst/>
                <a:uLnTx/>
                <a:uFillTx/>
                <a:latin typeface="Courier New" panose="02070309020205020404" pitchFamily="49" charset="0"/>
                <a:ea typeface="MS PGothic" pitchFamily="34" charset="-128"/>
                <a:cs typeface="Courier New" panose="02070309020205020404" pitchFamily="49" charset="0"/>
              </a:rPr>
              <a:t>' </a:t>
            </a:r>
            <a:r>
              <a:rPr kumimoji="0" lang="en-US" sz="800" b="1" i="0" u="none" strike="noStrike" kern="1200" cap="none" spc="0" normalizeH="0" baseline="0" noProof="0" dirty="0">
                <a:ln>
                  <a:noFill/>
                </a:ln>
                <a:solidFill>
                  <a:srgbClr val="FFFFFF">
                    <a:lumMod val="50000"/>
                  </a:srgbClr>
                </a:solidFill>
                <a:effectLst/>
                <a:uLnTx/>
                <a:uFillTx/>
                <a:latin typeface="Courier New" panose="02070309020205020404" pitchFamily="49" charset="0"/>
                <a:ea typeface="MS PGothic" pitchFamily="34" charset="-128"/>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lumMod val="50000"/>
                  </a:srgbClr>
                </a:solidFill>
                <a:effectLst/>
                <a:uLnTx/>
                <a:uFillTx/>
                <a:latin typeface="Courier New" panose="02070309020205020404" pitchFamily="49" charset="0"/>
                <a:ea typeface="MS PGothic" pitchFamily="34" charset="-128"/>
                <a:cs typeface="Courier New" panose="02070309020205020404" pitchFamily="49" charset="0"/>
              </a:rPr>
              <a:t>False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lumMod val="50000"/>
                  </a:srgbClr>
                </a:solidFill>
                <a:effectLst/>
                <a:uLnTx/>
                <a:uFillTx/>
                <a:latin typeface="Courier New" panose="02070309020205020404" pitchFamily="49" charset="0"/>
                <a:ea typeface="MS PGothic" pitchFamily="34" charset="-128"/>
                <a:cs typeface="Courier New" panose="02070309020205020404" pitchFamily="49" charset="0"/>
              </a:rPr>
              <a:t>&gt;&gt;&gt; b4.winsFor( 'O'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lumMod val="50000"/>
                  </a:srgbClr>
                </a:solidFill>
                <a:effectLst/>
                <a:uLnTx/>
                <a:uFillTx/>
                <a:latin typeface="Courier New" panose="02070309020205020404" pitchFamily="49" charset="0"/>
                <a:ea typeface="MS PGothic" pitchFamily="34" charset="-128"/>
                <a:cs typeface="Courier New" panose="02070309020205020404" pitchFamily="49" charset="0"/>
              </a:rPr>
              <a:t>True</a:t>
            </a:r>
          </a:p>
        </p:txBody>
      </p:sp>
      <p:sp>
        <p:nvSpPr>
          <p:cNvPr id="3" name="TextBox 2"/>
          <p:cNvSpPr txBox="1"/>
          <p:nvPr/>
        </p:nvSpPr>
        <p:spPr>
          <a:xfrm rot="21080040">
            <a:off x="5427822" y="5004181"/>
            <a:ext cx="3005952" cy="461665"/>
          </a:xfrm>
          <a:prstGeom prst="rect">
            <a:avLst/>
          </a:prstGeom>
          <a:solidFill>
            <a:srgbClr val="FFE4BD"/>
          </a:solidFill>
        </p:spPr>
        <p:txBody>
          <a:bodyPr wrap="none" rtlCol="0">
            <a:spAutoFit/>
          </a:bodyPr>
          <a:lstStyle/>
          <a:p>
            <a:r>
              <a:rPr lang="en-US" b="1" dirty="0" smtClean="0">
                <a:latin typeface="Architect" pitchFamily="2" charset="0"/>
              </a:rPr>
              <a:t>Does this look familiar!?</a:t>
            </a:r>
            <a:endParaRPr lang="en-US" b="1" dirty="0">
              <a:latin typeface="Architect" pitchFamily="2" charset="0"/>
            </a:endParaRPr>
          </a:p>
        </p:txBody>
      </p:sp>
      <p:sp>
        <p:nvSpPr>
          <p:cNvPr id="5" name="Left Brace 4"/>
          <p:cNvSpPr/>
          <p:nvPr/>
        </p:nvSpPr>
        <p:spPr bwMode="auto">
          <a:xfrm>
            <a:off x="5497930" y="3648765"/>
            <a:ext cx="165272" cy="1271666"/>
          </a:xfrm>
          <a:prstGeom prst="leftBrace">
            <a:avLst>
              <a:gd name="adj1" fmla="val 79844"/>
              <a:gd name="adj2" fmla="val 50000"/>
            </a:avLst>
          </a:prstGeom>
          <a:noFill/>
          <a:ln w="28575" cap="flat" cmpd="sng" algn="ctr">
            <a:solidFill>
              <a:srgbClr val="FF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 name="Rectangle 6"/>
          <p:cNvSpPr/>
          <p:nvPr/>
        </p:nvSpPr>
        <p:spPr>
          <a:xfrm>
            <a:off x="5640025" y="3641784"/>
            <a:ext cx="460383" cy="369332"/>
          </a:xfrm>
          <a:prstGeom prst="rect">
            <a:avLst/>
          </a:prstGeom>
        </p:spPr>
        <p:txBody>
          <a:bodyPr wrap="none">
            <a:spAutoFit/>
          </a:bodyPr>
          <a:lstStyle/>
          <a:p>
            <a:r>
              <a:rPr lang="en-US" sz="1800" b="1" dirty="0" smtClean="0">
                <a:solidFill>
                  <a:srgbClr val="000000"/>
                </a:solidFill>
                <a:latin typeface="Courier New" pitchFamily="49" charset="0"/>
              </a:rPr>
              <a:t>if</a:t>
            </a:r>
            <a:endParaRPr lang="en-US" sz="1800" dirty="0"/>
          </a:p>
        </p:txBody>
      </p:sp>
      <p:sp>
        <p:nvSpPr>
          <p:cNvPr id="77" name="Rectangle 76"/>
          <p:cNvSpPr/>
          <p:nvPr/>
        </p:nvSpPr>
        <p:spPr>
          <a:xfrm>
            <a:off x="5635617" y="3897868"/>
            <a:ext cx="460383" cy="369332"/>
          </a:xfrm>
          <a:prstGeom prst="rect">
            <a:avLst/>
          </a:prstGeom>
        </p:spPr>
        <p:txBody>
          <a:bodyPr wrap="none">
            <a:spAutoFit/>
          </a:bodyPr>
          <a:lstStyle/>
          <a:p>
            <a:r>
              <a:rPr lang="en-US" sz="1800" b="1" dirty="0" smtClean="0">
                <a:solidFill>
                  <a:srgbClr val="000000"/>
                </a:solidFill>
                <a:latin typeface="Courier New" pitchFamily="49" charset="0"/>
              </a:rPr>
              <a:t>if</a:t>
            </a:r>
            <a:endParaRPr lang="en-US" sz="1800" dirty="0"/>
          </a:p>
        </p:txBody>
      </p:sp>
      <p:sp>
        <p:nvSpPr>
          <p:cNvPr id="78" name="Rectangle 77"/>
          <p:cNvSpPr/>
          <p:nvPr/>
        </p:nvSpPr>
        <p:spPr>
          <a:xfrm>
            <a:off x="5638800" y="4202668"/>
            <a:ext cx="460383" cy="369332"/>
          </a:xfrm>
          <a:prstGeom prst="rect">
            <a:avLst/>
          </a:prstGeom>
        </p:spPr>
        <p:txBody>
          <a:bodyPr wrap="none">
            <a:spAutoFit/>
          </a:bodyPr>
          <a:lstStyle/>
          <a:p>
            <a:r>
              <a:rPr lang="en-US" sz="1800" b="1" dirty="0" smtClean="0">
                <a:solidFill>
                  <a:srgbClr val="000000"/>
                </a:solidFill>
                <a:latin typeface="Courier New" pitchFamily="49" charset="0"/>
              </a:rPr>
              <a:t>if</a:t>
            </a:r>
            <a:endParaRPr lang="en-US" sz="1800" dirty="0"/>
          </a:p>
        </p:txBody>
      </p:sp>
      <p:sp>
        <p:nvSpPr>
          <p:cNvPr id="79" name="Rectangle 78"/>
          <p:cNvSpPr/>
          <p:nvPr/>
        </p:nvSpPr>
        <p:spPr>
          <a:xfrm>
            <a:off x="5638800" y="4507468"/>
            <a:ext cx="460383" cy="369332"/>
          </a:xfrm>
          <a:prstGeom prst="rect">
            <a:avLst/>
          </a:prstGeom>
        </p:spPr>
        <p:txBody>
          <a:bodyPr wrap="none">
            <a:spAutoFit/>
          </a:bodyPr>
          <a:lstStyle/>
          <a:p>
            <a:r>
              <a:rPr lang="en-US" sz="1800" b="1" dirty="0" smtClean="0">
                <a:solidFill>
                  <a:srgbClr val="000000"/>
                </a:solidFill>
                <a:latin typeface="Courier New" pitchFamily="49" charset="0"/>
              </a:rPr>
              <a:t>if</a:t>
            </a:r>
            <a:endParaRPr lang="en-US" sz="1800" dirty="0"/>
          </a:p>
        </p:txBody>
      </p:sp>
      <p:sp>
        <p:nvSpPr>
          <p:cNvPr id="8" name="Right Arrow 7"/>
          <p:cNvSpPr/>
          <p:nvPr/>
        </p:nvSpPr>
        <p:spPr bwMode="auto">
          <a:xfrm>
            <a:off x="4355757" y="6391256"/>
            <a:ext cx="457200" cy="378728"/>
          </a:xfrm>
          <a:prstGeom prst="rightArrow">
            <a:avLst/>
          </a:prstGeom>
          <a:solidFill>
            <a:srgbClr val="FFCCFF"/>
          </a:solidFill>
          <a:ln w="9525" cap="flat" cmpd="sng" algn="ctr">
            <a:solidFill>
              <a:srgbClr val="FF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cxnSp>
        <p:nvCxnSpPr>
          <p:cNvPr id="10" name="Straight Connector 9"/>
          <p:cNvCxnSpPr/>
          <p:nvPr/>
        </p:nvCxnSpPr>
        <p:spPr bwMode="auto">
          <a:xfrm>
            <a:off x="4788243" y="3390142"/>
            <a:ext cx="0" cy="3315458"/>
          </a:xfrm>
          <a:prstGeom prst="line">
            <a:avLst/>
          </a:prstGeom>
          <a:solidFill>
            <a:schemeClr val="accent1"/>
          </a:solidFill>
          <a:ln w="9525" cap="flat" cmpd="sng" algn="ctr">
            <a:solidFill>
              <a:srgbClr val="FFCCFF"/>
            </a:solidFill>
            <a:prstDash val="solid"/>
            <a:round/>
            <a:headEnd type="none" w="med" len="med"/>
            <a:tailEnd type="none" w="med" len="med"/>
          </a:ln>
          <a:effectLst/>
        </p:spPr>
      </p:cxnSp>
    </p:spTree>
    <p:extLst>
      <p:ext uri="{BB962C8B-B14F-4D97-AF65-F5344CB8AC3E}">
        <p14:creationId xmlns:p14="http://schemas.microsoft.com/office/powerpoint/2010/main" val="16553757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807254" y="1295400"/>
            <a:ext cx="7498546" cy="9906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pitchFamily="1" charset="0"/>
              <a:ea typeface="MS PGothic" pitchFamily="34" charset="-128"/>
              <a:cs typeface="+mn-cs"/>
            </a:endParaRPr>
          </a:p>
        </p:txBody>
      </p:sp>
      <p:sp>
        <p:nvSpPr>
          <p:cNvPr id="12290" name="Text Box 3"/>
          <p:cNvSpPr txBox="1">
            <a:spLocks noChangeArrowheads="1"/>
          </p:cNvSpPr>
          <p:nvPr/>
        </p:nvSpPr>
        <p:spPr bwMode="auto">
          <a:xfrm>
            <a:off x="1628929" y="152400"/>
            <a:ext cx="594329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0" i="1" u="sng"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Why</a:t>
            </a:r>
            <a:r>
              <a:rPr kumimoji="0" lang="en-US" sz="4200" b="1" i="1"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 </a:t>
            </a:r>
            <a:r>
              <a:rPr kumimoji="0" lang="en-US" sz="42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objects and classes?</a:t>
            </a:r>
          </a:p>
        </p:txBody>
      </p:sp>
      <p:sp>
        <p:nvSpPr>
          <p:cNvPr id="12291" name="Rectangle 3"/>
          <p:cNvSpPr>
            <a:spLocks noChangeArrowheads="1"/>
          </p:cNvSpPr>
          <p:nvPr/>
        </p:nvSpPr>
        <p:spPr bwMode="auto">
          <a:xfrm>
            <a:off x="980838" y="1447800"/>
            <a:ext cx="72061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a:ln>
                  <a:noFill/>
                </a:ln>
                <a:solidFill>
                  <a:srgbClr val="1608F6"/>
                </a:solidFill>
                <a:effectLst/>
                <a:uLnTx/>
                <a:uFillTx/>
                <a:latin typeface="Cambria" panose="02040503050406030204" pitchFamily="18" charset="0"/>
                <a:ea typeface="MS PGothic" pitchFamily="34" charset="-128"/>
                <a:cs typeface="+mn-cs"/>
              </a:rPr>
              <a:t>Elegance:  </a:t>
            </a:r>
            <a:r>
              <a:rPr kumimoji="0" lang="en-US" sz="36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Objects </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hide complexity!</a:t>
            </a:r>
            <a:endPar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endParaRPr>
          </a:p>
        </p:txBody>
      </p:sp>
      <p:sp>
        <p:nvSpPr>
          <p:cNvPr id="12292" name="Rectangle 4"/>
          <p:cNvSpPr>
            <a:spLocks noChangeArrowheads="1"/>
          </p:cNvSpPr>
          <p:nvPr/>
        </p:nvSpPr>
        <p:spPr bwMode="auto">
          <a:xfrm>
            <a:off x="1051823" y="2971800"/>
            <a:ext cx="70968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9900"/>
                </a:solidFill>
                <a:effectLst/>
                <a:uLnTx/>
                <a:uFillTx/>
                <a:latin typeface="Courier New" pitchFamily="49" charset="0"/>
                <a:ea typeface="MS PGothic" pitchFamily="34" charset="-128"/>
                <a:cs typeface="+mn-cs"/>
              </a:rPr>
              <a:t>if</a:t>
            </a:r>
            <a:r>
              <a:rPr kumimoji="0" lang="en-US" sz="32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3200" b="1" i="0" u="none" strike="noStrike" kern="1200" cap="none" spc="0" normalizeH="0" baseline="0" noProof="0" dirty="0" err="1">
                <a:ln>
                  <a:noFill/>
                </a:ln>
                <a:solidFill>
                  <a:srgbClr val="000000"/>
                </a:solidFill>
                <a:effectLst/>
                <a:uLnTx/>
                <a:uFillTx/>
                <a:latin typeface="Courier New" pitchFamily="49" charset="0"/>
                <a:ea typeface="MS PGothic" pitchFamily="34" charset="-128"/>
                <a:cs typeface="+mn-cs"/>
              </a:rPr>
              <a:t>b.</a:t>
            </a:r>
            <a:r>
              <a:rPr kumimoji="0" lang="en-US" sz="3200" b="1" i="0" u="none" strike="noStrike" kern="1200" cap="none" spc="0" normalizeH="0" baseline="0" noProof="0" dirty="0" err="1">
                <a:ln>
                  <a:noFill/>
                </a:ln>
                <a:solidFill>
                  <a:srgbClr val="1608F6"/>
                </a:solidFill>
                <a:effectLst/>
                <a:uLnTx/>
                <a:uFillTx/>
                <a:latin typeface="Courier New" pitchFamily="49" charset="0"/>
                <a:ea typeface="MS PGothic" pitchFamily="34" charset="-128"/>
                <a:cs typeface="+mn-cs"/>
              </a:rPr>
              <a:t>winsFor</a:t>
            </a:r>
            <a:r>
              <a:rPr kumimoji="0" lang="en-US" sz="32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a:t>
            </a:r>
            <a:r>
              <a:rPr kumimoji="0" lang="en-US" sz="3200" b="1" i="0" u="none" strike="noStrike" kern="1200" cap="none" spc="0" normalizeH="0" noProof="0" dirty="0" smtClean="0">
                <a:ln>
                  <a:noFill/>
                </a:ln>
                <a:solidFill>
                  <a:srgbClr val="000000"/>
                </a:solidFill>
                <a:effectLst/>
                <a:uLnTx/>
                <a:uFillTx/>
                <a:latin typeface="Courier New" pitchFamily="49" charset="0"/>
                <a:ea typeface="MS PGothic" pitchFamily="34" charset="-128"/>
                <a:cs typeface="+mn-cs"/>
              </a:rPr>
              <a:t> </a:t>
            </a:r>
            <a:r>
              <a:rPr kumimoji="0" lang="en-US" sz="3200" b="1" i="0" u="none" strike="noStrike" kern="1200" cap="none" spc="0" normalizeH="0" baseline="0" noProof="0" dirty="0" smtClean="0">
                <a:ln>
                  <a:noFill/>
                </a:ln>
                <a:solidFill>
                  <a:srgbClr val="008000"/>
                </a:solidFill>
                <a:effectLst/>
                <a:uLnTx/>
                <a:uFillTx/>
                <a:latin typeface="Courier New" pitchFamily="49" charset="0"/>
                <a:ea typeface="MS PGothic" pitchFamily="34" charset="-128"/>
                <a:cs typeface="+mn-cs"/>
              </a:rPr>
              <a:t>'X</a:t>
            </a:r>
            <a:r>
              <a:rPr kumimoji="0" lang="en-US" sz="3200" b="1" i="0" u="none" strike="noStrike" kern="1200" cap="none" spc="0" normalizeH="0" baseline="0" noProof="0" dirty="0">
                <a:ln>
                  <a:noFill/>
                </a:ln>
                <a:solidFill>
                  <a:srgbClr val="008000"/>
                </a:solidFill>
                <a:effectLst/>
                <a:uLnTx/>
                <a:uFillTx/>
                <a:latin typeface="Courier New" pitchFamily="49" charset="0"/>
                <a:ea typeface="MS PGothic" pitchFamily="34" charset="-128"/>
                <a:cs typeface="+mn-cs"/>
              </a:rPr>
              <a:t>' </a:t>
            </a:r>
            <a:r>
              <a:rPr kumimoji="0" lang="en-US" sz="32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 </a:t>
            </a:r>
            <a:r>
              <a:rPr kumimoji="0" lang="en-US" sz="3200" b="1" i="0" u="none" strike="noStrike" kern="1200" cap="none" spc="0" normalizeH="0" baseline="0" noProof="0" dirty="0">
                <a:ln>
                  <a:noFill/>
                </a:ln>
                <a:solidFill>
                  <a:srgbClr val="7030A0"/>
                </a:solidFill>
                <a:effectLst/>
                <a:uLnTx/>
                <a:uFillTx/>
                <a:latin typeface="Courier New" pitchFamily="49" charset="0"/>
                <a:ea typeface="MS PGothic" pitchFamily="34" charset="-128"/>
                <a:cs typeface="+mn-cs"/>
              </a:rPr>
              <a:t>True</a:t>
            </a:r>
            <a:r>
              <a:rPr kumimoji="0" lang="en-US" sz="32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a:t>
            </a:r>
            <a:endParaRPr kumimoji="0" lang="en-US" sz="3200" b="0" i="0" u="none" strike="noStrike" kern="1200" cap="none" spc="0" normalizeH="0" baseline="0" noProof="0" dirty="0">
              <a:ln>
                <a:noFill/>
              </a:ln>
              <a:solidFill>
                <a:srgbClr val="000000"/>
              </a:solidFill>
              <a:effectLst/>
              <a:uLnTx/>
              <a:uFillTx/>
              <a:latin typeface="Times" charset="0"/>
              <a:ea typeface="MS PGothic" pitchFamily="34" charset="-128"/>
              <a:cs typeface="+mn-cs"/>
            </a:endParaRPr>
          </a:p>
        </p:txBody>
      </p:sp>
      <p:sp>
        <p:nvSpPr>
          <p:cNvPr id="12293" name="Rectangle 5"/>
          <p:cNvSpPr>
            <a:spLocks noChangeArrowheads="1"/>
          </p:cNvSpPr>
          <p:nvPr/>
        </p:nvSpPr>
        <p:spPr bwMode="auto">
          <a:xfrm>
            <a:off x="1056585" y="4264818"/>
            <a:ext cx="63562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chemeClr val="bg1">
                    <a:lumMod val="75000"/>
                  </a:schemeClr>
                </a:solidFill>
                <a:effectLst/>
                <a:uLnTx/>
                <a:uFillTx/>
                <a:latin typeface="Courier New" pitchFamily="49" charset="0"/>
                <a:ea typeface="MS PGothic" pitchFamily="34" charset="-128"/>
                <a:cs typeface="+mn-cs"/>
              </a:rPr>
              <a:t>rem =</a:t>
            </a:r>
            <a:r>
              <a:rPr kumimoji="0" lang="en-US" sz="32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 </a:t>
            </a:r>
            <a:r>
              <a:rPr lang="en-US" sz="3200" b="1" dirty="0" smtClean="0">
                <a:solidFill>
                  <a:srgbClr val="000000"/>
                </a:solidFill>
                <a:latin typeface="Courier New" pitchFamily="49" charset="0"/>
              </a:rPr>
              <a:t>self</a:t>
            </a:r>
            <a:r>
              <a:rPr kumimoji="0" lang="en-US" sz="32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a:t>
            </a:r>
            <a:r>
              <a:rPr kumimoji="0" lang="en-US" sz="3200" b="1" i="0" u="none" strike="noStrike" kern="1200" cap="none" spc="0" normalizeH="0" baseline="0" noProof="0" dirty="0" smtClean="0">
                <a:ln>
                  <a:noFill/>
                </a:ln>
                <a:solidFill>
                  <a:srgbClr val="1608F6"/>
                </a:solidFill>
                <a:effectLst/>
                <a:uLnTx/>
                <a:uFillTx/>
                <a:latin typeface="Courier New" pitchFamily="49" charset="0"/>
                <a:ea typeface="MS PGothic" pitchFamily="34" charset="-128"/>
                <a:cs typeface="+mn-cs"/>
              </a:rPr>
              <a:t>diff</a:t>
            </a:r>
            <a:r>
              <a:rPr kumimoji="0" lang="en-US" sz="32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 </a:t>
            </a:r>
            <a:r>
              <a:rPr kumimoji="0" lang="en-US" sz="32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d2 ) </a:t>
            </a:r>
            <a:r>
              <a:rPr lang="en-US" sz="3200" b="1" dirty="0">
                <a:solidFill>
                  <a:srgbClr val="000000"/>
                </a:solidFill>
                <a:latin typeface="Courier New" pitchFamily="49" charset="0"/>
              </a:rPr>
              <a:t>%</a:t>
            </a:r>
            <a:r>
              <a:rPr kumimoji="0" lang="en-US" sz="32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 </a:t>
            </a:r>
            <a:r>
              <a:rPr lang="en-US" sz="3200" b="1" dirty="0" smtClean="0">
                <a:solidFill>
                  <a:srgbClr val="7030A0"/>
                </a:solidFill>
                <a:latin typeface="Courier New" pitchFamily="49" charset="0"/>
              </a:rPr>
              <a:t>7</a:t>
            </a:r>
            <a:endParaRPr kumimoji="0" lang="en-US" sz="3200" b="0" i="0" u="none" strike="noStrike" kern="1200" cap="none" spc="0" normalizeH="0" baseline="0" noProof="0" dirty="0">
              <a:ln>
                <a:noFill/>
              </a:ln>
              <a:solidFill>
                <a:srgbClr val="000000"/>
              </a:solidFill>
              <a:effectLst/>
              <a:uLnTx/>
              <a:uFillTx/>
              <a:latin typeface="Times" charset="0"/>
              <a:ea typeface="MS PGothic" pitchFamily="34" charset="-128"/>
              <a:cs typeface="+mn-cs"/>
            </a:endParaRPr>
          </a:p>
        </p:txBody>
      </p:sp>
      <p:grpSp>
        <p:nvGrpSpPr>
          <p:cNvPr id="12294" name="Group 64"/>
          <p:cNvGrpSpPr>
            <a:grpSpLocks/>
          </p:cNvGrpSpPr>
          <p:nvPr>
            <p:custDataLst>
              <p:tags r:id="rId1"/>
            </p:custDataLst>
          </p:nvPr>
        </p:nvGrpSpPr>
        <p:grpSpPr bwMode="auto">
          <a:xfrm>
            <a:off x="8305800" y="5943600"/>
            <a:ext cx="598853" cy="685800"/>
            <a:chOff x="2928" y="1051"/>
            <a:chExt cx="840" cy="957"/>
          </a:xfrm>
        </p:grpSpPr>
        <p:sp>
          <p:nvSpPr>
            <p:cNvPr id="12296" name="Freeform 65"/>
            <p:cNvSpPr>
              <a:spLocks/>
            </p:cNvSpPr>
            <p:nvPr>
              <p:custDataLst>
                <p:tags r:id="rId2"/>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2297" name="Oval 66"/>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2298" name="Oval 67"/>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2299" name="Oval 68"/>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2300" name="Oval 69"/>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2301" name="Oval 70"/>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2302" name="Oval 71"/>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2303" name="Oval 72"/>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2304" name="AutoShape 73"/>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2305" name="Freeform 74"/>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2306" name="Freeform 75"/>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2307" name="Freeform 76"/>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2308" name="Freeform 77"/>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grpSp>
      <p:sp>
        <p:nvSpPr>
          <p:cNvPr id="12295" name="Text Box 78"/>
          <p:cNvSpPr txBox="1">
            <a:spLocks noChangeArrowheads="1"/>
          </p:cNvSpPr>
          <p:nvPr/>
        </p:nvSpPr>
        <p:spPr bwMode="auto">
          <a:xfrm>
            <a:off x="6506797" y="5674358"/>
            <a:ext cx="22844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6961A"/>
                </a:solidFill>
                <a:effectLst/>
                <a:uLnTx/>
                <a:uFillTx/>
                <a:latin typeface="Cambria" panose="02040503050406030204" pitchFamily="18" charset="0"/>
                <a:ea typeface="MS PGothic" pitchFamily="34" charset="-128"/>
                <a:cs typeface="+mn-cs"/>
              </a:rPr>
              <a:t>Simple – and </a:t>
            </a:r>
            <a:r>
              <a:rPr kumimoji="0" lang="en-US" sz="1400" b="0" i="1" u="none" strike="noStrike" kern="1200" cap="none" spc="0" normalizeH="0" baseline="0" noProof="0" dirty="0">
                <a:ln>
                  <a:noFill/>
                </a:ln>
                <a:solidFill>
                  <a:srgbClr val="06961A"/>
                </a:solidFill>
                <a:effectLst/>
                <a:uLnTx/>
                <a:uFillTx/>
                <a:latin typeface="Cambria" panose="02040503050406030204" pitchFamily="18" charset="0"/>
                <a:ea typeface="MS PGothic" pitchFamily="34" charset="-128"/>
                <a:cs typeface="+mn-cs"/>
              </a:rPr>
              <a:t>INVITING</a:t>
            </a:r>
            <a:r>
              <a:rPr kumimoji="0" lang="en-US" sz="1400" b="0" i="0" u="none" strike="noStrike" kern="1200" cap="none" spc="0" normalizeH="0" baseline="0" noProof="0" dirty="0">
                <a:ln>
                  <a:noFill/>
                </a:ln>
                <a:solidFill>
                  <a:srgbClr val="06961A"/>
                </a:solidFill>
                <a:effectLst/>
                <a:uLnTx/>
                <a:uFillTx/>
                <a:latin typeface="Cambria" panose="02040503050406030204" pitchFamily="18" charset="0"/>
                <a:ea typeface="MS PGothic" pitchFamily="34" charset="-128"/>
                <a:cs typeface="+mn-cs"/>
              </a:rPr>
              <a:t> -- building blocks!</a:t>
            </a:r>
          </a:p>
        </p:txBody>
      </p:sp>
    </p:spTree>
    <p:extLst>
      <p:ext uri="{BB962C8B-B14F-4D97-AF65-F5344CB8AC3E}">
        <p14:creationId xmlns:p14="http://schemas.microsoft.com/office/powerpoint/2010/main" val="4116273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0895" y="216568"/>
            <a:ext cx="8153400" cy="738664"/>
          </a:xfrm>
          <a:prstGeom prst="rect">
            <a:avLst/>
          </a:prstGeom>
          <a:noFill/>
        </p:spPr>
        <p:txBody>
          <a:bodyPr wrap="square" rtlCol="0">
            <a:spAutoFit/>
          </a:bodyPr>
          <a:lstStyle/>
          <a:p>
            <a:pPr algn="l"/>
            <a:r>
              <a:rPr lang="en-US" sz="4200" dirty="0" smtClean="0">
                <a:latin typeface="Cambria" panose="02040503050406030204" pitchFamily="18" charset="0"/>
              </a:rPr>
              <a:t>CS 60?</a:t>
            </a:r>
            <a:endParaRPr lang="en-US" sz="4200" i="1" dirty="0">
              <a:latin typeface="Cambria" panose="02040503050406030204" pitchFamily="18" charset="0"/>
            </a:endParaRPr>
          </a:p>
        </p:txBody>
      </p:sp>
      <p:sp>
        <p:nvSpPr>
          <p:cNvPr id="4" name="TextBox 3"/>
          <p:cNvSpPr txBox="1"/>
          <p:nvPr/>
        </p:nvSpPr>
        <p:spPr>
          <a:xfrm>
            <a:off x="340895" y="1101191"/>
            <a:ext cx="2027655" cy="461665"/>
          </a:xfrm>
          <a:prstGeom prst="rect">
            <a:avLst/>
          </a:prstGeom>
          <a:solidFill>
            <a:srgbClr val="FFEDCD"/>
          </a:solidFill>
        </p:spPr>
        <p:txBody>
          <a:bodyPr wrap="square" rtlCol="0">
            <a:spAutoFit/>
          </a:bodyPr>
          <a:lstStyle/>
          <a:p>
            <a:r>
              <a:rPr lang="en-US" dirty="0" smtClean="0">
                <a:latin typeface="Cambria" panose="02040503050406030204" pitchFamily="18" charset="0"/>
              </a:rPr>
              <a:t>2+ languages</a:t>
            </a:r>
            <a:endParaRPr lang="en-US" dirty="0">
              <a:latin typeface="Cambria" panose="02040503050406030204" pitchFamily="18" charset="0"/>
            </a:endParaRPr>
          </a:p>
        </p:txBody>
      </p:sp>
      <p:sp>
        <p:nvSpPr>
          <p:cNvPr id="10" name="Rectangle 21"/>
          <p:cNvSpPr>
            <a:spLocks noChangeArrowheads="1"/>
          </p:cNvSpPr>
          <p:nvPr/>
        </p:nvSpPr>
        <p:spPr bwMode="auto">
          <a:xfrm>
            <a:off x="2738438" y="1800255"/>
            <a:ext cx="5414962" cy="1327150"/>
          </a:xfrm>
          <a:prstGeom prst="rect">
            <a:avLst/>
          </a:prstGeom>
          <a:solidFill>
            <a:srgbClr val="CCECFF"/>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p>
        </p:txBody>
      </p:sp>
      <p:sp>
        <p:nvSpPr>
          <p:cNvPr id="11" name="Rectangle 22"/>
          <p:cNvSpPr>
            <a:spLocks noChangeArrowheads="1"/>
          </p:cNvSpPr>
          <p:nvPr/>
        </p:nvSpPr>
        <p:spPr bwMode="auto">
          <a:xfrm>
            <a:off x="2735263" y="3315901"/>
            <a:ext cx="5414962" cy="1598613"/>
          </a:xfrm>
          <a:prstGeom prst="rect">
            <a:avLst/>
          </a:prstGeom>
          <a:solidFill>
            <a:srgbClr val="FFCCCC"/>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p>
        </p:txBody>
      </p:sp>
      <p:sp>
        <p:nvSpPr>
          <p:cNvPr id="12" name="Rectangle 23"/>
          <p:cNvSpPr>
            <a:spLocks noChangeArrowheads="1"/>
          </p:cNvSpPr>
          <p:nvPr/>
        </p:nvSpPr>
        <p:spPr bwMode="auto">
          <a:xfrm>
            <a:off x="2735263" y="5087551"/>
            <a:ext cx="5414962" cy="1327150"/>
          </a:xfrm>
          <a:prstGeom prst="rect">
            <a:avLst/>
          </a:prstGeom>
          <a:solidFill>
            <a:srgbClr val="CCFFCC"/>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dirty="0"/>
          </a:p>
        </p:txBody>
      </p:sp>
      <p:sp>
        <p:nvSpPr>
          <p:cNvPr id="13" name="Rectangle 18"/>
          <p:cNvSpPr>
            <a:spLocks noChangeArrowheads="1"/>
          </p:cNvSpPr>
          <p:nvPr/>
        </p:nvSpPr>
        <p:spPr bwMode="auto">
          <a:xfrm>
            <a:off x="2879725" y="1871276"/>
            <a:ext cx="41624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a:r>
              <a:rPr lang="en-US" altLang="en-US" sz="1800" b="1" dirty="0">
                <a:latin typeface="Courier New" pitchFamily="49" charset="0"/>
              </a:rPr>
              <a:t>(define (</a:t>
            </a:r>
            <a:r>
              <a:rPr lang="en-US" altLang="en-US" sz="1800" b="1" dirty="0" err="1">
                <a:solidFill>
                  <a:srgbClr val="120DFB"/>
                </a:solidFill>
                <a:latin typeface="Courier New" pitchFamily="49" charset="0"/>
              </a:rPr>
              <a:t>whoami</a:t>
            </a:r>
            <a:r>
              <a:rPr lang="en-US" altLang="en-US" sz="1800" b="1" dirty="0">
                <a:latin typeface="Courier New" pitchFamily="49" charset="0"/>
              </a:rPr>
              <a:t> n)</a:t>
            </a:r>
          </a:p>
          <a:p>
            <a:pPr algn="l"/>
            <a:r>
              <a:rPr lang="en-US" altLang="en-US" sz="1800" b="1" dirty="0">
                <a:latin typeface="Courier New" pitchFamily="49" charset="0"/>
              </a:rPr>
              <a:t>   (if (= n 0)</a:t>
            </a:r>
          </a:p>
          <a:p>
            <a:pPr algn="l"/>
            <a:r>
              <a:rPr lang="en-US" altLang="en-US" sz="1800" b="1" dirty="0">
                <a:latin typeface="Courier New" pitchFamily="49" charset="0"/>
              </a:rPr>
              <a:t>     1</a:t>
            </a:r>
          </a:p>
          <a:p>
            <a:pPr algn="l"/>
            <a:r>
              <a:rPr lang="en-US" altLang="en-US" sz="1800" b="1" dirty="0">
                <a:latin typeface="Courier New" pitchFamily="49" charset="0"/>
              </a:rPr>
              <a:t>     (* n (</a:t>
            </a:r>
            <a:r>
              <a:rPr lang="en-US" altLang="en-US" sz="1800" b="1" dirty="0" err="1">
                <a:solidFill>
                  <a:srgbClr val="120DFB"/>
                </a:solidFill>
                <a:latin typeface="Courier New" pitchFamily="49" charset="0"/>
              </a:rPr>
              <a:t>whoami</a:t>
            </a:r>
            <a:r>
              <a:rPr lang="en-US" altLang="en-US" sz="1800" b="1" dirty="0">
                <a:latin typeface="Courier New" pitchFamily="49" charset="0"/>
              </a:rPr>
              <a:t> (- n 1)))))</a:t>
            </a:r>
          </a:p>
        </p:txBody>
      </p:sp>
      <p:sp>
        <p:nvSpPr>
          <p:cNvPr id="14" name="Rectangle 19"/>
          <p:cNvSpPr>
            <a:spLocks noChangeArrowheads="1"/>
          </p:cNvSpPr>
          <p:nvPr/>
        </p:nvSpPr>
        <p:spPr bwMode="auto">
          <a:xfrm>
            <a:off x="2879725" y="3376226"/>
            <a:ext cx="44577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a:r>
              <a:rPr lang="en-US" altLang="en-US" sz="1800" b="1" dirty="0">
                <a:latin typeface="Courier New" pitchFamily="49" charset="0"/>
              </a:rPr>
              <a:t>public static </a:t>
            </a:r>
            <a:r>
              <a:rPr lang="en-US" altLang="en-US" sz="1800" b="1" dirty="0" err="1">
                <a:latin typeface="Courier New" pitchFamily="49" charset="0"/>
              </a:rPr>
              <a:t>int</a:t>
            </a:r>
            <a:r>
              <a:rPr lang="en-US" altLang="en-US" sz="1800" b="1" dirty="0">
                <a:latin typeface="Courier New" pitchFamily="49" charset="0"/>
              </a:rPr>
              <a:t> </a:t>
            </a:r>
            <a:r>
              <a:rPr lang="en-US" altLang="en-US" sz="1800" b="1" dirty="0" err="1">
                <a:solidFill>
                  <a:srgbClr val="C00000"/>
                </a:solidFill>
                <a:latin typeface="Courier New" pitchFamily="49" charset="0"/>
              </a:rPr>
              <a:t>whoami</a:t>
            </a:r>
            <a:r>
              <a:rPr lang="en-US" altLang="en-US" sz="1800" b="1" dirty="0">
                <a:latin typeface="Courier New" pitchFamily="49" charset="0"/>
              </a:rPr>
              <a:t>(</a:t>
            </a:r>
            <a:r>
              <a:rPr lang="en-US" altLang="en-US" sz="1800" b="1" dirty="0" err="1">
                <a:latin typeface="Courier New" pitchFamily="49" charset="0"/>
              </a:rPr>
              <a:t>int</a:t>
            </a:r>
            <a:r>
              <a:rPr lang="en-US" altLang="en-US" sz="1800" b="1" dirty="0">
                <a:latin typeface="Courier New" pitchFamily="49" charset="0"/>
              </a:rPr>
              <a:t> n)</a:t>
            </a:r>
          </a:p>
          <a:p>
            <a:pPr algn="l"/>
            <a:r>
              <a:rPr lang="en-US" altLang="en-US" sz="1800" b="1" dirty="0">
                <a:latin typeface="Courier New" pitchFamily="49" charset="0"/>
              </a:rPr>
              <a:t>{</a:t>
            </a:r>
          </a:p>
          <a:p>
            <a:pPr algn="l"/>
            <a:r>
              <a:rPr lang="en-US" altLang="en-US" sz="1800" b="1" dirty="0">
                <a:latin typeface="Courier New" pitchFamily="49" charset="0"/>
              </a:rPr>
              <a:t>   if (n&lt;2) return 1;</a:t>
            </a:r>
          </a:p>
          <a:p>
            <a:pPr algn="l"/>
            <a:r>
              <a:rPr lang="en-US" altLang="en-US" sz="1800" b="1" dirty="0">
                <a:latin typeface="Courier New" pitchFamily="49" charset="0"/>
              </a:rPr>
              <a:t>   else return </a:t>
            </a:r>
            <a:r>
              <a:rPr lang="en-US" altLang="en-US" sz="1800" b="1" dirty="0" smtClean="0">
                <a:latin typeface="Courier New" pitchFamily="49" charset="0"/>
              </a:rPr>
              <a:t>n *</a:t>
            </a:r>
            <a:r>
              <a:rPr lang="en-US" altLang="en-US" sz="1800" b="1" dirty="0" smtClean="0">
                <a:solidFill>
                  <a:srgbClr val="C00000"/>
                </a:solidFill>
                <a:latin typeface="Courier New" pitchFamily="49" charset="0"/>
              </a:rPr>
              <a:t> </a:t>
            </a:r>
            <a:r>
              <a:rPr lang="en-US" altLang="en-US" sz="1800" b="1" dirty="0" err="1">
                <a:solidFill>
                  <a:srgbClr val="C00000"/>
                </a:solidFill>
                <a:latin typeface="Courier New" pitchFamily="49" charset="0"/>
              </a:rPr>
              <a:t>whoami</a:t>
            </a:r>
            <a:r>
              <a:rPr lang="en-US" altLang="en-US" sz="1800" b="1" dirty="0">
                <a:latin typeface="Courier New" pitchFamily="49" charset="0"/>
              </a:rPr>
              <a:t>(n-1);</a:t>
            </a:r>
          </a:p>
          <a:p>
            <a:pPr algn="l"/>
            <a:r>
              <a:rPr lang="en-US" altLang="en-US" sz="1800" b="1" dirty="0">
                <a:latin typeface="Courier New" pitchFamily="49" charset="0"/>
              </a:rPr>
              <a:t>}</a:t>
            </a:r>
          </a:p>
        </p:txBody>
      </p:sp>
      <p:sp>
        <p:nvSpPr>
          <p:cNvPr id="16" name="Text Box 24"/>
          <p:cNvSpPr txBox="1">
            <a:spLocks noChangeArrowheads="1"/>
          </p:cNvSpPr>
          <p:nvPr>
            <p:custDataLst>
              <p:tags r:id="rId1"/>
            </p:custDataLst>
          </p:nvPr>
        </p:nvSpPr>
        <p:spPr bwMode="auto">
          <a:xfrm>
            <a:off x="822325" y="2147501"/>
            <a:ext cx="15462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spcBef>
                <a:spcPct val="50000"/>
              </a:spcBef>
            </a:pPr>
            <a:r>
              <a:rPr lang="en-US" altLang="en-US" sz="3600" dirty="0">
                <a:solidFill>
                  <a:srgbClr val="120DFB"/>
                </a:solidFill>
                <a:latin typeface="Calibri" pitchFamily="34" charset="0"/>
              </a:rPr>
              <a:t>Racket</a:t>
            </a:r>
          </a:p>
        </p:txBody>
      </p:sp>
      <p:sp>
        <p:nvSpPr>
          <p:cNvPr id="17" name="Text Box 25"/>
          <p:cNvSpPr txBox="1">
            <a:spLocks noChangeArrowheads="1"/>
          </p:cNvSpPr>
          <p:nvPr>
            <p:custDataLst>
              <p:tags r:id="rId2"/>
            </p:custDataLst>
          </p:nvPr>
        </p:nvSpPr>
        <p:spPr bwMode="auto">
          <a:xfrm>
            <a:off x="746125" y="3747701"/>
            <a:ext cx="15462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spcBef>
                <a:spcPct val="50000"/>
              </a:spcBef>
            </a:pPr>
            <a:r>
              <a:rPr lang="en-US" altLang="en-US" sz="3600" dirty="0">
                <a:solidFill>
                  <a:srgbClr val="C00000"/>
                </a:solidFill>
                <a:latin typeface="Calibri" pitchFamily="34" charset="0"/>
              </a:rPr>
              <a:t>Java</a:t>
            </a:r>
          </a:p>
        </p:txBody>
      </p:sp>
      <p:sp>
        <p:nvSpPr>
          <p:cNvPr id="18" name="Text Box 26"/>
          <p:cNvSpPr txBox="1">
            <a:spLocks noChangeArrowheads="1"/>
          </p:cNvSpPr>
          <p:nvPr>
            <p:custDataLst>
              <p:tags r:id="rId3"/>
            </p:custDataLst>
          </p:nvPr>
        </p:nvSpPr>
        <p:spPr bwMode="auto">
          <a:xfrm>
            <a:off x="340895" y="5386001"/>
            <a:ext cx="20276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spcBef>
                <a:spcPct val="50000"/>
              </a:spcBef>
            </a:pPr>
            <a:r>
              <a:rPr lang="en-US" altLang="en-US" sz="3600" dirty="0" smtClean="0">
                <a:solidFill>
                  <a:srgbClr val="0FA10C"/>
                </a:solidFill>
                <a:latin typeface="Calibri" pitchFamily="34" charset="0"/>
              </a:rPr>
              <a:t>Runtime!</a:t>
            </a:r>
            <a:endParaRPr lang="en-US" altLang="en-US" sz="3600" dirty="0">
              <a:solidFill>
                <a:srgbClr val="0FA10C"/>
              </a:solidFill>
              <a:latin typeface="Calibri" pitchFamily="34" charset="0"/>
            </a:endParaRPr>
          </a:p>
        </p:txBody>
      </p:sp>
      <mc:AlternateContent xmlns:mc="http://schemas.openxmlformats.org/markup-compatibility/2006" xmlns:p14="http://schemas.microsoft.com/office/powerpoint/2010/main">
        <mc:Choice Requires="p14">
          <p:contentPart p14:bwMode="auto" r:id="rId5">
            <p14:nvContentPartPr>
              <p14:cNvPr id="19" name="Ink 19"/>
              <p14:cNvContentPartPr>
                <a14:cpLocks xmlns:a14="http://schemas.microsoft.com/office/drawing/2010/main" noRot="1" noChangeAspect="1" noEditPoints="1" noChangeArrowheads="1" noChangeShapeType="1"/>
              </p14:cNvContentPartPr>
              <p14:nvPr/>
            </p14:nvContentPartPr>
            <p14:xfrm>
              <a:off x="3290888" y="4364306"/>
              <a:ext cx="15875" cy="14288"/>
            </p14:xfrm>
          </p:contentPart>
        </mc:Choice>
        <mc:Fallback xmlns="">
          <p:pic>
            <p:nvPicPr>
              <p:cNvPr id="19" name="Ink 19"/>
              <p:cNvPicPr>
                <a:picLocks noRot="1" noChangeAspect="1" noEditPoints="1" noChangeArrowheads="1" noChangeShapeType="1"/>
              </p:cNvPicPr>
              <p:nvPr/>
            </p:nvPicPr>
            <p:blipFill>
              <a:blip r:embed="rId7"/>
              <a:stretch>
                <a:fillRect/>
              </a:stretch>
            </p:blipFill>
            <p:spPr>
              <a:xfrm>
                <a:off x="3286919" y="4358591"/>
                <a:ext cx="25616" cy="25718"/>
              </a:xfrm>
              <a:prstGeom prst="rect">
                <a:avLst/>
              </a:prstGeom>
            </p:spPr>
          </p:pic>
        </mc:Fallback>
      </mc:AlternateContent>
      <p:sp>
        <p:nvSpPr>
          <p:cNvPr id="20" name="Text Box 7"/>
          <p:cNvSpPr txBox="1">
            <a:spLocks noChangeArrowheads="1"/>
          </p:cNvSpPr>
          <p:nvPr/>
        </p:nvSpPr>
        <p:spPr bwMode="auto">
          <a:xfrm>
            <a:off x="6443686" y="3021598"/>
            <a:ext cx="2076428" cy="369332"/>
          </a:xfrm>
          <a:prstGeom prst="rect">
            <a:avLst/>
          </a:prstGeom>
          <a:solidFill>
            <a:schemeClr val="bg1"/>
          </a:solidFill>
          <a:ln w="28575">
            <a:solidFill>
              <a:schemeClr val="bg1">
                <a:lumMod val="85000"/>
              </a:schemeClr>
            </a:solidFill>
          </a:ln>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50000"/>
              </a:spcBef>
            </a:pPr>
            <a:r>
              <a:rPr lang="en-US" altLang="en-US" sz="1800" dirty="0">
                <a:latin typeface="Calibri" pitchFamily="34" charset="0"/>
              </a:rPr>
              <a:t>Who is</a:t>
            </a:r>
            <a:r>
              <a:rPr lang="en-US" altLang="en-US" sz="1800" i="1" dirty="0">
                <a:latin typeface="Calibri" pitchFamily="34" charset="0"/>
              </a:rPr>
              <a:t>  </a:t>
            </a:r>
            <a:r>
              <a:rPr lang="en-US" altLang="en-US" sz="1800" b="1" dirty="0" err="1">
                <a:latin typeface="Courier New" pitchFamily="49" charset="0"/>
              </a:rPr>
              <a:t>whoami</a:t>
            </a:r>
            <a:r>
              <a:rPr lang="en-US" altLang="en-US" sz="1800" dirty="0">
                <a:latin typeface="Calibri" pitchFamily="34" charset="0"/>
              </a:rPr>
              <a:t> ?</a:t>
            </a:r>
          </a:p>
        </p:txBody>
      </p:sp>
      <p:sp>
        <p:nvSpPr>
          <p:cNvPr id="22" name="TextBox 21"/>
          <p:cNvSpPr txBox="1"/>
          <p:nvPr/>
        </p:nvSpPr>
        <p:spPr>
          <a:xfrm>
            <a:off x="7420644" y="261709"/>
            <a:ext cx="1264151" cy="646331"/>
          </a:xfrm>
          <a:prstGeom prst="rect">
            <a:avLst/>
          </a:prstGeom>
          <a:noFill/>
        </p:spPr>
        <p:txBody>
          <a:bodyPr wrap="square" rtlCol="0">
            <a:spAutoFit/>
          </a:bodyPr>
          <a:lstStyle/>
          <a:p>
            <a:r>
              <a:rPr lang="en-US" sz="1800" dirty="0" smtClean="0">
                <a:latin typeface="Calibri" panose="020F0502020204030204" pitchFamily="34" charset="0"/>
              </a:rPr>
              <a:t>Much harder</a:t>
            </a:r>
            <a:endParaRPr lang="en-US" sz="1800" dirty="0">
              <a:latin typeface="Calibri" panose="020F0502020204030204" pitchFamily="34" charset="0"/>
            </a:endParaRPr>
          </a:p>
        </p:txBody>
      </p:sp>
      <p:sp>
        <p:nvSpPr>
          <p:cNvPr id="23" name="TextBox 22"/>
          <p:cNvSpPr txBox="1"/>
          <p:nvPr/>
        </p:nvSpPr>
        <p:spPr>
          <a:xfrm>
            <a:off x="2771359" y="261709"/>
            <a:ext cx="886242" cy="646331"/>
          </a:xfrm>
          <a:prstGeom prst="rect">
            <a:avLst/>
          </a:prstGeom>
          <a:noFill/>
        </p:spPr>
        <p:txBody>
          <a:bodyPr wrap="square" rtlCol="0">
            <a:spAutoFit/>
          </a:bodyPr>
          <a:lstStyle/>
          <a:p>
            <a:r>
              <a:rPr lang="en-US" sz="1800" dirty="0" smtClean="0">
                <a:latin typeface="Calibri" panose="020F0502020204030204" pitchFamily="34" charset="0"/>
              </a:rPr>
              <a:t>Same as CS5</a:t>
            </a:r>
            <a:endParaRPr lang="en-US" sz="1800" dirty="0">
              <a:latin typeface="Calibri" panose="020F0502020204030204" pitchFamily="34" charset="0"/>
            </a:endParaRPr>
          </a:p>
        </p:txBody>
      </p:sp>
      <p:sp>
        <p:nvSpPr>
          <p:cNvPr id="24" name="TextBox 23"/>
          <p:cNvSpPr txBox="1"/>
          <p:nvPr/>
        </p:nvSpPr>
        <p:spPr>
          <a:xfrm>
            <a:off x="5112920" y="261709"/>
            <a:ext cx="1047750" cy="646331"/>
          </a:xfrm>
          <a:prstGeom prst="rect">
            <a:avLst/>
          </a:prstGeom>
          <a:noFill/>
        </p:spPr>
        <p:txBody>
          <a:bodyPr wrap="square" rtlCol="0">
            <a:spAutoFit/>
          </a:bodyPr>
          <a:lstStyle/>
          <a:p>
            <a:r>
              <a:rPr lang="en-US" sz="1800" dirty="0" smtClean="0">
                <a:latin typeface="Calibri" panose="020F0502020204030204" pitchFamily="34" charset="0"/>
              </a:rPr>
              <a:t>2 x the work</a:t>
            </a:r>
            <a:endParaRPr lang="en-US" sz="1800" dirty="0">
              <a:latin typeface="Calibri" panose="020F0502020204030204" pitchFamily="34" charset="0"/>
            </a:endParaRPr>
          </a:p>
        </p:txBody>
      </p:sp>
      <p:cxnSp>
        <p:nvCxnSpPr>
          <p:cNvPr id="25" name="Straight Arrow Connector 24"/>
          <p:cNvCxnSpPr/>
          <p:nvPr/>
        </p:nvCxnSpPr>
        <p:spPr bwMode="auto">
          <a:xfrm>
            <a:off x="2588795" y="586626"/>
            <a:ext cx="6096000" cy="0"/>
          </a:xfrm>
          <a:prstGeom prst="straightConnector1">
            <a:avLst/>
          </a:prstGeom>
          <a:solidFill>
            <a:schemeClr val="accent1"/>
          </a:solidFill>
          <a:ln w="28575" cap="flat" cmpd="sng" algn="ctr">
            <a:solidFill>
              <a:schemeClr val="tx1"/>
            </a:solidFill>
            <a:prstDash val="solid"/>
            <a:round/>
            <a:headEnd type="arrow" w="med" len="med"/>
            <a:tailEnd type="arrow"/>
          </a:ln>
          <a:effectLst/>
        </p:spPr>
      </p:cxnSp>
      <p:sp>
        <p:nvSpPr>
          <p:cNvPr id="5" name="TextBox 4"/>
          <p:cNvSpPr txBox="1"/>
          <p:nvPr/>
        </p:nvSpPr>
        <p:spPr>
          <a:xfrm>
            <a:off x="2994731" y="5213006"/>
            <a:ext cx="1276311" cy="646331"/>
          </a:xfrm>
          <a:prstGeom prst="rect">
            <a:avLst/>
          </a:prstGeom>
          <a:noFill/>
        </p:spPr>
        <p:txBody>
          <a:bodyPr wrap="none" rtlCol="0">
            <a:spAutoFit/>
          </a:bodyPr>
          <a:lstStyle/>
          <a:p>
            <a:r>
              <a:rPr lang="en-US" sz="3600" dirty="0" smtClean="0">
                <a:solidFill>
                  <a:srgbClr val="0FA10C"/>
                </a:solidFill>
                <a:latin typeface="Calibri" panose="020F0502020204030204" pitchFamily="34" charset="0"/>
                <a:cs typeface="Calibri" panose="020F0502020204030204" pitchFamily="34" charset="0"/>
              </a:rPr>
              <a:t>O( N )</a:t>
            </a:r>
            <a:endParaRPr lang="en-US" sz="3600" dirty="0">
              <a:solidFill>
                <a:srgbClr val="0FA10C"/>
              </a:solidFill>
              <a:latin typeface="Calibri" panose="020F0502020204030204" pitchFamily="34" charset="0"/>
              <a:cs typeface="Calibri" panose="020F0502020204030204" pitchFamily="34" charset="0"/>
            </a:endParaRPr>
          </a:p>
        </p:txBody>
      </p:sp>
      <p:sp>
        <p:nvSpPr>
          <p:cNvPr id="21" name="TextBox 20"/>
          <p:cNvSpPr txBox="1"/>
          <p:nvPr/>
        </p:nvSpPr>
        <p:spPr>
          <a:xfrm>
            <a:off x="4723234" y="5213005"/>
            <a:ext cx="1431803" cy="646331"/>
          </a:xfrm>
          <a:prstGeom prst="rect">
            <a:avLst/>
          </a:prstGeom>
          <a:noFill/>
        </p:spPr>
        <p:txBody>
          <a:bodyPr wrap="none" rtlCol="0">
            <a:spAutoFit/>
          </a:bodyPr>
          <a:lstStyle/>
          <a:p>
            <a:r>
              <a:rPr lang="en-US" sz="3600" dirty="0" smtClean="0">
                <a:solidFill>
                  <a:srgbClr val="0FA10C"/>
                </a:solidFill>
                <a:latin typeface="Calibri" panose="020F0502020204030204" pitchFamily="34" charset="0"/>
                <a:cs typeface="Calibri" panose="020F0502020204030204" pitchFamily="34" charset="0"/>
              </a:rPr>
              <a:t>O( N</a:t>
            </a:r>
            <a:r>
              <a:rPr lang="en-US" sz="3600" baseline="42000" dirty="0" smtClean="0">
                <a:solidFill>
                  <a:srgbClr val="0FA10C"/>
                </a:solidFill>
                <a:latin typeface="Calibri" panose="020F0502020204030204" pitchFamily="34" charset="0"/>
                <a:cs typeface="Calibri" panose="020F0502020204030204" pitchFamily="34" charset="0"/>
              </a:rPr>
              <a:t>2</a:t>
            </a:r>
            <a:r>
              <a:rPr lang="en-US" sz="3600" dirty="0" smtClean="0">
                <a:solidFill>
                  <a:srgbClr val="0FA10C"/>
                </a:solidFill>
                <a:latin typeface="Calibri" panose="020F0502020204030204" pitchFamily="34" charset="0"/>
                <a:cs typeface="Calibri" panose="020F0502020204030204" pitchFamily="34" charset="0"/>
              </a:rPr>
              <a:t> )</a:t>
            </a:r>
            <a:endParaRPr lang="en-US" sz="3600" dirty="0">
              <a:solidFill>
                <a:srgbClr val="0FA10C"/>
              </a:solidFill>
              <a:latin typeface="Calibri" panose="020F0502020204030204" pitchFamily="34" charset="0"/>
              <a:cs typeface="Calibri" panose="020F0502020204030204" pitchFamily="34" charset="0"/>
            </a:endParaRPr>
          </a:p>
        </p:txBody>
      </p:sp>
      <p:sp>
        <p:nvSpPr>
          <p:cNvPr id="26" name="TextBox 25"/>
          <p:cNvSpPr txBox="1"/>
          <p:nvPr/>
        </p:nvSpPr>
        <p:spPr>
          <a:xfrm>
            <a:off x="6607229" y="5214179"/>
            <a:ext cx="1410964" cy="646331"/>
          </a:xfrm>
          <a:prstGeom prst="rect">
            <a:avLst/>
          </a:prstGeom>
          <a:noFill/>
        </p:spPr>
        <p:txBody>
          <a:bodyPr wrap="none" rtlCol="0">
            <a:spAutoFit/>
          </a:bodyPr>
          <a:lstStyle/>
          <a:p>
            <a:r>
              <a:rPr lang="en-US" sz="3600" dirty="0" smtClean="0">
                <a:solidFill>
                  <a:srgbClr val="0FA10C"/>
                </a:solidFill>
                <a:latin typeface="Calibri" panose="020F0502020204030204" pitchFamily="34" charset="0"/>
                <a:cs typeface="Calibri" panose="020F0502020204030204" pitchFamily="34" charset="0"/>
              </a:rPr>
              <a:t>O( 2</a:t>
            </a:r>
            <a:r>
              <a:rPr lang="en-US" sz="3600" baseline="42000" dirty="0">
                <a:solidFill>
                  <a:srgbClr val="0FA10C"/>
                </a:solidFill>
                <a:latin typeface="Calibri" panose="020F0502020204030204" pitchFamily="34" charset="0"/>
                <a:cs typeface="Calibri" panose="020F0502020204030204" pitchFamily="34" charset="0"/>
              </a:rPr>
              <a:t>N</a:t>
            </a:r>
            <a:r>
              <a:rPr lang="en-US" sz="3600" dirty="0" smtClean="0">
                <a:solidFill>
                  <a:srgbClr val="0FA10C"/>
                </a:solidFill>
                <a:latin typeface="Calibri" panose="020F0502020204030204" pitchFamily="34" charset="0"/>
                <a:cs typeface="Calibri" panose="020F0502020204030204" pitchFamily="34" charset="0"/>
              </a:rPr>
              <a:t> )</a:t>
            </a:r>
            <a:endParaRPr lang="en-US" sz="3600" dirty="0">
              <a:solidFill>
                <a:srgbClr val="0FA10C"/>
              </a:solidFill>
              <a:latin typeface="Calibri" panose="020F0502020204030204" pitchFamily="34" charset="0"/>
              <a:cs typeface="Calibri" panose="020F0502020204030204" pitchFamily="34" charset="0"/>
            </a:endParaRPr>
          </a:p>
        </p:txBody>
      </p:sp>
      <p:sp>
        <p:nvSpPr>
          <p:cNvPr id="6" name="Rectangle 5"/>
          <p:cNvSpPr/>
          <p:nvPr/>
        </p:nvSpPr>
        <p:spPr>
          <a:xfrm>
            <a:off x="3314265" y="5875188"/>
            <a:ext cx="608372" cy="369332"/>
          </a:xfrm>
          <a:prstGeom prst="rect">
            <a:avLst/>
          </a:prstGeom>
        </p:spPr>
        <p:txBody>
          <a:bodyPr wrap="none">
            <a:spAutoFit/>
          </a:bodyPr>
          <a:lstStyle/>
          <a:p>
            <a:r>
              <a:rPr lang="en-US" sz="1800" dirty="0" smtClean="0">
                <a:latin typeface="Cambria" panose="02040503050406030204" pitchFamily="18" charset="0"/>
              </a:rPr>
              <a:t>fast!</a:t>
            </a:r>
            <a:endParaRPr lang="en-US" sz="1800" dirty="0">
              <a:latin typeface="Cambria" panose="02040503050406030204" pitchFamily="18" charset="0"/>
            </a:endParaRPr>
          </a:p>
        </p:txBody>
      </p:sp>
      <p:sp>
        <p:nvSpPr>
          <p:cNvPr id="27" name="Rectangle 26"/>
          <p:cNvSpPr/>
          <p:nvPr/>
        </p:nvSpPr>
        <p:spPr>
          <a:xfrm>
            <a:off x="4898702" y="5875188"/>
            <a:ext cx="1002198" cy="369332"/>
          </a:xfrm>
          <a:prstGeom prst="rect">
            <a:avLst/>
          </a:prstGeom>
        </p:spPr>
        <p:txBody>
          <a:bodyPr wrap="none">
            <a:spAutoFit/>
          </a:bodyPr>
          <a:lstStyle/>
          <a:p>
            <a:r>
              <a:rPr lang="en-US" sz="1800" dirty="0" smtClean="0">
                <a:latin typeface="Cambria" panose="02040503050406030204" pitchFamily="18" charset="0"/>
              </a:rPr>
              <a:t>medium</a:t>
            </a:r>
            <a:endParaRPr lang="en-US" sz="1800" dirty="0">
              <a:latin typeface="Cambria" panose="02040503050406030204" pitchFamily="18" charset="0"/>
            </a:endParaRPr>
          </a:p>
        </p:txBody>
      </p:sp>
      <p:sp>
        <p:nvSpPr>
          <p:cNvPr id="28" name="Rectangle 27"/>
          <p:cNvSpPr/>
          <p:nvPr/>
        </p:nvSpPr>
        <p:spPr>
          <a:xfrm>
            <a:off x="6925650" y="5875188"/>
            <a:ext cx="774123" cy="369332"/>
          </a:xfrm>
          <a:prstGeom prst="rect">
            <a:avLst/>
          </a:prstGeom>
        </p:spPr>
        <p:txBody>
          <a:bodyPr wrap="none">
            <a:spAutoFit/>
          </a:bodyPr>
          <a:lstStyle/>
          <a:p>
            <a:r>
              <a:rPr lang="en-US" sz="1800" dirty="0" smtClean="0">
                <a:latin typeface="Cambria" panose="02040503050406030204" pitchFamily="18" charset="0"/>
              </a:rPr>
              <a:t>slow...</a:t>
            </a:r>
            <a:endParaRPr lang="en-US" sz="1800" dirty="0">
              <a:latin typeface="Cambria" panose="02040503050406030204" pitchFamily="18" charset="0"/>
            </a:endParaRPr>
          </a:p>
        </p:txBody>
      </p:sp>
      <p:sp>
        <p:nvSpPr>
          <p:cNvPr id="29" name="Text Box 7"/>
          <p:cNvSpPr txBox="1">
            <a:spLocks noChangeArrowheads="1"/>
          </p:cNvSpPr>
          <p:nvPr/>
        </p:nvSpPr>
        <p:spPr bwMode="auto">
          <a:xfrm>
            <a:off x="904093" y="6260371"/>
            <a:ext cx="2776514" cy="369332"/>
          </a:xfrm>
          <a:prstGeom prst="rect">
            <a:avLst/>
          </a:prstGeom>
          <a:solidFill>
            <a:schemeClr val="bg1"/>
          </a:solidFill>
          <a:ln w="28575">
            <a:solidFill>
              <a:schemeClr val="bg1">
                <a:lumMod val="85000"/>
              </a:schemeClr>
            </a:solidFill>
          </a:ln>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50000"/>
              </a:spcBef>
            </a:pPr>
            <a:r>
              <a:rPr lang="en-US" altLang="en-US" sz="1800" dirty="0" smtClean="0">
                <a:latin typeface="Calibri" pitchFamily="34" charset="0"/>
              </a:rPr>
              <a:t>How efficient is </a:t>
            </a:r>
            <a:r>
              <a:rPr lang="en-US" altLang="en-US" sz="1800" b="1" dirty="0" err="1" smtClean="0">
                <a:latin typeface="Courier New" pitchFamily="49" charset="0"/>
              </a:rPr>
              <a:t>whoami</a:t>
            </a:r>
            <a:r>
              <a:rPr lang="en-US" altLang="en-US" sz="1800" dirty="0" smtClean="0">
                <a:latin typeface="Calibri" pitchFamily="34" charset="0"/>
              </a:rPr>
              <a:t> </a:t>
            </a:r>
            <a:r>
              <a:rPr lang="en-US" altLang="en-US" sz="1800" dirty="0">
                <a:latin typeface="Calibri" pitchFamily="34" charset="0"/>
              </a:rPr>
              <a:t>?</a:t>
            </a:r>
          </a:p>
        </p:txBody>
      </p:sp>
    </p:spTree>
    <p:extLst>
      <p:ext uri="{BB962C8B-B14F-4D97-AF65-F5344CB8AC3E}">
        <p14:creationId xmlns:p14="http://schemas.microsoft.com/office/powerpoint/2010/main" val="30613969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ounded Rectangle 79"/>
          <p:cNvSpPr>
            <a:spLocks noChangeArrowheads="1"/>
          </p:cNvSpPr>
          <p:nvPr/>
        </p:nvSpPr>
        <p:spPr bwMode="auto">
          <a:xfrm>
            <a:off x="4222878" y="1135372"/>
            <a:ext cx="4706936" cy="5103529"/>
          </a:xfrm>
          <a:prstGeom prst="roundRect">
            <a:avLst>
              <a:gd name="adj" fmla="val 16667"/>
            </a:avLst>
          </a:prstGeom>
          <a:solidFill>
            <a:srgbClr val="CC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51" name="Text Box 2"/>
          <p:cNvSpPr txBox="1">
            <a:spLocks noChangeArrowheads="1"/>
          </p:cNvSpPr>
          <p:nvPr/>
        </p:nvSpPr>
        <p:spPr bwMode="auto">
          <a:xfrm>
            <a:off x="850900" y="152400"/>
            <a:ext cx="51689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42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CS </a:t>
            </a:r>
            <a:r>
              <a:rPr kumimoji="0" lang="en-US" sz="42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    this </a:t>
            </a:r>
            <a:r>
              <a:rPr kumimoji="0" lang="en-US" sz="42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week</a:t>
            </a:r>
          </a:p>
        </p:txBody>
      </p:sp>
      <p:pic>
        <p:nvPicPr>
          <p:cNvPr id="2053" name="Picture 46" descr="231055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197225"/>
            <a:ext cx="1849438" cy="2381250"/>
          </a:xfrm>
          <a:prstGeom prst="rect">
            <a:avLst/>
          </a:prstGeom>
          <a:noFill/>
          <a:ln w="28575">
            <a:solidFill>
              <a:srgbClr val="0FA10C"/>
            </a:solidFill>
            <a:miter lim="800000"/>
            <a:headEnd/>
            <a:tailEnd/>
          </a:ln>
          <a:extLst>
            <a:ext uri="{909E8E84-426E-40DD-AFC4-6F175D3DCCD1}">
              <a14:hiddenFill xmlns:a14="http://schemas.microsoft.com/office/drawing/2010/main">
                <a:solidFill>
                  <a:srgbClr val="FFFFFF"/>
                </a:solidFill>
              </a14:hiddenFill>
            </a:ext>
          </a:extLst>
        </p:spPr>
      </p:pic>
      <p:pic>
        <p:nvPicPr>
          <p:cNvPr id="2054" name="Picture 49" descr="dictiona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3197225"/>
            <a:ext cx="1905000" cy="2381250"/>
          </a:xfrm>
          <a:prstGeom prst="rect">
            <a:avLst/>
          </a:prstGeom>
          <a:noFill/>
          <a:ln w="28575">
            <a:solidFill>
              <a:srgbClr val="0FA10C"/>
            </a:solidFill>
            <a:miter lim="800000"/>
            <a:headEnd/>
            <a:tailEnd/>
          </a:ln>
          <a:extLst>
            <a:ext uri="{909E8E84-426E-40DD-AFC4-6F175D3DCCD1}">
              <a14:hiddenFill xmlns:a14="http://schemas.microsoft.com/office/drawing/2010/main">
                <a:solidFill>
                  <a:srgbClr val="FFFFFF"/>
                </a:solidFill>
              </a14:hiddenFill>
            </a:ext>
          </a:extLst>
        </p:spPr>
      </p:pic>
      <p:sp>
        <p:nvSpPr>
          <p:cNvPr id="2055" name="Rectangle 50"/>
          <p:cNvSpPr>
            <a:spLocks noChangeArrowheads="1"/>
          </p:cNvSpPr>
          <p:nvPr/>
        </p:nvSpPr>
        <p:spPr bwMode="auto">
          <a:xfrm>
            <a:off x="5261269" y="5649913"/>
            <a:ext cx="5934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FA10C"/>
                </a:solidFill>
                <a:effectLst/>
                <a:uLnTx/>
                <a:uFillTx/>
                <a:latin typeface="Cambria" panose="02040503050406030204" pitchFamily="18" charset="0"/>
                <a:ea typeface="MS PGothic" pitchFamily="34" charset="-128"/>
                <a:cs typeface="+mn-cs"/>
              </a:rPr>
              <a:t>files</a:t>
            </a:r>
          </a:p>
        </p:txBody>
      </p:sp>
      <p:sp>
        <p:nvSpPr>
          <p:cNvPr id="2056" name="Rectangle 51"/>
          <p:cNvSpPr>
            <a:spLocks noChangeArrowheads="1"/>
          </p:cNvSpPr>
          <p:nvPr/>
        </p:nvSpPr>
        <p:spPr bwMode="auto">
          <a:xfrm>
            <a:off x="7017617" y="5649913"/>
            <a:ext cx="13548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FA10C"/>
                </a:solidFill>
                <a:effectLst/>
                <a:uLnTx/>
                <a:uFillTx/>
                <a:latin typeface="Cambria" panose="02040503050406030204" pitchFamily="18" charset="0"/>
                <a:ea typeface="MS PGothic" pitchFamily="34" charset="-128"/>
                <a:cs typeface="+mn-cs"/>
              </a:rPr>
              <a:t>dictionaries</a:t>
            </a:r>
          </a:p>
        </p:txBody>
      </p:sp>
      <p:sp>
        <p:nvSpPr>
          <p:cNvPr id="2057" name="Rectangle 55"/>
          <p:cNvSpPr>
            <a:spLocks noChangeArrowheads="1"/>
          </p:cNvSpPr>
          <p:nvPr/>
        </p:nvSpPr>
        <p:spPr bwMode="auto">
          <a:xfrm>
            <a:off x="5935663" y="1916113"/>
            <a:ext cx="14779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Courier New" pitchFamily="49" charset="0"/>
                <a:ea typeface="MS PGothic" pitchFamily="34" charset="-128"/>
                <a:cs typeface="+mn-cs"/>
              </a:rPr>
              <a:t>hw10pr3</a:t>
            </a: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grpSp>
        <p:nvGrpSpPr>
          <p:cNvPr id="2058" name="Group 54"/>
          <p:cNvGrpSpPr>
            <a:grpSpLocks/>
          </p:cNvGrpSpPr>
          <p:nvPr/>
        </p:nvGrpSpPr>
        <p:grpSpPr bwMode="auto">
          <a:xfrm>
            <a:off x="8539163" y="6273800"/>
            <a:ext cx="365125" cy="431800"/>
            <a:chOff x="3456" y="1784"/>
            <a:chExt cx="952" cy="1048"/>
          </a:xfrm>
        </p:grpSpPr>
        <p:sp>
          <p:nvSpPr>
            <p:cNvPr id="2110" name="Freeform 55"/>
            <p:cNvSpPr>
              <a:spLocks/>
            </p:cNvSpPr>
            <p:nvPr/>
          </p:nvSpPr>
          <p:spPr bwMode="auto">
            <a:xfrm>
              <a:off x="4266" y="188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111" name="Freeform 56"/>
            <p:cNvSpPr>
              <a:spLocks/>
            </p:cNvSpPr>
            <p:nvPr/>
          </p:nvSpPr>
          <p:spPr bwMode="auto">
            <a:xfrm rot="7013025">
              <a:off x="4162" y="1952"/>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112" name="Freeform 57"/>
            <p:cNvSpPr>
              <a:spLocks/>
            </p:cNvSpPr>
            <p:nvPr/>
          </p:nvSpPr>
          <p:spPr bwMode="auto">
            <a:xfrm rot="-6712609">
              <a:off x="4168" y="181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113" name="Freeform 58"/>
            <p:cNvSpPr>
              <a:spLocks/>
            </p:cNvSpPr>
            <p:nvPr/>
          </p:nvSpPr>
          <p:spPr bwMode="auto">
            <a:xfrm>
              <a:off x="3456" y="2583"/>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114" name="Oval 59"/>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115" name="Oval 60"/>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116" name="Oval 61"/>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117" name="Oval 62"/>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118" name="Oval 63"/>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119" name="Oval 64"/>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120" name="Oval 65"/>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121" name="AutoShape 66"/>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122" name="Freeform 67"/>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123" name="Freeform 68"/>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124" name="Freeform 69"/>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125" name="Freeform 70"/>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126" name="Freeform 71"/>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grpSp>
      <p:sp>
        <p:nvSpPr>
          <p:cNvPr id="2059" name="Text Box 72"/>
          <p:cNvSpPr txBox="1">
            <a:spLocks noChangeArrowheads="1"/>
          </p:cNvSpPr>
          <p:nvPr/>
        </p:nvSpPr>
        <p:spPr bwMode="auto">
          <a:xfrm>
            <a:off x="6705600" y="6263554"/>
            <a:ext cx="17605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900" b="0" i="0" u="none" strike="noStrike" kern="1200" cap="none" spc="0" normalizeH="0" baseline="0" noProof="0" dirty="0">
                <a:ln>
                  <a:noFill/>
                </a:ln>
                <a:solidFill>
                  <a:srgbClr val="0A6819"/>
                </a:solidFill>
                <a:effectLst/>
                <a:uLnTx/>
                <a:uFillTx/>
                <a:latin typeface="Cambria" panose="02040503050406030204" pitchFamily="18" charset="0"/>
                <a:ea typeface="MS PGothic" pitchFamily="34" charset="-128"/>
                <a:cs typeface="+mn-cs"/>
              </a:rPr>
              <a:t>If I had a dictionary, I guess I could look up what it was!</a:t>
            </a:r>
          </a:p>
        </p:txBody>
      </p:sp>
      <p:sp>
        <p:nvSpPr>
          <p:cNvPr id="2060" name="Rectangle 55"/>
          <p:cNvSpPr>
            <a:spLocks noChangeArrowheads="1"/>
          </p:cNvSpPr>
          <p:nvPr/>
        </p:nvSpPr>
        <p:spPr bwMode="auto">
          <a:xfrm>
            <a:off x="1363663" y="1916113"/>
            <a:ext cx="14779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Courier New" pitchFamily="49" charset="0"/>
                <a:ea typeface="MS PGothic" pitchFamily="34" charset="-128"/>
                <a:cs typeface="+mn-cs"/>
              </a:rPr>
              <a:t>hw10pr2</a:t>
            </a: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61" name="Oval 68"/>
          <p:cNvSpPr>
            <a:spLocks noChangeArrowheads="1"/>
          </p:cNvSpPr>
          <p:nvPr/>
        </p:nvSpPr>
        <p:spPr bwMode="auto">
          <a:xfrm>
            <a:off x="792163" y="3368675"/>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62" name="Oval 69"/>
          <p:cNvSpPr>
            <a:spLocks noChangeArrowheads="1"/>
          </p:cNvSpPr>
          <p:nvPr/>
        </p:nvSpPr>
        <p:spPr bwMode="auto">
          <a:xfrm>
            <a:off x="792163" y="3730625"/>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63" name="Oval 70"/>
          <p:cNvSpPr>
            <a:spLocks noChangeArrowheads="1"/>
          </p:cNvSpPr>
          <p:nvPr/>
        </p:nvSpPr>
        <p:spPr bwMode="auto">
          <a:xfrm>
            <a:off x="792163" y="4094163"/>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64" name="Oval 71"/>
          <p:cNvSpPr>
            <a:spLocks noChangeArrowheads="1"/>
          </p:cNvSpPr>
          <p:nvPr/>
        </p:nvSpPr>
        <p:spPr bwMode="auto">
          <a:xfrm>
            <a:off x="792163" y="4457700"/>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65" name="Oval 72"/>
          <p:cNvSpPr>
            <a:spLocks noChangeArrowheads="1"/>
          </p:cNvSpPr>
          <p:nvPr/>
        </p:nvSpPr>
        <p:spPr bwMode="auto">
          <a:xfrm>
            <a:off x="792163" y="4821238"/>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66" name="Oval 73"/>
          <p:cNvSpPr>
            <a:spLocks noChangeArrowheads="1"/>
          </p:cNvSpPr>
          <p:nvPr/>
        </p:nvSpPr>
        <p:spPr bwMode="auto">
          <a:xfrm>
            <a:off x="792163" y="5184775"/>
            <a:ext cx="304800" cy="304800"/>
          </a:xfrm>
          <a:prstGeom prst="ellipse">
            <a:avLst/>
          </a:prstGeom>
          <a:solidFill>
            <a:schemeClr val="tx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67" name="Oval 74"/>
          <p:cNvSpPr>
            <a:spLocks noChangeArrowheads="1"/>
          </p:cNvSpPr>
          <p:nvPr/>
        </p:nvSpPr>
        <p:spPr bwMode="auto">
          <a:xfrm>
            <a:off x="1173163" y="3368675"/>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68" name="Oval 75"/>
          <p:cNvSpPr>
            <a:spLocks noChangeArrowheads="1"/>
          </p:cNvSpPr>
          <p:nvPr/>
        </p:nvSpPr>
        <p:spPr bwMode="auto">
          <a:xfrm>
            <a:off x="1173163" y="3730625"/>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69" name="Oval 76"/>
          <p:cNvSpPr>
            <a:spLocks noChangeArrowheads="1"/>
          </p:cNvSpPr>
          <p:nvPr/>
        </p:nvSpPr>
        <p:spPr bwMode="auto">
          <a:xfrm>
            <a:off x="1173163" y="4094163"/>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70" name="Oval 77"/>
          <p:cNvSpPr>
            <a:spLocks noChangeArrowheads="1"/>
          </p:cNvSpPr>
          <p:nvPr/>
        </p:nvSpPr>
        <p:spPr bwMode="auto">
          <a:xfrm>
            <a:off x="1173163" y="4457700"/>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71" name="Oval 78"/>
          <p:cNvSpPr>
            <a:spLocks noChangeArrowheads="1"/>
          </p:cNvSpPr>
          <p:nvPr/>
        </p:nvSpPr>
        <p:spPr bwMode="auto">
          <a:xfrm>
            <a:off x="1173163" y="4821238"/>
            <a:ext cx="304800" cy="304800"/>
          </a:xfrm>
          <a:prstGeom prst="ellipse">
            <a:avLst/>
          </a:prstGeom>
          <a:solidFill>
            <a:schemeClr val="tx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72" name="Oval 79"/>
          <p:cNvSpPr>
            <a:spLocks noChangeArrowheads="1"/>
          </p:cNvSpPr>
          <p:nvPr/>
        </p:nvSpPr>
        <p:spPr bwMode="auto">
          <a:xfrm>
            <a:off x="1554163" y="3368675"/>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73" name="Oval 80"/>
          <p:cNvSpPr>
            <a:spLocks noChangeArrowheads="1"/>
          </p:cNvSpPr>
          <p:nvPr/>
        </p:nvSpPr>
        <p:spPr bwMode="auto">
          <a:xfrm>
            <a:off x="1554163" y="3730625"/>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74" name="Oval 81"/>
          <p:cNvSpPr>
            <a:spLocks noChangeArrowheads="1"/>
          </p:cNvSpPr>
          <p:nvPr/>
        </p:nvSpPr>
        <p:spPr bwMode="auto">
          <a:xfrm>
            <a:off x="1554163" y="4094163"/>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75" name="Oval 82"/>
          <p:cNvSpPr>
            <a:spLocks noChangeArrowheads="1"/>
          </p:cNvSpPr>
          <p:nvPr/>
        </p:nvSpPr>
        <p:spPr bwMode="auto">
          <a:xfrm>
            <a:off x="1554163" y="4457700"/>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76" name="Oval 83"/>
          <p:cNvSpPr>
            <a:spLocks noChangeArrowheads="1"/>
          </p:cNvSpPr>
          <p:nvPr/>
        </p:nvSpPr>
        <p:spPr bwMode="auto">
          <a:xfrm>
            <a:off x="1554163" y="4821238"/>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77" name="Oval 84"/>
          <p:cNvSpPr>
            <a:spLocks noChangeArrowheads="1"/>
          </p:cNvSpPr>
          <p:nvPr/>
        </p:nvSpPr>
        <p:spPr bwMode="auto">
          <a:xfrm>
            <a:off x="1935163" y="3368675"/>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78" name="Oval 85"/>
          <p:cNvSpPr>
            <a:spLocks noChangeArrowheads="1"/>
          </p:cNvSpPr>
          <p:nvPr/>
        </p:nvSpPr>
        <p:spPr bwMode="auto">
          <a:xfrm>
            <a:off x="1935163" y="3730625"/>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79" name="Oval 86"/>
          <p:cNvSpPr>
            <a:spLocks noChangeArrowheads="1"/>
          </p:cNvSpPr>
          <p:nvPr/>
        </p:nvSpPr>
        <p:spPr bwMode="auto">
          <a:xfrm>
            <a:off x="1935163" y="4094163"/>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80" name="Oval 87"/>
          <p:cNvSpPr>
            <a:spLocks noChangeArrowheads="1"/>
          </p:cNvSpPr>
          <p:nvPr/>
        </p:nvSpPr>
        <p:spPr bwMode="auto">
          <a:xfrm>
            <a:off x="1935163" y="4457700"/>
            <a:ext cx="304800" cy="304800"/>
          </a:xfrm>
          <a:prstGeom prst="ellipse">
            <a:avLst/>
          </a:prstGeom>
          <a:solidFill>
            <a:schemeClr val="tx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81" name="Oval 88"/>
          <p:cNvSpPr>
            <a:spLocks noChangeArrowheads="1"/>
          </p:cNvSpPr>
          <p:nvPr/>
        </p:nvSpPr>
        <p:spPr bwMode="auto">
          <a:xfrm>
            <a:off x="1935163" y="4821238"/>
            <a:ext cx="304800" cy="304800"/>
          </a:xfrm>
          <a:prstGeom prst="ellipse">
            <a:avLst/>
          </a:prstGeom>
          <a:solidFill>
            <a:schemeClr val="tx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82" name="Oval 89"/>
          <p:cNvSpPr>
            <a:spLocks noChangeArrowheads="1"/>
          </p:cNvSpPr>
          <p:nvPr/>
        </p:nvSpPr>
        <p:spPr bwMode="auto">
          <a:xfrm>
            <a:off x="2316163" y="3368675"/>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83" name="Oval 90"/>
          <p:cNvSpPr>
            <a:spLocks noChangeArrowheads="1"/>
          </p:cNvSpPr>
          <p:nvPr/>
        </p:nvSpPr>
        <p:spPr bwMode="auto">
          <a:xfrm>
            <a:off x="2316163" y="3730625"/>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84" name="Oval 91"/>
          <p:cNvSpPr>
            <a:spLocks noChangeArrowheads="1"/>
          </p:cNvSpPr>
          <p:nvPr/>
        </p:nvSpPr>
        <p:spPr bwMode="auto">
          <a:xfrm>
            <a:off x="2316163" y="4094163"/>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85" name="Oval 92"/>
          <p:cNvSpPr>
            <a:spLocks noChangeArrowheads="1"/>
          </p:cNvSpPr>
          <p:nvPr/>
        </p:nvSpPr>
        <p:spPr bwMode="auto">
          <a:xfrm>
            <a:off x="2316163" y="4457700"/>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86" name="Oval 93"/>
          <p:cNvSpPr>
            <a:spLocks noChangeArrowheads="1"/>
          </p:cNvSpPr>
          <p:nvPr/>
        </p:nvSpPr>
        <p:spPr bwMode="auto">
          <a:xfrm>
            <a:off x="2316163" y="5184775"/>
            <a:ext cx="304800" cy="304800"/>
          </a:xfrm>
          <a:prstGeom prst="ellipse">
            <a:avLst/>
          </a:prstGeom>
          <a:solidFill>
            <a:schemeClr val="tx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87" name="Oval 94"/>
          <p:cNvSpPr>
            <a:spLocks noChangeArrowheads="1"/>
          </p:cNvSpPr>
          <p:nvPr/>
        </p:nvSpPr>
        <p:spPr bwMode="auto">
          <a:xfrm>
            <a:off x="2697163" y="3368675"/>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88" name="Oval 95"/>
          <p:cNvSpPr>
            <a:spLocks noChangeArrowheads="1"/>
          </p:cNvSpPr>
          <p:nvPr/>
        </p:nvSpPr>
        <p:spPr bwMode="auto">
          <a:xfrm>
            <a:off x="2697163" y="3730625"/>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89" name="Oval 96"/>
          <p:cNvSpPr>
            <a:spLocks noChangeArrowheads="1"/>
          </p:cNvSpPr>
          <p:nvPr/>
        </p:nvSpPr>
        <p:spPr bwMode="auto">
          <a:xfrm>
            <a:off x="2697163" y="4094163"/>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90" name="Oval 97"/>
          <p:cNvSpPr>
            <a:spLocks noChangeArrowheads="1"/>
          </p:cNvSpPr>
          <p:nvPr/>
        </p:nvSpPr>
        <p:spPr bwMode="auto">
          <a:xfrm>
            <a:off x="2697163" y="4457700"/>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91" name="Oval 98"/>
          <p:cNvSpPr>
            <a:spLocks noChangeArrowheads="1"/>
          </p:cNvSpPr>
          <p:nvPr/>
        </p:nvSpPr>
        <p:spPr bwMode="auto">
          <a:xfrm>
            <a:off x="2697163" y="4821238"/>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92" name="Oval 99"/>
          <p:cNvSpPr>
            <a:spLocks noChangeArrowheads="1"/>
          </p:cNvSpPr>
          <p:nvPr/>
        </p:nvSpPr>
        <p:spPr bwMode="auto">
          <a:xfrm>
            <a:off x="3078163" y="3368675"/>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93" name="Oval 100"/>
          <p:cNvSpPr>
            <a:spLocks noChangeArrowheads="1"/>
          </p:cNvSpPr>
          <p:nvPr/>
        </p:nvSpPr>
        <p:spPr bwMode="auto">
          <a:xfrm>
            <a:off x="3078163" y="3730625"/>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94" name="Oval 101"/>
          <p:cNvSpPr>
            <a:spLocks noChangeArrowheads="1"/>
          </p:cNvSpPr>
          <p:nvPr/>
        </p:nvSpPr>
        <p:spPr bwMode="auto">
          <a:xfrm>
            <a:off x="3078163" y="4094163"/>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95" name="Oval 102"/>
          <p:cNvSpPr>
            <a:spLocks noChangeArrowheads="1"/>
          </p:cNvSpPr>
          <p:nvPr/>
        </p:nvSpPr>
        <p:spPr bwMode="auto">
          <a:xfrm>
            <a:off x="3078163" y="4457700"/>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96" name="Oval 103"/>
          <p:cNvSpPr>
            <a:spLocks noChangeArrowheads="1"/>
          </p:cNvSpPr>
          <p:nvPr/>
        </p:nvSpPr>
        <p:spPr bwMode="auto">
          <a:xfrm>
            <a:off x="3078163" y="4821238"/>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97" name="Oval 104"/>
          <p:cNvSpPr>
            <a:spLocks noChangeArrowheads="1"/>
          </p:cNvSpPr>
          <p:nvPr/>
        </p:nvSpPr>
        <p:spPr bwMode="auto">
          <a:xfrm>
            <a:off x="3078163" y="5184775"/>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98" name="Rectangle 105"/>
          <p:cNvSpPr>
            <a:spLocks noChangeArrowheads="1"/>
          </p:cNvSpPr>
          <p:nvPr/>
        </p:nvSpPr>
        <p:spPr bwMode="auto">
          <a:xfrm>
            <a:off x="731838" y="3284538"/>
            <a:ext cx="2714625" cy="2278062"/>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99" name="Oval 120" descr="Dark vertical"/>
          <p:cNvSpPr>
            <a:spLocks noChangeArrowheads="1"/>
          </p:cNvSpPr>
          <p:nvPr/>
        </p:nvSpPr>
        <p:spPr bwMode="auto">
          <a:xfrm>
            <a:off x="1182688" y="51927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100" name="Oval 121" descr="Dark vertical"/>
          <p:cNvSpPr>
            <a:spLocks noChangeArrowheads="1"/>
          </p:cNvSpPr>
          <p:nvPr/>
        </p:nvSpPr>
        <p:spPr bwMode="auto">
          <a:xfrm>
            <a:off x="1563688" y="51927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101" name="Oval 122" descr="Dark vertical"/>
          <p:cNvSpPr>
            <a:spLocks noChangeArrowheads="1"/>
          </p:cNvSpPr>
          <p:nvPr/>
        </p:nvSpPr>
        <p:spPr bwMode="auto">
          <a:xfrm>
            <a:off x="1944688" y="51927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102" name="Oval 123" descr="Dark vertical"/>
          <p:cNvSpPr>
            <a:spLocks noChangeArrowheads="1"/>
          </p:cNvSpPr>
          <p:nvPr/>
        </p:nvSpPr>
        <p:spPr bwMode="auto">
          <a:xfrm>
            <a:off x="2316163" y="48339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103" name="Oval 124" descr="Dark vertical"/>
          <p:cNvSpPr>
            <a:spLocks noChangeArrowheads="1"/>
          </p:cNvSpPr>
          <p:nvPr/>
        </p:nvSpPr>
        <p:spPr bwMode="auto">
          <a:xfrm>
            <a:off x="2697163" y="5178425"/>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104" name="Rectangle 50"/>
          <p:cNvSpPr>
            <a:spLocks noChangeArrowheads="1"/>
          </p:cNvSpPr>
          <p:nvPr/>
        </p:nvSpPr>
        <p:spPr bwMode="auto">
          <a:xfrm>
            <a:off x="862002" y="2774950"/>
            <a:ext cx="27193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FA10C"/>
                </a:solidFill>
                <a:effectLst/>
                <a:uLnTx/>
                <a:uFillTx/>
                <a:latin typeface="Cambria" panose="02040503050406030204" pitchFamily="18" charset="0"/>
                <a:ea typeface="MS PGothic" pitchFamily="34" charset="-128"/>
                <a:cs typeface="+mn-cs"/>
              </a:rPr>
              <a:t>Connect Four </a:t>
            </a:r>
            <a:r>
              <a:rPr kumimoji="0" lang="en-US" sz="1800" b="1" i="0" u="none" strike="noStrike" kern="1200" cap="none" spc="0" normalizeH="0" baseline="0" noProof="0">
                <a:ln>
                  <a:noFill/>
                </a:ln>
                <a:solidFill>
                  <a:srgbClr val="000000"/>
                </a:solidFill>
                <a:effectLst/>
                <a:uLnTx/>
                <a:uFillTx/>
                <a:latin typeface="Cambria" panose="02040503050406030204" pitchFamily="18" charset="0"/>
                <a:ea typeface="MS PGothic" pitchFamily="34" charset="-128"/>
                <a:cs typeface="Courier New" pitchFamily="49" charset="0"/>
              </a:rPr>
              <a:t>Board</a:t>
            </a:r>
            <a:r>
              <a:rPr kumimoji="0" lang="en-US" sz="1800" b="0" i="0" u="none" strike="noStrike" kern="1200" cap="none" spc="0" normalizeH="0" baseline="0" noProof="0">
                <a:ln>
                  <a:noFill/>
                </a:ln>
                <a:solidFill>
                  <a:srgbClr val="0FA10C"/>
                </a:solidFill>
                <a:effectLst/>
                <a:uLnTx/>
                <a:uFillTx/>
                <a:latin typeface="Cambria" panose="02040503050406030204" pitchFamily="18" charset="0"/>
                <a:ea typeface="MS PGothic" pitchFamily="34" charset="-128"/>
                <a:cs typeface="Courier New" pitchFamily="49" charset="0"/>
              </a:rPr>
              <a:t> class</a:t>
            </a:r>
          </a:p>
        </p:txBody>
      </p:sp>
      <p:sp>
        <p:nvSpPr>
          <p:cNvPr id="2105" name="Rectangle 50"/>
          <p:cNvSpPr>
            <a:spLocks noChangeArrowheads="1"/>
          </p:cNvSpPr>
          <p:nvPr/>
        </p:nvSpPr>
        <p:spPr bwMode="auto">
          <a:xfrm>
            <a:off x="5105166" y="2635250"/>
            <a:ext cx="29706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0FA10C"/>
                </a:solidFill>
                <a:effectLst/>
                <a:uLnTx/>
                <a:uFillTx/>
                <a:latin typeface="Cambria" panose="02040503050406030204" pitchFamily="18" charset="0"/>
                <a:ea typeface="MS PGothic" pitchFamily="34" charset="-128"/>
                <a:cs typeface="+mn-cs"/>
              </a:rPr>
              <a:t>files </a:t>
            </a:r>
            <a:r>
              <a:rPr kumimoji="0" lang="en-US" sz="1800" b="0" i="0" u="none" strike="noStrike" kern="1200" cap="none" spc="0" normalizeH="0" baseline="0" noProof="0" dirty="0">
                <a:ln>
                  <a:noFill/>
                </a:ln>
                <a:solidFill>
                  <a:srgbClr val="0FA10C"/>
                </a:solidFill>
                <a:effectLst/>
                <a:uLnTx/>
                <a:uFillTx/>
                <a:latin typeface="Cambria" panose="02040503050406030204" pitchFamily="18" charset="0"/>
                <a:ea typeface="MS PGothic" pitchFamily="34" charset="-128"/>
                <a:cs typeface="+mn-cs"/>
              </a:rPr>
              <a:t>and </a:t>
            </a:r>
            <a:r>
              <a:rPr kumimoji="0" lang="en-US" sz="1800" b="0" i="0" u="none" strike="noStrike" kern="1200" cap="none" spc="0" normalizeH="0" baseline="0" noProof="0" dirty="0" smtClean="0">
                <a:ln>
                  <a:noFill/>
                </a:ln>
                <a:solidFill>
                  <a:srgbClr val="0FA10C"/>
                </a:solidFill>
                <a:effectLst/>
                <a:uLnTx/>
                <a:uFillTx/>
                <a:latin typeface="Cambria" panose="02040503050406030204" pitchFamily="18" charset="0"/>
                <a:ea typeface="MS PGothic" pitchFamily="34" charset="-128"/>
                <a:cs typeface="+mn-cs"/>
              </a:rPr>
              <a:t>the </a:t>
            </a:r>
            <a:r>
              <a:rPr kumimoji="0" lang="en-US" sz="18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dictionary</a:t>
            </a:r>
            <a:r>
              <a:rPr kumimoji="0" lang="en-US" sz="1800" b="0" i="0" u="none" strike="noStrike" kern="1200" cap="none" spc="0" normalizeH="0" baseline="0" noProof="0" dirty="0" smtClean="0">
                <a:ln>
                  <a:noFill/>
                </a:ln>
                <a:solidFill>
                  <a:srgbClr val="0FA10C"/>
                </a:solidFill>
                <a:effectLst/>
                <a:uLnTx/>
                <a:uFillTx/>
                <a:latin typeface="Cambria" panose="02040503050406030204" pitchFamily="18" charset="0"/>
                <a:ea typeface="MS PGothic" pitchFamily="34" charset="-128"/>
                <a:cs typeface="+mn-cs"/>
              </a:rPr>
              <a:t> class</a:t>
            </a:r>
            <a:endParaRPr kumimoji="0" lang="en-US" sz="1800" b="0" i="0" u="none" strike="noStrike" kern="1200" cap="none" spc="0" normalizeH="0" baseline="0" noProof="0" dirty="0">
              <a:ln>
                <a:noFill/>
              </a:ln>
              <a:solidFill>
                <a:srgbClr val="0FA10C"/>
              </a:solidFill>
              <a:effectLst/>
              <a:uLnTx/>
              <a:uFillTx/>
              <a:latin typeface="Cambria" panose="02040503050406030204" pitchFamily="18" charset="0"/>
              <a:ea typeface="MS PGothic" pitchFamily="34" charset="-128"/>
              <a:cs typeface="+mn-cs"/>
            </a:endParaRPr>
          </a:p>
        </p:txBody>
      </p:sp>
      <p:sp>
        <p:nvSpPr>
          <p:cNvPr id="2106" name="Rectangle 104"/>
          <p:cNvSpPr>
            <a:spLocks noChangeArrowheads="1"/>
          </p:cNvSpPr>
          <p:nvPr/>
        </p:nvSpPr>
        <p:spPr bwMode="auto">
          <a:xfrm>
            <a:off x="907874" y="1290638"/>
            <a:ext cx="24657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8000"/>
                </a:solidFill>
                <a:effectLst/>
                <a:uLnTx/>
                <a:uFillTx/>
                <a:latin typeface="Cambria" panose="02040503050406030204" pitchFamily="18" charset="0"/>
                <a:ea typeface="MS PGothic" pitchFamily="34" charset="-128"/>
                <a:cs typeface="+mn-cs"/>
              </a:rPr>
              <a:t>Building classes...</a:t>
            </a:r>
          </a:p>
        </p:txBody>
      </p:sp>
      <p:sp>
        <p:nvSpPr>
          <p:cNvPr id="2107" name="Rectangle 105"/>
          <p:cNvSpPr>
            <a:spLocks noChangeArrowheads="1"/>
          </p:cNvSpPr>
          <p:nvPr/>
        </p:nvSpPr>
        <p:spPr bwMode="auto">
          <a:xfrm>
            <a:off x="5189365" y="1290638"/>
            <a:ext cx="30165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8000"/>
                </a:solidFill>
                <a:effectLst/>
                <a:uLnTx/>
                <a:uFillTx/>
                <a:latin typeface="Cambria" panose="02040503050406030204" pitchFamily="18" charset="0"/>
                <a:ea typeface="MS PGothic" pitchFamily="34" charset="-128"/>
                <a:cs typeface="+mn-cs"/>
              </a:rPr>
              <a:t>... vs. using the library</a:t>
            </a:r>
          </a:p>
        </p:txBody>
      </p:sp>
      <p:sp>
        <p:nvSpPr>
          <p:cNvPr id="2109" name="Rectangle 50"/>
          <p:cNvSpPr>
            <a:spLocks noChangeArrowheads="1"/>
          </p:cNvSpPr>
          <p:nvPr/>
        </p:nvSpPr>
        <p:spPr bwMode="auto">
          <a:xfrm>
            <a:off x="6644092" y="337066"/>
            <a:ext cx="2106667" cy="369332"/>
          </a:xfrm>
          <a:prstGeom prst="rect">
            <a:avLst/>
          </a:prstGeom>
          <a:solidFill>
            <a:srgbClr val="CCECFF"/>
          </a:solidFill>
          <a:ln>
            <a:noFill/>
          </a:ln>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Cambria" panose="02040503050406030204" pitchFamily="18" charset="0"/>
                <a:ea typeface="MS PGothic" pitchFamily="34" charset="-128"/>
                <a:cs typeface="+mn-cs"/>
              </a:rPr>
              <a:t>Hw</a:t>
            </a: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 #10 due </a:t>
            </a:r>
            <a:r>
              <a:rPr lang="en-US" sz="1800" b="1" dirty="0" smtClean="0">
                <a:solidFill>
                  <a:srgbClr val="000000"/>
                </a:solidFill>
                <a:latin typeface="Cambria" panose="02040503050406030204" pitchFamily="18" charset="0"/>
              </a:rPr>
              <a:t>11/19</a:t>
            </a:r>
            <a:endParaRPr kumimoji="0" lang="en-US" sz="1800" b="1"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endParaRPr>
          </a:p>
        </p:txBody>
      </p:sp>
      <p:sp>
        <p:nvSpPr>
          <p:cNvPr id="77" name="Rectangle 50"/>
          <p:cNvSpPr>
            <a:spLocks noChangeArrowheads="1"/>
          </p:cNvSpPr>
          <p:nvPr/>
        </p:nvSpPr>
        <p:spPr bwMode="auto">
          <a:xfrm>
            <a:off x="449127" y="6248400"/>
            <a:ext cx="3454151" cy="369332"/>
          </a:xfrm>
          <a:prstGeom prst="rect">
            <a:avLst/>
          </a:prstGeom>
          <a:solidFill>
            <a:srgbClr val="FFEDCD"/>
          </a:solidFill>
          <a:ln>
            <a:noFill/>
          </a:ln>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Office hours </a:t>
            </a:r>
            <a:r>
              <a:rPr lang="en-US" sz="1800" dirty="0">
                <a:solidFill>
                  <a:srgbClr val="000000"/>
                </a:solidFill>
                <a:latin typeface="Cambria" panose="02040503050406030204" pitchFamily="18" charset="0"/>
              </a:rPr>
              <a:t>~</a:t>
            </a:r>
            <a:r>
              <a:rPr kumimoji="0" lang="en-US" sz="18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 </a:t>
            </a:r>
            <a:r>
              <a:rPr kumimoji="0" lang="en-US" sz="1800" b="1" i="1"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FRIDAY</a:t>
            </a:r>
            <a:r>
              <a:rPr kumimoji="0" lang="en-US" sz="18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 aft. in LAC</a:t>
            </a:r>
            <a:endParaRPr kumimoji="0" lang="en-US" sz="1800" b="1"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endParaRPr>
          </a:p>
        </p:txBody>
      </p:sp>
      <p:sp>
        <p:nvSpPr>
          <p:cNvPr id="79" name="Rectangle 78"/>
          <p:cNvSpPr/>
          <p:nvPr/>
        </p:nvSpPr>
        <p:spPr>
          <a:xfrm>
            <a:off x="2399732" y="184148"/>
            <a:ext cx="439544" cy="646331"/>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rgbClr val="0FA10C"/>
                </a:solidFill>
                <a:effectLst/>
                <a:uLnTx/>
                <a:uFillTx/>
                <a:latin typeface="Berlin Sans FB Demi" panose="020E0802020502020306" pitchFamily="34" charset="0"/>
                <a:ea typeface="MS PGothic" pitchFamily="34" charset="-128"/>
                <a:cs typeface="+mn-cs"/>
              </a:rPr>
              <a:t>4</a:t>
            </a:r>
            <a:endParaRPr kumimoji="0" lang="en-US" sz="3600" b="0" i="0" u="none" strike="noStrike" kern="1200" cap="none" spc="0" normalizeH="0" baseline="0" noProof="0" dirty="0">
              <a:ln>
                <a:noFill/>
              </a:ln>
              <a:solidFill>
                <a:srgbClr val="0FA10C"/>
              </a:solidFill>
              <a:effectLst/>
              <a:uLnTx/>
              <a:uFillTx/>
              <a:latin typeface="Berlin Sans FB Demi" panose="020E0802020502020306" pitchFamily="34" charset="0"/>
              <a:ea typeface="MS PGothic" pitchFamily="34" charset="-128"/>
              <a:cs typeface="+mn-cs"/>
            </a:endParaRPr>
          </a:p>
        </p:txBody>
      </p:sp>
      <p:sp>
        <p:nvSpPr>
          <p:cNvPr id="81" name="Down Arrow 80"/>
          <p:cNvSpPr/>
          <p:nvPr/>
        </p:nvSpPr>
        <p:spPr bwMode="auto">
          <a:xfrm rot="18373189">
            <a:off x="3753413" y="934710"/>
            <a:ext cx="711672" cy="1079286"/>
          </a:xfrm>
          <a:prstGeom prst="downArrow">
            <a:avLst/>
          </a:prstGeom>
          <a:solidFill>
            <a:srgbClr val="CCFFCC"/>
          </a:solidFill>
          <a:ln w="9525" cap="flat" cmpd="sng" algn="ctr">
            <a:solidFill>
              <a:srgbClr val="0FA10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pitchFamily="1" charset="0"/>
              <a:ea typeface="MS PGothic" pitchFamily="34" charset="-128"/>
              <a:cs typeface="+mn-cs"/>
            </a:endParaRPr>
          </a:p>
        </p:txBody>
      </p:sp>
    </p:spTree>
    <p:extLst>
      <p:ext uri="{BB962C8B-B14F-4D97-AF65-F5344CB8AC3E}">
        <p14:creationId xmlns:p14="http://schemas.microsoft.com/office/powerpoint/2010/main" val="32337669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ounded Rectangle 79"/>
          <p:cNvSpPr>
            <a:spLocks noChangeArrowheads="1"/>
          </p:cNvSpPr>
          <p:nvPr/>
        </p:nvSpPr>
        <p:spPr bwMode="auto">
          <a:xfrm>
            <a:off x="4222878" y="1135372"/>
            <a:ext cx="4706936" cy="5103529"/>
          </a:xfrm>
          <a:prstGeom prst="roundRect">
            <a:avLst>
              <a:gd name="adj" fmla="val 16667"/>
            </a:avLst>
          </a:prstGeom>
          <a:solidFill>
            <a:srgbClr val="CC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51" name="Text Box 2"/>
          <p:cNvSpPr txBox="1">
            <a:spLocks noChangeArrowheads="1"/>
          </p:cNvSpPr>
          <p:nvPr/>
        </p:nvSpPr>
        <p:spPr bwMode="auto">
          <a:xfrm>
            <a:off x="850900" y="152400"/>
            <a:ext cx="51689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42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CS </a:t>
            </a:r>
            <a:r>
              <a:rPr kumimoji="0" lang="en-US" sz="42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    this </a:t>
            </a:r>
            <a:r>
              <a:rPr kumimoji="0" lang="en-US" sz="42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week</a:t>
            </a:r>
          </a:p>
        </p:txBody>
      </p:sp>
      <p:pic>
        <p:nvPicPr>
          <p:cNvPr id="2053" name="Picture 46" descr="231055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197225"/>
            <a:ext cx="1849438" cy="2381250"/>
          </a:xfrm>
          <a:prstGeom prst="rect">
            <a:avLst/>
          </a:prstGeom>
          <a:noFill/>
          <a:ln w="28575">
            <a:solidFill>
              <a:srgbClr val="0FA10C"/>
            </a:solidFill>
            <a:miter lim="800000"/>
            <a:headEnd/>
            <a:tailEnd/>
          </a:ln>
          <a:extLst>
            <a:ext uri="{909E8E84-426E-40DD-AFC4-6F175D3DCCD1}">
              <a14:hiddenFill xmlns:a14="http://schemas.microsoft.com/office/drawing/2010/main">
                <a:solidFill>
                  <a:srgbClr val="FFFFFF"/>
                </a:solidFill>
              </a14:hiddenFill>
            </a:ext>
          </a:extLst>
        </p:spPr>
      </p:pic>
      <p:pic>
        <p:nvPicPr>
          <p:cNvPr id="2054" name="Picture 49" descr="dictiona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3197225"/>
            <a:ext cx="1905000" cy="2381250"/>
          </a:xfrm>
          <a:prstGeom prst="rect">
            <a:avLst/>
          </a:prstGeom>
          <a:noFill/>
          <a:ln w="28575">
            <a:solidFill>
              <a:srgbClr val="0FA10C"/>
            </a:solidFill>
            <a:miter lim="800000"/>
            <a:headEnd/>
            <a:tailEnd/>
          </a:ln>
          <a:extLst>
            <a:ext uri="{909E8E84-426E-40DD-AFC4-6F175D3DCCD1}">
              <a14:hiddenFill xmlns:a14="http://schemas.microsoft.com/office/drawing/2010/main">
                <a:solidFill>
                  <a:srgbClr val="FFFFFF"/>
                </a:solidFill>
              </a14:hiddenFill>
            </a:ext>
          </a:extLst>
        </p:spPr>
      </p:pic>
      <p:sp>
        <p:nvSpPr>
          <p:cNvPr id="2055" name="Rectangle 50"/>
          <p:cNvSpPr>
            <a:spLocks noChangeArrowheads="1"/>
          </p:cNvSpPr>
          <p:nvPr/>
        </p:nvSpPr>
        <p:spPr bwMode="auto">
          <a:xfrm>
            <a:off x="5261269" y="5649913"/>
            <a:ext cx="5934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FA10C"/>
                </a:solidFill>
                <a:effectLst/>
                <a:uLnTx/>
                <a:uFillTx/>
                <a:latin typeface="Cambria" panose="02040503050406030204" pitchFamily="18" charset="0"/>
                <a:ea typeface="MS PGothic" pitchFamily="34" charset="-128"/>
                <a:cs typeface="+mn-cs"/>
              </a:rPr>
              <a:t>files</a:t>
            </a:r>
          </a:p>
        </p:txBody>
      </p:sp>
      <p:sp>
        <p:nvSpPr>
          <p:cNvPr id="2056" name="Rectangle 51"/>
          <p:cNvSpPr>
            <a:spLocks noChangeArrowheads="1"/>
          </p:cNvSpPr>
          <p:nvPr/>
        </p:nvSpPr>
        <p:spPr bwMode="auto">
          <a:xfrm>
            <a:off x="7017617" y="5649913"/>
            <a:ext cx="13548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FA10C"/>
                </a:solidFill>
                <a:effectLst/>
                <a:uLnTx/>
                <a:uFillTx/>
                <a:latin typeface="Cambria" panose="02040503050406030204" pitchFamily="18" charset="0"/>
                <a:ea typeface="MS PGothic" pitchFamily="34" charset="-128"/>
                <a:cs typeface="+mn-cs"/>
              </a:rPr>
              <a:t>dictionaries</a:t>
            </a:r>
          </a:p>
        </p:txBody>
      </p:sp>
      <p:sp>
        <p:nvSpPr>
          <p:cNvPr id="2057" name="Rectangle 55"/>
          <p:cNvSpPr>
            <a:spLocks noChangeArrowheads="1"/>
          </p:cNvSpPr>
          <p:nvPr/>
        </p:nvSpPr>
        <p:spPr bwMode="auto">
          <a:xfrm>
            <a:off x="5935663" y="1916113"/>
            <a:ext cx="14779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Courier New" pitchFamily="49" charset="0"/>
                <a:ea typeface="MS PGothic" pitchFamily="34" charset="-128"/>
                <a:cs typeface="+mn-cs"/>
              </a:rPr>
              <a:t>hw10pr3</a:t>
            </a: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grpSp>
        <p:nvGrpSpPr>
          <p:cNvPr id="2058" name="Group 54"/>
          <p:cNvGrpSpPr>
            <a:grpSpLocks/>
          </p:cNvGrpSpPr>
          <p:nvPr/>
        </p:nvGrpSpPr>
        <p:grpSpPr bwMode="auto">
          <a:xfrm>
            <a:off x="8539163" y="6273800"/>
            <a:ext cx="365125" cy="431800"/>
            <a:chOff x="3456" y="1784"/>
            <a:chExt cx="952" cy="1048"/>
          </a:xfrm>
        </p:grpSpPr>
        <p:sp>
          <p:nvSpPr>
            <p:cNvPr id="2110" name="Freeform 55"/>
            <p:cNvSpPr>
              <a:spLocks/>
            </p:cNvSpPr>
            <p:nvPr/>
          </p:nvSpPr>
          <p:spPr bwMode="auto">
            <a:xfrm>
              <a:off x="4266" y="188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111" name="Freeform 56"/>
            <p:cNvSpPr>
              <a:spLocks/>
            </p:cNvSpPr>
            <p:nvPr/>
          </p:nvSpPr>
          <p:spPr bwMode="auto">
            <a:xfrm rot="7013025">
              <a:off x="4162" y="1952"/>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112" name="Freeform 57"/>
            <p:cNvSpPr>
              <a:spLocks/>
            </p:cNvSpPr>
            <p:nvPr/>
          </p:nvSpPr>
          <p:spPr bwMode="auto">
            <a:xfrm rot="-6712609">
              <a:off x="4168" y="181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113" name="Freeform 58"/>
            <p:cNvSpPr>
              <a:spLocks/>
            </p:cNvSpPr>
            <p:nvPr/>
          </p:nvSpPr>
          <p:spPr bwMode="auto">
            <a:xfrm>
              <a:off x="3456" y="2583"/>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114" name="Oval 59"/>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115" name="Oval 60"/>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116" name="Oval 61"/>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117" name="Oval 62"/>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118" name="Oval 63"/>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119" name="Oval 64"/>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120" name="Oval 65"/>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121" name="AutoShape 66"/>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122" name="Freeform 67"/>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123" name="Freeform 68"/>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124" name="Freeform 69"/>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125" name="Freeform 70"/>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126" name="Freeform 71"/>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grpSp>
      <p:sp>
        <p:nvSpPr>
          <p:cNvPr id="2059" name="Text Box 72"/>
          <p:cNvSpPr txBox="1">
            <a:spLocks noChangeArrowheads="1"/>
          </p:cNvSpPr>
          <p:nvPr/>
        </p:nvSpPr>
        <p:spPr bwMode="auto">
          <a:xfrm>
            <a:off x="6705600" y="6263554"/>
            <a:ext cx="17605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900" b="0" i="0" u="none" strike="noStrike" kern="1200" cap="none" spc="0" normalizeH="0" baseline="0" noProof="0" dirty="0">
                <a:ln>
                  <a:noFill/>
                </a:ln>
                <a:solidFill>
                  <a:srgbClr val="0A6819"/>
                </a:solidFill>
                <a:effectLst/>
                <a:uLnTx/>
                <a:uFillTx/>
                <a:latin typeface="Cambria" panose="02040503050406030204" pitchFamily="18" charset="0"/>
                <a:ea typeface="MS PGothic" pitchFamily="34" charset="-128"/>
                <a:cs typeface="+mn-cs"/>
              </a:rPr>
              <a:t>If I had a dictionary, I guess I could look up what it was!</a:t>
            </a:r>
          </a:p>
        </p:txBody>
      </p:sp>
      <p:sp>
        <p:nvSpPr>
          <p:cNvPr id="2060" name="Rectangle 55"/>
          <p:cNvSpPr>
            <a:spLocks noChangeArrowheads="1"/>
          </p:cNvSpPr>
          <p:nvPr/>
        </p:nvSpPr>
        <p:spPr bwMode="auto">
          <a:xfrm>
            <a:off x="1363663" y="1916113"/>
            <a:ext cx="14779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Courier New" pitchFamily="49" charset="0"/>
                <a:ea typeface="MS PGothic" pitchFamily="34" charset="-128"/>
                <a:cs typeface="+mn-cs"/>
              </a:rPr>
              <a:t>hw10pr2</a:t>
            </a: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61" name="Oval 68"/>
          <p:cNvSpPr>
            <a:spLocks noChangeArrowheads="1"/>
          </p:cNvSpPr>
          <p:nvPr/>
        </p:nvSpPr>
        <p:spPr bwMode="auto">
          <a:xfrm>
            <a:off x="792163" y="3368675"/>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62" name="Oval 69"/>
          <p:cNvSpPr>
            <a:spLocks noChangeArrowheads="1"/>
          </p:cNvSpPr>
          <p:nvPr/>
        </p:nvSpPr>
        <p:spPr bwMode="auto">
          <a:xfrm>
            <a:off x="792163" y="3730625"/>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63" name="Oval 70"/>
          <p:cNvSpPr>
            <a:spLocks noChangeArrowheads="1"/>
          </p:cNvSpPr>
          <p:nvPr/>
        </p:nvSpPr>
        <p:spPr bwMode="auto">
          <a:xfrm>
            <a:off x="792163" y="4094163"/>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64" name="Oval 71"/>
          <p:cNvSpPr>
            <a:spLocks noChangeArrowheads="1"/>
          </p:cNvSpPr>
          <p:nvPr/>
        </p:nvSpPr>
        <p:spPr bwMode="auto">
          <a:xfrm>
            <a:off x="792163" y="4457700"/>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65" name="Oval 72"/>
          <p:cNvSpPr>
            <a:spLocks noChangeArrowheads="1"/>
          </p:cNvSpPr>
          <p:nvPr/>
        </p:nvSpPr>
        <p:spPr bwMode="auto">
          <a:xfrm>
            <a:off x="792163" y="4821238"/>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66" name="Oval 73"/>
          <p:cNvSpPr>
            <a:spLocks noChangeArrowheads="1"/>
          </p:cNvSpPr>
          <p:nvPr/>
        </p:nvSpPr>
        <p:spPr bwMode="auto">
          <a:xfrm>
            <a:off x="792163" y="5184775"/>
            <a:ext cx="304800" cy="304800"/>
          </a:xfrm>
          <a:prstGeom prst="ellipse">
            <a:avLst/>
          </a:prstGeom>
          <a:solidFill>
            <a:schemeClr val="tx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67" name="Oval 74"/>
          <p:cNvSpPr>
            <a:spLocks noChangeArrowheads="1"/>
          </p:cNvSpPr>
          <p:nvPr/>
        </p:nvSpPr>
        <p:spPr bwMode="auto">
          <a:xfrm>
            <a:off x="1173163" y="3368675"/>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68" name="Oval 75"/>
          <p:cNvSpPr>
            <a:spLocks noChangeArrowheads="1"/>
          </p:cNvSpPr>
          <p:nvPr/>
        </p:nvSpPr>
        <p:spPr bwMode="auto">
          <a:xfrm>
            <a:off x="1173163" y="3730625"/>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69" name="Oval 76"/>
          <p:cNvSpPr>
            <a:spLocks noChangeArrowheads="1"/>
          </p:cNvSpPr>
          <p:nvPr/>
        </p:nvSpPr>
        <p:spPr bwMode="auto">
          <a:xfrm>
            <a:off x="1173163" y="4094163"/>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70" name="Oval 77"/>
          <p:cNvSpPr>
            <a:spLocks noChangeArrowheads="1"/>
          </p:cNvSpPr>
          <p:nvPr/>
        </p:nvSpPr>
        <p:spPr bwMode="auto">
          <a:xfrm>
            <a:off x="1173163" y="4457700"/>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71" name="Oval 78"/>
          <p:cNvSpPr>
            <a:spLocks noChangeArrowheads="1"/>
          </p:cNvSpPr>
          <p:nvPr/>
        </p:nvSpPr>
        <p:spPr bwMode="auto">
          <a:xfrm>
            <a:off x="1173163" y="4821238"/>
            <a:ext cx="304800" cy="304800"/>
          </a:xfrm>
          <a:prstGeom prst="ellipse">
            <a:avLst/>
          </a:prstGeom>
          <a:solidFill>
            <a:schemeClr val="tx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72" name="Oval 79"/>
          <p:cNvSpPr>
            <a:spLocks noChangeArrowheads="1"/>
          </p:cNvSpPr>
          <p:nvPr/>
        </p:nvSpPr>
        <p:spPr bwMode="auto">
          <a:xfrm>
            <a:off x="1554163" y="3368675"/>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73" name="Oval 80"/>
          <p:cNvSpPr>
            <a:spLocks noChangeArrowheads="1"/>
          </p:cNvSpPr>
          <p:nvPr/>
        </p:nvSpPr>
        <p:spPr bwMode="auto">
          <a:xfrm>
            <a:off x="1554163" y="3730625"/>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74" name="Oval 81"/>
          <p:cNvSpPr>
            <a:spLocks noChangeArrowheads="1"/>
          </p:cNvSpPr>
          <p:nvPr/>
        </p:nvSpPr>
        <p:spPr bwMode="auto">
          <a:xfrm>
            <a:off x="1554163" y="4094163"/>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75" name="Oval 82"/>
          <p:cNvSpPr>
            <a:spLocks noChangeArrowheads="1"/>
          </p:cNvSpPr>
          <p:nvPr/>
        </p:nvSpPr>
        <p:spPr bwMode="auto">
          <a:xfrm>
            <a:off x="1554163" y="4457700"/>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76" name="Oval 83"/>
          <p:cNvSpPr>
            <a:spLocks noChangeArrowheads="1"/>
          </p:cNvSpPr>
          <p:nvPr/>
        </p:nvSpPr>
        <p:spPr bwMode="auto">
          <a:xfrm>
            <a:off x="1554163" y="4821238"/>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77" name="Oval 84"/>
          <p:cNvSpPr>
            <a:spLocks noChangeArrowheads="1"/>
          </p:cNvSpPr>
          <p:nvPr/>
        </p:nvSpPr>
        <p:spPr bwMode="auto">
          <a:xfrm>
            <a:off x="1935163" y="3368675"/>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78" name="Oval 85"/>
          <p:cNvSpPr>
            <a:spLocks noChangeArrowheads="1"/>
          </p:cNvSpPr>
          <p:nvPr/>
        </p:nvSpPr>
        <p:spPr bwMode="auto">
          <a:xfrm>
            <a:off x="1935163" y="3730625"/>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79" name="Oval 86"/>
          <p:cNvSpPr>
            <a:spLocks noChangeArrowheads="1"/>
          </p:cNvSpPr>
          <p:nvPr/>
        </p:nvSpPr>
        <p:spPr bwMode="auto">
          <a:xfrm>
            <a:off x="1935163" y="4094163"/>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80" name="Oval 87"/>
          <p:cNvSpPr>
            <a:spLocks noChangeArrowheads="1"/>
          </p:cNvSpPr>
          <p:nvPr/>
        </p:nvSpPr>
        <p:spPr bwMode="auto">
          <a:xfrm>
            <a:off x="1935163" y="4457700"/>
            <a:ext cx="304800" cy="304800"/>
          </a:xfrm>
          <a:prstGeom prst="ellipse">
            <a:avLst/>
          </a:prstGeom>
          <a:solidFill>
            <a:schemeClr val="tx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81" name="Oval 88"/>
          <p:cNvSpPr>
            <a:spLocks noChangeArrowheads="1"/>
          </p:cNvSpPr>
          <p:nvPr/>
        </p:nvSpPr>
        <p:spPr bwMode="auto">
          <a:xfrm>
            <a:off x="1935163" y="4821238"/>
            <a:ext cx="304800" cy="304800"/>
          </a:xfrm>
          <a:prstGeom prst="ellipse">
            <a:avLst/>
          </a:prstGeom>
          <a:solidFill>
            <a:schemeClr val="tx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82" name="Oval 89"/>
          <p:cNvSpPr>
            <a:spLocks noChangeArrowheads="1"/>
          </p:cNvSpPr>
          <p:nvPr/>
        </p:nvSpPr>
        <p:spPr bwMode="auto">
          <a:xfrm>
            <a:off x="2316163" y="3368675"/>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83" name="Oval 90"/>
          <p:cNvSpPr>
            <a:spLocks noChangeArrowheads="1"/>
          </p:cNvSpPr>
          <p:nvPr/>
        </p:nvSpPr>
        <p:spPr bwMode="auto">
          <a:xfrm>
            <a:off x="2316163" y="3730625"/>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84" name="Oval 91"/>
          <p:cNvSpPr>
            <a:spLocks noChangeArrowheads="1"/>
          </p:cNvSpPr>
          <p:nvPr/>
        </p:nvSpPr>
        <p:spPr bwMode="auto">
          <a:xfrm>
            <a:off x="2316163" y="4094163"/>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85" name="Oval 92"/>
          <p:cNvSpPr>
            <a:spLocks noChangeArrowheads="1"/>
          </p:cNvSpPr>
          <p:nvPr/>
        </p:nvSpPr>
        <p:spPr bwMode="auto">
          <a:xfrm>
            <a:off x="2316163" y="4457700"/>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86" name="Oval 93"/>
          <p:cNvSpPr>
            <a:spLocks noChangeArrowheads="1"/>
          </p:cNvSpPr>
          <p:nvPr/>
        </p:nvSpPr>
        <p:spPr bwMode="auto">
          <a:xfrm>
            <a:off x="2316163" y="5184775"/>
            <a:ext cx="304800" cy="304800"/>
          </a:xfrm>
          <a:prstGeom prst="ellipse">
            <a:avLst/>
          </a:prstGeom>
          <a:solidFill>
            <a:schemeClr val="tx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87" name="Oval 94"/>
          <p:cNvSpPr>
            <a:spLocks noChangeArrowheads="1"/>
          </p:cNvSpPr>
          <p:nvPr/>
        </p:nvSpPr>
        <p:spPr bwMode="auto">
          <a:xfrm>
            <a:off x="2697163" y="3368675"/>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88" name="Oval 95"/>
          <p:cNvSpPr>
            <a:spLocks noChangeArrowheads="1"/>
          </p:cNvSpPr>
          <p:nvPr/>
        </p:nvSpPr>
        <p:spPr bwMode="auto">
          <a:xfrm>
            <a:off x="2697163" y="3730625"/>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89" name="Oval 96"/>
          <p:cNvSpPr>
            <a:spLocks noChangeArrowheads="1"/>
          </p:cNvSpPr>
          <p:nvPr/>
        </p:nvSpPr>
        <p:spPr bwMode="auto">
          <a:xfrm>
            <a:off x="2697163" y="4094163"/>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90" name="Oval 97"/>
          <p:cNvSpPr>
            <a:spLocks noChangeArrowheads="1"/>
          </p:cNvSpPr>
          <p:nvPr/>
        </p:nvSpPr>
        <p:spPr bwMode="auto">
          <a:xfrm>
            <a:off x="2697163" y="4457700"/>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91" name="Oval 98"/>
          <p:cNvSpPr>
            <a:spLocks noChangeArrowheads="1"/>
          </p:cNvSpPr>
          <p:nvPr/>
        </p:nvSpPr>
        <p:spPr bwMode="auto">
          <a:xfrm>
            <a:off x="2697163" y="4821238"/>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92" name="Oval 99"/>
          <p:cNvSpPr>
            <a:spLocks noChangeArrowheads="1"/>
          </p:cNvSpPr>
          <p:nvPr/>
        </p:nvSpPr>
        <p:spPr bwMode="auto">
          <a:xfrm>
            <a:off x="3078163" y="3368675"/>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93" name="Oval 100"/>
          <p:cNvSpPr>
            <a:spLocks noChangeArrowheads="1"/>
          </p:cNvSpPr>
          <p:nvPr/>
        </p:nvSpPr>
        <p:spPr bwMode="auto">
          <a:xfrm>
            <a:off x="3078163" y="3730625"/>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94" name="Oval 101"/>
          <p:cNvSpPr>
            <a:spLocks noChangeArrowheads="1"/>
          </p:cNvSpPr>
          <p:nvPr/>
        </p:nvSpPr>
        <p:spPr bwMode="auto">
          <a:xfrm>
            <a:off x="3078163" y="4094163"/>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95" name="Oval 102"/>
          <p:cNvSpPr>
            <a:spLocks noChangeArrowheads="1"/>
          </p:cNvSpPr>
          <p:nvPr/>
        </p:nvSpPr>
        <p:spPr bwMode="auto">
          <a:xfrm>
            <a:off x="3078163" y="4457700"/>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96" name="Oval 103"/>
          <p:cNvSpPr>
            <a:spLocks noChangeArrowheads="1"/>
          </p:cNvSpPr>
          <p:nvPr/>
        </p:nvSpPr>
        <p:spPr bwMode="auto">
          <a:xfrm>
            <a:off x="3078163" y="4821238"/>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97" name="Oval 104"/>
          <p:cNvSpPr>
            <a:spLocks noChangeArrowheads="1"/>
          </p:cNvSpPr>
          <p:nvPr/>
        </p:nvSpPr>
        <p:spPr bwMode="auto">
          <a:xfrm>
            <a:off x="3078163" y="5184775"/>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98" name="Rectangle 105"/>
          <p:cNvSpPr>
            <a:spLocks noChangeArrowheads="1"/>
          </p:cNvSpPr>
          <p:nvPr/>
        </p:nvSpPr>
        <p:spPr bwMode="auto">
          <a:xfrm>
            <a:off x="731838" y="3284538"/>
            <a:ext cx="2714625" cy="2278062"/>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99" name="Oval 120" descr="Dark vertical"/>
          <p:cNvSpPr>
            <a:spLocks noChangeArrowheads="1"/>
          </p:cNvSpPr>
          <p:nvPr/>
        </p:nvSpPr>
        <p:spPr bwMode="auto">
          <a:xfrm>
            <a:off x="1182688" y="51927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100" name="Oval 121" descr="Dark vertical"/>
          <p:cNvSpPr>
            <a:spLocks noChangeArrowheads="1"/>
          </p:cNvSpPr>
          <p:nvPr/>
        </p:nvSpPr>
        <p:spPr bwMode="auto">
          <a:xfrm>
            <a:off x="1563688" y="51927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101" name="Oval 122" descr="Dark vertical"/>
          <p:cNvSpPr>
            <a:spLocks noChangeArrowheads="1"/>
          </p:cNvSpPr>
          <p:nvPr/>
        </p:nvSpPr>
        <p:spPr bwMode="auto">
          <a:xfrm>
            <a:off x="1944688" y="51927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102" name="Oval 123" descr="Dark vertical"/>
          <p:cNvSpPr>
            <a:spLocks noChangeArrowheads="1"/>
          </p:cNvSpPr>
          <p:nvPr/>
        </p:nvSpPr>
        <p:spPr bwMode="auto">
          <a:xfrm>
            <a:off x="2316163" y="48339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103" name="Oval 124" descr="Dark vertical"/>
          <p:cNvSpPr>
            <a:spLocks noChangeArrowheads="1"/>
          </p:cNvSpPr>
          <p:nvPr/>
        </p:nvSpPr>
        <p:spPr bwMode="auto">
          <a:xfrm>
            <a:off x="2697163" y="5178425"/>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104" name="Rectangle 50"/>
          <p:cNvSpPr>
            <a:spLocks noChangeArrowheads="1"/>
          </p:cNvSpPr>
          <p:nvPr/>
        </p:nvSpPr>
        <p:spPr bwMode="auto">
          <a:xfrm>
            <a:off x="862002" y="2774950"/>
            <a:ext cx="27193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FA10C"/>
                </a:solidFill>
                <a:effectLst/>
                <a:uLnTx/>
                <a:uFillTx/>
                <a:latin typeface="Cambria" panose="02040503050406030204" pitchFamily="18" charset="0"/>
                <a:ea typeface="MS PGothic" pitchFamily="34" charset="-128"/>
                <a:cs typeface="+mn-cs"/>
              </a:rPr>
              <a:t>Connect Four </a:t>
            </a:r>
            <a:r>
              <a:rPr kumimoji="0" lang="en-US" sz="1800" b="1" i="0" u="none" strike="noStrike" kern="1200" cap="none" spc="0" normalizeH="0" baseline="0" noProof="0">
                <a:ln>
                  <a:noFill/>
                </a:ln>
                <a:solidFill>
                  <a:srgbClr val="000000"/>
                </a:solidFill>
                <a:effectLst/>
                <a:uLnTx/>
                <a:uFillTx/>
                <a:latin typeface="Cambria" panose="02040503050406030204" pitchFamily="18" charset="0"/>
                <a:ea typeface="MS PGothic" pitchFamily="34" charset="-128"/>
                <a:cs typeface="Courier New" pitchFamily="49" charset="0"/>
              </a:rPr>
              <a:t>Board</a:t>
            </a:r>
            <a:r>
              <a:rPr kumimoji="0" lang="en-US" sz="1800" b="0" i="0" u="none" strike="noStrike" kern="1200" cap="none" spc="0" normalizeH="0" baseline="0" noProof="0">
                <a:ln>
                  <a:noFill/>
                </a:ln>
                <a:solidFill>
                  <a:srgbClr val="0FA10C"/>
                </a:solidFill>
                <a:effectLst/>
                <a:uLnTx/>
                <a:uFillTx/>
                <a:latin typeface="Cambria" panose="02040503050406030204" pitchFamily="18" charset="0"/>
                <a:ea typeface="MS PGothic" pitchFamily="34" charset="-128"/>
                <a:cs typeface="Courier New" pitchFamily="49" charset="0"/>
              </a:rPr>
              <a:t> class</a:t>
            </a:r>
          </a:p>
        </p:txBody>
      </p:sp>
      <p:sp>
        <p:nvSpPr>
          <p:cNvPr id="2105" name="Rectangle 50"/>
          <p:cNvSpPr>
            <a:spLocks noChangeArrowheads="1"/>
          </p:cNvSpPr>
          <p:nvPr/>
        </p:nvSpPr>
        <p:spPr bwMode="auto">
          <a:xfrm>
            <a:off x="5105166" y="2635250"/>
            <a:ext cx="29706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0FA10C"/>
                </a:solidFill>
                <a:effectLst/>
                <a:uLnTx/>
                <a:uFillTx/>
                <a:latin typeface="Cambria" panose="02040503050406030204" pitchFamily="18" charset="0"/>
                <a:ea typeface="MS PGothic" pitchFamily="34" charset="-128"/>
                <a:cs typeface="+mn-cs"/>
              </a:rPr>
              <a:t>files </a:t>
            </a:r>
            <a:r>
              <a:rPr kumimoji="0" lang="en-US" sz="1800" b="0" i="0" u="none" strike="noStrike" kern="1200" cap="none" spc="0" normalizeH="0" baseline="0" noProof="0" dirty="0">
                <a:ln>
                  <a:noFill/>
                </a:ln>
                <a:solidFill>
                  <a:srgbClr val="0FA10C"/>
                </a:solidFill>
                <a:effectLst/>
                <a:uLnTx/>
                <a:uFillTx/>
                <a:latin typeface="Cambria" panose="02040503050406030204" pitchFamily="18" charset="0"/>
                <a:ea typeface="MS PGothic" pitchFamily="34" charset="-128"/>
                <a:cs typeface="+mn-cs"/>
              </a:rPr>
              <a:t>and </a:t>
            </a:r>
            <a:r>
              <a:rPr kumimoji="0" lang="en-US" sz="1800" b="0" i="0" u="none" strike="noStrike" kern="1200" cap="none" spc="0" normalizeH="0" baseline="0" noProof="0" dirty="0" smtClean="0">
                <a:ln>
                  <a:noFill/>
                </a:ln>
                <a:solidFill>
                  <a:srgbClr val="0FA10C"/>
                </a:solidFill>
                <a:effectLst/>
                <a:uLnTx/>
                <a:uFillTx/>
                <a:latin typeface="Cambria" panose="02040503050406030204" pitchFamily="18" charset="0"/>
                <a:ea typeface="MS PGothic" pitchFamily="34" charset="-128"/>
                <a:cs typeface="+mn-cs"/>
              </a:rPr>
              <a:t>the </a:t>
            </a:r>
            <a:r>
              <a:rPr kumimoji="0" lang="en-US" sz="18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dictionary</a:t>
            </a:r>
            <a:r>
              <a:rPr kumimoji="0" lang="en-US" sz="1800" b="0" i="0" u="none" strike="noStrike" kern="1200" cap="none" spc="0" normalizeH="0" baseline="0" noProof="0" dirty="0" smtClean="0">
                <a:ln>
                  <a:noFill/>
                </a:ln>
                <a:solidFill>
                  <a:srgbClr val="0FA10C"/>
                </a:solidFill>
                <a:effectLst/>
                <a:uLnTx/>
                <a:uFillTx/>
                <a:latin typeface="Cambria" panose="02040503050406030204" pitchFamily="18" charset="0"/>
                <a:ea typeface="MS PGothic" pitchFamily="34" charset="-128"/>
                <a:cs typeface="+mn-cs"/>
              </a:rPr>
              <a:t> class</a:t>
            </a:r>
            <a:endParaRPr kumimoji="0" lang="en-US" sz="1800" b="0" i="0" u="none" strike="noStrike" kern="1200" cap="none" spc="0" normalizeH="0" baseline="0" noProof="0" dirty="0">
              <a:ln>
                <a:noFill/>
              </a:ln>
              <a:solidFill>
                <a:srgbClr val="0FA10C"/>
              </a:solidFill>
              <a:effectLst/>
              <a:uLnTx/>
              <a:uFillTx/>
              <a:latin typeface="Cambria" panose="02040503050406030204" pitchFamily="18" charset="0"/>
              <a:ea typeface="MS PGothic" pitchFamily="34" charset="-128"/>
              <a:cs typeface="+mn-cs"/>
            </a:endParaRPr>
          </a:p>
        </p:txBody>
      </p:sp>
      <p:sp>
        <p:nvSpPr>
          <p:cNvPr id="2106" name="Rectangle 104"/>
          <p:cNvSpPr>
            <a:spLocks noChangeArrowheads="1"/>
          </p:cNvSpPr>
          <p:nvPr/>
        </p:nvSpPr>
        <p:spPr bwMode="auto">
          <a:xfrm>
            <a:off x="907874" y="1290638"/>
            <a:ext cx="24657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8000"/>
                </a:solidFill>
                <a:effectLst/>
                <a:uLnTx/>
                <a:uFillTx/>
                <a:latin typeface="Cambria" panose="02040503050406030204" pitchFamily="18" charset="0"/>
                <a:ea typeface="MS PGothic" pitchFamily="34" charset="-128"/>
                <a:cs typeface="+mn-cs"/>
              </a:rPr>
              <a:t>Building classes...</a:t>
            </a:r>
          </a:p>
        </p:txBody>
      </p:sp>
      <p:sp>
        <p:nvSpPr>
          <p:cNvPr id="2107" name="Rectangle 105"/>
          <p:cNvSpPr>
            <a:spLocks noChangeArrowheads="1"/>
          </p:cNvSpPr>
          <p:nvPr/>
        </p:nvSpPr>
        <p:spPr bwMode="auto">
          <a:xfrm>
            <a:off x="5189365" y="1290638"/>
            <a:ext cx="30165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8000"/>
                </a:solidFill>
                <a:effectLst/>
                <a:uLnTx/>
                <a:uFillTx/>
                <a:latin typeface="Cambria" panose="02040503050406030204" pitchFamily="18" charset="0"/>
                <a:ea typeface="MS PGothic" pitchFamily="34" charset="-128"/>
                <a:cs typeface="+mn-cs"/>
              </a:rPr>
              <a:t>... vs. using the library</a:t>
            </a:r>
          </a:p>
        </p:txBody>
      </p:sp>
      <p:sp>
        <p:nvSpPr>
          <p:cNvPr id="2109" name="Rectangle 50"/>
          <p:cNvSpPr>
            <a:spLocks noChangeArrowheads="1"/>
          </p:cNvSpPr>
          <p:nvPr/>
        </p:nvSpPr>
        <p:spPr bwMode="auto">
          <a:xfrm>
            <a:off x="6644092" y="337066"/>
            <a:ext cx="2106667" cy="369332"/>
          </a:xfrm>
          <a:prstGeom prst="rect">
            <a:avLst/>
          </a:prstGeom>
          <a:solidFill>
            <a:srgbClr val="CCECFF"/>
          </a:solidFill>
          <a:ln>
            <a:noFill/>
          </a:ln>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Cambria" panose="02040503050406030204" pitchFamily="18" charset="0"/>
                <a:ea typeface="MS PGothic" pitchFamily="34" charset="-128"/>
                <a:cs typeface="+mn-cs"/>
              </a:rPr>
              <a:t>Hw</a:t>
            </a: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 #10 due </a:t>
            </a:r>
            <a:r>
              <a:rPr lang="en-US" sz="1800" b="1" dirty="0" smtClean="0">
                <a:solidFill>
                  <a:srgbClr val="000000"/>
                </a:solidFill>
                <a:latin typeface="Cambria" panose="02040503050406030204" pitchFamily="18" charset="0"/>
              </a:rPr>
              <a:t>11/13</a:t>
            </a:r>
            <a:endParaRPr kumimoji="0" lang="en-US" sz="1800" b="1"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endParaRPr>
          </a:p>
        </p:txBody>
      </p:sp>
      <p:sp>
        <p:nvSpPr>
          <p:cNvPr id="77" name="Rectangle 50"/>
          <p:cNvSpPr>
            <a:spLocks noChangeArrowheads="1"/>
          </p:cNvSpPr>
          <p:nvPr/>
        </p:nvSpPr>
        <p:spPr bwMode="auto">
          <a:xfrm>
            <a:off x="381000" y="6248400"/>
            <a:ext cx="3590405" cy="369332"/>
          </a:xfrm>
          <a:prstGeom prst="rect">
            <a:avLst/>
          </a:prstGeom>
          <a:solidFill>
            <a:srgbClr val="FFEDCD"/>
          </a:solidFill>
          <a:ln>
            <a:noFill/>
          </a:ln>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Office hours on </a:t>
            </a:r>
            <a:r>
              <a:rPr kumimoji="0" lang="en-US" sz="1800" b="1" i="1"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FRIDAY</a:t>
            </a:r>
            <a:r>
              <a:rPr kumimoji="0" lang="en-US" sz="18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 aft. in LAC</a:t>
            </a:r>
            <a:endParaRPr kumimoji="0" lang="en-US" sz="1800" b="1"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endParaRPr>
          </a:p>
        </p:txBody>
      </p:sp>
      <p:sp>
        <p:nvSpPr>
          <p:cNvPr id="79" name="Rectangle 78"/>
          <p:cNvSpPr/>
          <p:nvPr/>
        </p:nvSpPr>
        <p:spPr>
          <a:xfrm>
            <a:off x="2399732" y="184148"/>
            <a:ext cx="439544" cy="646331"/>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rgbClr val="0FA10C"/>
                </a:solidFill>
                <a:effectLst/>
                <a:uLnTx/>
                <a:uFillTx/>
                <a:latin typeface="Berlin Sans FB Demi" panose="020E0802020502020306" pitchFamily="34" charset="0"/>
                <a:ea typeface="MS PGothic" pitchFamily="34" charset="-128"/>
                <a:cs typeface="+mn-cs"/>
              </a:rPr>
              <a:t>4</a:t>
            </a:r>
            <a:endParaRPr kumimoji="0" lang="en-US" sz="3600" b="0" i="0" u="none" strike="noStrike" kern="1200" cap="none" spc="0" normalizeH="0" baseline="0" noProof="0" dirty="0">
              <a:ln>
                <a:noFill/>
              </a:ln>
              <a:solidFill>
                <a:srgbClr val="0FA10C"/>
              </a:solidFill>
              <a:effectLst/>
              <a:uLnTx/>
              <a:uFillTx/>
              <a:latin typeface="Berlin Sans FB Demi" panose="020E0802020502020306" pitchFamily="34" charset="0"/>
              <a:ea typeface="MS PGothic" pitchFamily="34" charset="-128"/>
              <a:cs typeface="+mn-cs"/>
            </a:endParaRPr>
          </a:p>
        </p:txBody>
      </p:sp>
      <p:sp>
        <p:nvSpPr>
          <p:cNvPr id="81" name="Down Arrow 80"/>
          <p:cNvSpPr/>
          <p:nvPr/>
        </p:nvSpPr>
        <p:spPr bwMode="auto">
          <a:xfrm rot="18373189">
            <a:off x="3753413" y="934710"/>
            <a:ext cx="711672" cy="1079286"/>
          </a:xfrm>
          <a:prstGeom prst="downArrow">
            <a:avLst/>
          </a:prstGeom>
          <a:solidFill>
            <a:srgbClr val="CCFFCC"/>
          </a:solidFill>
          <a:ln w="9525" cap="flat" cmpd="sng" algn="ctr">
            <a:solidFill>
              <a:srgbClr val="0FA10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pitchFamily="1" charset="0"/>
              <a:ea typeface="MS PGothic" pitchFamily="34" charset="-128"/>
              <a:cs typeface="+mn-cs"/>
            </a:endParaRPr>
          </a:p>
        </p:txBody>
      </p:sp>
      <p:pic>
        <p:nvPicPr>
          <p:cNvPr id="82" name="Picture 8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1469" y="4614954"/>
            <a:ext cx="7569594" cy="2095816"/>
          </a:xfrm>
          <a:prstGeom prst="rect">
            <a:avLst/>
          </a:prstGeom>
          <a:ln>
            <a:solidFill>
              <a:srgbClr val="0FA10C"/>
            </a:solidFill>
          </a:ln>
        </p:spPr>
      </p:pic>
      <p:sp>
        <p:nvSpPr>
          <p:cNvPr id="83" name="Down Arrow 82"/>
          <p:cNvSpPr/>
          <p:nvPr/>
        </p:nvSpPr>
        <p:spPr bwMode="auto">
          <a:xfrm rot="2064742">
            <a:off x="6673570" y="3972456"/>
            <a:ext cx="533400" cy="896510"/>
          </a:xfrm>
          <a:prstGeom prst="downArrow">
            <a:avLst/>
          </a:prstGeom>
          <a:solidFill>
            <a:srgbClr val="CCFFCC"/>
          </a:solidFill>
          <a:ln w="9525" cap="flat" cmpd="sng" algn="ctr">
            <a:solidFill>
              <a:srgbClr val="0FA10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pitchFamily="1" charset="0"/>
              <a:ea typeface="MS PGothic" pitchFamily="34" charset="-128"/>
              <a:cs typeface="+mn-cs"/>
            </a:endParaRPr>
          </a:p>
        </p:txBody>
      </p:sp>
    </p:spTree>
    <p:extLst>
      <p:ext uri="{BB962C8B-B14F-4D97-AF65-F5344CB8AC3E}">
        <p14:creationId xmlns:p14="http://schemas.microsoft.com/office/powerpoint/2010/main" val="17982790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457200" y="1272746"/>
            <a:ext cx="8217243" cy="1927654"/>
          </a:xfrm>
          <a:prstGeom prst="roundRect">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051" name="Text Box 2"/>
          <p:cNvSpPr txBox="1">
            <a:spLocks noChangeArrowheads="1"/>
          </p:cNvSpPr>
          <p:nvPr/>
        </p:nvSpPr>
        <p:spPr bwMode="auto">
          <a:xfrm>
            <a:off x="241300" y="165321"/>
            <a:ext cx="69215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4200" dirty="0" smtClean="0">
                <a:latin typeface="Cambria" panose="02040503050406030204" pitchFamily="18" charset="0"/>
              </a:rPr>
              <a:t>Algorithmic Authorship... ?</a:t>
            </a:r>
            <a:endParaRPr lang="en-US" sz="4200" dirty="0">
              <a:latin typeface="Cambria" panose="02040503050406030204" pitchFamily="18" charset="0"/>
            </a:endParaRPr>
          </a:p>
        </p:txBody>
      </p:sp>
      <p:sp>
        <p:nvSpPr>
          <p:cNvPr id="83" name="Text Box 2"/>
          <p:cNvSpPr txBox="1">
            <a:spLocks noChangeArrowheads="1"/>
          </p:cNvSpPr>
          <p:nvPr/>
        </p:nvSpPr>
        <p:spPr bwMode="auto">
          <a:xfrm>
            <a:off x="1052285" y="2579096"/>
            <a:ext cx="6921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smtClean="0">
                <a:latin typeface="Cambria" panose="02040503050406030204" pitchFamily="18" charset="0"/>
              </a:rPr>
              <a:t>suppose this text represents my "style" ...</a:t>
            </a:r>
            <a:endParaRPr lang="en-US" dirty="0">
              <a:latin typeface="Cambria" panose="02040503050406030204" pitchFamily="18" charset="0"/>
            </a:endParaRPr>
          </a:p>
        </p:txBody>
      </p:sp>
      <p:pic>
        <p:nvPicPr>
          <p:cNvPr id="84" name="Picture 18" descr="Picture 5.png"/>
          <p:cNvPicPr>
            <a:picLocks noChangeAspect="1"/>
          </p:cNvPicPr>
          <p:nvPr/>
        </p:nvPicPr>
        <p:blipFill>
          <a:blip r:embed="rId3">
            <a:extLst>
              <a:ext uri="{28A0092B-C50C-407E-A947-70E740481C1C}">
                <a14:useLocalDpi xmlns:a14="http://schemas.microsoft.com/office/drawing/2010/main" val="0"/>
              </a:ext>
            </a:extLst>
          </a:blip>
          <a:srcRect b="19466"/>
          <a:stretch>
            <a:fillRect/>
          </a:stretch>
        </p:blipFill>
        <p:spPr bwMode="auto">
          <a:xfrm>
            <a:off x="1246414" y="1128524"/>
            <a:ext cx="6727371" cy="1371600"/>
          </a:xfrm>
          <a:prstGeom prst="rect">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pic>
      <p:sp>
        <p:nvSpPr>
          <p:cNvPr id="89" name="Text Box 2"/>
          <p:cNvSpPr txBox="1">
            <a:spLocks noChangeArrowheads="1"/>
          </p:cNvSpPr>
          <p:nvPr/>
        </p:nvSpPr>
        <p:spPr bwMode="auto">
          <a:xfrm rot="21154230">
            <a:off x="1052284" y="4248415"/>
            <a:ext cx="6921500" cy="1323439"/>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smtClean="0">
                <a:solidFill>
                  <a:srgbClr val="0FA10C"/>
                </a:solidFill>
                <a:latin typeface="Cambria" panose="02040503050406030204" pitchFamily="18" charset="0"/>
              </a:rPr>
              <a:t>How could a </a:t>
            </a:r>
            <a:r>
              <a:rPr lang="en-US" sz="4000" i="1" dirty="0" smtClean="0">
                <a:solidFill>
                  <a:srgbClr val="0FA10C"/>
                </a:solidFill>
                <a:latin typeface="Cambria" panose="02040503050406030204" pitchFamily="18" charset="0"/>
              </a:rPr>
              <a:t>program</a:t>
            </a:r>
            <a:r>
              <a:rPr lang="en-US" sz="4000" dirty="0" smtClean="0">
                <a:solidFill>
                  <a:srgbClr val="0FA10C"/>
                </a:solidFill>
                <a:latin typeface="Cambria" panose="02040503050406030204" pitchFamily="18" charset="0"/>
              </a:rPr>
              <a:t> author new prose in this same style?!</a:t>
            </a:r>
            <a:endParaRPr lang="en-US" sz="4000" dirty="0">
              <a:solidFill>
                <a:srgbClr val="0FA10C"/>
              </a:solidFill>
              <a:latin typeface="Cambria" panose="02040503050406030204" pitchFamily="18" charset="0"/>
            </a:endParaRPr>
          </a:p>
        </p:txBody>
      </p:sp>
      <p:grpSp>
        <p:nvGrpSpPr>
          <p:cNvPr id="90" name="Group 54"/>
          <p:cNvGrpSpPr>
            <a:grpSpLocks/>
          </p:cNvGrpSpPr>
          <p:nvPr/>
        </p:nvGrpSpPr>
        <p:grpSpPr bwMode="auto">
          <a:xfrm>
            <a:off x="8382679" y="6126628"/>
            <a:ext cx="521609" cy="578972"/>
            <a:chOff x="3456" y="1784"/>
            <a:chExt cx="952" cy="1048"/>
          </a:xfrm>
        </p:grpSpPr>
        <p:sp>
          <p:nvSpPr>
            <p:cNvPr id="91" name="Freeform 55"/>
            <p:cNvSpPr>
              <a:spLocks/>
            </p:cNvSpPr>
            <p:nvPr/>
          </p:nvSpPr>
          <p:spPr bwMode="auto">
            <a:xfrm>
              <a:off x="4266" y="188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92" name="Freeform 56"/>
            <p:cNvSpPr>
              <a:spLocks/>
            </p:cNvSpPr>
            <p:nvPr/>
          </p:nvSpPr>
          <p:spPr bwMode="auto">
            <a:xfrm rot="7013025">
              <a:off x="4162" y="1952"/>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93" name="Freeform 57"/>
            <p:cNvSpPr>
              <a:spLocks/>
            </p:cNvSpPr>
            <p:nvPr/>
          </p:nvSpPr>
          <p:spPr bwMode="auto">
            <a:xfrm rot="-6712609">
              <a:off x="4168" y="181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94" name="Freeform 58"/>
            <p:cNvSpPr>
              <a:spLocks/>
            </p:cNvSpPr>
            <p:nvPr/>
          </p:nvSpPr>
          <p:spPr bwMode="auto">
            <a:xfrm>
              <a:off x="3456" y="2583"/>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95" name="Oval 59"/>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96" name="Oval 60"/>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97" name="Oval 61"/>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98" name="Oval 62"/>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99" name="Oval 63"/>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00" name="Oval 64"/>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01" name="Oval 65"/>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02" name="AutoShape 66"/>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03" name="Freeform 67"/>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04" name="Freeform 68"/>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05" name="Freeform 69"/>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06" name="Freeform 70"/>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07" name="Freeform 71"/>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grpSp>
      <p:sp>
        <p:nvSpPr>
          <p:cNvPr id="108" name="Text Box 72"/>
          <p:cNvSpPr txBox="1">
            <a:spLocks noChangeArrowheads="1"/>
          </p:cNvSpPr>
          <p:nvPr/>
        </p:nvSpPr>
        <p:spPr bwMode="auto">
          <a:xfrm>
            <a:off x="6956939" y="6004192"/>
            <a:ext cx="14484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000" b="0" i="0" u="none" strike="noStrike" kern="1200" cap="none" spc="0" normalizeH="0" baseline="0" noProof="0" dirty="0" smtClean="0">
                <a:ln>
                  <a:noFill/>
                </a:ln>
                <a:solidFill>
                  <a:srgbClr val="0A6819"/>
                </a:solidFill>
                <a:effectLst/>
                <a:uLnTx/>
                <a:uFillTx/>
                <a:latin typeface="Cambria" panose="02040503050406030204" pitchFamily="18" charset="0"/>
                <a:ea typeface="MS PGothic" pitchFamily="34" charset="-128"/>
                <a:cs typeface="+mn-cs"/>
              </a:rPr>
              <a:t>"Style" seems like the wrong word here...</a:t>
            </a:r>
            <a:endParaRPr kumimoji="0" lang="en-US" sz="1000" b="0" i="0" u="none" strike="noStrike" kern="1200" cap="none" spc="0" normalizeH="0" baseline="0" noProof="0" dirty="0">
              <a:ln>
                <a:noFill/>
              </a:ln>
              <a:solidFill>
                <a:srgbClr val="0A6819"/>
              </a:solidFill>
              <a:effectLst/>
              <a:uLnTx/>
              <a:uFillTx/>
              <a:latin typeface="Cambria" panose="02040503050406030204" pitchFamily="18" charset="0"/>
              <a:ea typeface="MS PGothic" pitchFamily="34" charset="-128"/>
              <a:cs typeface="+mn-cs"/>
            </a:endParaRPr>
          </a:p>
        </p:txBody>
      </p:sp>
    </p:spTree>
    <p:extLst>
      <p:ext uri="{BB962C8B-B14F-4D97-AF65-F5344CB8AC3E}">
        <p14:creationId xmlns:p14="http://schemas.microsoft.com/office/powerpoint/2010/main" val="9682955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457200" y="1272746"/>
            <a:ext cx="8217243" cy="1927654"/>
          </a:xfrm>
          <a:prstGeom prst="roundRect">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051" name="Text Box 2"/>
          <p:cNvSpPr txBox="1">
            <a:spLocks noChangeArrowheads="1"/>
          </p:cNvSpPr>
          <p:nvPr/>
        </p:nvSpPr>
        <p:spPr bwMode="auto">
          <a:xfrm>
            <a:off x="241300" y="165321"/>
            <a:ext cx="69215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4200" dirty="0" smtClean="0">
                <a:latin typeface="Cambria" panose="02040503050406030204" pitchFamily="18" charset="0"/>
              </a:rPr>
              <a:t>Algorithmic Authorship... !</a:t>
            </a:r>
            <a:endParaRPr lang="en-US" sz="4200" dirty="0">
              <a:latin typeface="Cambria" panose="02040503050406030204" pitchFamily="18" charset="0"/>
            </a:endParaRPr>
          </a:p>
        </p:txBody>
      </p:sp>
      <p:sp>
        <p:nvSpPr>
          <p:cNvPr id="83" name="Text Box 2"/>
          <p:cNvSpPr txBox="1">
            <a:spLocks noChangeArrowheads="1"/>
          </p:cNvSpPr>
          <p:nvPr/>
        </p:nvSpPr>
        <p:spPr bwMode="auto">
          <a:xfrm>
            <a:off x="1052285" y="2579096"/>
            <a:ext cx="6921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smtClean="0">
                <a:latin typeface="Cambria" panose="02040503050406030204" pitchFamily="18" charset="0"/>
              </a:rPr>
              <a:t>suppose this text represents my "style" ...</a:t>
            </a:r>
            <a:endParaRPr lang="en-US" dirty="0">
              <a:latin typeface="Cambria" panose="02040503050406030204" pitchFamily="18" charset="0"/>
            </a:endParaRPr>
          </a:p>
        </p:txBody>
      </p:sp>
      <p:pic>
        <p:nvPicPr>
          <p:cNvPr id="84" name="Picture 18" descr="Picture 5.png"/>
          <p:cNvPicPr>
            <a:picLocks noChangeAspect="1"/>
          </p:cNvPicPr>
          <p:nvPr/>
        </p:nvPicPr>
        <p:blipFill>
          <a:blip r:embed="rId3">
            <a:extLst>
              <a:ext uri="{28A0092B-C50C-407E-A947-70E740481C1C}">
                <a14:useLocalDpi xmlns:a14="http://schemas.microsoft.com/office/drawing/2010/main" val="0"/>
              </a:ext>
            </a:extLst>
          </a:blip>
          <a:srcRect b="19466"/>
          <a:stretch>
            <a:fillRect/>
          </a:stretch>
        </p:blipFill>
        <p:spPr bwMode="auto">
          <a:xfrm>
            <a:off x="1246414" y="1128524"/>
            <a:ext cx="6727371" cy="1371600"/>
          </a:xfrm>
          <a:prstGeom prst="rect">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28141" y="5844570"/>
            <a:ext cx="2600754" cy="784830"/>
          </a:xfrm>
          <a:prstGeom prst="rect">
            <a:avLst/>
          </a:prstGeom>
          <a:solidFill>
            <a:schemeClr val="bg1">
              <a:lumMod val="95000"/>
            </a:schemeClr>
          </a:solidFill>
        </p:spPr>
        <p:txBody>
          <a:bodyPr wrap="square" rtlCol="0">
            <a:spAutoFit/>
          </a:bodyPr>
          <a:lstStyle/>
          <a:p>
            <a:r>
              <a:rPr lang="en-US" sz="1500" dirty="0" smtClean="0">
                <a:latin typeface="Calibri" panose="020F0502020204030204" pitchFamily="34" charset="0"/>
                <a:cs typeface="Calibri" panose="020F0502020204030204" pitchFamily="34" charset="0"/>
              </a:rPr>
              <a:t>What would be a reasonable </a:t>
            </a:r>
            <a:r>
              <a:rPr lang="en-US" sz="1500" b="1" u="sng" dirty="0" smtClean="0">
                <a:solidFill>
                  <a:srgbClr val="1608F6"/>
                </a:solidFill>
                <a:latin typeface="Calibri" panose="020F0502020204030204" pitchFamily="34" charset="0"/>
                <a:cs typeface="Calibri" panose="020F0502020204030204" pitchFamily="34" charset="0"/>
              </a:rPr>
              <a:t>first word</a:t>
            </a:r>
            <a:r>
              <a:rPr lang="en-US" sz="1500" dirty="0" smtClean="0">
                <a:latin typeface="Calibri" panose="020F0502020204030204" pitchFamily="34" charset="0"/>
                <a:cs typeface="Calibri" panose="020F0502020204030204" pitchFamily="34" charset="0"/>
              </a:rPr>
              <a:t> to start a newly-generated sentence?</a:t>
            </a:r>
          </a:p>
        </p:txBody>
      </p:sp>
      <p:sp>
        <p:nvSpPr>
          <p:cNvPr id="87" name="TextBox 86"/>
          <p:cNvSpPr txBox="1"/>
          <p:nvPr/>
        </p:nvSpPr>
        <p:spPr>
          <a:xfrm>
            <a:off x="3283293" y="5959985"/>
            <a:ext cx="2600754" cy="553998"/>
          </a:xfrm>
          <a:prstGeom prst="rect">
            <a:avLst/>
          </a:prstGeom>
          <a:solidFill>
            <a:schemeClr val="bg1">
              <a:lumMod val="95000"/>
            </a:schemeClr>
          </a:solidFill>
        </p:spPr>
        <p:txBody>
          <a:bodyPr wrap="square" rtlCol="0">
            <a:spAutoFit/>
          </a:bodyPr>
          <a:lstStyle/>
          <a:p>
            <a:r>
              <a:rPr lang="en-US" sz="1500" dirty="0" smtClean="0">
                <a:latin typeface="Calibri" panose="020F0502020204030204" pitchFamily="34" charset="0"/>
                <a:cs typeface="Calibri" panose="020F0502020204030204" pitchFamily="34" charset="0"/>
              </a:rPr>
              <a:t>What would be a reasonable </a:t>
            </a:r>
            <a:r>
              <a:rPr lang="en-US" sz="1500" b="1" u="sng" dirty="0" smtClean="0">
                <a:solidFill>
                  <a:srgbClr val="1608F6"/>
                </a:solidFill>
                <a:latin typeface="Calibri" panose="020F0502020204030204" pitchFamily="34" charset="0"/>
                <a:cs typeface="Calibri" panose="020F0502020204030204" pitchFamily="34" charset="0"/>
              </a:rPr>
              <a:t>next word</a:t>
            </a:r>
            <a:r>
              <a:rPr lang="en-US" sz="1500" b="1" dirty="0" smtClean="0">
                <a:solidFill>
                  <a:srgbClr val="1608F6"/>
                </a:solidFill>
                <a:latin typeface="Calibri" panose="020F0502020204030204" pitchFamily="34" charset="0"/>
                <a:cs typeface="Calibri" panose="020F0502020204030204" pitchFamily="34" charset="0"/>
              </a:rPr>
              <a:t> </a:t>
            </a:r>
            <a:r>
              <a:rPr lang="en-US" sz="1500" dirty="0" smtClean="0">
                <a:latin typeface="Calibri" panose="020F0502020204030204" pitchFamily="34" charset="0"/>
                <a:cs typeface="Calibri" panose="020F0502020204030204" pitchFamily="34" charset="0"/>
              </a:rPr>
              <a:t>to follow the first?</a:t>
            </a:r>
          </a:p>
        </p:txBody>
      </p:sp>
      <p:sp>
        <p:nvSpPr>
          <p:cNvPr id="88" name="TextBox 87"/>
          <p:cNvSpPr txBox="1"/>
          <p:nvPr/>
        </p:nvSpPr>
        <p:spPr>
          <a:xfrm>
            <a:off x="6238446" y="5959985"/>
            <a:ext cx="2600754" cy="553998"/>
          </a:xfrm>
          <a:prstGeom prst="rect">
            <a:avLst/>
          </a:prstGeom>
          <a:solidFill>
            <a:schemeClr val="bg1">
              <a:lumMod val="95000"/>
            </a:schemeClr>
          </a:solidFill>
        </p:spPr>
        <p:txBody>
          <a:bodyPr wrap="square" rtlCol="0">
            <a:spAutoFit/>
          </a:bodyPr>
          <a:lstStyle/>
          <a:p>
            <a:r>
              <a:rPr lang="en-US" sz="1500" dirty="0" smtClean="0">
                <a:latin typeface="Calibri" panose="020F0502020204030204" pitchFamily="34" charset="0"/>
                <a:cs typeface="Calibri" panose="020F0502020204030204" pitchFamily="34" charset="0"/>
              </a:rPr>
              <a:t>What would be a reasonable </a:t>
            </a:r>
            <a:r>
              <a:rPr lang="en-US" sz="1500" b="1" u="sng" dirty="0" smtClean="0">
                <a:solidFill>
                  <a:srgbClr val="1608F6"/>
                </a:solidFill>
                <a:latin typeface="Calibri" panose="020F0502020204030204" pitchFamily="34" charset="0"/>
                <a:cs typeface="Calibri" panose="020F0502020204030204" pitchFamily="34" charset="0"/>
              </a:rPr>
              <a:t>test for sentence-ending</a:t>
            </a:r>
            <a:r>
              <a:rPr lang="en-US" sz="1500" dirty="0" smtClean="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0046787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14" descr="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914400"/>
            <a:ext cx="9086850" cy="558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bwMode="auto">
          <a:xfrm>
            <a:off x="533400" y="3276600"/>
            <a:ext cx="8305800" cy="914400"/>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 name="Rounded Rectangle 2"/>
          <p:cNvSpPr/>
          <p:nvPr/>
        </p:nvSpPr>
        <p:spPr bwMode="auto">
          <a:xfrm>
            <a:off x="1208522" y="119695"/>
            <a:ext cx="6803155" cy="707587"/>
          </a:xfrm>
          <a:prstGeom prst="roundRect">
            <a:avLst/>
          </a:prstGeom>
          <a:solidFill>
            <a:srgbClr val="FFEDC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3554" name="Text Box 8"/>
          <p:cNvSpPr txBox="1">
            <a:spLocks noChangeArrowheads="1"/>
          </p:cNvSpPr>
          <p:nvPr/>
        </p:nvSpPr>
        <p:spPr bwMode="auto">
          <a:xfrm>
            <a:off x="1295400" y="171450"/>
            <a:ext cx="6629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dirty="0" smtClean="0">
                <a:latin typeface="Cambria" pitchFamily="18" charset="0"/>
              </a:rPr>
              <a:t>Algorithmic authoring </a:t>
            </a:r>
            <a:r>
              <a:rPr lang="en-US" sz="3200" i="1" dirty="0" smtClean="0">
                <a:latin typeface="Cambria" pitchFamily="18" charset="0"/>
              </a:rPr>
              <a:t>examples</a:t>
            </a:r>
            <a:r>
              <a:rPr lang="en-US" sz="3200" dirty="0" smtClean="0">
                <a:latin typeface="Cambria" pitchFamily="18" charset="0"/>
              </a:rPr>
              <a:t>...</a:t>
            </a:r>
            <a:endParaRPr lang="en-US" sz="3200" dirty="0">
              <a:latin typeface="Cambria" pitchFamily="18" charset="0"/>
            </a:endParaRPr>
          </a:p>
        </p:txBody>
      </p:sp>
      <p:sp>
        <p:nvSpPr>
          <p:cNvPr id="4" name="TextBox 3"/>
          <p:cNvSpPr txBox="1"/>
          <p:nvPr/>
        </p:nvSpPr>
        <p:spPr>
          <a:xfrm>
            <a:off x="734108" y="3570781"/>
            <a:ext cx="5099153" cy="369332"/>
          </a:xfrm>
          <a:prstGeom prst="rect">
            <a:avLst/>
          </a:prstGeom>
          <a:solidFill>
            <a:srgbClr val="CCFFCC"/>
          </a:solidFill>
        </p:spPr>
        <p:txBody>
          <a:bodyPr wrap="none" rtlCol="0">
            <a:spAutoFit/>
          </a:bodyPr>
          <a:lstStyle/>
          <a:p>
            <a:r>
              <a:rPr lang="en-US" sz="1800" dirty="0" smtClean="0">
                <a:latin typeface="Cambria" panose="02040503050406030204" pitchFamily="18" charset="0"/>
                <a:cs typeface="Calibri" panose="020F0502020204030204" pitchFamily="34" charset="0"/>
              </a:rPr>
              <a:t>Who's the </a:t>
            </a:r>
            <a:r>
              <a:rPr lang="en-US" sz="1800" u="sng" dirty="0" smtClean="0">
                <a:latin typeface="Cambria" panose="02040503050406030204" pitchFamily="18" charset="0"/>
                <a:cs typeface="Calibri" panose="020F0502020204030204" pitchFamily="34" charset="0"/>
              </a:rPr>
              <a:t>original human</a:t>
            </a:r>
            <a:r>
              <a:rPr lang="en-US" sz="1800" dirty="0">
                <a:latin typeface="Cambria" panose="02040503050406030204" pitchFamily="18" charset="0"/>
                <a:cs typeface="Calibri" panose="020F0502020204030204" pitchFamily="34" charset="0"/>
              </a:rPr>
              <a:t> </a:t>
            </a:r>
            <a:r>
              <a:rPr lang="en-US" sz="1800" dirty="0" smtClean="0">
                <a:latin typeface="Cambria" panose="02040503050406030204" pitchFamily="18" charset="0"/>
                <a:cs typeface="Calibri" panose="020F0502020204030204" pitchFamily="34" charset="0"/>
              </a:rPr>
              <a:t>author of each of these?</a:t>
            </a:r>
            <a:endParaRPr lang="en-US" sz="1800" dirty="0">
              <a:latin typeface="Cambria" panose="02040503050406030204" pitchFamily="18" charset="0"/>
              <a:cs typeface="Calibri" panose="020F0502020204030204" pitchFamily="34" charset="0"/>
            </a:endParaRPr>
          </a:p>
        </p:txBody>
      </p:sp>
      <p:sp>
        <p:nvSpPr>
          <p:cNvPr id="7" name="TextBox 6"/>
          <p:cNvSpPr txBox="1"/>
          <p:nvPr/>
        </p:nvSpPr>
        <p:spPr>
          <a:xfrm rot="21271393">
            <a:off x="6182413" y="3601558"/>
            <a:ext cx="1960409" cy="307777"/>
          </a:xfrm>
          <a:prstGeom prst="rect">
            <a:avLst/>
          </a:prstGeom>
          <a:solidFill>
            <a:schemeClr val="bg1">
              <a:lumMod val="95000"/>
            </a:schemeClr>
          </a:solidFill>
          <a:ln>
            <a:solidFill>
              <a:srgbClr val="0FA10C"/>
            </a:solidFill>
          </a:ln>
        </p:spPr>
        <p:txBody>
          <a:bodyPr wrap="none" rtlCol="0">
            <a:spAutoFit/>
          </a:bodyPr>
          <a:lstStyle/>
          <a:p>
            <a:r>
              <a:rPr lang="en-US" sz="1400" b="1" dirty="0" smtClean="0">
                <a:solidFill>
                  <a:srgbClr val="0FA10C"/>
                </a:solidFill>
                <a:latin typeface="Calibri" panose="020F0502020204030204" pitchFamily="34" charset="0"/>
                <a:cs typeface="Calibri" panose="020F0502020204030204" pitchFamily="34" charset="0"/>
              </a:rPr>
              <a:t>Hint</a:t>
            </a:r>
            <a:r>
              <a:rPr lang="en-US" sz="1400" b="1" dirty="0" smtClean="0">
                <a:latin typeface="Calibri" panose="020F0502020204030204" pitchFamily="34" charset="0"/>
                <a:cs typeface="Calibri" panose="020F0502020204030204" pitchFamily="34" charset="0"/>
              </a:rPr>
              <a:t>: </a:t>
            </a:r>
            <a:r>
              <a:rPr lang="en-US" sz="1400" dirty="0" smtClean="0">
                <a:latin typeface="Calibri" panose="020F0502020204030204" pitchFamily="34" charset="0"/>
                <a:cs typeface="Calibri" panose="020F0502020204030204" pitchFamily="34" charset="0"/>
              </a:rPr>
              <a:t>they're all British...</a:t>
            </a:r>
            <a:endParaRPr lang="en-US" sz="1400" dirty="0">
              <a:latin typeface="Calibri" panose="020F0502020204030204" pitchFamily="34" charset="0"/>
              <a:cs typeface="Calibri" panose="020F0502020204030204" pitchFamily="34" charset="0"/>
            </a:endParaRPr>
          </a:p>
        </p:txBody>
      </p:sp>
      <p:sp>
        <p:nvSpPr>
          <p:cNvPr id="9" name="TextBox 8"/>
          <p:cNvSpPr txBox="1"/>
          <p:nvPr/>
        </p:nvSpPr>
        <p:spPr>
          <a:xfrm>
            <a:off x="7969115" y="3810000"/>
            <a:ext cx="801823" cy="261610"/>
          </a:xfrm>
          <a:prstGeom prst="rect">
            <a:avLst/>
          </a:prstGeom>
          <a:noFill/>
        </p:spPr>
        <p:txBody>
          <a:bodyPr wrap="none" rtlCol="0">
            <a:spAutoFit/>
          </a:bodyPr>
          <a:lstStyle/>
          <a:p>
            <a:r>
              <a:rPr lang="en-US" sz="1100" dirty="0" smtClean="0">
                <a:solidFill>
                  <a:srgbClr val="0FA10C"/>
                </a:solidFill>
                <a:latin typeface="Calibri" panose="020F0502020204030204" pitchFamily="34" charset="0"/>
                <a:cs typeface="Calibri" panose="020F0502020204030204" pitchFamily="34" charset="0"/>
              </a:rPr>
              <a:t>Brit </a:t>
            </a:r>
            <a:r>
              <a:rPr lang="en-US" sz="1100" dirty="0" err="1" smtClean="0">
                <a:solidFill>
                  <a:srgbClr val="0FA10C"/>
                </a:solidFill>
                <a:latin typeface="Calibri" panose="020F0502020204030204" pitchFamily="34" charset="0"/>
                <a:cs typeface="Calibri" panose="020F0502020204030204" pitchFamily="34" charset="0"/>
              </a:rPr>
              <a:t>Lit's</a:t>
            </a:r>
            <a:r>
              <a:rPr lang="en-US" sz="1100" dirty="0" smtClean="0">
                <a:solidFill>
                  <a:srgbClr val="0FA10C"/>
                </a:solidFill>
                <a:latin typeface="Calibri" panose="020F0502020204030204" pitchFamily="34" charset="0"/>
                <a:cs typeface="Calibri" panose="020F0502020204030204" pitchFamily="34" charset="0"/>
              </a:rPr>
              <a:t> it!</a:t>
            </a:r>
            <a:endParaRPr lang="en-US" sz="1100" dirty="0">
              <a:solidFill>
                <a:srgbClr val="0FA10C"/>
              </a:solidFill>
              <a:latin typeface="Calibri" panose="020F0502020204030204" pitchFamily="34" charset="0"/>
              <a:cs typeface="Calibri" panose="020F0502020204030204" pitchFamily="34" charset="0"/>
            </a:endParaRPr>
          </a:p>
        </p:txBody>
      </p:sp>
      <p:grpSp>
        <p:nvGrpSpPr>
          <p:cNvPr id="10" name="Group 9"/>
          <p:cNvGrpSpPr>
            <a:grpSpLocks/>
          </p:cNvGrpSpPr>
          <p:nvPr/>
        </p:nvGrpSpPr>
        <p:grpSpPr bwMode="auto">
          <a:xfrm>
            <a:off x="8699157" y="3810000"/>
            <a:ext cx="328329" cy="370024"/>
            <a:chOff x="3456" y="1784"/>
            <a:chExt cx="952" cy="1048"/>
          </a:xfrm>
        </p:grpSpPr>
        <p:sp>
          <p:nvSpPr>
            <p:cNvPr id="11" name="Freeform 10"/>
            <p:cNvSpPr>
              <a:spLocks/>
            </p:cNvSpPr>
            <p:nvPr/>
          </p:nvSpPr>
          <p:spPr bwMode="auto">
            <a:xfrm>
              <a:off x="4266" y="188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2" name="Freeform 11"/>
            <p:cNvSpPr>
              <a:spLocks/>
            </p:cNvSpPr>
            <p:nvPr/>
          </p:nvSpPr>
          <p:spPr bwMode="auto">
            <a:xfrm rot="7013025">
              <a:off x="4162" y="1952"/>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3" name="Freeform 12"/>
            <p:cNvSpPr>
              <a:spLocks/>
            </p:cNvSpPr>
            <p:nvPr/>
          </p:nvSpPr>
          <p:spPr bwMode="auto">
            <a:xfrm rot="-6712609">
              <a:off x="4168" y="181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4" name="Freeform 13"/>
            <p:cNvSpPr>
              <a:spLocks/>
            </p:cNvSpPr>
            <p:nvPr/>
          </p:nvSpPr>
          <p:spPr bwMode="auto">
            <a:xfrm>
              <a:off x="3456" y="2583"/>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5" name="Oval 14"/>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6" name="Oval 15"/>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 name="Oval 16"/>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Oval 17"/>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 name="Oval 18"/>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 name="Oval 19"/>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 name="Oval 20"/>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 name="AutoShape 18"/>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3" name="Freeform 22"/>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4" name="Freeform 23"/>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5" name="Freeform 24"/>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5"/>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7" name="Freeform 26"/>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6" name="TextBox 5"/>
          <p:cNvSpPr txBox="1"/>
          <p:nvPr/>
        </p:nvSpPr>
        <p:spPr>
          <a:xfrm>
            <a:off x="4764383" y="1037604"/>
            <a:ext cx="4129229" cy="2185214"/>
          </a:xfrm>
          <a:prstGeom prst="rect">
            <a:avLst/>
          </a:prstGeom>
          <a:solidFill>
            <a:schemeClr val="bg1"/>
          </a:solidFill>
        </p:spPr>
        <p:txBody>
          <a:bodyPr wrap="square" rtlCol="0">
            <a:spAutoFit/>
          </a:bodyPr>
          <a:lstStyle/>
          <a:p>
            <a:pPr algn="l"/>
            <a:r>
              <a:rPr lang="en-US" sz="1700" dirty="0" err="1">
                <a:latin typeface="Tahoma" panose="020B0604030504040204" pitchFamily="34" charset="0"/>
                <a:ea typeface="Tahoma" panose="020B0604030504040204" pitchFamily="34" charset="0"/>
                <a:cs typeface="Tahoma" panose="020B0604030504040204" pitchFamily="34" charset="0"/>
              </a:rPr>
              <a:t>Wanna</a:t>
            </a:r>
            <a:r>
              <a:rPr lang="en-US" sz="1700" dirty="0">
                <a:latin typeface="Tahoma" panose="020B0604030504040204" pitchFamily="34" charset="0"/>
                <a:ea typeface="Tahoma" panose="020B0604030504040204" pitchFamily="34" charset="0"/>
                <a:cs typeface="Tahoma" panose="020B0604030504040204" pitchFamily="34" charset="0"/>
              </a:rPr>
              <a:t> </a:t>
            </a:r>
            <a:r>
              <a:rPr lang="en-US" sz="1700" dirty="0" smtClean="0">
                <a:latin typeface="Tahoma" panose="020B0604030504040204" pitchFamily="34" charset="0"/>
                <a:ea typeface="Tahoma" panose="020B0604030504040204" pitchFamily="34" charset="0"/>
                <a:cs typeface="Tahoma" panose="020B0604030504040204" pitchFamily="34" charset="0"/>
              </a:rPr>
              <a:t>live while </a:t>
            </a:r>
            <a:r>
              <a:rPr lang="en-US" sz="1700" dirty="0">
                <a:latin typeface="Tahoma" panose="020B0604030504040204" pitchFamily="34" charset="0"/>
                <a:ea typeface="Tahoma" panose="020B0604030504040204" pitchFamily="34" charset="0"/>
                <a:cs typeface="Tahoma" panose="020B0604030504040204" pitchFamily="34" charset="0"/>
              </a:rPr>
              <a:t>we're </a:t>
            </a:r>
            <a:r>
              <a:rPr lang="en-US" sz="1700" dirty="0" smtClean="0">
                <a:latin typeface="Tahoma" panose="020B0604030504040204" pitchFamily="34" charset="0"/>
                <a:ea typeface="Tahoma" panose="020B0604030504040204" pitchFamily="34" charset="0"/>
                <a:cs typeface="Tahoma" panose="020B0604030504040204" pitchFamily="34" charset="0"/>
              </a:rPr>
              <a:t>cool, </a:t>
            </a:r>
            <a:r>
              <a:rPr lang="en-US" sz="1700" dirty="0">
                <a:latin typeface="Tahoma" panose="020B0604030504040204" pitchFamily="34" charset="0"/>
                <a:ea typeface="Tahoma" panose="020B0604030504040204" pitchFamily="34" charset="0"/>
                <a:cs typeface="Tahoma" panose="020B0604030504040204" pitchFamily="34" charset="0"/>
              </a:rPr>
              <a:t>so tonight What a feeling to be doing what I </a:t>
            </a:r>
            <a:r>
              <a:rPr lang="en-US" sz="1700" dirty="0" smtClean="0">
                <a:latin typeface="Tahoma" panose="020B0604030504040204" pitchFamily="34" charset="0"/>
                <a:ea typeface="Tahoma" panose="020B0604030504040204" pitchFamily="34" charset="0"/>
                <a:cs typeface="Tahoma" panose="020B0604030504040204" pitchFamily="34" charset="0"/>
              </a:rPr>
              <a:t>wish I </a:t>
            </a:r>
            <a:r>
              <a:rPr lang="en-US" sz="1700" dirty="0">
                <a:latin typeface="Tahoma" panose="020B0604030504040204" pitchFamily="34" charset="0"/>
                <a:ea typeface="Tahoma" panose="020B0604030504040204" pitchFamily="34" charset="0"/>
                <a:cs typeface="Tahoma" panose="020B0604030504040204" pitchFamily="34" charset="0"/>
              </a:rPr>
              <a:t>know we only met but it </a:t>
            </a:r>
            <a:r>
              <a:rPr lang="en-US" sz="1700" dirty="0" err="1" smtClean="0">
                <a:latin typeface="Tahoma" panose="020B0604030504040204" pitchFamily="34" charset="0"/>
                <a:ea typeface="Tahoma" panose="020B0604030504040204" pitchFamily="34" charset="0"/>
                <a:cs typeface="Tahoma" panose="020B0604030504040204" pitchFamily="34" charset="0"/>
              </a:rPr>
              <a:t>ain't</a:t>
            </a:r>
            <a:r>
              <a:rPr lang="en-US" sz="1700" dirty="0" smtClean="0">
                <a:latin typeface="Tahoma" panose="020B0604030504040204" pitchFamily="34" charset="0"/>
                <a:ea typeface="Tahoma" panose="020B0604030504040204" pitchFamily="34" charset="0"/>
                <a:cs typeface="Tahoma" panose="020B0604030504040204" pitchFamily="34" charset="0"/>
              </a:rPr>
              <a:t> </a:t>
            </a:r>
            <a:r>
              <a:rPr lang="en-US" sz="1700" dirty="0">
                <a:latin typeface="Tahoma" panose="020B0604030504040204" pitchFamily="34" charset="0"/>
                <a:ea typeface="Tahoma" panose="020B0604030504040204" pitchFamily="34" charset="0"/>
                <a:cs typeface="Tahoma" panose="020B0604030504040204" pitchFamily="34" charset="0"/>
              </a:rPr>
              <a:t>hard to be nothing left </a:t>
            </a:r>
            <a:r>
              <a:rPr lang="en-US" sz="1700" dirty="0" smtClean="0">
                <a:latin typeface="Tahoma" panose="020B0604030504040204" pitchFamily="34" charset="0"/>
                <a:ea typeface="Tahoma" panose="020B0604030504040204" pitchFamily="34" charset="0"/>
                <a:cs typeface="Tahoma" panose="020B0604030504040204" pitchFamily="34" charset="0"/>
              </a:rPr>
              <a:t>The story </a:t>
            </a:r>
            <a:r>
              <a:rPr lang="en-US" sz="1700" dirty="0">
                <a:latin typeface="Tahoma" panose="020B0604030504040204" pitchFamily="34" charset="0"/>
                <a:ea typeface="Tahoma" panose="020B0604030504040204" pitchFamily="34" charset="0"/>
                <a:cs typeface="Tahoma" panose="020B0604030504040204" pitchFamily="34" charset="0"/>
              </a:rPr>
              <a:t>of my life </a:t>
            </a:r>
            <a:r>
              <a:rPr lang="en-US" sz="1700" dirty="0" smtClean="0">
                <a:latin typeface="Tahoma" panose="020B0604030504040204" pitchFamily="34" charset="0"/>
                <a:ea typeface="Tahoma" panose="020B0604030504040204" pitchFamily="34" charset="0"/>
                <a:cs typeface="Tahoma" panose="020B0604030504040204" pitchFamily="34" charset="0"/>
              </a:rPr>
              <a:t>I'm </a:t>
            </a:r>
            <a:r>
              <a:rPr lang="en-US" sz="1700" dirty="0">
                <a:latin typeface="Tahoma" panose="020B0604030504040204" pitchFamily="34" charset="0"/>
                <a:ea typeface="Tahoma" panose="020B0604030504040204" pitchFamily="34" charset="0"/>
                <a:cs typeface="Tahoma" panose="020B0604030504040204" pitchFamily="34" charset="0"/>
              </a:rPr>
              <a:t>watching </a:t>
            </a:r>
            <a:r>
              <a:rPr lang="en-US" sz="1700" dirty="0" smtClean="0">
                <a:latin typeface="Tahoma" panose="020B0604030504040204" pitchFamily="34" charset="0"/>
                <a:ea typeface="Tahoma" panose="020B0604030504040204" pitchFamily="34" charset="0"/>
                <a:cs typeface="Tahoma" panose="020B0604030504040204" pitchFamily="34" charset="0"/>
              </a:rPr>
              <a:t>her </a:t>
            </a:r>
            <a:r>
              <a:rPr lang="en-US" sz="1700" dirty="0">
                <a:latin typeface="Tahoma" panose="020B0604030504040204" pitchFamily="34" charset="0"/>
                <a:ea typeface="Tahoma" panose="020B0604030504040204" pitchFamily="34" charset="0"/>
                <a:cs typeface="Tahoma" panose="020B0604030504040204" pitchFamily="34" charset="0"/>
              </a:rPr>
              <a:t>eyes </a:t>
            </a:r>
            <a:r>
              <a:rPr lang="en-US" sz="1700" dirty="0" smtClean="0">
                <a:latin typeface="Tahoma" panose="020B0604030504040204" pitchFamily="34" charset="0"/>
                <a:ea typeface="Tahoma" panose="020B0604030504040204" pitchFamily="34" charset="0"/>
                <a:cs typeface="Tahoma" panose="020B0604030504040204" pitchFamily="34" charset="0"/>
              </a:rPr>
              <a:t>smile </a:t>
            </a:r>
            <a:r>
              <a:rPr lang="en-US" sz="1700" dirty="0">
                <a:latin typeface="Tahoma" panose="020B0604030504040204" pitchFamily="34" charset="0"/>
                <a:ea typeface="Tahoma" panose="020B0604030504040204" pitchFamily="34" charset="0"/>
                <a:cs typeface="Tahoma" panose="020B0604030504040204" pitchFamily="34" charset="0"/>
              </a:rPr>
              <a:t>you flip your </a:t>
            </a:r>
            <a:r>
              <a:rPr lang="en-US" sz="1700" dirty="0" smtClean="0">
                <a:latin typeface="Tahoma" panose="020B0604030504040204" pitchFamily="34" charset="0"/>
                <a:ea typeface="Tahoma" panose="020B0604030504040204" pitchFamily="34" charset="0"/>
                <a:cs typeface="Tahoma" panose="020B0604030504040204" pitchFamily="34" charset="0"/>
              </a:rPr>
              <a:t>eyes You </a:t>
            </a:r>
            <a:r>
              <a:rPr lang="en-US" sz="1700" dirty="0">
                <a:latin typeface="Tahoma" panose="020B0604030504040204" pitchFamily="34" charset="0"/>
                <a:ea typeface="Tahoma" panose="020B0604030504040204" pitchFamily="34" charset="0"/>
                <a:cs typeface="Tahoma" panose="020B0604030504040204" pitchFamily="34" charset="0"/>
              </a:rPr>
              <a:t>don't know </a:t>
            </a:r>
            <a:r>
              <a:rPr lang="en-US" sz="1700" dirty="0" smtClean="0">
                <a:latin typeface="Tahoma" panose="020B0604030504040204" pitchFamily="34" charset="0"/>
                <a:ea typeface="Tahoma" panose="020B0604030504040204" pitchFamily="34" charset="0"/>
                <a:cs typeface="Tahoma" panose="020B0604030504040204" pitchFamily="34" charset="0"/>
              </a:rPr>
              <a:t>what </a:t>
            </a:r>
            <a:r>
              <a:rPr lang="en-US" sz="1700" dirty="0">
                <a:latin typeface="Tahoma" panose="020B0604030504040204" pitchFamily="34" charset="0"/>
                <a:ea typeface="Tahoma" panose="020B0604030504040204" pitchFamily="34" charset="0"/>
                <a:cs typeface="Tahoma" panose="020B0604030504040204" pitchFamily="34" charset="0"/>
              </a:rPr>
              <a:t>makes you got stars, they're in the wire </a:t>
            </a:r>
            <a:r>
              <a:rPr lang="en-US" sz="1700" dirty="0" smtClean="0">
                <a:latin typeface="Tahoma" panose="020B0604030504040204" pitchFamily="34" charset="0"/>
                <a:ea typeface="Tahoma" panose="020B0604030504040204" pitchFamily="34" charset="0"/>
                <a:cs typeface="Tahoma" panose="020B0604030504040204" pitchFamily="34" charset="0"/>
              </a:rPr>
              <a:t>She </a:t>
            </a:r>
            <a:r>
              <a:rPr lang="en-US" sz="1700" dirty="0">
                <a:latin typeface="Tahoma" panose="020B0604030504040204" pitchFamily="34" charset="0"/>
                <a:ea typeface="Tahoma" panose="020B0604030504040204" pitchFamily="34" charset="0"/>
                <a:cs typeface="Tahoma" panose="020B0604030504040204" pitchFamily="34" charset="0"/>
              </a:rPr>
              <a:t>said, "Can I </a:t>
            </a:r>
            <a:r>
              <a:rPr lang="en-US" sz="1700" dirty="0" smtClean="0">
                <a:latin typeface="Tahoma" panose="020B0604030504040204" pitchFamily="34" charset="0"/>
                <a:ea typeface="Tahoma" panose="020B0604030504040204" pitchFamily="34" charset="0"/>
                <a:cs typeface="Tahoma" panose="020B0604030504040204" pitchFamily="34" charset="0"/>
              </a:rPr>
              <a:t>got a </a:t>
            </a:r>
            <a:r>
              <a:rPr lang="en-US" sz="1700" dirty="0">
                <a:latin typeface="Tahoma" panose="020B0604030504040204" pitchFamily="34" charset="0"/>
                <a:ea typeface="Tahoma" panose="020B0604030504040204" pitchFamily="34" charset="0"/>
                <a:cs typeface="Tahoma" panose="020B0604030504040204" pitchFamily="34" charset="0"/>
              </a:rPr>
              <a:t>feeling to be a dentist</a:t>
            </a:r>
          </a:p>
        </p:txBody>
      </p:sp>
    </p:spTree>
    <p:extLst>
      <p:ext uri="{BB962C8B-B14F-4D97-AF65-F5344CB8AC3E}">
        <p14:creationId xmlns:p14="http://schemas.microsoft.com/office/powerpoint/2010/main" val="15230609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3" name="Text Box 5"/>
          <p:cNvSpPr txBox="1">
            <a:spLocks noChangeArrowheads="1"/>
          </p:cNvSpPr>
          <p:nvPr/>
        </p:nvSpPr>
        <p:spPr bwMode="auto">
          <a:xfrm>
            <a:off x="274638" y="293688"/>
            <a:ext cx="4068762" cy="738664"/>
          </a:xfrm>
          <a:prstGeom prst="rect">
            <a:avLst/>
          </a:prstGeom>
          <a:solidFill>
            <a:srgbClr val="CCFFCC"/>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b="1" i="1" dirty="0">
                <a:latin typeface="Cambria" panose="02040503050406030204" pitchFamily="18" charset="0"/>
              </a:rPr>
              <a:t>Markov</a:t>
            </a:r>
            <a:r>
              <a:rPr lang="en-US" sz="4200" b="1" dirty="0">
                <a:latin typeface="Cambria" panose="02040503050406030204" pitchFamily="18" charset="0"/>
              </a:rPr>
              <a:t> </a:t>
            </a:r>
            <a:r>
              <a:rPr lang="en-US" sz="4200" dirty="0">
                <a:latin typeface="Cambria" panose="02040503050406030204" pitchFamily="18" charset="0"/>
              </a:rPr>
              <a:t>Models</a:t>
            </a:r>
          </a:p>
        </p:txBody>
      </p:sp>
      <p:sp>
        <p:nvSpPr>
          <p:cNvPr id="24584" name="Text Box 8"/>
          <p:cNvSpPr txBox="1">
            <a:spLocks noChangeArrowheads="1"/>
          </p:cNvSpPr>
          <p:nvPr/>
        </p:nvSpPr>
        <p:spPr bwMode="auto">
          <a:xfrm>
            <a:off x="1563827" y="1447800"/>
            <a:ext cx="6477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dirty="0">
                <a:solidFill>
                  <a:srgbClr val="000000"/>
                </a:solidFill>
                <a:latin typeface="Cambria" panose="02040503050406030204" pitchFamily="18" charset="0"/>
              </a:rPr>
              <a:t>Techniques for modeling </a:t>
            </a:r>
            <a:r>
              <a:rPr lang="en-US" sz="3200" i="1" dirty="0">
                <a:solidFill>
                  <a:srgbClr val="000000"/>
                </a:solidFill>
                <a:latin typeface="Cambria" panose="02040503050406030204" pitchFamily="18" charset="0"/>
              </a:rPr>
              <a:t>any </a:t>
            </a:r>
            <a:r>
              <a:rPr lang="en-US" sz="3200" dirty="0">
                <a:solidFill>
                  <a:srgbClr val="000000"/>
                </a:solidFill>
                <a:latin typeface="Cambria" panose="02040503050406030204" pitchFamily="18" charset="0"/>
              </a:rPr>
              <a:t>sequence of natural data  </a:t>
            </a:r>
          </a:p>
        </p:txBody>
      </p:sp>
      <p:sp>
        <p:nvSpPr>
          <p:cNvPr id="24585" name="Text Box 9"/>
          <p:cNvSpPr txBox="1">
            <a:spLocks noChangeArrowheads="1"/>
          </p:cNvSpPr>
          <p:nvPr/>
        </p:nvSpPr>
        <p:spPr bwMode="auto">
          <a:xfrm>
            <a:off x="1340268" y="5140368"/>
            <a:ext cx="692411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dirty="0">
                <a:latin typeface="Cambria" panose="02040503050406030204" pitchFamily="18" charset="0"/>
              </a:rPr>
              <a:t>Each item depends </a:t>
            </a:r>
            <a:r>
              <a:rPr lang="en-US" sz="3200" b="1" i="1" dirty="0">
                <a:solidFill>
                  <a:srgbClr val="0FA10C"/>
                </a:solidFill>
                <a:latin typeface="Cambria" panose="02040503050406030204" pitchFamily="18" charset="0"/>
              </a:rPr>
              <a:t>only</a:t>
            </a:r>
            <a:r>
              <a:rPr lang="en-US" sz="3200" dirty="0">
                <a:latin typeface="Cambria" panose="02040503050406030204" pitchFamily="18" charset="0"/>
              </a:rPr>
              <a:t> on </a:t>
            </a:r>
            <a:r>
              <a:rPr lang="en-US" sz="3200" dirty="0" smtClean="0">
                <a:latin typeface="Cambria" panose="02040503050406030204" pitchFamily="18" charset="0"/>
              </a:rPr>
              <a:t>the </a:t>
            </a:r>
            <a:r>
              <a:rPr lang="en-US" sz="3200" u="sng" dirty="0" smtClean="0">
                <a:latin typeface="Cambria" panose="02040503050406030204" pitchFamily="18" charset="0"/>
              </a:rPr>
              <a:t>one</a:t>
            </a:r>
            <a:r>
              <a:rPr lang="en-US" sz="3200" dirty="0" smtClean="0">
                <a:latin typeface="Cambria" panose="02040503050406030204" pitchFamily="18" charset="0"/>
              </a:rPr>
              <a:t> immediately </a:t>
            </a:r>
            <a:r>
              <a:rPr lang="en-US" sz="3200" dirty="0">
                <a:latin typeface="Cambria" panose="02040503050406030204" pitchFamily="18" charset="0"/>
              </a:rPr>
              <a:t>before it . </a:t>
            </a:r>
          </a:p>
        </p:txBody>
      </p:sp>
      <p:sp>
        <p:nvSpPr>
          <p:cNvPr id="24586" name="Rectangle 11"/>
          <p:cNvSpPr>
            <a:spLocks noChangeArrowheads="1"/>
          </p:cNvSpPr>
          <p:nvPr/>
        </p:nvSpPr>
        <p:spPr bwMode="auto">
          <a:xfrm>
            <a:off x="381000" y="4114800"/>
            <a:ext cx="3330714" cy="738664"/>
          </a:xfrm>
          <a:prstGeom prst="rect">
            <a:avLst/>
          </a:prstGeom>
          <a:solidFill>
            <a:srgbClr val="CCFFCC"/>
          </a:solidFill>
          <a:ln>
            <a:noFill/>
          </a:ln>
          <a:extLst/>
        </p:spPr>
        <p:txBody>
          <a:bodyPr wrap="square">
            <a:spAutoFit/>
          </a:bodyPr>
          <a:lstStyle/>
          <a:p>
            <a:r>
              <a:rPr lang="en-US" sz="2100" b="1" i="1" dirty="0" smtClean="0">
                <a:latin typeface="Cambria" panose="02040503050406030204" pitchFamily="18" charset="0"/>
              </a:rPr>
              <a:t>1st-order</a:t>
            </a:r>
            <a:r>
              <a:rPr lang="en-US" sz="2100" dirty="0" smtClean="0">
                <a:latin typeface="Cambria" panose="02040503050406030204" pitchFamily="18" charset="0"/>
              </a:rPr>
              <a:t>  Markov Model </a:t>
            </a:r>
            <a:r>
              <a:rPr lang="en-US" sz="2100" dirty="0" smtClean="0">
                <a:solidFill>
                  <a:srgbClr val="0FA10C"/>
                </a:solidFill>
                <a:latin typeface="Cambria" panose="02040503050406030204" pitchFamily="18" charset="0"/>
              </a:rPr>
              <a:t>(defining property)</a:t>
            </a:r>
            <a:endParaRPr lang="en-US" sz="2100" dirty="0">
              <a:solidFill>
                <a:srgbClr val="0FA10C"/>
              </a:solidFill>
              <a:latin typeface="Cambria" panose="02040503050406030204" pitchFamily="18" charset="0"/>
            </a:endParaRPr>
          </a:p>
        </p:txBody>
      </p:sp>
      <p:sp>
        <p:nvSpPr>
          <p:cNvPr id="24588" name="Rectangle 12"/>
          <p:cNvSpPr>
            <a:spLocks noChangeArrowheads="1"/>
          </p:cNvSpPr>
          <p:nvPr/>
        </p:nvSpPr>
        <p:spPr bwMode="auto">
          <a:xfrm>
            <a:off x="5248067" y="3020948"/>
            <a:ext cx="27529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dirty="0">
                <a:solidFill>
                  <a:srgbClr val="000000"/>
                </a:solidFill>
                <a:latin typeface="Cambria" panose="02040503050406030204" pitchFamily="18" charset="0"/>
              </a:rPr>
              <a:t>speech, text, </a:t>
            </a:r>
            <a:r>
              <a:rPr lang="en-US" sz="1800" dirty="0" smtClean="0">
                <a:solidFill>
                  <a:srgbClr val="000000"/>
                </a:solidFill>
                <a:latin typeface="Cambria" panose="02040503050406030204" pitchFamily="18" charset="0"/>
              </a:rPr>
              <a:t>sensor data...</a:t>
            </a:r>
            <a:endParaRPr lang="en-US" sz="1800" dirty="0">
              <a:solidFill>
                <a:srgbClr val="000000"/>
              </a:solidFill>
              <a:latin typeface="Cambria" panose="02040503050406030204" pitchFamily="18" charset="0"/>
            </a:endParaRPr>
          </a:p>
        </p:txBody>
      </p:sp>
      <p:sp>
        <p:nvSpPr>
          <p:cNvPr id="2" name="Down Arrow 1"/>
          <p:cNvSpPr/>
          <p:nvPr/>
        </p:nvSpPr>
        <p:spPr bwMode="auto">
          <a:xfrm rot="10800000">
            <a:off x="6391205" y="2477698"/>
            <a:ext cx="381000" cy="533400"/>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 name="Down Arrow 8"/>
          <p:cNvSpPr/>
          <p:nvPr/>
        </p:nvSpPr>
        <p:spPr bwMode="auto">
          <a:xfrm rot="1653465">
            <a:off x="7505869" y="4754930"/>
            <a:ext cx="381000" cy="533400"/>
          </a:xfrm>
          <a:prstGeom prst="downArrow">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Tree>
    <p:extLst>
      <p:ext uri="{BB962C8B-B14F-4D97-AF65-F5344CB8AC3E}">
        <p14:creationId xmlns:p14="http://schemas.microsoft.com/office/powerpoint/2010/main" val="39607561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p:cNvSpPr txBox="1">
            <a:spLocks noChangeArrowheads="1"/>
          </p:cNvSpPr>
          <p:nvPr/>
        </p:nvSpPr>
        <p:spPr bwMode="auto">
          <a:xfrm>
            <a:off x="228600" y="228600"/>
            <a:ext cx="81645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42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Lists are </a:t>
            </a:r>
            <a:r>
              <a:rPr kumimoji="0" lang="en-US" sz="4200" b="0" i="1"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sequential </a:t>
            </a:r>
            <a:r>
              <a:rPr kumimoji="0" lang="en-US" sz="42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containers:</a:t>
            </a:r>
            <a:endParaRPr kumimoji="0" lang="en-US" sz="4200" b="0" i="1"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endParaRPr>
          </a:p>
        </p:txBody>
      </p:sp>
      <p:sp>
        <p:nvSpPr>
          <p:cNvPr id="15366" name="Text Box 27"/>
          <p:cNvSpPr txBox="1">
            <a:spLocks noChangeArrowheads="1"/>
          </p:cNvSpPr>
          <p:nvPr/>
        </p:nvSpPr>
        <p:spPr bwMode="auto">
          <a:xfrm>
            <a:off x="1474788" y="1175293"/>
            <a:ext cx="7212012" cy="6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l" defTabSz="914400" rtl="0" eaLnBrk="0" fontAlgn="base" latinLnBrk="0" hangingPunct="0">
              <a:lnSpc>
                <a:spcPct val="90000"/>
              </a:lnSpc>
              <a:spcBef>
                <a:spcPct val="50000"/>
              </a:spcBef>
              <a:spcAft>
                <a:spcPct val="0"/>
              </a:spcAft>
              <a:buClrTx/>
              <a:buSzTx/>
              <a:buFontTx/>
              <a:buNone/>
              <a:tabLst/>
              <a:defRPr/>
            </a:pPr>
            <a:r>
              <a:rPr kumimoji="0" lang="en-US" sz="42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L = [ 47, 5, 47, 42 ]</a:t>
            </a:r>
          </a:p>
        </p:txBody>
      </p:sp>
      <p:sp>
        <p:nvSpPr>
          <p:cNvPr id="35" name="Text Box 5"/>
          <p:cNvSpPr txBox="1">
            <a:spLocks noChangeArrowheads="1"/>
          </p:cNvSpPr>
          <p:nvPr/>
        </p:nvSpPr>
        <p:spPr bwMode="auto">
          <a:xfrm>
            <a:off x="228600" y="3352800"/>
            <a:ext cx="87741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4200" i="0" u="none" strike="noStrike" kern="1200" cap="none" spc="0" normalizeH="0" baseline="0" noProof="0" dirty="0" smtClean="0">
                <a:ln>
                  <a:noFill/>
                </a:ln>
                <a:solidFill>
                  <a:srgbClr val="0FA10C"/>
                </a:solidFill>
                <a:effectLst/>
                <a:uLnTx/>
                <a:uFillTx/>
                <a:latin typeface="Cambria" panose="02040503050406030204" pitchFamily="18" charset="0"/>
                <a:ea typeface="MS PGothic" pitchFamily="34" charset="-128"/>
                <a:cs typeface="+mn-cs"/>
              </a:rPr>
              <a:t>Dictionaries</a:t>
            </a:r>
            <a:r>
              <a:rPr kumimoji="0" lang="en-US" sz="420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 are </a:t>
            </a:r>
            <a:r>
              <a:rPr kumimoji="0" lang="en-US" sz="4200" i="1"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arbitrary </a:t>
            </a:r>
            <a:r>
              <a:rPr kumimoji="0" lang="en-US" sz="420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containers: </a:t>
            </a:r>
            <a:endParaRPr kumimoji="0" lang="en-US" sz="4200" i="1"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endParaRPr>
          </a:p>
        </p:txBody>
      </p:sp>
      <p:sp>
        <p:nvSpPr>
          <p:cNvPr id="37" name="Text Box 27"/>
          <p:cNvSpPr txBox="1">
            <a:spLocks noChangeArrowheads="1"/>
          </p:cNvSpPr>
          <p:nvPr/>
        </p:nvSpPr>
        <p:spPr bwMode="auto">
          <a:xfrm>
            <a:off x="2122488" y="2256068"/>
            <a:ext cx="6564312"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ctr" defTabSz="914400" rtl="0" eaLnBrk="0" fontAlgn="base" latinLnBrk="0" hangingPunct="0">
              <a:lnSpc>
                <a:spcPct val="90000"/>
              </a:lnSpc>
              <a:spcBef>
                <a:spcPct val="5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elements are looked up by their </a:t>
            </a:r>
            <a:r>
              <a:rPr kumimoji="0" lang="en-US" sz="1200" b="1" i="0" u="none" strike="noStrike" kern="1200" cap="none" spc="0" normalizeH="0" baseline="0" noProof="0" dirty="0" smtClean="0">
                <a:ln>
                  <a:noFill/>
                </a:ln>
                <a:solidFill>
                  <a:srgbClr val="1608F6"/>
                </a:solidFill>
                <a:effectLst/>
                <a:uLnTx/>
                <a:uFillTx/>
                <a:latin typeface="Calibri" panose="020F0502020204030204" pitchFamily="34" charset="0"/>
                <a:ea typeface="MS PGothic" pitchFamily="34" charset="-128"/>
                <a:cs typeface="Calibri" panose="020F0502020204030204" pitchFamily="34" charset="0"/>
              </a:rPr>
              <a:t>location</a:t>
            </a: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 or </a:t>
            </a:r>
            <a:r>
              <a:rPr kumimoji="0" lang="en-US" sz="1200" b="1" i="0" u="none" strike="noStrike" kern="1200" cap="none" spc="0" normalizeH="0" baseline="0" noProof="0" dirty="0" smtClean="0">
                <a:ln>
                  <a:noFill/>
                </a:ln>
                <a:solidFill>
                  <a:srgbClr val="1608F6"/>
                </a:solidFill>
                <a:effectLst/>
                <a:uLnTx/>
                <a:uFillTx/>
                <a:latin typeface="Calibri" panose="020F0502020204030204" pitchFamily="34" charset="0"/>
                <a:ea typeface="MS PGothic" pitchFamily="34" charset="-128"/>
                <a:cs typeface="Calibri" panose="020F0502020204030204" pitchFamily="34" charset="0"/>
              </a:rPr>
              <a:t>index</a:t>
            </a: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 starting from 0</a:t>
            </a:r>
            <a:endParaRPr kumimoji="0" lang="en-US" sz="1200" b="1" i="0" u="none" strike="noStrike" kern="1200" cap="none" spc="0" normalizeH="0" baseline="0" noProof="0" dirty="0" smtClean="0">
              <a:ln>
                <a:noFill/>
              </a:ln>
              <a:solidFill>
                <a:srgbClr val="1608F6"/>
              </a:solidFill>
              <a:effectLst/>
              <a:uLnTx/>
              <a:uFillTx/>
              <a:latin typeface="Calibri" panose="020F0502020204030204" pitchFamily="34" charset="0"/>
              <a:ea typeface="MS PGothic" pitchFamily="34" charset="-128"/>
              <a:cs typeface="Calibri" panose="020F0502020204030204" pitchFamily="34" charset="0"/>
            </a:endParaRPr>
          </a:p>
        </p:txBody>
      </p:sp>
      <p:sp>
        <p:nvSpPr>
          <p:cNvPr id="4" name="Rectangle 3"/>
          <p:cNvSpPr/>
          <p:nvPr/>
        </p:nvSpPr>
        <p:spPr>
          <a:xfrm>
            <a:off x="3654072" y="1902190"/>
            <a:ext cx="322524" cy="369332"/>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1608F6"/>
                </a:solidFill>
                <a:effectLst/>
                <a:uLnTx/>
                <a:uFillTx/>
                <a:latin typeface="Courier New" pitchFamily="49" charset="0"/>
                <a:ea typeface="MS PGothic" pitchFamily="34" charset="-128"/>
                <a:cs typeface="+mn-cs"/>
              </a:rPr>
              <a:t>0</a:t>
            </a:r>
            <a:endParaRPr kumimoji="0" lang="en-US" sz="1800" b="0" i="0" u="none" strike="noStrike" kern="1200" cap="none" spc="0" normalizeH="0" baseline="0" noProof="0" dirty="0">
              <a:ln>
                <a:noFill/>
              </a:ln>
              <a:solidFill>
                <a:srgbClr val="1608F6"/>
              </a:solidFill>
              <a:effectLst/>
              <a:uLnTx/>
              <a:uFillTx/>
              <a:latin typeface="Times" charset="0"/>
              <a:ea typeface="MS PGothic" pitchFamily="34" charset="-128"/>
              <a:cs typeface="+mn-cs"/>
            </a:endParaRPr>
          </a:p>
        </p:txBody>
      </p:sp>
      <p:sp>
        <p:nvSpPr>
          <p:cNvPr id="43" name="Rectangle 42"/>
          <p:cNvSpPr/>
          <p:nvPr/>
        </p:nvSpPr>
        <p:spPr>
          <a:xfrm>
            <a:off x="4759632" y="1902190"/>
            <a:ext cx="322524" cy="369332"/>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1608F6"/>
                </a:solidFill>
                <a:effectLst/>
                <a:uLnTx/>
                <a:uFillTx/>
                <a:latin typeface="Courier New" pitchFamily="49" charset="0"/>
                <a:ea typeface="MS PGothic" pitchFamily="34" charset="-128"/>
                <a:cs typeface="+mn-cs"/>
              </a:rPr>
              <a:t>1</a:t>
            </a:r>
            <a:endParaRPr kumimoji="0" lang="en-US" sz="1800" b="0" i="0" u="none" strike="noStrike" kern="1200" cap="none" spc="0" normalizeH="0" baseline="0" noProof="0" dirty="0">
              <a:ln>
                <a:noFill/>
              </a:ln>
              <a:solidFill>
                <a:srgbClr val="1608F6"/>
              </a:solidFill>
              <a:effectLst/>
              <a:uLnTx/>
              <a:uFillTx/>
              <a:latin typeface="Times" charset="0"/>
              <a:ea typeface="MS PGothic" pitchFamily="34" charset="-128"/>
              <a:cs typeface="+mn-cs"/>
            </a:endParaRPr>
          </a:p>
        </p:txBody>
      </p:sp>
      <p:sp>
        <p:nvSpPr>
          <p:cNvPr id="44" name="Rectangle 43"/>
          <p:cNvSpPr/>
          <p:nvPr/>
        </p:nvSpPr>
        <p:spPr>
          <a:xfrm>
            <a:off x="5867400" y="1902190"/>
            <a:ext cx="322524" cy="369332"/>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1608F6"/>
                </a:solidFill>
                <a:effectLst/>
                <a:uLnTx/>
                <a:uFillTx/>
                <a:latin typeface="Courier New" pitchFamily="49" charset="0"/>
                <a:ea typeface="MS PGothic" pitchFamily="34" charset="-128"/>
                <a:cs typeface="+mn-cs"/>
              </a:rPr>
              <a:t>2</a:t>
            </a:r>
            <a:endParaRPr kumimoji="0" lang="en-US" sz="1800" b="0" i="0" u="none" strike="noStrike" kern="1200" cap="none" spc="0" normalizeH="0" baseline="0" noProof="0" dirty="0">
              <a:ln>
                <a:noFill/>
              </a:ln>
              <a:solidFill>
                <a:srgbClr val="1608F6"/>
              </a:solidFill>
              <a:effectLst/>
              <a:uLnTx/>
              <a:uFillTx/>
              <a:latin typeface="Times" charset="0"/>
              <a:ea typeface="MS PGothic" pitchFamily="34" charset="-128"/>
              <a:cs typeface="+mn-cs"/>
            </a:endParaRPr>
          </a:p>
        </p:txBody>
      </p:sp>
      <p:sp>
        <p:nvSpPr>
          <p:cNvPr id="45" name="Rectangle 44"/>
          <p:cNvSpPr/>
          <p:nvPr/>
        </p:nvSpPr>
        <p:spPr>
          <a:xfrm>
            <a:off x="7145076" y="1899782"/>
            <a:ext cx="322524" cy="369332"/>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1608F6"/>
                </a:solidFill>
                <a:effectLst/>
                <a:uLnTx/>
                <a:uFillTx/>
                <a:latin typeface="Courier New" pitchFamily="49" charset="0"/>
                <a:ea typeface="MS PGothic" pitchFamily="34" charset="-128"/>
                <a:cs typeface="+mn-cs"/>
              </a:rPr>
              <a:t>3</a:t>
            </a:r>
            <a:endParaRPr kumimoji="0" lang="en-US" sz="1800" b="0" i="0" u="none" strike="noStrike" kern="1200" cap="none" spc="0" normalizeH="0" baseline="0" noProof="0" dirty="0">
              <a:ln>
                <a:noFill/>
              </a:ln>
              <a:solidFill>
                <a:srgbClr val="1608F6"/>
              </a:solidFill>
              <a:effectLst/>
              <a:uLnTx/>
              <a:uFillTx/>
              <a:latin typeface="Times" charset="0"/>
              <a:ea typeface="MS PGothic" pitchFamily="34" charset="-128"/>
              <a:cs typeface="+mn-cs"/>
            </a:endParaRPr>
          </a:p>
        </p:txBody>
      </p:sp>
      <p:sp>
        <p:nvSpPr>
          <p:cNvPr id="46" name="Text Box 27"/>
          <p:cNvSpPr txBox="1">
            <a:spLocks noChangeArrowheads="1"/>
          </p:cNvSpPr>
          <p:nvPr/>
        </p:nvSpPr>
        <p:spPr bwMode="auto">
          <a:xfrm>
            <a:off x="1474787" y="4320064"/>
            <a:ext cx="7047255" cy="6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l" defTabSz="914400" rtl="0" eaLnBrk="0" fontAlgn="base" latinLnBrk="0" hangingPunct="0">
              <a:lnSpc>
                <a:spcPct val="90000"/>
              </a:lnSpc>
              <a:spcBef>
                <a:spcPct val="50000"/>
              </a:spcBef>
              <a:spcAft>
                <a:spcPct val="0"/>
              </a:spcAft>
              <a:buClrTx/>
              <a:buSzTx/>
              <a:buFontTx/>
              <a:buNone/>
              <a:tabLst/>
              <a:defRPr/>
            </a:pPr>
            <a:r>
              <a:rPr kumimoji="0" lang="en-US" sz="42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d</a:t>
            </a:r>
            <a:r>
              <a:rPr kumimoji="0" lang="en-US" sz="42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 = { </a:t>
            </a:r>
            <a:r>
              <a:rPr kumimoji="0" lang="en-US" sz="4200" b="1" i="0" u="none" strike="noStrike" kern="1200" cap="none" spc="0" normalizeH="0" baseline="0" noProof="0" dirty="0" smtClean="0">
                <a:ln>
                  <a:noFill/>
                </a:ln>
                <a:solidFill>
                  <a:srgbClr val="1608F6"/>
                </a:solidFill>
                <a:effectLst/>
                <a:uLnTx/>
                <a:uFillTx/>
                <a:latin typeface="Courier New" pitchFamily="49" charset="0"/>
                <a:ea typeface="MS PGothic" pitchFamily="34" charset="-128"/>
                <a:cs typeface="+mn-cs"/>
              </a:rPr>
              <a:t>47</a:t>
            </a:r>
            <a:r>
              <a:rPr kumimoji="0" lang="en-US" sz="42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 2,  </a:t>
            </a:r>
            <a:r>
              <a:rPr lang="en-US" sz="4200" b="1" dirty="0" smtClean="0">
                <a:solidFill>
                  <a:srgbClr val="1608F6"/>
                </a:solidFill>
                <a:latin typeface="Courier New" pitchFamily="49" charset="0"/>
              </a:rPr>
              <a:t>42</a:t>
            </a:r>
            <a:r>
              <a:rPr kumimoji="0" lang="en-US" sz="42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 </a:t>
            </a:r>
            <a:r>
              <a:rPr lang="en-US" sz="4200" b="1" dirty="0">
                <a:solidFill>
                  <a:srgbClr val="000000"/>
                </a:solidFill>
                <a:latin typeface="Courier New" pitchFamily="49" charset="0"/>
              </a:rPr>
              <a:t>1</a:t>
            </a:r>
            <a:r>
              <a:rPr kumimoji="0" lang="en-US" sz="42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 }</a:t>
            </a:r>
          </a:p>
        </p:txBody>
      </p:sp>
      <p:sp>
        <p:nvSpPr>
          <p:cNvPr id="47" name="Text Box 27"/>
          <p:cNvSpPr txBox="1">
            <a:spLocks noChangeArrowheads="1"/>
          </p:cNvSpPr>
          <p:nvPr/>
        </p:nvSpPr>
        <p:spPr bwMode="auto">
          <a:xfrm>
            <a:off x="2274888" y="6370868"/>
            <a:ext cx="6564312"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ctr" defTabSz="914400" rtl="0" eaLnBrk="0" fontAlgn="base" latinLnBrk="0" hangingPunct="0">
              <a:lnSpc>
                <a:spcPct val="90000"/>
              </a:lnSpc>
              <a:spcBef>
                <a:spcPct val="5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elements (or </a:t>
            </a:r>
            <a:r>
              <a:rPr kumimoji="0" lang="en-US" sz="1200" b="0" i="1" u="sng" strike="noStrike" kern="1200" cap="none" spc="0" normalizeH="0" baseline="0" noProof="0" dirty="0" smtClean="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values</a:t>
            </a: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 are looked up by a </a:t>
            </a:r>
            <a:r>
              <a:rPr kumimoji="0" lang="en-US" sz="1200" b="1" i="0" u="none" strike="noStrike" kern="1200" cap="none" spc="0" normalizeH="0" baseline="0" noProof="0" dirty="0" smtClean="0">
                <a:ln>
                  <a:noFill/>
                </a:ln>
                <a:solidFill>
                  <a:srgbClr val="1608F6"/>
                </a:solidFill>
                <a:effectLst/>
                <a:uLnTx/>
                <a:uFillTx/>
                <a:latin typeface="Calibri" panose="020F0502020204030204" pitchFamily="34" charset="0"/>
                <a:ea typeface="MS PGothic" pitchFamily="34" charset="-128"/>
                <a:cs typeface="Calibri" panose="020F0502020204030204" pitchFamily="34" charset="0"/>
              </a:rPr>
              <a:t>key</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 </a:t>
            </a: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starting anywhere you want!  </a:t>
            </a:r>
            <a:r>
              <a:rPr kumimoji="0" lang="en-US" sz="1200" b="1" i="0" u="none" strike="noStrike" kern="1200" cap="none" spc="0" normalizeH="0" baseline="0" noProof="0" dirty="0" smtClean="0">
                <a:ln>
                  <a:noFill/>
                </a:ln>
                <a:solidFill>
                  <a:srgbClr val="1608F6"/>
                </a:solidFill>
                <a:effectLst/>
                <a:uLnTx/>
                <a:uFillTx/>
                <a:latin typeface="Calibri" panose="020F0502020204030204" pitchFamily="34" charset="0"/>
                <a:ea typeface="MS PGothic" pitchFamily="34" charset="-128"/>
                <a:cs typeface="Calibri" panose="020F0502020204030204" pitchFamily="34" charset="0"/>
              </a:rPr>
              <a:t>Keys</a:t>
            </a: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 don't have to be </a:t>
            </a:r>
            <a:r>
              <a:rPr kumimoji="0" lang="en-US" sz="1200" b="0" i="0" u="none" strike="noStrike" kern="1200" cap="none" spc="0" normalizeH="0" baseline="0" noProof="0" dirty="0" err="1" smtClean="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ints</a:t>
            </a: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a:t>
            </a:r>
            <a:endParaRPr kumimoji="0" lang="en-US" sz="1200" b="1" i="0" u="none" strike="noStrike" kern="1200" cap="none" spc="0" normalizeH="0" baseline="0" noProof="0" dirty="0" smtClean="0">
              <a:ln>
                <a:noFill/>
              </a:ln>
              <a:solidFill>
                <a:srgbClr val="1608F6"/>
              </a:solidFill>
              <a:effectLst/>
              <a:uLnTx/>
              <a:uFillTx/>
              <a:latin typeface="Calibri" panose="020F0502020204030204" pitchFamily="34" charset="0"/>
              <a:ea typeface="MS PGothic" pitchFamily="34" charset="-128"/>
              <a:cs typeface="Calibri" panose="020F0502020204030204" pitchFamily="34" charset="0"/>
            </a:endParaRPr>
          </a:p>
        </p:txBody>
      </p:sp>
      <p:sp>
        <p:nvSpPr>
          <p:cNvPr id="50" name="Down Arrow 49"/>
          <p:cNvSpPr/>
          <p:nvPr/>
        </p:nvSpPr>
        <p:spPr bwMode="auto">
          <a:xfrm rot="10800000">
            <a:off x="3616913" y="5002428"/>
            <a:ext cx="382991" cy="481264"/>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pitchFamily="1" charset="0"/>
              <a:ea typeface="MS PGothic" pitchFamily="34" charset="-128"/>
              <a:cs typeface="+mn-cs"/>
            </a:endParaRPr>
          </a:p>
        </p:txBody>
      </p:sp>
      <p:sp>
        <p:nvSpPr>
          <p:cNvPr id="7" name="Rectangle 6"/>
          <p:cNvSpPr/>
          <p:nvPr/>
        </p:nvSpPr>
        <p:spPr>
          <a:xfrm>
            <a:off x="3598063" y="5521159"/>
            <a:ext cx="401841" cy="276999"/>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1608F6"/>
                </a:solidFill>
                <a:effectLst/>
                <a:uLnTx/>
                <a:uFillTx/>
                <a:latin typeface="Calibri" panose="020F0502020204030204" pitchFamily="34" charset="0"/>
                <a:ea typeface="MS PGothic" pitchFamily="34" charset="-128"/>
                <a:cs typeface="Calibri" panose="020F0502020204030204" pitchFamily="34" charset="0"/>
              </a:rPr>
              <a:t>key</a:t>
            </a:r>
            <a:endParaRPr kumimoji="0" lang="en-US" sz="2400" b="0" i="0" u="none" strike="noStrike" kern="1200" cap="none" spc="0" normalizeH="0" baseline="0" noProof="0" dirty="0">
              <a:ln>
                <a:noFill/>
              </a:ln>
              <a:solidFill>
                <a:srgbClr val="000000"/>
              </a:solidFill>
              <a:effectLst/>
              <a:uLnTx/>
              <a:uFillTx/>
              <a:latin typeface="Times" charset="0"/>
              <a:ea typeface="MS PGothic" pitchFamily="34" charset="-128"/>
              <a:cs typeface="+mn-cs"/>
            </a:endParaRPr>
          </a:p>
        </p:txBody>
      </p:sp>
      <p:sp>
        <p:nvSpPr>
          <p:cNvPr id="51" name="Rectangle 50"/>
          <p:cNvSpPr/>
          <p:nvPr/>
        </p:nvSpPr>
        <p:spPr>
          <a:xfrm>
            <a:off x="6198972" y="5540973"/>
            <a:ext cx="401841" cy="276999"/>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1608F6"/>
                </a:solidFill>
                <a:effectLst/>
                <a:uLnTx/>
                <a:uFillTx/>
                <a:latin typeface="Calibri" panose="020F0502020204030204" pitchFamily="34" charset="0"/>
                <a:ea typeface="MS PGothic" pitchFamily="34" charset="-128"/>
                <a:cs typeface="Calibri" panose="020F0502020204030204" pitchFamily="34" charset="0"/>
              </a:rPr>
              <a:t>key</a:t>
            </a:r>
            <a:endParaRPr kumimoji="0" lang="en-US" sz="2400" b="0" i="0" u="none" strike="noStrike" kern="1200" cap="none" spc="0" normalizeH="0" baseline="0" noProof="0" dirty="0">
              <a:ln>
                <a:noFill/>
              </a:ln>
              <a:solidFill>
                <a:srgbClr val="000000"/>
              </a:solidFill>
              <a:effectLst/>
              <a:uLnTx/>
              <a:uFillTx/>
              <a:latin typeface="Times" charset="0"/>
              <a:ea typeface="MS PGothic" pitchFamily="34" charset="-128"/>
              <a:cs typeface="+mn-cs"/>
            </a:endParaRPr>
          </a:p>
        </p:txBody>
      </p:sp>
      <p:sp>
        <p:nvSpPr>
          <p:cNvPr id="52" name="Down Arrow 51"/>
          <p:cNvSpPr/>
          <p:nvPr/>
        </p:nvSpPr>
        <p:spPr bwMode="auto">
          <a:xfrm rot="10800000">
            <a:off x="6202123" y="5029813"/>
            <a:ext cx="382991" cy="481264"/>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pitchFamily="1" charset="0"/>
              <a:ea typeface="MS PGothic" pitchFamily="34" charset="-128"/>
              <a:cs typeface="+mn-cs"/>
            </a:endParaRPr>
          </a:p>
        </p:txBody>
      </p:sp>
      <p:sp>
        <p:nvSpPr>
          <p:cNvPr id="54" name="Rectangle 53"/>
          <p:cNvSpPr/>
          <p:nvPr/>
        </p:nvSpPr>
        <p:spPr>
          <a:xfrm>
            <a:off x="4660557" y="5359063"/>
            <a:ext cx="528671" cy="276999"/>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value</a:t>
            </a:r>
            <a:endParaRPr kumimoji="0" lang="en-US" sz="2400" b="0" i="0" u="none" strike="noStrike" kern="1200" cap="none" spc="0" normalizeH="0" baseline="0" noProof="0" dirty="0">
              <a:ln>
                <a:noFill/>
              </a:ln>
              <a:solidFill>
                <a:srgbClr val="000000"/>
              </a:solidFill>
              <a:effectLst/>
              <a:uLnTx/>
              <a:uFillTx/>
              <a:latin typeface="Times" charset="0"/>
              <a:ea typeface="MS PGothic" pitchFamily="34" charset="-128"/>
              <a:cs typeface="+mn-cs"/>
            </a:endParaRPr>
          </a:p>
        </p:txBody>
      </p:sp>
      <p:sp>
        <p:nvSpPr>
          <p:cNvPr id="22" name="Down Arrow 21"/>
          <p:cNvSpPr/>
          <p:nvPr/>
        </p:nvSpPr>
        <p:spPr bwMode="auto">
          <a:xfrm rot="10800000">
            <a:off x="4734392" y="4852436"/>
            <a:ext cx="381000" cy="533400"/>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3" name="Rectangle 22"/>
          <p:cNvSpPr/>
          <p:nvPr/>
        </p:nvSpPr>
        <p:spPr>
          <a:xfrm>
            <a:off x="7245843" y="5359064"/>
            <a:ext cx="528671" cy="276999"/>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value</a:t>
            </a:r>
            <a:endParaRPr kumimoji="0" lang="en-US" sz="2400" b="0" i="0" u="none" strike="noStrike" kern="1200" cap="none" spc="0" normalizeH="0" baseline="0" noProof="0" dirty="0">
              <a:ln>
                <a:noFill/>
              </a:ln>
              <a:solidFill>
                <a:srgbClr val="000000"/>
              </a:solidFill>
              <a:effectLst/>
              <a:uLnTx/>
              <a:uFillTx/>
              <a:latin typeface="Times" charset="0"/>
              <a:ea typeface="MS PGothic" pitchFamily="34" charset="-128"/>
              <a:cs typeface="+mn-cs"/>
            </a:endParaRPr>
          </a:p>
        </p:txBody>
      </p:sp>
      <p:sp>
        <p:nvSpPr>
          <p:cNvPr id="24" name="Down Arrow 23"/>
          <p:cNvSpPr/>
          <p:nvPr/>
        </p:nvSpPr>
        <p:spPr bwMode="auto">
          <a:xfrm rot="10800000">
            <a:off x="7319678" y="4852437"/>
            <a:ext cx="381000" cy="533400"/>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5" name="Rectangle 24"/>
          <p:cNvSpPr/>
          <p:nvPr/>
        </p:nvSpPr>
        <p:spPr>
          <a:xfrm>
            <a:off x="8211168" y="735816"/>
            <a:ext cx="704232" cy="276999"/>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element</a:t>
            </a:r>
            <a:endParaRPr kumimoji="0" lang="en-US" sz="2400" b="0" i="0" u="none" strike="noStrike" kern="1200" cap="none" spc="0" normalizeH="0" baseline="0" noProof="0" dirty="0">
              <a:ln>
                <a:noFill/>
              </a:ln>
              <a:solidFill>
                <a:srgbClr val="000000"/>
              </a:solidFill>
              <a:effectLst/>
              <a:uLnTx/>
              <a:uFillTx/>
              <a:latin typeface="Times" charset="0"/>
              <a:ea typeface="MS PGothic" pitchFamily="34" charset="-128"/>
              <a:cs typeface="+mn-cs"/>
            </a:endParaRPr>
          </a:p>
        </p:txBody>
      </p:sp>
      <p:sp>
        <p:nvSpPr>
          <p:cNvPr id="26" name="Down Arrow 25"/>
          <p:cNvSpPr/>
          <p:nvPr/>
        </p:nvSpPr>
        <p:spPr bwMode="auto">
          <a:xfrm rot="3819281">
            <a:off x="7729928" y="797288"/>
            <a:ext cx="381000" cy="533400"/>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7" name="Down Arrow 26"/>
          <p:cNvSpPr/>
          <p:nvPr/>
        </p:nvSpPr>
        <p:spPr bwMode="auto">
          <a:xfrm rot="5683602">
            <a:off x="7607450" y="1893332"/>
            <a:ext cx="381000" cy="533400"/>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8" name="Rectangle 27"/>
          <p:cNvSpPr/>
          <p:nvPr/>
        </p:nvSpPr>
        <p:spPr>
          <a:xfrm>
            <a:off x="8151910" y="2074349"/>
            <a:ext cx="534890" cy="276999"/>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rgbClr val="1608F6"/>
                </a:solidFill>
                <a:effectLst/>
                <a:uLnTx/>
                <a:uFillTx/>
                <a:latin typeface="Calibri" panose="020F0502020204030204" pitchFamily="34" charset="0"/>
                <a:ea typeface="MS PGothic" pitchFamily="34" charset="-128"/>
                <a:cs typeface="Calibri" panose="020F0502020204030204" pitchFamily="34" charset="0"/>
              </a:rPr>
              <a:t>index</a:t>
            </a:r>
            <a:endParaRPr kumimoji="0" lang="en-US" sz="2400" b="1" i="0" u="none" strike="noStrike" kern="1200" cap="none" spc="0" normalizeH="0" baseline="0" noProof="0" dirty="0">
              <a:ln>
                <a:noFill/>
              </a:ln>
              <a:solidFill>
                <a:srgbClr val="1608F6"/>
              </a:solidFill>
              <a:effectLst/>
              <a:uLnTx/>
              <a:uFillTx/>
              <a:ea typeface="MS PGothic" pitchFamily="34" charset="-128"/>
            </a:endParaRPr>
          </a:p>
        </p:txBody>
      </p:sp>
      <p:sp>
        <p:nvSpPr>
          <p:cNvPr id="29" name="TextBox 28"/>
          <p:cNvSpPr txBox="1"/>
          <p:nvPr/>
        </p:nvSpPr>
        <p:spPr>
          <a:xfrm rot="21061661">
            <a:off x="26998" y="3826083"/>
            <a:ext cx="9160456" cy="1661993"/>
          </a:xfrm>
          <a:prstGeom prst="rect">
            <a:avLst/>
          </a:prstGeom>
          <a:solidFill>
            <a:srgbClr val="CCFFCC"/>
          </a:solidFill>
        </p:spPr>
        <p:txBody>
          <a:bodyPr wrap="none" rtlCol="0">
            <a:spAutoFit/>
          </a:bodyPr>
          <a:lstStyle/>
          <a:p>
            <a:r>
              <a:rPr lang="en-US" sz="5400" dirty="0" smtClean="0">
                <a:solidFill>
                  <a:schemeClr val="bg1">
                    <a:lumMod val="50000"/>
                  </a:schemeClr>
                </a:solidFill>
                <a:latin typeface="Cambria" panose="02040503050406030204" pitchFamily="18" charset="0"/>
              </a:rPr>
              <a:t>We need a new data structure!</a:t>
            </a:r>
          </a:p>
          <a:p>
            <a:r>
              <a:rPr lang="en-US" sz="4400" dirty="0" smtClean="0">
                <a:solidFill>
                  <a:schemeClr val="bg1">
                    <a:lumMod val="50000"/>
                  </a:schemeClr>
                </a:solidFill>
                <a:latin typeface="Calibri" panose="020F0502020204030204" pitchFamily="34" charset="0"/>
                <a:cs typeface="Calibri" panose="020F0502020204030204" pitchFamily="34" charset="0"/>
              </a:rPr>
              <a:t>(A new </a:t>
            </a:r>
            <a:r>
              <a:rPr lang="en-US" sz="4400" u="sng" dirty="0" smtClean="0">
                <a:solidFill>
                  <a:schemeClr val="bg1">
                    <a:lumMod val="50000"/>
                  </a:schemeClr>
                </a:solidFill>
                <a:latin typeface="Calibri" panose="020F0502020204030204" pitchFamily="34" charset="0"/>
                <a:cs typeface="Calibri" panose="020F0502020204030204" pitchFamily="34" charset="0"/>
              </a:rPr>
              <a:t>class</a:t>
            </a:r>
            <a:r>
              <a:rPr lang="en-US" sz="4400" dirty="0" smtClean="0">
                <a:solidFill>
                  <a:schemeClr val="bg1">
                    <a:lumMod val="50000"/>
                  </a:schemeClr>
                </a:solidFill>
                <a:latin typeface="Calibri" panose="020F0502020204030204" pitchFamily="34" charset="0"/>
                <a:cs typeface="Calibri" panose="020F0502020204030204" pitchFamily="34" charset="0"/>
              </a:rPr>
              <a:t>...)</a:t>
            </a:r>
            <a:endParaRPr lang="en-US" sz="44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64244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p:cNvSpPr txBox="1">
            <a:spLocks noChangeArrowheads="1"/>
          </p:cNvSpPr>
          <p:nvPr/>
        </p:nvSpPr>
        <p:spPr bwMode="auto">
          <a:xfrm>
            <a:off x="228600" y="228600"/>
            <a:ext cx="81645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42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Lists are </a:t>
            </a:r>
            <a:r>
              <a:rPr kumimoji="0" lang="en-US" sz="4200" b="0" i="1"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sequential </a:t>
            </a:r>
            <a:r>
              <a:rPr kumimoji="0" lang="en-US" sz="42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containers:</a:t>
            </a:r>
            <a:endParaRPr kumimoji="0" lang="en-US" sz="4200" b="0" i="1"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endParaRPr>
          </a:p>
        </p:txBody>
      </p:sp>
      <p:sp>
        <p:nvSpPr>
          <p:cNvPr id="15366" name="Text Box 27"/>
          <p:cNvSpPr txBox="1">
            <a:spLocks noChangeArrowheads="1"/>
          </p:cNvSpPr>
          <p:nvPr/>
        </p:nvSpPr>
        <p:spPr bwMode="auto">
          <a:xfrm>
            <a:off x="1474788" y="1175293"/>
            <a:ext cx="7212012" cy="6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l" defTabSz="914400" rtl="0" eaLnBrk="0" fontAlgn="base" latinLnBrk="0" hangingPunct="0">
              <a:lnSpc>
                <a:spcPct val="90000"/>
              </a:lnSpc>
              <a:spcBef>
                <a:spcPct val="50000"/>
              </a:spcBef>
              <a:spcAft>
                <a:spcPct val="0"/>
              </a:spcAft>
              <a:buClrTx/>
              <a:buSzTx/>
              <a:buFontTx/>
              <a:buNone/>
              <a:tabLst/>
              <a:defRPr/>
            </a:pPr>
            <a:r>
              <a:rPr kumimoji="0" lang="en-US" sz="42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L = [ 47, 5, 47, 42 ]</a:t>
            </a:r>
          </a:p>
        </p:txBody>
      </p:sp>
      <p:sp>
        <p:nvSpPr>
          <p:cNvPr id="35" name="Text Box 5"/>
          <p:cNvSpPr txBox="1">
            <a:spLocks noChangeArrowheads="1"/>
          </p:cNvSpPr>
          <p:nvPr/>
        </p:nvSpPr>
        <p:spPr bwMode="auto">
          <a:xfrm>
            <a:off x="228600" y="3352800"/>
            <a:ext cx="87741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4200" i="0" u="none" strike="noStrike" kern="1200" cap="none" spc="0" normalizeH="0" baseline="0" noProof="0" dirty="0" smtClean="0">
                <a:ln>
                  <a:noFill/>
                </a:ln>
                <a:solidFill>
                  <a:srgbClr val="0FA10C"/>
                </a:solidFill>
                <a:effectLst/>
                <a:uLnTx/>
                <a:uFillTx/>
                <a:latin typeface="Cambria" panose="02040503050406030204" pitchFamily="18" charset="0"/>
                <a:ea typeface="MS PGothic" pitchFamily="34" charset="-128"/>
                <a:cs typeface="+mn-cs"/>
              </a:rPr>
              <a:t>Dictionaries</a:t>
            </a:r>
            <a:r>
              <a:rPr kumimoji="0" lang="en-US" sz="420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 are </a:t>
            </a:r>
            <a:r>
              <a:rPr kumimoji="0" lang="en-US" sz="4200" i="1"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arbitrary </a:t>
            </a:r>
            <a:r>
              <a:rPr kumimoji="0" lang="en-US" sz="420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containers: </a:t>
            </a:r>
            <a:endParaRPr kumimoji="0" lang="en-US" sz="4200" i="1"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endParaRPr>
          </a:p>
        </p:txBody>
      </p:sp>
      <p:sp>
        <p:nvSpPr>
          <p:cNvPr id="37" name="Text Box 27"/>
          <p:cNvSpPr txBox="1">
            <a:spLocks noChangeArrowheads="1"/>
          </p:cNvSpPr>
          <p:nvPr/>
        </p:nvSpPr>
        <p:spPr bwMode="auto">
          <a:xfrm>
            <a:off x="2122488" y="2256068"/>
            <a:ext cx="6564312"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ctr" defTabSz="914400" rtl="0" eaLnBrk="0" fontAlgn="base" latinLnBrk="0" hangingPunct="0">
              <a:lnSpc>
                <a:spcPct val="90000"/>
              </a:lnSpc>
              <a:spcBef>
                <a:spcPct val="5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elements are looked up by their </a:t>
            </a:r>
            <a:r>
              <a:rPr kumimoji="0" lang="en-US" sz="1200" b="1" i="0" u="none" strike="noStrike" kern="1200" cap="none" spc="0" normalizeH="0" baseline="0" noProof="0" dirty="0" smtClean="0">
                <a:ln>
                  <a:noFill/>
                </a:ln>
                <a:solidFill>
                  <a:srgbClr val="1608F6"/>
                </a:solidFill>
                <a:effectLst/>
                <a:uLnTx/>
                <a:uFillTx/>
                <a:latin typeface="Calibri" panose="020F0502020204030204" pitchFamily="34" charset="0"/>
                <a:ea typeface="MS PGothic" pitchFamily="34" charset="-128"/>
                <a:cs typeface="Calibri" panose="020F0502020204030204" pitchFamily="34" charset="0"/>
              </a:rPr>
              <a:t>location</a:t>
            </a: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 or </a:t>
            </a:r>
            <a:r>
              <a:rPr kumimoji="0" lang="en-US" sz="1200" b="1" i="0" u="none" strike="noStrike" kern="1200" cap="none" spc="0" normalizeH="0" baseline="0" noProof="0" dirty="0" smtClean="0">
                <a:ln>
                  <a:noFill/>
                </a:ln>
                <a:solidFill>
                  <a:srgbClr val="1608F6"/>
                </a:solidFill>
                <a:effectLst/>
                <a:uLnTx/>
                <a:uFillTx/>
                <a:latin typeface="Calibri" panose="020F0502020204030204" pitchFamily="34" charset="0"/>
                <a:ea typeface="MS PGothic" pitchFamily="34" charset="-128"/>
                <a:cs typeface="Calibri" panose="020F0502020204030204" pitchFamily="34" charset="0"/>
              </a:rPr>
              <a:t>index</a:t>
            </a: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 starting from 0</a:t>
            </a:r>
            <a:endParaRPr kumimoji="0" lang="en-US" sz="1200" b="1" i="0" u="none" strike="noStrike" kern="1200" cap="none" spc="0" normalizeH="0" baseline="0" noProof="0" dirty="0" smtClean="0">
              <a:ln>
                <a:noFill/>
              </a:ln>
              <a:solidFill>
                <a:srgbClr val="1608F6"/>
              </a:solidFill>
              <a:effectLst/>
              <a:uLnTx/>
              <a:uFillTx/>
              <a:latin typeface="Calibri" panose="020F0502020204030204" pitchFamily="34" charset="0"/>
              <a:ea typeface="MS PGothic" pitchFamily="34" charset="-128"/>
              <a:cs typeface="Calibri" panose="020F0502020204030204" pitchFamily="34" charset="0"/>
            </a:endParaRPr>
          </a:p>
        </p:txBody>
      </p:sp>
      <p:sp>
        <p:nvSpPr>
          <p:cNvPr id="4" name="Rectangle 3"/>
          <p:cNvSpPr/>
          <p:nvPr/>
        </p:nvSpPr>
        <p:spPr>
          <a:xfrm>
            <a:off x="3654072" y="1902190"/>
            <a:ext cx="322524" cy="369332"/>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1608F6"/>
                </a:solidFill>
                <a:effectLst/>
                <a:uLnTx/>
                <a:uFillTx/>
                <a:latin typeface="Courier New" pitchFamily="49" charset="0"/>
                <a:ea typeface="MS PGothic" pitchFamily="34" charset="-128"/>
                <a:cs typeface="+mn-cs"/>
              </a:rPr>
              <a:t>0</a:t>
            </a:r>
            <a:endParaRPr kumimoji="0" lang="en-US" sz="1800" b="0" i="0" u="none" strike="noStrike" kern="1200" cap="none" spc="0" normalizeH="0" baseline="0" noProof="0" dirty="0">
              <a:ln>
                <a:noFill/>
              </a:ln>
              <a:solidFill>
                <a:srgbClr val="1608F6"/>
              </a:solidFill>
              <a:effectLst/>
              <a:uLnTx/>
              <a:uFillTx/>
              <a:latin typeface="Times" charset="0"/>
              <a:ea typeface="MS PGothic" pitchFamily="34" charset="-128"/>
              <a:cs typeface="+mn-cs"/>
            </a:endParaRPr>
          </a:p>
        </p:txBody>
      </p:sp>
      <p:sp>
        <p:nvSpPr>
          <p:cNvPr id="43" name="Rectangle 42"/>
          <p:cNvSpPr/>
          <p:nvPr/>
        </p:nvSpPr>
        <p:spPr>
          <a:xfrm>
            <a:off x="4759632" y="1902190"/>
            <a:ext cx="322524" cy="369332"/>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1608F6"/>
                </a:solidFill>
                <a:effectLst/>
                <a:uLnTx/>
                <a:uFillTx/>
                <a:latin typeface="Courier New" pitchFamily="49" charset="0"/>
                <a:ea typeface="MS PGothic" pitchFamily="34" charset="-128"/>
                <a:cs typeface="+mn-cs"/>
              </a:rPr>
              <a:t>1</a:t>
            </a:r>
            <a:endParaRPr kumimoji="0" lang="en-US" sz="1800" b="0" i="0" u="none" strike="noStrike" kern="1200" cap="none" spc="0" normalizeH="0" baseline="0" noProof="0" dirty="0">
              <a:ln>
                <a:noFill/>
              </a:ln>
              <a:solidFill>
                <a:srgbClr val="1608F6"/>
              </a:solidFill>
              <a:effectLst/>
              <a:uLnTx/>
              <a:uFillTx/>
              <a:latin typeface="Times" charset="0"/>
              <a:ea typeface="MS PGothic" pitchFamily="34" charset="-128"/>
              <a:cs typeface="+mn-cs"/>
            </a:endParaRPr>
          </a:p>
        </p:txBody>
      </p:sp>
      <p:sp>
        <p:nvSpPr>
          <p:cNvPr id="44" name="Rectangle 43"/>
          <p:cNvSpPr/>
          <p:nvPr/>
        </p:nvSpPr>
        <p:spPr>
          <a:xfrm>
            <a:off x="5867400" y="1902190"/>
            <a:ext cx="322524" cy="369332"/>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1608F6"/>
                </a:solidFill>
                <a:effectLst/>
                <a:uLnTx/>
                <a:uFillTx/>
                <a:latin typeface="Courier New" pitchFamily="49" charset="0"/>
                <a:ea typeface="MS PGothic" pitchFamily="34" charset="-128"/>
                <a:cs typeface="+mn-cs"/>
              </a:rPr>
              <a:t>2</a:t>
            </a:r>
            <a:endParaRPr kumimoji="0" lang="en-US" sz="1800" b="0" i="0" u="none" strike="noStrike" kern="1200" cap="none" spc="0" normalizeH="0" baseline="0" noProof="0" dirty="0">
              <a:ln>
                <a:noFill/>
              </a:ln>
              <a:solidFill>
                <a:srgbClr val="1608F6"/>
              </a:solidFill>
              <a:effectLst/>
              <a:uLnTx/>
              <a:uFillTx/>
              <a:latin typeface="Times" charset="0"/>
              <a:ea typeface="MS PGothic" pitchFamily="34" charset="-128"/>
              <a:cs typeface="+mn-cs"/>
            </a:endParaRPr>
          </a:p>
        </p:txBody>
      </p:sp>
      <p:sp>
        <p:nvSpPr>
          <p:cNvPr id="45" name="Rectangle 44"/>
          <p:cNvSpPr/>
          <p:nvPr/>
        </p:nvSpPr>
        <p:spPr>
          <a:xfrm>
            <a:off x="7145076" y="1899782"/>
            <a:ext cx="322524" cy="369332"/>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1608F6"/>
                </a:solidFill>
                <a:effectLst/>
                <a:uLnTx/>
                <a:uFillTx/>
                <a:latin typeface="Courier New" pitchFamily="49" charset="0"/>
                <a:ea typeface="MS PGothic" pitchFamily="34" charset="-128"/>
                <a:cs typeface="+mn-cs"/>
              </a:rPr>
              <a:t>3</a:t>
            </a:r>
            <a:endParaRPr kumimoji="0" lang="en-US" sz="1800" b="0" i="0" u="none" strike="noStrike" kern="1200" cap="none" spc="0" normalizeH="0" baseline="0" noProof="0" dirty="0">
              <a:ln>
                <a:noFill/>
              </a:ln>
              <a:solidFill>
                <a:srgbClr val="1608F6"/>
              </a:solidFill>
              <a:effectLst/>
              <a:uLnTx/>
              <a:uFillTx/>
              <a:latin typeface="Times" charset="0"/>
              <a:ea typeface="MS PGothic" pitchFamily="34" charset="-128"/>
              <a:cs typeface="+mn-cs"/>
            </a:endParaRPr>
          </a:p>
        </p:txBody>
      </p:sp>
      <p:sp>
        <p:nvSpPr>
          <p:cNvPr id="46" name="Text Box 27"/>
          <p:cNvSpPr txBox="1">
            <a:spLocks noChangeArrowheads="1"/>
          </p:cNvSpPr>
          <p:nvPr/>
        </p:nvSpPr>
        <p:spPr bwMode="auto">
          <a:xfrm>
            <a:off x="1474787" y="4320064"/>
            <a:ext cx="7047255" cy="6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l" defTabSz="914400" rtl="0" eaLnBrk="0" fontAlgn="base" latinLnBrk="0" hangingPunct="0">
              <a:lnSpc>
                <a:spcPct val="90000"/>
              </a:lnSpc>
              <a:spcBef>
                <a:spcPct val="50000"/>
              </a:spcBef>
              <a:spcAft>
                <a:spcPct val="0"/>
              </a:spcAft>
              <a:buClrTx/>
              <a:buSzTx/>
              <a:buFontTx/>
              <a:buNone/>
              <a:tabLst/>
              <a:defRPr/>
            </a:pPr>
            <a:r>
              <a:rPr kumimoji="0" lang="en-US" sz="42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d</a:t>
            </a:r>
            <a:r>
              <a:rPr kumimoji="0" lang="en-US" sz="42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 = { </a:t>
            </a:r>
            <a:r>
              <a:rPr kumimoji="0" lang="en-US" sz="4200" b="1" i="0" u="none" strike="noStrike" kern="1200" cap="none" spc="0" normalizeH="0" baseline="0" noProof="0" dirty="0" smtClean="0">
                <a:ln>
                  <a:noFill/>
                </a:ln>
                <a:solidFill>
                  <a:srgbClr val="1608F6"/>
                </a:solidFill>
                <a:effectLst/>
                <a:uLnTx/>
                <a:uFillTx/>
                <a:latin typeface="Courier New" pitchFamily="49" charset="0"/>
                <a:ea typeface="MS PGothic" pitchFamily="34" charset="-128"/>
                <a:cs typeface="+mn-cs"/>
              </a:rPr>
              <a:t>47</a:t>
            </a:r>
            <a:r>
              <a:rPr kumimoji="0" lang="en-US" sz="42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 2,  </a:t>
            </a:r>
            <a:r>
              <a:rPr lang="en-US" sz="4200" b="1" dirty="0" smtClean="0">
                <a:solidFill>
                  <a:srgbClr val="1608F6"/>
                </a:solidFill>
                <a:latin typeface="Courier New" pitchFamily="49" charset="0"/>
              </a:rPr>
              <a:t>42</a:t>
            </a:r>
            <a:r>
              <a:rPr kumimoji="0" lang="en-US" sz="42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 </a:t>
            </a:r>
            <a:r>
              <a:rPr lang="en-US" sz="4200" b="1" dirty="0">
                <a:solidFill>
                  <a:srgbClr val="000000"/>
                </a:solidFill>
                <a:latin typeface="Courier New" pitchFamily="49" charset="0"/>
              </a:rPr>
              <a:t>1</a:t>
            </a:r>
            <a:r>
              <a:rPr kumimoji="0" lang="en-US" sz="42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 }</a:t>
            </a:r>
          </a:p>
        </p:txBody>
      </p:sp>
      <p:sp>
        <p:nvSpPr>
          <p:cNvPr id="47" name="Text Box 27"/>
          <p:cNvSpPr txBox="1">
            <a:spLocks noChangeArrowheads="1"/>
          </p:cNvSpPr>
          <p:nvPr/>
        </p:nvSpPr>
        <p:spPr bwMode="auto">
          <a:xfrm>
            <a:off x="2274888" y="6370868"/>
            <a:ext cx="6564312"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ctr" defTabSz="914400" rtl="0" eaLnBrk="0" fontAlgn="base" latinLnBrk="0" hangingPunct="0">
              <a:lnSpc>
                <a:spcPct val="90000"/>
              </a:lnSpc>
              <a:spcBef>
                <a:spcPct val="5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elements (or </a:t>
            </a:r>
            <a:r>
              <a:rPr kumimoji="0" lang="en-US" sz="1200" b="0" i="1" u="sng" strike="noStrike" kern="1200" cap="none" spc="0" normalizeH="0" baseline="0" noProof="0" dirty="0" smtClean="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values</a:t>
            </a: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 are looked up by a </a:t>
            </a:r>
            <a:r>
              <a:rPr kumimoji="0" lang="en-US" sz="1200" b="1" i="0" u="none" strike="noStrike" kern="1200" cap="none" spc="0" normalizeH="0" baseline="0" noProof="0" dirty="0" smtClean="0">
                <a:ln>
                  <a:noFill/>
                </a:ln>
                <a:solidFill>
                  <a:srgbClr val="1608F6"/>
                </a:solidFill>
                <a:effectLst/>
                <a:uLnTx/>
                <a:uFillTx/>
                <a:latin typeface="Calibri" panose="020F0502020204030204" pitchFamily="34" charset="0"/>
                <a:ea typeface="MS PGothic" pitchFamily="34" charset="-128"/>
                <a:cs typeface="Calibri" panose="020F0502020204030204" pitchFamily="34" charset="0"/>
              </a:rPr>
              <a:t>key</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 </a:t>
            </a: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starting anywhere you want!  </a:t>
            </a:r>
            <a:r>
              <a:rPr kumimoji="0" lang="en-US" sz="1200" b="1" i="0" u="none" strike="noStrike" kern="1200" cap="none" spc="0" normalizeH="0" baseline="0" noProof="0" dirty="0" smtClean="0">
                <a:ln>
                  <a:noFill/>
                </a:ln>
                <a:solidFill>
                  <a:srgbClr val="1608F6"/>
                </a:solidFill>
                <a:effectLst/>
                <a:uLnTx/>
                <a:uFillTx/>
                <a:latin typeface="Calibri" panose="020F0502020204030204" pitchFamily="34" charset="0"/>
                <a:ea typeface="MS PGothic" pitchFamily="34" charset="-128"/>
                <a:cs typeface="Calibri" panose="020F0502020204030204" pitchFamily="34" charset="0"/>
              </a:rPr>
              <a:t>Keys</a:t>
            </a: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 don't have to be </a:t>
            </a:r>
            <a:r>
              <a:rPr kumimoji="0" lang="en-US" sz="1200" b="0" i="0" u="none" strike="noStrike" kern="1200" cap="none" spc="0" normalizeH="0" baseline="0" noProof="0" dirty="0" err="1" smtClean="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ints</a:t>
            </a: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a:t>
            </a:r>
            <a:endParaRPr kumimoji="0" lang="en-US" sz="1200" b="1" i="0" u="none" strike="noStrike" kern="1200" cap="none" spc="0" normalizeH="0" baseline="0" noProof="0" dirty="0" smtClean="0">
              <a:ln>
                <a:noFill/>
              </a:ln>
              <a:solidFill>
                <a:srgbClr val="1608F6"/>
              </a:solidFill>
              <a:effectLst/>
              <a:uLnTx/>
              <a:uFillTx/>
              <a:latin typeface="Calibri" panose="020F0502020204030204" pitchFamily="34" charset="0"/>
              <a:ea typeface="MS PGothic" pitchFamily="34" charset="-128"/>
              <a:cs typeface="Calibri" panose="020F0502020204030204" pitchFamily="34" charset="0"/>
            </a:endParaRPr>
          </a:p>
        </p:txBody>
      </p:sp>
      <p:sp>
        <p:nvSpPr>
          <p:cNvPr id="50" name="Down Arrow 49"/>
          <p:cNvSpPr/>
          <p:nvPr/>
        </p:nvSpPr>
        <p:spPr bwMode="auto">
          <a:xfrm rot="10800000">
            <a:off x="3616913" y="5002428"/>
            <a:ext cx="382991" cy="481264"/>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pitchFamily="1" charset="0"/>
              <a:ea typeface="MS PGothic" pitchFamily="34" charset="-128"/>
              <a:cs typeface="+mn-cs"/>
            </a:endParaRPr>
          </a:p>
        </p:txBody>
      </p:sp>
      <p:sp>
        <p:nvSpPr>
          <p:cNvPr id="7" name="Rectangle 6"/>
          <p:cNvSpPr/>
          <p:nvPr/>
        </p:nvSpPr>
        <p:spPr>
          <a:xfrm>
            <a:off x="3598063" y="5521159"/>
            <a:ext cx="401841" cy="276999"/>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1608F6"/>
                </a:solidFill>
                <a:effectLst/>
                <a:uLnTx/>
                <a:uFillTx/>
                <a:latin typeface="Calibri" panose="020F0502020204030204" pitchFamily="34" charset="0"/>
                <a:ea typeface="MS PGothic" pitchFamily="34" charset="-128"/>
                <a:cs typeface="Calibri" panose="020F0502020204030204" pitchFamily="34" charset="0"/>
              </a:rPr>
              <a:t>key</a:t>
            </a:r>
            <a:endParaRPr kumimoji="0" lang="en-US" sz="2400" b="0" i="0" u="none" strike="noStrike" kern="1200" cap="none" spc="0" normalizeH="0" baseline="0" noProof="0" dirty="0">
              <a:ln>
                <a:noFill/>
              </a:ln>
              <a:solidFill>
                <a:srgbClr val="000000"/>
              </a:solidFill>
              <a:effectLst/>
              <a:uLnTx/>
              <a:uFillTx/>
              <a:latin typeface="Times" charset="0"/>
              <a:ea typeface="MS PGothic" pitchFamily="34" charset="-128"/>
              <a:cs typeface="+mn-cs"/>
            </a:endParaRPr>
          </a:p>
        </p:txBody>
      </p:sp>
      <p:sp>
        <p:nvSpPr>
          <p:cNvPr id="51" name="Rectangle 50"/>
          <p:cNvSpPr/>
          <p:nvPr/>
        </p:nvSpPr>
        <p:spPr>
          <a:xfrm>
            <a:off x="6198972" y="5540973"/>
            <a:ext cx="401841" cy="276999"/>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1608F6"/>
                </a:solidFill>
                <a:effectLst/>
                <a:uLnTx/>
                <a:uFillTx/>
                <a:latin typeface="Calibri" panose="020F0502020204030204" pitchFamily="34" charset="0"/>
                <a:ea typeface="MS PGothic" pitchFamily="34" charset="-128"/>
                <a:cs typeface="Calibri" panose="020F0502020204030204" pitchFamily="34" charset="0"/>
              </a:rPr>
              <a:t>key</a:t>
            </a:r>
            <a:endParaRPr kumimoji="0" lang="en-US" sz="2400" b="0" i="0" u="none" strike="noStrike" kern="1200" cap="none" spc="0" normalizeH="0" baseline="0" noProof="0" dirty="0">
              <a:ln>
                <a:noFill/>
              </a:ln>
              <a:solidFill>
                <a:srgbClr val="000000"/>
              </a:solidFill>
              <a:effectLst/>
              <a:uLnTx/>
              <a:uFillTx/>
              <a:latin typeface="Times" charset="0"/>
              <a:ea typeface="MS PGothic" pitchFamily="34" charset="-128"/>
              <a:cs typeface="+mn-cs"/>
            </a:endParaRPr>
          </a:p>
        </p:txBody>
      </p:sp>
      <p:sp>
        <p:nvSpPr>
          <p:cNvPr id="52" name="Down Arrow 51"/>
          <p:cNvSpPr/>
          <p:nvPr/>
        </p:nvSpPr>
        <p:spPr bwMode="auto">
          <a:xfrm rot="10800000">
            <a:off x="6202123" y="5029813"/>
            <a:ext cx="382991" cy="481264"/>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pitchFamily="1" charset="0"/>
              <a:ea typeface="MS PGothic" pitchFamily="34" charset="-128"/>
              <a:cs typeface="+mn-cs"/>
            </a:endParaRPr>
          </a:p>
        </p:txBody>
      </p:sp>
      <p:sp>
        <p:nvSpPr>
          <p:cNvPr id="54" name="Rectangle 53"/>
          <p:cNvSpPr/>
          <p:nvPr/>
        </p:nvSpPr>
        <p:spPr>
          <a:xfrm>
            <a:off x="4660557" y="5359063"/>
            <a:ext cx="528671" cy="276999"/>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value</a:t>
            </a:r>
            <a:endParaRPr kumimoji="0" lang="en-US" sz="2400" b="0" i="0" u="none" strike="noStrike" kern="1200" cap="none" spc="0" normalizeH="0" baseline="0" noProof="0" dirty="0">
              <a:ln>
                <a:noFill/>
              </a:ln>
              <a:solidFill>
                <a:srgbClr val="000000"/>
              </a:solidFill>
              <a:effectLst/>
              <a:uLnTx/>
              <a:uFillTx/>
              <a:latin typeface="Times" charset="0"/>
              <a:ea typeface="MS PGothic" pitchFamily="34" charset="-128"/>
              <a:cs typeface="+mn-cs"/>
            </a:endParaRPr>
          </a:p>
        </p:txBody>
      </p:sp>
      <p:sp>
        <p:nvSpPr>
          <p:cNvPr id="22" name="Down Arrow 21"/>
          <p:cNvSpPr/>
          <p:nvPr/>
        </p:nvSpPr>
        <p:spPr bwMode="auto">
          <a:xfrm rot="10800000">
            <a:off x="4734392" y="4852436"/>
            <a:ext cx="381000" cy="533400"/>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3" name="Rectangle 22"/>
          <p:cNvSpPr/>
          <p:nvPr/>
        </p:nvSpPr>
        <p:spPr>
          <a:xfrm>
            <a:off x="7245843" y="5359064"/>
            <a:ext cx="528671" cy="276999"/>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value</a:t>
            </a:r>
            <a:endParaRPr kumimoji="0" lang="en-US" sz="2400" b="0" i="0" u="none" strike="noStrike" kern="1200" cap="none" spc="0" normalizeH="0" baseline="0" noProof="0" dirty="0">
              <a:ln>
                <a:noFill/>
              </a:ln>
              <a:solidFill>
                <a:srgbClr val="000000"/>
              </a:solidFill>
              <a:effectLst/>
              <a:uLnTx/>
              <a:uFillTx/>
              <a:latin typeface="Times" charset="0"/>
              <a:ea typeface="MS PGothic" pitchFamily="34" charset="-128"/>
              <a:cs typeface="+mn-cs"/>
            </a:endParaRPr>
          </a:p>
        </p:txBody>
      </p:sp>
      <p:sp>
        <p:nvSpPr>
          <p:cNvPr id="24" name="Down Arrow 23"/>
          <p:cNvSpPr/>
          <p:nvPr/>
        </p:nvSpPr>
        <p:spPr bwMode="auto">
          <a:xfrm rot="10800000">
            <a:off x="7319678" y="4852437"/>
            <a:ext cx="381000" cy="533400"/>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5" name="Rectangle 24"/>
          <p:cNvSpPr/>
          <p:nvPr/>
        </p:nvSpPr>
        <p:spPr>
          <a:xfrm>
            <a:off x="8211168" y="735816"/>
            <a:ext cx="704232" cy="276999"/>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element</a:t>
            </a:r>
            <a:endParaRPr kumimoji="0" lang="en-US" sz="2400" b="0" i="0" u="none" strike="noStrike" kern="1200" cap="none" spc="0" normalizeH="0" baseline="0" noProof="0" dirty="0">
              <a:ln>
                <a:noFill/>
              </a:ln>
              <a:solidFill>
                <a:srgbClr val="000000"/>
              </a:solidFill>
              <a:effectLst/>
              <a:uLnTx/>
              <a:uFillTx/>
              <a:latin typeface="Times" charset="0"/>
              <a:ea typeface="MS PGothic" pitchFamily="34" charset="-128"/>
              <a:cs typeface="+mn-cs"/>
            </a:endParaRPr>
          </a:p>
        </p:txBody>
      </p:sp>
      <p:sp>
        <p:nvSpPr>
          <p:cNvPr id="26" name="Down Arrow 25"/>
          <p:cNvSpPr/>
          <p:nvPr/>
        </p:nvSpPr>
        <p:spPr bwMode="auto">
          <a:xfrm rot="3819281">
            <a:off x="7729928" y="797288"/>
            <a:ext cx="381000" cy="533400"/>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7" name="Down Arrow 26"/>
          <p:cNvSpPr/>
          <p:nvPr/>
        </p:nvSpPr>
        <p:spPr bwMode="auto">
          <a:xfrm rot="5683602">
            <a:off x="7607450" y="1893332"/>
            <a:ext cx="381000" cy="533400"/>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8" name="Rectangle 27"/>
          <p:cNvSpPr/>
          <p:nvPr/>
        </p:nvSpPr>
        <p:spPr>
          <a:xfrm>
            <a:off x="8151910" y="2074349"/>
            <a:ext cx="534890" cy="276999"/>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rgbClr val="1608F6"/>
                </a:solidFill>
                <a:effectLst/>
                <a:uLnTx/>
                <a:uFillTx/>
                <a:latin typeface="Calibri" panose="020F0502020204030204" pitchFamily="34" charset="0"/>
                <a:ea typeface="MS PGothic" pitchFamily="34" charset="-128"/>
                <a:cs typeface="Calibri" panose="020F0502020204030204" pitchFamily="34" charset="0"/>
              </a:rPr>
              <a:t>index</a:t>
            </a:r>
            <a:endParaRPr kumimoji="0" lang="en-US" sz="2400" b="1" i="0" u="none" strike="noStrike" kern="1200" cap="none" spc="0" normalizeH="0" baseline="0" noProof="0" dirty="0">
              <a:ln>
                <a:noFill/>
              </a:ln>
              <a:solidFill>
                <a:srgbClr val="1608F6"/>
              </a:solidFill>
              <a:effectLst/>
              <a:uLnTx/>
              <a:uFillTx/>
              <a:ea typeface="MS PGothic" pitchFamily="34" charset="-128"/>
            </a:endParaRPr>
          </a:p>
        </p:txBody>
      </p:sp>
    </p:spTree>
    <p:extLst>
      <p:ext uri="{BB962C8B-B14F-4D97-AF65-F5344CB8AC3E}">
        <p14:creationId xmlns:p14="http://schemas.microsoft.com/office/powerpoint/2010/main" val="4432230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6495315" y="3484606"/>
            <a:ext cx="2302695" cy="266815"/>
          </a:xfrm>
          <a:prstGeom prst="roundRect">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pitchFamily="1" charset="0"/>
              <a:ea typeface="MS PGothic" pitchFamily="34" charset="-128"/>
              <a:cs typeface="+mn-cs"/>
            </a:endParaRPr>
          </a:p>
        </p:txBody>
      </p:sp>
      <p:sp>
        <p:nvSpPr>
          <p:cNvPr id="35" name="Text Box 5"/>
          <p:cNvSpPr txBox="1">
            <a:spLocks noChangeArrowheads="1"/>
          </p:cNvSpPr>
          <p:nvPr/>
        </p:nvSpPr>
        <p:spPr bwMode="auto">
          <a:xfrm>
            <a:off x="228600" y="228600"/>
            <a:ext cx="87741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42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Dictionaries are </a:t>
            </a:r>
            <a:r>
              <a:rPr kumimoji="0" lang="en-US" sz="4200" b="0" i="1"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arbitrary </a:t>
            </a:r>
            <a:r>
              <a:rPr kumimoji="0" lang="en-US" sz="42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containers: </a:t>
            </a:r>
            <a:endParaRPr kumimoji="0" lang="en-US" sz="4200" b="0" i="1"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endParaRPr>
          </a:p>
        </p:txBody>
      </p:sp>
      <p:sp>
        <p:nvSpPr>
          <p:cNvPr id="46" name="Text Box 27"/>
          <p:cNvSpPr txBox="1">
            <a:spLocks noChangeArrowheads="1"/>
          </p:cNvSpPr>
          <p:nvPr/>
        </p:nvSpPr>
        <p:spPr bwMode="auto">
          <a:xfrm>
            <a:off x="228600" y="1312009"/>
            <a:ext cx="8774112"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ctr" defTabSz="914400" rtl="0" eaLnBrk="0" fontAlgn="base" latinLnBrk="0" hangingPunct="0">
              <a:lnSpc>
                <a:spcPct val="90000"/>
              </a:lnSpc>
              <a:spcBef>
                <a:spcPct val="50000"/>
              </a:spcBef>
              <a:spcAft>
                <a:spcPct val="0"/>
              </a:spcAft>
              <a:buClrTx/>
              <a:buSzTx/>
              <a:buFontTx/>
              <a:buNone/>
              <a:tabLst/>
              <a:defRPr/>
            </a:pPr>
            <a:r>
              <a:rPr lang="en-US" sz="3600" b="1" dirty="0" err="1" smtClean="0">
                <a:solidFill>
                  <a:srgbClr val="000000"/>
                </a:solidFill>
                <a:latin typeface="Courier New" pitchFamily="49" charset="0"/>
              </a:rPr>
              <a:t>zd</a:t>
            </a:r>
            <a:r>
              <a:rPr kumimoji="0" lang="en-US" sz="36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 = {</a:t>
            </a:r>
            <a:r>
              <a:rPr kumimoji="0" lang="en-US" sz="3600" b="1" i="0" u="none" strike="noStrike" kern="1200" cap="none" spc="0" normalizeH="0" baseline="0" noProof="0" dirty="0" smtClean="0">
                <a:ln>
                  <a:noFill/>
                </a:ln>
                <a:solidFill>
                  <a:srgbClr val="0FA10C"/>
                </a:solidFill>
                <a:effectLst/>
                <a:uLnTx/>
                <a:uFillTx/>
                <a:latin typeface="Courier New" pitchFamily="49" charset="0"/>
                <a:ea typeface="MS PGothic" pitchFamily="34" charset="-128"/>
                <a:cs typeface="+mn-cs"/>
              </a:rPr>
              <a:t>'rabbit'</a:t>
            </a:r>
            <a:r>
              <a:rPr kumimoji="0" lang="en-US" sz="36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:1999, </a:t>
            </a:r>
            <a:r>
              <a:rPr kumimoji="0" lang="en-US" sz="3600" b="1" i="0" u="none" strike="noStrike" kern="1200" cap="none" spc="0" normalizeH="0" baseline="0" noProof="0" dirty="0" smtClean="0">
                <a:ln>
                  <a:noFill/>
                </a:ln>
                <a:solidFill>
                  <a:srgbClr val="0FA10C"/>
                </a:solidFill>
                <a:effectLst/>
                <a:uLnTx/>
                <a:uFillTx/>
                <a:latin typeface="Courier New" pitchFamily="49" charset="0"/>
                <a:ea typeface="MS PGothic" pitchFamily="34" charset="-128"/>
                <a:cs typeface="+mn-cs"/>
              </a:rPr>
              <a:t>'ox'</a:t>
            </a:r>
            <a:r>
              <a:rPr kumimoji="0" lang="en-US" sz="36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:1997}</a:t>
            </a:r>
          </a:p>
        </p:txBody>
      </p:sp>
      <p:sp>
        <p:nvSpPr>
          <p:cNvPr id="47" name="Text Box 27"/>
          <p:cNvSpPr txBox="1">
            <a:spLocks noChangeArrowheads="1"/>
          </p:cNvSpPr>
          <p:nvPr/>
        </p:nvSpPr>
        <p:spPr bwMode="auto">
          <a:xfrm>
            <a:off x="228600" y="3468174"/>
            <a:ext cx="8774112"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ctr" defTabSz="914400" rtl="0" eaLnBrk="0" fontAlgn="base" latinLnBrk="0" hangingPunct="0">
              <a:lnSpc>
                <a:spcPct val="90000"/>
              </a:lnSpc>
              <a:spcBef>
                <a:spcPct val="50000"/>
              </a:spcBef>
              <a:spcAft>
                <a:spcPct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elements (or </a:t>
            </a:r>
            <a:r>
              <a:rPr kumimoji="0" lang="en-US" sz="1600" b="0" i="1" u="sng" strike="noStrike" kern="1200" cap="none" spc="0" normalizeH="0" baseline="0" noProof="0" dirty="0" smtClean="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values</a:t>
            </a:r>
            <a:r>
              <a:rPr kumimoji="0" lang="en-US" sz="1600" b="0" i="0" u="none" strike="noStrike" kern="1200" cap="none" spc="0" normalizeH="0" baseline="0" noProof="0" dirty="0" smtClean="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 are looked up by a </a:t>
            </a:r>
            <a:r>
              <a:rPr kumimoji="0" lang="en-US" sz="1600" b="1" i="0" u="none" strike="noStrike" kern="1200" cap="none" spc="0" normalizeH="0" baseline="0" noProof="0" dirty="0" smtClean="0">
                <a:ln>
                  <a:noFill/>
                </a:ln>
                <a:solidFill>
                  <a:srgbClr val="1608F6"/>
                </a:solidFill>
                <a:effectLst/>
                <a:uLnTx/>
                <a:uFillTx/>
                <a:latin typeface="Calibri" panose="020F0502020204030204" pitchFamily="34" charset="0"/>
                <a:ea typeface="MS PGothic" pitchFamily="34" charset="-128"/>
                <a:cs typeface="Calibri" panose="020F0502020204030204" pitchFamily="34" charset="0"/>
              </a:rPr>
              <a:t>key</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 </a:t>
            </a:r>
            <a:r>
              <a:rPr kumimoji="0" lang="en-US" sz="1600" b="0" i="0" u="none" strike="noStrike" kern="1200" cap="none" spc="0" normalizeH="0" baseline="0" noProof="0" dirty="0" smtClean="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starting anywhere you want!  </a:t>
            </a:r>
            <a:r>
              <a:rPr kumimoji="0" lang="en-US" sz="1600" b="1" i="0" u="none" strike="noStrike" kern="1200" cap="none" spc="0" normalizeH="0" baseline="0" noProof="0" dirty="0" smtClean="0">
                <a:ln>
                  <a:noFill/>
                </a:ln>
                <a:solidFill>
                  <a:srgbClr val="1608F6"/>
                </a:solidFill>
                <a:effectLst/>
                <a:uLnTx/>
                <a:uFillTx/>
                <a:latin typeface="Calibri" panose="020F0502020204030204" pitchFamily="34" charset="0"/>
                <a:ea typeface="MS PGothic" pitchFamily="34" charset="-128"/>
                <a:cs typeface="Calibri" panose="020F0502020204030204" pitchFamily="34" charset="0"/>
              </a:rPr>
              <a:t>Keys</a:t>
            </a:r>
            <a:r>
              <a:rPr kumimoji="0" lang="en-US" sz="1600" b="0" i="0" u="none" strike="noStrike" kern="1200" cap="none" spc="0" normalizeH="0" baseline="0" noProof="0" dirty="0" smtClean="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 don't have to be </a:t>
            </a:r>
            <a:r>
              <a:rPr kumimoji="0" lang="en-US" sz="1600" b="0" i="0" u="none" strike="noStrike" kern="1200" cap="none" spc="0" normalizeH="0" baseline="0" noProof="0" dirty="0" err="1" smtClean="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ints</a:t>
            </a:r>
            <a:r>
              <a:rPr kumimoji="0" lang="en-US" sz="1600" b="0" i="0" u="none" strike="noStrike" kern="1200" cap="none" spc="0" normalizeH="0" baseline="0" noProof="0" dirty="0" smtClean="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a:t>
            </a:r>
            <a:endParaRPr kumimoji="0" lang="en-US" sz="1600" b="1" i="0" u="none" strike="noStrike" kern="1200" cap="none" spc="0" normalizeH="0" baseline="0" noProof="0" dirty="0" smtClean="0">
              <a:ln>
                <a:noFill/>
              </a:ln>
              <a:solidFill>
                <a:srgbClr val="1608F6"/>
              </a:solidFill>
              <a:effectLst/>
              <a:uLnTx/>
              <a:uFillTx/>
              <a:latin typeface="Calibri" panose="020F0502020204030204" pitchFamily="34" charset="0"/>
              <a:ea typeface="MS PGothic" pitchFamily="34" charset="-128"/>
              <a:cs typeface="Calibri" panose="020F0502020204030204" pitchFamily="34" charset="0"/>
            </a:endParaRPr>
          </a:p>
        </p:txBody>
      </p:sp>
      <p:sp>
        <p:nvSpPr>
          <p:cNvPr id="50" name="Down Arrow 49"/>
          <p:cNvSpPr/>
          <p:nvPr/>
        </p:nvSpPr>
        <p:spPr bwMode="auto">
          <a:xfrm rot="10800000">
            <a:off x="2716495" y="1993557"/>
            <a:ext cx="382991" cy="481264"/>
          </a:xfrm>
          <a:prstGeom prst="downArrow">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pitchFamily="1" charset="0"/>
              <a:ea typeface="MS PGothic" pitchFamily="34" charset="-128"/>
              <a:cs typeface="+mn-cs"/>
            </a:endParaRPr>
          </a:p>
        </p:txBody>
      </p:sp>
      <p:sp>
        <p:nvSpPr>
          <p:cNvPr id="7" name="Rectangle 6"/>
          <p:cNvSpPr/>
          <p:nvPr/>
        </p:nvSpPr>
        <p:spPr>
          <a:xfrm>
            <a:off x="2697645" y="2512288"/>
            <a:ext cx="401841" cy="276999"/>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FA10C"/>
                </a:solidFill>
                <a:effectLst/>
                <a:uLnTx/>
                <a:uFillTx/>
                <a:latin typeface="Calibri" panose="020F0502020204030204" pitchFamily="34" charset="0"/>
                <a:ea typeface="MS PGothic" pitchFamily="34" charset="-128"/>
                <a:cs typeface="Calibri" panose="020F0502020204030204" pitchFamily="34" charset="0"/>
              </a:rPr>
              <a:t>key</a:t>
            </a:r>
            <a:endParaRPr kumimoji="0" lang="en-US" sz="2400" b="0" i="0" u="none" strike="noStrike" kern="1200" cap="none" spc="0" normalizeH="0" baseline="0" noProof="0" dirty="0">
              <a:ln>
                <a:noFill/>
              </a:ln>
              <a:solidFill>
                <a:srgbClr val="0FA10C"/>
              </a:solidFill>
              <a:effectLst/>
              <a:uLnTx/>
              <a:uFillTx/>
              <a:latin typeface="Times" charset="0"/>
              <a:ea typeface="MS PGothic" pitchFamily="34" charset="-128"/>
              <a:cs typeface="+mn-cs"/>
            </a:endParaRPr>
          </a:p>
        </p:txBody>
      </p:sp>
      <p:sp>
        <p:nvSpPr>
          <p:cNvPr id="51" name="Rectangle 50"/>
          <p:cNvSpPr/>
          <p:nvPr/>
        </p:nvSpPr>
        <p:spPr>
          <a:xfrm>
            <a:off x="6355245" y="2492360"/>
            <a:ext cx="401841" cy="276999"/>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FA10C"/>
                </a:solidFill>
                <a:effectLst/>
                <a:uLnTx/>
                <a:uFillTx/>
                <a:latin typeface="Calibri" panose="020F0502020204030204" pitchFamily="34" charset="0"/>
                <a:ea typeface="MS PGothic" pitchFamily="34" charset="-128"/>
                <a:cs typeface="Calibri" panose="020F0502020204030204" pitchFamily="34" charset="0"/>
              </a:rPr>
              <a:t>key</a:t>
            </a:r>
            <a:endParaRPr kumimoji="0" lang="en-US" sz="2400" b="0" i="0" u="none" strike="noStrike" kern="1200" cap="none" spc="0" normalizeH="0" baseline="0" noProof="0" dirty="0">
              <a:ln>
                <a:noFill/>
              </a:ln>
              <a:solidFill>
                <a:srgbClr val="0FA10C"/>
              </a:solidFill>
              <a:effectLst/>
              <a:uLnTx/>
              <a:uFillTx/>
              <a:latin typeface="Times" charset="0"/>
              <a:ea typeface="MS PGothic" pitchFamily="34" charset="-128"/>
              <a:cs typeface="+mn-cs"/>
            </a:endParaRPr>
          </a:p>
        </p:txBody>
      </p:sp>
      <p:sp>
        <p:nvSpPr>
          <p:cNvPr id="52" name="Down Arrow 51"/>
          <p:cNvSpPr/>
          <p:nvPr/>
        </p:nvSpPr>
        <p:spPr bwMode="auto">
          <a:xfrm rot="10800000">
            <a:off x="6358396" y="1981200"/>
            <a:ext cx="382991" cy="481264"/>
          </a:xfrm>
          <a:prstGeom prst="downArrow">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pitchFamily="1" charset="0"/>
              <a:ea typeface="MS PGothic" pitchFamily="34" charset="-128"/>
              <a:cs typeface="+mn-cs"/>
            </a:endParaRPr>
          </a:p>
        </p:txBody>
      </p:sp>
      <p:sp>
        <p:nvSpPr>
          <p:cNvPr id="53" name="Rectangle 52"/>
          <p:cNvSpPr/>
          <p:nvPr/>
        </p:nvSpPr>
        <p:spPr>
          <a:xfrm>
            <a:off x="7646662" y="2313801"/>
            <a:ext cx="528671" cy="276999"/>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value</a:t>
            </a:r>
            <a:endParaRPr kumimoji="0" lang="en-US" sz="2400" b="0" i="0" u="none" strike="noStrike" kern="1200" cap="none" spc="0" normalizeH="0" baseline="0" noProof="0" dirty="0">
              <a:ln>
                <a:noFill/>
              </a:ln>
              <a:solidFill>
                <a:srgbClr val="000000"/>
              </a:solidFill>
              <a:effectLst/>
              <a:uLnTx/>
              <a:uFillTx/>
              <a:latin typeface="Times" charset="0"/>
              <a:ea typeface="MS PGothic" pitchFamily="34" charset="-128"/>
              <a:cs typeface="+mn-cs"/>
            </a:endParaRPr>
          </a:p>
        </p:txBody>
      </p:sp>
      <p:sp>
        <p:nvSpPr>
          <p:cNvPr id="54" name="Rectangle 53"/>
          <p:cNvSpPr/>
          <p:nvPr/>
        </p:nvSpPr>
        <p:spPr>
          <a:xfrm>
            <a:off x="4632123" y="2282358"/>
            <a:ext cx="528671" cy="276999"/>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value</a:t>
            </a:r>
            <a:endParaRPr kumimoji="0" lang="en-US" sz="2400" b="0" i="0" u="none" strike="noStrike" kern="1200" cap="none" spc="0" normalizeH="0" baseline="0" noProof="0" dirty="0">
              <a:ln>
                <a:noFill/>
              </a:ln>
              <a:solidFill>
                <a:srgbClr val="000000"/>
              </a:solidFill>
              <a:effectLst/>
              <a:uLnTx/>
              <a:uFillTx/>
              <a:latin typeface="Times" charset="0"/>
              <a:ea typeface="MS PGothic" pitchFamily="34" charset="-128"/>
              <a:cs typeface="+mn-cs"/>
            </a:endParaRPr>
          </a:p>
        </p:txBody>
      </p:sp>
      <p:grpSp>
        <p:nvGrpSpPr>
          <p:cNvPr id="24" name="Group 6"/>
          <p:cNvGrpSpPr>
            <a:grpSpLocks/>
          </p:cNvGrpSpPr>
          <p:nvPr/>
        </p:nvGrpSpPr>
        <p:grpSpPr bwMode="auto">
          <a:xfrm>
            <a:off x="8047803" y="5923996"/>
            <a:ext cx="772861" cy="703346"/>
            <a:chOff x="3456" y="1784"/>
            <a:chExt cx="952" cy="1048"/>
          </a:xfrm>
        </p:grpSpPr>
        <p:sp>
          <p:nvSpPr>
            <p:cNvPr id="25" name="Freeform 7"/>
            <p:cNvSpPr>
              <a:spLocks/>
            </p:cNvSpPr>
            <p:nvPr/>
          </p:nvSpPr>
          <p:spPr bwMode="auto">
            <a:xfrm>
              <a:off x="4266" y="188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6" name="Freeform 8"/>
            <p:cNvSpPr>
              <a:spLocks/>
            </p:cNvSpPr>
            <p:nvPr/>
          </p:nvSpPr>
          <p:spPr bwMode="auto">
            <a:xfrm rot="7013025">
              <a:off x="4162" y="1952"/>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7" name="Freeform 9"/>
            <p:cNvSpPr>
              <a:spLocks/>
            </p:cNvSpPr>
            <p:nvPr/>
          </p:nvSpPr>
          <p:spPr bwMode="auto">
            <a:xfrm rot="-6712609">
              <a:off x="4168" y="181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8" name="Freeform 10"/>
            <p:cNvSpPr>
              <a:spLocks/>
            </p:cNvSpPr>
            <p:nvPr/>
          </p:nvSpPr>
          <p:spPr bwMode="auto">
            <a:xfrm>
              <a:off x="3456" y="2583"/>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9" name="Oval 11"/>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30" name="Oval 12"/>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31" name="Oval 13"/>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32" name="Oval 14"/>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33" name="Oval 15"/>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34" name="Oval 16"/>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36" name="Oval 17"/>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38" name="AutoShape 18"/>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39" name="Freeform 19"/>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40" name="Freeform 20"/>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41" name="Freeform 21"/>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42" name="Freeform 22"/>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55" name="Freeform 23"/>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grpSp>
      <p:sp>
        <p:nvSpPr>
          <p:cNvPr id="56" name="Text Box 30"/>
          <p:cNvSpPr txBox="1">
            <a:spLocks noChangeArrowheads="1"/>
          </p:cNvSpPr>
          <p:nvPr/>
        </p:nvSpPr>
        <p:spPr bwMode="auto">
          <a:xfrm>
            <a:off x="6099168" y="5458775"/>
            <a:ext cx="24415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1" u="none" strike="noStrike" kern="1200" cap="none" spc="0" normalizeH="0" baseline="0" noProof="0" dirty="0" smtClean="0">
                <a:ln>
                  <a:noFill/>
                </a:ln>
                <a:solidFill>
                  <a:srgbClr val="0A6819"/>
                </a:solidFill>
                <a:effectLst/>
                <a:uLnTx/>
                <a:uFillTx/>
                <a:latin typeface="Cambria" panose="02040503050406030204" pitchFamily="18" charset="0"/>
                <a:ea typeface="MS PGothic" pitchFamily="34" charset="-128"/>
                <a:cs typeface="+mn-cs"/>
              </a:rPr>
              <a:t>Now</a:t>
            </a:r>
            <a:r>
              <a:rPr kumimoji="0" lang="en-US" sz="1800" b="0" i="0" u="none" strike="noStrike" kern="1200" cap="none" spc="0" normalizeH="0" baseline="0" noProof="0" dirty="0" smtClean="0">
                <a:ln>
                  <a:noFill/>
                </a:ln>
                <a:solidFill>
                  <a:srgbClr val="0A6819"/>
                </a:solidFill>
                <a:effectLst/>
                <a:uLnTx/>
                <a:uFillTx/>
                <a:latin typeface="Cambria" panose="02040503050406030204" pitchFamily="18" charset="0"/>
                <a:ea typeface="MS PGothic" pitchFamily="34" charset="-128"/>
                <a:cs typeface="+mn-cs"/>
              </a:rPr>
              <a:t> I see the </a:t>
            </a:r>
            <a:r>
              <a:rPr kumimoji="0" lang="en-US" sz="1800" b="1" i="0" u="sng" strike="noStrike" kern="1200" cap="none" spc="0" normalizeH="0" baseline="0" noProof="0" dirty="0">
                <a:ln>
                  <a:noFill/>
                </a:ln>
                <a:solidFill>
                  <a:srgbClr val="0A6819"/>
                </a:solidFill>
                <a:effectLst/>
                <a:uLnTx/>
                <a:uFillTx/>
                <a:latin typeface="Cambria" panose="02040503050406030204" pitchFamily="18" charset="0"/>
                <a:ea typeface="MS PGothic" pitchFamily="34" charset="-128"/>
                <a:cs typeface="+mn-cs"/>
              </a:rPr>
              <a:t>key</a:t>
            </a:r>
            <a:r>
              <a:rPr kumimoji="0" lang="en-US" sz="1800" b="0" i="0" u="none" strike="noStrike" kern="1200" cap="none" spc="0" normalizeH="0" baseline="0" noProof="0" dirty="0">
                <a:ln>
                  <a:noFill/>
                </a:ln>
                <a:solidFill>
                  <a:srgbClr val="0A6819"/>
                </a:solidFill>
                <a:effectLst/>
                <a:uLnTx/>
                <a:uFillTx/>
                <a:latin typeface="Cambria" panose="02040503050406030204" pitchFamily="18" charset="0"/>
                <a:ea typeface="MS PGothic" pitchFamily="34" charset="-128"/>
                <a:cs typeface="+mn-cs"/>
              </a:rPr>
              <a:t> </a:t>
            </a:r>
            <a:r>
              <a:rPr kumimoji="0" lang="en-US" sz="1800" b="0" i="0" u="none" strike="noStrike" kern="1200" cap="none" spc="0" normalizeH="0" baseline="0" noProof="0" dirty="0" smtClean="0">
                <a:ln>
                  <a:noFill/>
                </a:ln>
                <a:solidFill>
                  <a:srgbClr val="0A6819"/>
                </a:solidFill>
                <a:effectLst/>
                <a:uLnTx/>
                <a:uFillTx/>
                <a:latin typeface="Cambria" panose="02040503050406030204" pitchFamily="18" charset="0"/>
                <a:ea typeface="MS PGothic" pitchFamily="34" charset="-128"/>
                <a:cs typeface="+mn-cs"/>
              </a:rPr>
              <a:t> to </a:t>
            </a:r>
            <a:r>
              <a:rPr kumimoji="0" lang="en-US" sz="1800" b="0" i="0" u="none" strike="noStrike" kern="1200" cap="none" spc="0" normalizeH="0" baseline="0" noProof="0" dirty="0">
                <a:ln>
                  <a:noFill/>
                </a:ln>
                <a:solidFill>
                  <a:srgbClr val="0A6819"/>
                </a:solidFill>
                <a:effectLst/>
                <a:uLnTx/>
                <a:uFillTx/>
                <a:latin typeface="Cambria" panose="02040503050406030204" pitchFamily="18" charset="0"/>
                <a:ea typeface="MS PGothic" pitchFamily="34" charset="-128"/>
                <a:cs typeface="+mn-cs"/>
              </a:rPr>
              <a:t>dictionaries' </a:t>
            </a:r>
            <a:r>
              <a:rPr kumimoji="0" lang="en-US" sz="1800" b="1" i="0" u="sng" strike="noStrike" kern="1200" cap="none" spc="0" normalizeH="0" baseline="0" noProof="0" dirty="0">
                <a:ln>
                  <a:noFill/>
                </a:ln>
                <a:solidFill>
                  <a:srgbClr val="0A6819"/>
                </a:solidFill>
                <a:effectLst/>
                <a:uLnTx/>
                <a:uFillTx/>
                <a:latin typeface="Cambria" panose="02040503050406030204" pitchFamily="18" charset="0"/>
                <a:ea typeface="MS PGothic" pitchFamily="34" charset="-128"/>
                <a:cs typeface="+mn-cs"/>
              </a:rPr>
              <a:t>value</a:t>
            </a:r>
            <a:r>
              <a:rPr kumimoji="0" lang="en-US" sz="1800" b="0" i="0" u="none" strike="noStrike" kern="1200" cap="none" spc="0" normalizeH="0" baseline="0" noProof="0" dirty="0">
                <a:ln>
                  <a:noFill/>
                </a:ln>
                <a:solidFill>
                  <a:srgbClr val="0A6819"/>
                </a:solidFill>
                <a:effectLst/>
                <a:uLnTx/>
                <a:uFillTx/>
                <a:latin typeface="Cambria" panose="02040503050406030204" pitchFamily="18" charset="0"/>
                <a:ea typeface="MS PGothic" pitchFamily="34" charset="-128"/>
                <a:cs typeface="+mn-cs"/>
              </a:rPr>
              <a:t>…</a:t>
            </a:r>
          </a:p>
        </p:txBody>
      </p:sp>
      <p:sp>
        <p:nvSpPr>
          <p:cNvPr id="8" name="TextBox 7"/>
          <p:cNvSpPr txBox="1"/>
          <p:nvPr/>
        </p:nvSpPr>
        <p:spPr>
          <a:xfrm rot="21231229">
            <a:off x="379648" y="5231592"/>
            <a:ext cx="2061890" cy="830997"/>
          </a:xfrm>
          <a:prstGeom prst="rect">
            <a:avLst/>
          </a:prstGeom>
          <a:solidFill>
            <a:schemeClr val="bg1">
              <a:lumMod val="95000"/>
            </a:schemeClr>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entury Gothic" panose="020B0502020202020204" pitchFamily="34" charset="0"/>
                <a:ea typeface="MS PGothic" pitchFamily="34" charset="-128"/>
                <a:cs typeface="+mn-cs"/>
              </a:rPr>
              <a:t>What's </a:t>
            </a:r>
            <a:r>
              <a:rPr lang="en-US" b="1" dirty="0" err="1" smtClean="0">
                <a:solidFill>
                  <a:srgbClr val="000000"/>
                </a:solidFill>
                <a:latin typeface="Courier New" panose="02070309020205020404" pitchFamily="49" charset="0"/>
                <a:cs typeface="Courier New" panose="02070309020205020404" pitchFamily="49" charset="0"/>
              </a:rPr>
              <a:t>zd</a:t>
            </a:r>
            <a:r>
              <a:rPr kumimoji="0" lang="en-US" sz="2400" b="0" i="0" u="none" strike="noStrike" kern="1200" cap="none" spc="0" normalizeH="0" baseline="0" noProof="0" dirty="0" smtClean="0">
                <a:ln>
                  <a:noFill/>
                </a:ln>
                <a:solidFill>
                  <a:srgbClr val="000000"/>
                </a:solidFill>
                <a:effectLst/>
                <a:uLnTx/>
                <a:uFillTx/>
                <a:latin typeface="Century Gothic" panose="020B0502020202020204" pitchFamily="34" charset="0"/>
                <a:ea typeface="MS PGothic" pitchFamily="34" charset="-128"/>
                <a:cs typeface="+mn-cs"/>
              </a:rPr>
              <a:t>'s </a:t>
            </a:r>
            <a:r>
              <a:rPr kumimoji="0" lang="en-US" sz="2400" b="0" i="0" u="none" strike="noStrike" kern="1200" cap="none" spc="0" normalizeH="0" baseline="0" noProof="0" dirty="0" smtClean="0">
                <a:ln>
                  <a:noFill/>
                </a:ln>
                <a:solidFill>
                  <a:srgbClr val="000000"/>
                </a:solidFill>
                <a:effectLst/>
                <a:uLnTx/>
                <a:uFillTx/>
                <a:latin typeface="Century Gothic" panose="020B0502020202020204" pitchFamily="34" charset="0"/>
                <a:ea typeface="MS PGothic" pitchFamily="34" charset="-128"/>
                <a:cs typeface="+mn-cs"/>
              </a:rPr>
              <a:t>data here?</a:t>
            </a:r>
            <a:endParaRPr kumimoji="0" lang="en-US" sz="2400" b="0" i="0" u="none" strike="noStrike" kern="1200" cap="none" spc="0" normalizeH="0" baseline="0" noProof="0" dirty="0">
              <a:ln>
                <a:noFill/>
              </a:ln>
              <a:solidFill>
                <a:srgbClr val="000000"/>
              </a:solidFill>
              <a:effectLst/>
              <a:uLnTx/>
              <a:uFillTx/>
              <a:latin typeface="Century Gothic" panose="020B0502020202020204" pitchFamily="34" charset="0"/>
              <a:ea typeface="MS PGothic" pitchFamily="34" charset="-128"/>
              <a:cs typeface="+mn-cs"/>
            </a:endParaRPr>
          </a:p>
        </p:txBody>
      </p:sp>
      <p:sp>
        <p:nvSpPr>
          <p:cNvPr id="37" name="Down Arrow 36"/>
          <p:cNvSpPr/>
          <p:nvPr/>
        </p:nvSpPr>
        <p:spPr bwMode="auto">
          <a:xfrm rot="10800000">
            <a:off x="7714161" y="1869798"/>
            <a:ext cx="382991" cy="48126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pitchFamily="1" charset="0"/>
              <a:ea typeface="MS PGothic" pitchFamily="34" charset="-128"/>
              <a:cs typeface="+mn-cs"/>
            </a:endParaRPr>
          </a:p>
        </p:txBody>
      </p:sp>
      <p:sp>
        <p:nvSpPr>
          <p:cNvPr id="43" name="Down Arrow 42"/>
          <p:cNvSpPr/>
          <p:nvPr/>
        </p:nvSpPr>
        <p:spPr bwMode="auto">
          <a:xfrm rot="10800000">
            <a:off x="4704962" y="1816130"/>
            <a:ext cx="382991" cy="48126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pitchFamily="1" charset="0"/>
              <a:ea typeface="MS PGothic" pitchFamily="34" charset="-128"/>
              <a:cs typeface="+mn-cs"/>
            </a:endParaRPr>
          </a:p>
        </p:txBody>
      </p:sp>
    </p:spTree>
    <p:extLst>
      <p:ext uri="{BB962C8B-B14F-4D97-AF65-F5344CB8AC3E}">
        <p14:creationId xmlns:p14="http://schemas.microsoft.com/office/powerpoint/2010/main" val="33417669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6495315" y="3484606"/>
            <a:ext cx="2302695" cy="266815"/>
          </a:xfrm>
          <a:prstGeom prst="roundRect">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pitchFamily="1" charset="0"/>
              <a:ea typeface="MS PGothic" pitchFamily="34" charset="-128"/>
              <a:cs typeface="+mn-cs"/>
            </a:endParaRPr>
          </a:p>
        </p:txBody>
      </p:sp>
      <p:sp>
        <p:nvSpPr>
          <p:cNvPr id="35" name="Text Box 5"/>
          <p:cNvSpPr txBox="1">
            <a:spLocks noChangeArrowheads="1"/>
          </p:cNvSpPr>
          <p:nvPr/>
        </p:nvSpPr>
        <p:spPr bwMode="auto">
          <a:xfrm>
            <a:off x="228600" y="228600"/>
            <a:ext cx="87741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42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Dictionaries are </a:t>
            </a:r>
            <a:r>
              <a:rPr kumimoji="0" lang="en-US" sz="4200" b="0" i="1"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arbitrary </a:t>
            </a:r>
            <a:r>
              <a:rPr kumimoji="0" lang="en-US" sz="42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containers: </a:t>
            </a:r>
            <a:endParaRPr kumimoji="0" lang="en-US" sz="4200" b="0" i="1"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endParaRPr>
          </a:p>
        </p:txBody>
      </p:sp>
      <p:sp>
        <p:nvSpPr>
          <p:cNvPr id="46" name="Text Box 27"/>
          <p:cNvSpPr txBox="1">
            <a:spLocks noChangeArrowheads="1"/>
          </p:cNvSpPr>
          <p:nvPr/>
        </p:nvSpPr>
        <p:spPr bwMode="auto">
          <a:xfrm>
            <a:off x="228600" y="1312009"/>
            <a:ext cx="8774112"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ctr" defTabSz="914400" rtl="0" eaLnBrk="0" fontAlgn="base" latinLnBrk="0" hangingPunct="0">
              <a:lnSpc>
                <a:spcPct val="90000"/>
              </a:lnSpc>
              <a:spcBef>
                <a:spcPct val="50000"/>
              </a:spcBef>
              <a:spcAft>
                <a:spcPct val="0"/>
              </a:spcAft>
              <a:buClrTx/>
              <a:buSzTx/>
              <a:buFontTx/>
              <a:buNone/>
              <a:tabLst/>
              <a:defRPr/>
            </a:pPr>
            <a:r>
              <a:rPr lang="en-US" sz="3600" b="1" dirty="0" err="1" smtClean="0">
                <a:solidFill>
                  <a:srgbClr val="000000"/>
                </a:solidFill>
                <a:latin typeface="Courier New" pitchFamily="49" charset="0"/>
              </a:rPr>
              <a:t>zd</a:t>
            </a:r>
            <a:r>
              <a:rPr kumimoji="0" lang="en-US" sz="36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 = {</a:t>
            </a:r>
            <a:r>
              <a:rPr kumimoji="0" lang="en-US" sz="3600" b="1" i="0" u="none" strike="noStrike" kern="1200" cap="none" spc="0" normalizeH="0" baseline="0" noProof="0" dirty="0" smtClean="0">
                <a:ln>
                  <a:noFill/>
                </a:ln>
                <a:solidFill>
                  <a:srgbClr val="0FA10C"/>
                </a:solidFill>
                <a:effectLst/>
                <a:uLnTx/>
                <a:uFillTx/>
                <a:latin typeface="Courier New" pitchFamily="49" charset="0"/>
                <a:ea typeface="MS PGothic" pitchFamily="34" charset="-128"/>
                <a:cs typeface="+mn-cs"/>
              </a:rPr>
              <a:t>'rabbit'</a:t>
            </a:r>
            <a:r>
              <a:rPr kumimoji="0" lang="en-US" sz="36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:1999, </a:t>
            </a:r>
            <a:r>
              <a:rPr kumimoji="0" lang="en-US" sz="3600" b="1" i="0" u="none" strike="noStrike" kern="1200" cap="none" spc="0" normalizeH="0" baseline="0" noProof="0" dirty="0" smtClean="0">
                <a:ln>
                  <a:noFill/>
                </a:ln>
                <a:solidFill>
                  <a:srgbClr val="0FA10C"/>
                </a:solidFill>
                <a:effectLst/>
                <a:uLnTx/>
                <a:uFillTx/>
                <a:latin typeface="Courier New" pitchFamily="49" charset="0"/>
                <a:ea typeface="MS PGothic" pitchFamily="34" charset="-128"/>
                <a:cs typeface="+mn-cs"/>
              </a:rPr>
              <a:t>'ox'</a:t>
            </a:r>
            <a:r>
              <a:rPr kumimoji="0" lang="en-US" sz="36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:1997}</a:t>
            </a:r>
          </a:p>
        </p:txBody>
      </p:sp>
      <p:sp>
        <p:nvSpPr>
          <p:cNvPr id="47" name="Text Box 27"/>
          <p:cNvSpPr txBox="1">
            <a:spLocks noChangeArrowheads="1"/>
          </p:cNvSpPr>
          <p:nvPr/>
        </p:nvSpPr>
        <p:spPr bwMode="auto">
          <a:xfrm>
            <a:off x="228600" y="3468174"/>
            <a:ext cx="8774112"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ctr" defTabSz="914400" rtl="0" eaLnBrk="0" fontAlgn="base" latinLnBrk="0" hangingPunct="0">
              <a:lnSpc>
                <a:spcPct val="90000"/>
              </a:lnSpc>
              <a:spcBef>
                <a:spcPct val="50000"/>
              </a:spcBef>
              <a:spcAft>
                <a:spcPct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elements (or </a:t>
            </a:r>
            <a:r>
              <a:rPr kumimoji="0" lang="en-US" sz="1600" b="0" i="1" u="sng" strike="noStrike" kern="1200" cap="none" spc="0" normalizeH="0" baseline="0" noProof="0" dirty="0" smtClean="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values</a:t>
            </a:r>
            <a:r>
              <a:rPr kumimoji="0" lang="en-US" sz="1600" b="0" i="0" u="none" strike="noStrike" kern="1200" cap="none" spc="0" normalizeH="0" baseline="0" noProof="0" dirty="0" smtClean="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 are looked up by a </a:t>
            </a:r>
            <a:r>
              <a:rPr kumimoji="0" lang="en-US" sz="1600" b="1" i="0" u="none" strike="noStrike" kern="1200" cap="none" spc="0" normalizeH="0" baseline="0" noProof="0" dirty="0" smtClean="0">
                <a:ln>
                  <a:noFill/>
                </a:ln>
                <a:solidFill>
                  <a:srgbClr val="1608F6"/>
                </a:solidFill>
                <a:effectLst/>
                <a:uLnTx/>
                <a:uFillTx/>
                <a:latin typeface="Calibri" panose="020F0502020204030204" pitchFamily="34" charset="0"/>
                <a:ea typeface="MS PGothic" pitchFamily="34" charset="-128"/>
                <a:cs typeface="Calibri" panose="020F0502020204030204" pitchFamily="34" charset="0"/>
              </a:rPr>
              <a:t>key</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 </a:t>
            </a:r>
            <a:r>
              <a:rPr kumimoji="0" lang="en-US" sz="1600" b="0" i="0" u="none" strike="noStrike" kern="1200" cap="none" spc="0" normalizeH="0" baseline="0" noProof="0" dirty="0" smtClean="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starting anywhere you want!  </a:t>
            </a:r>
            <a:r>
              <a:rPr kumimoji="0" lang="en-US" sz="1600" b="1" i="0" u="none" strike="noStrike" kern="1200" cap="none" spc="0" normalizeH="0" baseline="0" noProof="0" dirty="0" smtClean="0">
                <a:ln>
                  <a:noFill/>
                </a:ln>
                <a:solidFill>
                  <a:srgbClr val="1608F6"/>
                </a:solidFill>
                <a:effectLst/>
                <a:uLnTx/>
                <a:uFillTx/>
                <a:latin typeface="Calibri" panose="020F0502020204030204" pitchFamily="34" charset="0"/>
                <a:ea typeface="MS PGothic" pitchFamily="34" charset="-128"/>
                <a:cs typeface="Calibri" panose="020F0502020204030204" pitchFamily="34" charset="0"/>
              </a:rPr>
              <a:t>Keys</a:t>
            </a:r>
            <a:r>
              <a:rPr kumimoji="0" lang="en-US" sz="1600" b="0" i="0" u="none" strike="noStrike" kern="1200" cap="none" spc="0" normalizeH="0" baseline="0" noProof="0" dirty="0" smtClean="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 don't have to be </a:t>
            </a:r>
            <a:r>
              <a:rPr kumimoji="0" lang="en-US" sz="1600" b="0" i="0" u="none" strike="noStrike" kern="1200" cap="none" spc="0" normalizeH="0" baseline="0" noProof="0" dirty="0" err="1" smtClean="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ints</a:t>
            </a:r>
            <a:r>
              <a:rPr kumimoji="0" lang="en-US" sz="1600" b="0" i="0" u="none" strike="noStrike" kern="1200" cap="none" spc="0" normalizeH="0" baseline="0" noProof="0" dirty="0" smtClean="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a:t>
            </a:r>
            <a:endParaRPr kumimoji="0" lang="en-US" sz="1600" b="1" i="0" u="none" strike="noStrike" kern="1200" cap="none" spc="0" normalizeH="0" baseline="0" noProof="0" dirty="0" smtClean="0">
              <a:ln>
                <a:noFill/>
              </a:ln>
              <a:solidFill>
                <a:srgbClr val="1608F6"/>
              </a:solidFill>
              <a:effectLst/>
              <a:uLnTx/>
              <a:uFillTx/>
              <a:latin typeface="Calibri" panose="020F0502020204030204" pitchFamily="34" charset="0"/>
              <a:ea typeface="MS PGothic" pitchFamily="34" charset="-128"/>
              <a:cs typeface="Calibri" panose="020F0502020204030204" pitchFamily="34" charset="0"/>
            </a:endParaRPr>
          </a:p>
        </p:txBody>
      </p:sp>
      <p:sp>
        <p:nvSpPr>
          <p:cNvPr id="50" name="Down Arrow 49"/>
          <p:cNvSpPr/>
          <p:nvPr/>
        </p:nvSpPr>
        <p:spPr bwMode="auto">
          <a:xfrm rot="10800000">
            <a:off x="2716495" y="1993557"/>
            <a:ext cx="382991" cy="481264"/>
          </a:xfrm>
          <a:prstGeom prst="downArrow">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pitchFamily="1" charset="0"/>
              <a:ea typeface="MS PGothic" pitchFamily="34" charset="-128"/>
              <a:cs typeface="+mn-cs"/>
            </a:endParaRPr>
          </a:p>
        </p:txBody>
      </p:sp>
      <p:sp>
        <p:nvSpPr>
          <p:cNvPr id="7" name="Rectangle 6"/>
          <p:cNvSpPr/>
          <p:nvPr/>
        </p:nvSpPr>
        <p:spPr>
          <a:xfrm>
            <a:off x="2697645" y="2512288"/>
            <a:ext cx="401841" cy="276999"/>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FA10C"/>
                </a:solidFill>
                <a:effectLst/>
                <a:uLnTx/>
                <a:uFillTx/>
                <a:latin typeface="Calibri" panose="020F0502020204030204" pitchFamily="34" charset="0"/>
                <a:ea typeface="MS PGothic" pitchFamily="34" charset="-128"/>
                <a:cs typeface="Calibri" panose="020F0502020204030204" pitchFamily="34" charset="0"/>
              </a:rPr>
              <a:t>key</a:t>
            </a:r>
            <a:endParaRPr kumimoji="0" lang="en-US" sz="2400" b="0" i="0" u="none" strike="noStrike" kern="1200" cap="none" spc="0" normalizeH="0" baseline="0" noProof="0" dirty="0">
              <a:ln>
                <a:noFill/>
              </a:ln>
              <a:solidFill>
                <a:srgbClr val="0FA10C"/>
              </a:solidFill>
              <a:effectLst/>
              <a:uLnTx/>
              <a:uFillTx/>
              <a:latin typeface="Times" charset="0"/>
              <a:ea typeface="MS PGothic" pitchFamily="34" charset="-128"/>
              <a:cs typeface="+mn-cs"/>
            </a:endParaRPr>
          </a:p>
        </p:txBody>
      </p:sp>
      <p:sp>
        <p:nvSpPr>
          <p:cNvPr id="51" name="Rectangle 50"/>
          <p:cNvSpPr/>
          <p:nvPr/>
        </p:nvSpPr>
        <p:spPr>
          <a:xfrm>
            <a:off x="6355245" y="2492360"/>
            <a:ext cx="401841" cy="276999"/>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FA10C"/>
                </a:solidFill>
                <a:effectLst/>
                <a:uLnTx/>
                <a:uFillTx/>
                <a:latin typeface="Calibri" panose="020F0502020204030204" pitchFamily="34" charset="0"/>
                <a:ea typeface="MS PGothic" pitchFamily="34" charset="-128"/>
                <a:cs typeface="Calibri" panose="020F0502020204030204" pitchFamily="34" charset="0"/>
              </a:rPr>
              <a:t>key</a:t>
            </a:r>
            <a:endParaRPr kumimoji="0" lang="en-US" sz="2400" b="0" i="0" u="none" strike="noStrike" kern="1200" cap="none" spc="0" normalizeH="0" baseline="0" noProof="0" dirty="0">
              <a:ln>
                <a:noFill/>
              </a:ln>
              <a:solidFill>
                <a:srgbClr val="0FA10C"/>
              </a:solidFill>
              <a:effectLst/>
              <a:uLnTx/>
              <a:uFillTx/>
              <a:latin typeface="Times" charset="0"/>
              <a:ea typeface="MS PGothic" pitchFamily="34" charset="-128"/>
              <a:cs typeface="+mn-cs"/>
            </a:endParaRPr>
          </a:p>
        </p:txBody>
      </p:sp>
      <p:sp>
        <p:nvSpPr>
          <p:cNvPr id="52" name="Down Arrow 51"/>
          <p:cNvSpPr/>
          <p:nvPr/>
        </p:nvSpPr>
        <p:spPr bwMode="auto">
          <a:xfrm rot="10800000">
            <a:off x="6358396" y="1981200"/>
            <a:ext cx="382991" cy="481264"/>
          </a:xfrm>
          <a:prstGeom prst="downArrow">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pitchFamily="1" charset="0"/>
              <a:ea typeface="MS PGothic" pitchFamily="34" charset="-128"/>
              <a:cs typeface="+mn-cs"/>
            </a:endParaRPr>
          </a:p>
        </p:txBody>
      </p:sp>
      <p:sp>
        <p:nvSpPr>
          <p:cNvPr id="53" name="Rectangle 52"/>
          <p:cNvSpPr/>
          <p:nvPr/>
        </p:nvSpPr>
        <p:spPr>
          <a:xfrm>
            <a:off x="7646662" y="2313801"/>
            <a:ext cx="528671" cy="276999"/>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value</a:t>
            </a:r>
            <a:endParaRPr kumimoji="0" lang="en-US" sz="2400" b="0" i="0" u="none" strike="noStrike" kern="1200" cap="none" spc="0" normalizeH="0" baseline="0" noProof="0" dirty="0">
              <a:ln>
                <a:noFill/>
              </a:ln>
              <a:solidFill>
                <a:srgbClr val="000000"/>
              </a:solidFill>
              <a:effectLst/>
              <a:uLnTx/>
              <a:uFillTx/>
              <a:latin typeface="Times" charset="0"/>
              <a:ea typeface="MS PGothic" pitchFamily="34" charset="-128"/>
              <a:cs typeface="+mn-cs"/>
            </a:endParaRPr>
          </a:p>
        </p:txBody>
      </p:sp>
      <p:sp>
        <p:nvSpPr>
          <p:cNvPr id="54" name="Rectangle 53"/>
          <p:cNvSpPr/>
          <p:nvPr/>
        </p:nvSpPr>
        <p:spPr>
          <a:xfrm>
            <a:off x="4632123" y="2282358"/>
            <a:ext cx="528671" cy="276999"/>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value</a:t>
            </a:r>
            <a:endParaRPr kumimoji="0" lang="en-US" sz="2400" b="0" i="0" u="none" strike="noStrike" kern="1200" cap="none" spc="0" normalizeH="0" baseline="0" noProof="0" dirty="0">
              <a:ln>
                <a:noFill/>
              </a:ln>
              <a:solidFill>
                <a:srgbClr val="000000"/>
              </a:solidFill>
              <a:effectLst/>
              <a:uLnTx/>
              <a:uFillTx/>
              <a:latin typeface="Times" charset="0"/>
              <a:ea typeface="MS PGothic" pitchFamily="34" charset="-128"/>
              <a:cs typeface="+mn-cs"/>
            </a:endParaRPr>
          </a:p>
        </p:txBody>
      </p:sp>
      <p:grpSp>
        <p:nvGrpSpPr>
          <p:cNvPr id="24" name="Group 6"/>
          <p:cNvGrpSpPr>
            <a:grpSpLocks/>
          </p:cNvGrpSpPr>
          <p:nvPr/>
        </p:nvGrpSpPr>
        <p:grpSpPr bwMode="auto">
          <a:xfrm>
            <a:off x="8047803" y="5923996"/>
            <a:ext cx="772861" cy="703346"/>
            <a:chOff x="3456" y="1784"/>
            <a:chExt cx="952" cy="1048"/>
          </a:xfrm>
        </p:grpSpPr>
        <p:sp>
          <p:nvSpPr>
            <p:cNvPr id="25" name="Freeform 7"/>
            <p:cNvSpPr>
              <a:spLocks/>
            </p:cNvSpPr>
            <p:nvPr/>
          </p:nvSpPr>
          <p:spPr bwMode="auto">
            <a:xfrm>
              <a:off x="4266" y="188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6" name="Freeform 8"/>
            <p:cNvSpPr>
              <a:spLocks/>
            </p:cNvSpPr>
            <p:nvPr/>
          </p:nvSpPr>
          <p:spPr bwMode="auto">
            <a:xfrm rot="7013025">
              <a:off x="4162" y="1952"/>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7" name="Freeform 9"/>
            <p:cNvSpPr>
              <a:spLocks/>
            </p:cNvSpPr>
            <p:nvPr/>
          </p:nvSpPr>
          <p:spPr bwMode="auto">
            <a:xfrm rot="-6712609">
              <a:off x="4168" y="181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8" name="Freeform 10"/>
            <p:cNvSpPr>
              <a:spLocks/>
            </p:cNvSpPr>
            <p:nvPr/>
          </p:nvSpPr>
          <p:spPr bwMode="auto">
            <a:xfrm>
              <a:off x="3456" y="2583"/>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9" name="Oval 11"/>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30" name="Oval 12"/>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31" name="Oval 13"/>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32" name="Oval 14"/>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33" name="Oval 15"/>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34" name="Oval 16"/>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36" name="Oval 17"/>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38" name="AutoShape 18"/>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39" name="Freeform 19"/>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40" name="Freeform 20"/>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41" name="Freeform 21"/>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42" name="Freeform 22"/>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55" name="Freeform 23"/>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grpSp>
      <p:sp>
        <p:nvSpPr>
          <p:cNvPr id="56" name="Text Box 30"/>
          <p:cNvSpPr txBox="1">
            <a:spLocks noChangeArrowheads="1"/>
          </p:cNvSpPr>
          <p:nvPr/>
        </p:nvSpPr>
        <p:spPr bwMode="auto">
          <a:xfrm>
            <a:off x="6099168" y="5458775"/>
            <a:ext cx="24415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1" u="none" strike="noStrike" kern="1200" cap="none" spc="0" normalizeH="0" baseline="0" noProof="0" dirty="0" smtClean="0">
                <a:ln>
                  <a:noFill/>
                </a:ln>
                <a:solidFill>
                  <a:srgbClr val="0A6819"/>
                </a:solidFill>
                <a:effectLst/>
                <a:uLnTx/>
                <a:uFillTx/>
                <a:latin typeface="Cambria" panose="02040503050406030204" pitchFamily="18" charset="0"/>
                <a:ea typeface="MS PGothic" pitchFamily="34" charset="-128"/>
                <a:cs typeface="+mn-cs"/>
              </a:rPr>
              <a:t>Now</a:t>
            </a:r>
            <a:r>
              <a:rPr kumimoji="0" lang="en-US" sz="1800" b="0" i="0" u="none" strike="noStrike" kern="1200" cap="none" spc="0" normalizeH="0" baseline="0" noProof="0" dirty="0" smtClean="0">
                <a:ln>
                  <a:noFill/>
                </a:ln>
                <a:solidFill>
                  <a:srgbClr val="0A6819"/>
                </a:solidFill>
                <a:effectLst/>
                <a:uLnTx/>
                <a:uFillTx/>
                <a:latin typeface="Cambria" panose="02040503050406030204" pitchFamily="18" charset="0"/>
                <a:ea typeface="MS PGothic" pitchFamily="34" charset="-128"/>
                <a:cs typeface="+mn-cs"/>
              </a:rPr>
              <a:t> I see the </a:t>
            </a:r>
            <a:r>
              <a:rPr kumimoji="0" lang="en-US" sz="1800" b="1" i="0" u="sng" strike="noStrike" kern="1200" cap="none" spc="0" normalizeH="0" baseline="0" noProof="0" dirty="0">
                <a:ln>
                  <a:noFill/>
                </a:ln>
                <a:solidFill>
                  <a:srgbClr val="0A6819"/>
                </a:solidFill>
                <a:effectLst/>
                <a:uLnTx/>
                <a:uFillTx/>
                <a:latin typeface="Cambria" panose="02040503050406030204" pitchFamily="18" charset="0"/>
                <a:ea typeface="MS PGothic" pitchFamily="34" charset="-128"/>
                <a:cs typeface="+mn-cs"/>
              </a:rPr>
              <a:t>key</a:t>
            </a:r>
            <a:r>
              <a:rPr kumimoji="0" lang="en-US" sz="1800" b="0" i="0" u="none" strike="noStrike" kern="1200" cap="none" spc="0" normalizeH="0" baseline="0" noProof="0" dirty="0">
                <a:ln>
                  <a:noFill/>
                </a:ln>
                <a:solidFill>
                  <a:srgbClr val="0A6819"/>
                </a:solidFill>
                <a:effectLst/>
                <a:uLnTx/>
                <a:uFillTx/>
                <a:latin typeface="Cambria" panose="02040503050406030204" pitchFamily="18" charset="0"/>
                <a:ea typeface="MS PGothic" pitchFamily="34" charset="-128"/>
                <a:cs typeface="+mn-cs"/>
              </a:rPr>
              <a:t> </a:t>
            </a:r>
            <a:r>
              <a:rPr kumimoji="0" lang="en-US" sz="1800" b="0" i="0" u="none" strike="noStrike" kern="1200" cap="none" spc="0" normalizeH="0" baseline="0" noProof="0" dirty="0" smtClean="0">
                <a:ln>
                  <a:noFill/>
                </a:ln>
                <a:solidFill>
                  <a:srgbClr val="0A6819"/>
                </a:solidFill>
                <a:effectLst/>
                <a:uLnTx/>
                <a:uFillTx/>
                <a:latin typeface="Cambria" panose="02040503050406030204" pitchFamily="18" charset="0"/>
                <a:ea typeface="MS PGothic" pitchFamily="34" charset="-128"/>
                <a:cs typeface="+mn-cs"/>
              </a:rPr>
              <a:t> to </a:t>
            </a:r>
            <a:r>
              <a:rPr kumimoji="0" lang="en-US" sz="1800" b="0" i="0" u="none" strike="noStrike" kern="1200" cap="none" spc="0" normalizeH="0" baseline="0" noProof="0" dirty="0">
                <a:ln>
                  <a:noFill/>
                </a:ln>
                <a:solidFill>
                  <a:srgbClr val="0A6819"/>
                </a:solidFill>
                <a:effectLst/>
                <a:uLnTx/>
                <a:uFillTx/>
                <a:latin typeface="Cambria" panose="02040503050406030204" pitchFamily="18" charset="0"/>
                <a:ea typeface="MS PGothic" pitchFamily="34" charset="-128"/>
                <a:cs typeface="+mn-cs"/>
              </a:rPr>
              <a:t>dictionaries' </a:t>
            </a:r>
            <a:r>
              <a:rPr kumimoji="0" lang="en-US" sz="1800" b="1" i="0" u="sng" strike="noStrike" kern="1200" cap="none" spc="0" normalizeH="0" baseline="0" noProof="0" dirty="0">
                <a:ln>
                  <a:noFill/>
                </a:ln>
                <a:solidFill>
                  <a:srgbClr val="0A6819"/>
                </a:solidFill>
                <a:effectLst/>
                <a:uLnTx/>
                <a:uFillTx/>
                <a:latin typeface="Cambria" panose="02040503050406030204" pitchFamily="18" charset="0"/>
                <a:ea typeface="MS PGothic" pitchFamily="34" charset="-128"/>
                <a:cs typeface="+mn-cs"/>
              </a:rPr>
              <a:t>value</a:t>
            </a:r>
            <a:r>
              <a:rPr kumimoji="0" lang="en-US" sz="1800" b="0" i="0" u="none" strike="noStrike" kern="1200" cap="none" spc="0" normalizeH="0" baseline="0" noProof="0" dirty="0">
                <a:ln>
                  <a:noFill/>
                </a:ln>
                <a:solidFill>
                  <a:srgbClr val="0A6819"/>
                </a:solidFill>
                <a:effectLst/>
                <a:uLnTx/>
                <a:uFillTx/>
                <a:latin typeface="Cambria" panose="02040503050406030204" pitchFamily="18" charset="0"/>
                <a:ea typeface="MS PGothic" pitchFamily="34" charset="-128"/>
                <a:cs typeface="+mn-cs"/>
              </a:rPr>
              <a:t>…</a:t>
            </a:r>
          </a:p>
        </p:txBody>
      </p:sp>
      <p:sp>
        <p:nvSpPr>
          <p:cNvPr id="37" name="Down Arrow 36"/>
          <p:cNvSpPr/>
          <p:nvPr/>
        </p:nvSpPr>
        <p:spPr bwMode="auto">
          <a:xfrm rot="10800000">
            <a:off x="7714161" y="1869798"/>
            <a:ext cx="382991" cy="48126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pitchFamily="1" charset="0"/>
              <a:ea typeface="MS PGothic" pitchFamily="34" charset="-128"/>
              <a:cs typeface="+mn-cs"/>
            </a:endParaRPr>
          </a:p>
        </p:txBody>
      </p:sp>
      <p:sp>
        <p:nvSpPr>
          <p:cNvPr id="43" name="Down Arrow 42"/>
          <p:cNvSpPr/>
          <p:nvPr/>
        </p:nvSpPr>
        <p:spPr bwMode="auto">
          <a:xfrm rot="10800000">
            <a:off x="4704962" y="1816130"/>
            <a:ext cx="382991" cy="481264"/>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pitchFamily="1" charset="0"/>
              <a:ea typeface="MS PGothic" pitchFamily="34" charset="-128"/>
              <a:cs typeface="+mn-cs"/>
            </a:endParaRPr>
          </a:p>
        </p:txBody>
      </p:sp>
      <p:pic>
        <p:nvPicPr>
          <p:cNvPr id="44" name="Picture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95" y="4075575"/>
            <a:ext cx="2562583" cy="2543530"/>
          </a:xfrm>
          <a:prstGeom prst="rect">
            <a:avLst/>
          </a:prstGeom>
        </p:spPr>
      </p:pic>
      <p:sp>
        <p:nvSpPr>
          <p:cNvPr id="45" name="TextBox 44"/>
          <p:cNvSpPr txBox="1"/>
          <p:nvPr/>
        </p:nvSpPr>
        <p:spPr>
          <a:xfrm rot="21235935">
            <a:off x="2983391" y="6041479"/>
            <a:ext cx="2839978" cy="461665"/>
          </a:xfrm>
          <a:prstGeom prst="rect">
            <a:avLst/>
          </a:prstGeom>
          <a:solidFill>
            <a:schemeClr val="bg1">
              <a:lumMod val="95000"/>
            </a:schemeClr>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entury Gothic" panose="020B0502020202020204" pitchFamily="34" charset="0"/>
                <a:ea typeface="MS PGothic" pitchFamily="34" charset="-128"/>
                <a:cs typeface="+mn-cs"/>
              </a:rPr>
              <a:t>12-year zodiac...</a:t>
            </a:r>
            <a:endParaRPr kumimoji="0" lang="en-US" sz="2400" b="0" i="0" u="none" strike="noStrike" kern="1200" cap="none" spc="0" normalizeH="0" baseline="0" noProof="0" dirty="0">
              <a:ln>
                <a:noFill/>
              </a:ln>
              <a:solidFill>
                <a:srgbClr val="000000"/>
              </a:solidFill>
              <a:effectLst/>
              <a:uLnTx/>
              <a:uFillTx/>
              <a:latin typeface="Century Gothic" panose="020B0502020202020204" pitchFamily="34" charset="0"/>
              <a:ea typeface="MS PGothic" pitchFamily="34" charset="-128"/>
              <a:cs typeface="+mn-cs"/>
            </a:endParaRPr>
          </a:p>
        </p:txBody>
      </p:sp>
    </p:spTree>
    <p:extLst>
      <p:ext uri="{BB962C8B-B14F-4D97-AF65-F5344CB8AC3E}">
        <p14:creationId xmlns:p14="http://schemas.microsoft.com/office/powerpoint/2010/main" val="36379431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0895" y="216568"/>
            <a:ext cx="8153400" cy="738664"/>
          </a:xfrm>
          <a:prstGeom prst="rect">
            <a:avLst/>
          </a:prstGeom>
          <a:noFill/>
        </p:spPr>
        <p:txBody>
          <a:bodyPr wrap="square" rtlCol="0">
            <a:spAutoFit/>
          </a:bodyPr>
          <a:lstStyle/>
          <a:p>
            <a:pPr algn="l"/>
            <a:r>
              <a:rPr lang="en-US" sz="4200" dirty="0" smtClean="0">
                <a:latin typeface="Cambria" panose="02040503050406030204" pitchFamily="18" charset="0"/>
              </a:rPr>
              <a:t>CS 35?</a:t>
            </a:r>
            <a:endParaRPr lang="en-US" sz="4200" i="1" dirty="0">
              <a:latin typeface="Cambria" panose="02040503050406030204" pitchFamily="18" charset="0"/>
            </a:endParaRPr>
          </a:p>
        </p:txBody>
      </p:sp>
      <p:sp>
        <p:nvSpPr>
          <p:cNvPr id="4" name="TextBox 3"/>
          <p:cNvSpPr txBox="1"/>
          <p:nvPr/>
        </p:nvSpPr>
        <p:spPr>
          <a:xfrm>
            <a:off x="340895" y="1101191"/>
            <a:ext cx="2247900" cy="461665"/>
          </a:xfrm>
          <a:prstGeom prst="rect">
            <a:avLst/>
          </a:prstGeom>
          <a:solidFill>
            <a:srgbClr val="FFEDCD"/>
          </a:solidFill>
        </p:spPr>
        <p:txBody>
          <a:bodyPr wrap="square" rtlCol="0">
            <a:spAutoFit/>
          </a:bodyPr>
          <a:lstStyle/>
          <a:p>
            <a:pPr algn="l"/>
            <a:r>
              <a:rPr lang="en-US" dirty="0" smtClean="0">
                <a:latin typeface="Cambria" panose="02040503050406030204" pitchFamily="18" charset="0"/>
              </a:rPr>
              <a:t>8-10 </a:t>
            </a:r>
            <a:r>
              <a:rPr lang="en-US" i="1" dirty="0" smtClean="0">
                <a:latin typeface="Cambria" panose="02040503050406030204" pitchFamily="18" charset="0"/>
              </a:rPr>
              <a:t>libraries</a:t>
            </a:r>
            <a:endParaRPr lang="en-US" i="1" dirty="0">
              <a:latin typeface="Cambria" panose="02040503050406030204" pitchFamily="18" charset="0"/>
            </a:endParaRPr>
          </a:p>
        </p:txBody>
      </p:sp>
      <p:sp>
        <p:nvSpPr>
          <p:cNvPr id="22" name="TextBox 21"/>
          <p:cNvSpPr txBox="1"/>
          <p:nvPr/>
        </p:nvSpPr>
        <p:spPr>
          <a:xfrm>
            <a:off x="7420644" y="261709"/>
            <a:ext cx="1264151" cy="646331"/>
          </a:xfrm>
          <a:prstGeom prst="rect">
            <a:avLst/>
          </a:prstGeom>
          <a:noFill/>
        </p:spPr>
        <p:txBody>
          <a:bodyPr wrap="square" rtlCol="0">
            <a:spAutoFit/>
          </a:bodyPr>
          <a:lstStyle/>
          <a:p>
            <a:r>
              <a:rPr lang="en-US" sz="1800" dirty="0" smtClean="0">
                <a:latin typeface="Calibri" panose="020F0502020204030204" pitchFamily="34" charset="0"/>
              </a:rPr>
              <a:t>Much harder</a:t>
            </a:r>
            <a:endParaRPr lang="en-US" sz="1800" dirty="0">
              <a:latin typeface="Calibri" panose="020F0502020204030204" pitchFamily="34" charset="0"/>
            </a:endParaRPr>
          </a:p>
        </p:txBody>
      </p:sp>
      <p:sp>
        <p:nvSpPr>
          <p:cNvPr id="23" name="TextBox 22"/>
          <p:cNvSpPr txBox="1"/>
          <p:nvPr/>
        </p:nvSpPr>
        <p:spPr>
          <a:xfrm>
            <a:off x="2771359" y="261709"/>
            <a:ext cx="886242" cy="646331"/>
          </a:xfrm>
          <a:prstGeom prst="rect">
            <a:avLst/>
          </a:prstGeom>
          <a:noFill/>
        </p:spPr>
        <p:txBody>
          <a:bodyPr wrap="square" rtlCol="0">
            <a:spAutoFit/>
          </a:bodyPr>
          <a:lstStyle/>
          <a:p>
            <a:r>
              <a:rPr lang="en-US" sz="1800" dirty="0" smtClean="0">
                <a:latin typeface="Calibri" panose="020F0502020204030204" pitchFamily="34" charset="0"/>
              </a:rPr>
              <a:t>Same as CS5</a:t>
            </a:r>
            <a:endParaRPr lang="en-US" sz="1800" dirty="0">
              <a:latin typeface="Calibri" panose="020F0502020204030204" pitchFamily="34" charset="0"/>
            </a:endParaRPr>
          </a:p>
        </p:txBody>
      </p:sp>
      <p:sp>
        <p:nvSpPr>
          <p:cNvPr id="24" name="TextBox 23"/>
          <p:cNvSpPr txBox="1"/>
          <p:nvPr/>
        </p:nvSpPr>
        <p:spPr>
          <a:xfrm>
            <a:off x="5112920" y="261709"/>
            <a:ext cx="1047750" cy="646331"/>
          </a:xfrm>
          <a:prstGeom prst="rect">
            <a:avLst/>
          </a:prstGeom>
          <a:noFill/>
        </p:spPr>
        <p:txBody>
          <a:bodyPr wrap="square" rtlCol="0">
            <a:spAutoFit/>
          </a:bodyPr>
          <a:lstStyle/>
          <a:p>
            <a:r>
              <a:rPr lang="en-US" sz="1800" dirty="0" smtClean="0">
                <a:latin typeface="Calibri" panose="020F0502020204030204" pitchFamily="34" charset="0"/>
              </a:rPr>
              <a:t>2 x the work</a:t>
            </a:r>
            <a:endParaRPr lang="en-US" sz="1800" dirty="0">
              <a:latin typeface="Calibri" panose="020F0502020204030204" pitchFamily="34" charset="0"/>
            </a:endParaRPr>
          </a:p>
        </p:txBody>
      </p:sp>
      <p:cxnSp>
        <p:nvCxnSpPr>
          <p:cNvPr id="25" name="Straight Arrow Connector 24"/>
          <p:cNvCxnSpPr/>
          <p:nvPr/>
        </p:nvCxnSpPr>
        <p:spPr bwMode="auto">
          <a:xfrm>
            <a:off x="2588795" y="586626"/>
            <a:ext cx="6096000" cy="0"/>
          </a:xfrm>
          <a:prstGeom prst="straightConnector1">
            <a:avLst/>
          </a:prstGeom>
          <a:solidFill>
            <a:schemeClr val="accent1"/>
          </a:solidFill>
          <a:ln w="28575" cap="flat" cmpd="sng" algn="ctr">
            <a:solidFill>
              <a:schemeClr val="tx1"/>
            </a:solidFill>
            <a:prstDash val="solid"/>
            <a:round/>
            <a:headEnd type="arrow" w="med" len="med"/>
            <a:tailEnd type="arrow"/>
          </a:ln>
          <a:effectLst/>
        </p:spPr>
      </p:cxn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8411" y="1907240"/>
            <a:ext cx="3311989" cy="1826560"/>
          </a:xfrm>
          <a:prstGeom prst="rect">
            <a:avLst/>
          </a:prstGeom>
          <a:ln>
            <a:solidFill>
              <a:srgbClr val="CC3300"/>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5723828"/>
            <a:ext cx="7162800" cy="934279"/>
          </a:xfrm>
          <a:prstGeom prst="rect">
            <a:avLst/>
          </a:prstGeom>
          <a:ln>
            <a:solidFill>
              <a:schemeClr val="bg1">
                <a:lumMod val="50000"/>
              </a:schemeClr>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895" y="1840808"/>
            <a:ext cx="3088105" cy="1959915"/>
          </a:xfrm>
          <a:prstGeom prst="rect">
            <a:avLst/>
          </a:prstGeom>
          <a:ln>
            <a:solidFill>
              <a:srgbClr val="1608F6"/>
            </a:solidFill>
          </a:ln>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r="22102" b="50000"/>
          <a:stretch/>
        </p:blipFill>
        <p:spPr>
          <a:xfrm>
            <a:off x="7247943" y="2057400"/>
            <a:ext cx="1657963" cy="1554901"/>
          </a:xfrm>
          <a:prstGeom prst="rect">
            <a:avLst/>
          </a:prstGeom>
          <a:ln>
            <a:solidFill>
              <a:srgbClr val="0FA10C"/>
            </a:solidFill>
          </a:ln>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3362" y="4198268"/>
            <a:ext cx="2261433" cy="1126063"/>
          </a:xfrm>
          <a:prstGeom prst="rect">
            <a:avLst/>
          </a:prstGeom>
          <a:ln>
            <a:solidFill>
              <a:schemeClr val="bg1">
                <a:lumMod val="50000"/>
              </a:schemeClr>
            </a:solidFill>
          </a:ln>
        </p:spPr>
      </p:pic>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2652" y="4066992"/>
            <a:ext cx="5272696" cy="1371477"/>
          </a:xfrm>
          <a:prstGeom prst="rect">
            <a:avLst/>
          </a:prstGeom>
        </p:spPr>
      </p:pic>
      <p:sp>
        <p:nvSpPr>
          <p:cNvPr id="15" name="Down Arrow 14"/>
          <p:cNvSpPr/>
          <p:nvPr/>
        </p:nvSpPr>
        <p:spPr bwMode="auto">
          <a:xfrm rot="8836902">
            <a:off x="8418094" y="5156107"/>
            <a:ext cx="533400" cy="896510"/>
          </a:xfrm>
          <a:prstGeom prst="downArrow">
            <a:avLst/>
          </a:prstGeom>
          <a:solidFill>
            <a:srgbClr val="CCEC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Tree>
    <p:extLst>
      <p:ext uri="{BB962C8B-B14F-4D97-AF65-F5344CB8AC3E}">
        <p14:creationId xmlns:p14="http://schemas.microsoft.com/office/powerpoint/2010/main" val="2210801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5"/>
          <p:cNvSpPr txBox="1">
            <a:spLocks noChangeArrowheads="1"/>
          </p:cNvSpPr>
          <p:nvPr/>
        </p:nvSpPr>
        <p:spPr bwMode="auto">
          <a:xfrm>
            <a:off x="228600" y="228600"/>
            <a:ext cx="87741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42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Dictionaries are </a:t>
            </a:r>
            <a:r>
              <a:rPr kumimoji="0" lang="en-US" sz="4200" b="0" i="1"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arbitrary </a:t>
            </a:r>
            <a:r>
              <a:rPr kumimoji="0" lang="en-US" sz="42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containers: </a:t>
            </a:r>
            <a:endParaRPr kumimoji="0" lang="en-US" sz="4200" b="0" i="1"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endParaRPr>
          </a:p>
        </p:txBody>
      </p:sp>
      <p:sp>
        <p:nvSpPr>
          <p:cNvPr id="46" name="Text Box 27"/>
          <p:cNvSpPr txBox="1">
            <a:spLocks noChangeArrowheads="1"/>
          </p:cNvSpPr>
          <p:nvPr/>
        </p:nvSpPr>
        <p:spPr bwMode="auto">
          <a:xfrm>
            <a:off x="228600" y="1312009"/>
            <a:ext cx="8774112" cy="191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l" defTabSz="914400" rtl="0" eaLnBrk="0" fontAlgn="base" latinLnBrk="0" hangingPunct="0">
              <a:lnSpc>
                <a:spcPct val="90000"/>
              </a:lnSpc>
              <a:spcBef>
                <a:spcPct val="50000"/>
              </a:spcBef>
              <a:spcAft>
                <a:spcPct val="0"/>
              </a:spcAft>
              <a:buClrTx/>
              <a:buSzTx/>
              <a:buFontTx/>
              <a:buNone/>
              <a:tabLst/>
              <a:defRPr/>
            </a:pPr>
            <a:r>
              <a:rPr kumimoji="0" lang="en-US" sz="32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z = {</a:t>
            </a:r>
            <a:r>
              <a:rPr kumimoji="0" lang="en-US" sz="3200" b="1" i="0" u="none" strike="noStrike" kern="1200" cap="none" spc="0" normalizeH="0" baseline="0" noProof="0" dirty="0" smtClean="0">
                <a:ln>
                  <a:noFill/>
                </a:ln>
                <a:solidFill>
                  <a:srgbClr val="0FA10C"/>
                </a:solidFill>
                <a:effectLst/>
                <a:uLnTx/>
                <a:uFillTx/>
                <a:latin typeface="Courier New" pitchFamily="49" charset="0"/>
                <a:ea typeface="MS PGothic" pitchFamily="34" charset="-128"/>
                <a:cs typeface="+mn-cs"/>
              </a:rPr>
              <a:t>'rabbit</a:t>
            </a:r>
            <a:r>
              <a:rPr kumimoji="0" lang="en-US" sz="32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:[1999,1987,1975,...], </a:t>
            </a:r>
          </a:p>
          <a:p>
            <a:pPr marL="0" marR="0" lvl="0" indent="0" algn="l" defTabSz="914400" rtl="0" eaLnBrk="0" fontAlgn="base" latinLnBrk="0" hangingPunct="0">
              <a:lnSpc>
                <a:spcPct val="90000"/>
              </a:lnSpc>
              <a:spcBef>
                <a:spcPct val="50000"/>
              </a:spcBef>
              <a:spcAft>
                <a:spcPct val="0"/>
              </a:spcAft>
              <a:buClrTx/>
              <a:buSzTx/>
              <a:buFontTx/>
              <a:buNone/>
              <a:tabLst/>
              <a:defRPr/>
            </a:pPr>
            <a:r>
              <a:rPr kumimoji="0" lang="en-US" sz="3200" b="1" i="0" u="none" strike="noStrike" kern="1200" cap="none" spc="0" normalizeH="0" baseline="0" noProof="0" dirty="0">
                <a:ln>
                  <a:noFill/>
                </a:ln>
                <a:solidFill>
                  <a:srgbClr val="0FA10C"/>
                </a:solidFill>
                <a:effectLst/>
                <a:uLnTx/>
                <a:uFillTx/>
                <a:latin typeface="Courier New" pitchFamily="49" charset="0"/>
                <a:ea typeface="MS PGothic" pitchFamily="34" charset="-128"/>
                <a:cs typeface="+mn-cs"/>
              </a:rPr>
              <a:t> </a:t>
            </a:r>
            <a:r>
              <a:rPr kumimoji="0" lang="en-US" sz="3200" b="1" i="0" u="none" strike="noStrike" kern="1200" cap="none" spc="0" normalizeH="0" baseline="0" noProof="0" dirty="0" smtClean="0">
                <a:ln>
                  <a:noFill/>
                </a:ln>
                <a:solidFill>
                  <a:srgbClr val="0FA10C"/>
                </a:solidFill>
                <a:effectLst/>
                <a:uLnTx/>
                <a:uFillTx/>
                <a:latin typeface="Courier New" pitchFamily="49" charset="0"/>
                <a:ea typeface="MS PGothic" pitchFamily="34" charset="-128"/>
                <a:cs typeface="+mn-cs"/>
              </a:rPr>
              <a:t>    'ox'</a:t>
            </a:r>
            <a:r>
              <a:rPr kumimoji="0" lang="en-US" sz="32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:[1997,1985,1973,...],</a:t>
            </a:r>
          </a:p>
          <a:p>
            <a:pPr marL="0" marR="0" lvl="0" indent="0" algn="l" defTabSz="914400" rtl="0" eaLnBrk="0" fontAlgn="base" latinLnBrk="0" hangingPunct="0">
              <a:lnSpc>
                <a:spcPct val="90000"/>
              </a:lnSpc>
              <a:spcBef>
                <a:spcPct val="50000"/>
              </a:spcBef>
              <a:spcAft>
                <a:spcPct val="0"/>
              </a:spcAft>
              <a:buClrTx/>
              <a:buSzTx/>
              <a:buFontTx/>
              <a:buNone/>
              <a:tabLst/>
              <a:defRPr/>
            </a:pPr>
            <a:r>
              <a:rPr kumimoji="0" lang="en-US" sz="3200" b="1" i="0" u="none" strike="noStrike" kern="1200" cap="none" spc="0" normalizeH="0" baseline="0" noProof="0" dirty="0" smtClean="0">
                <a:ln>
                  <a:noFill/>
                </a:ln>
                <a:solidFill>
                  <a:srgbClr val="0FA10C"/>
                </a:solidFill>
                <a:effectLst/>
                <a:uLnTx/>
                <a:uFillTx/>
                <a:latin typeface="Courier New" pitchFamily="49" charset="0"/>
                <a:ea typeface="MS PGothic" pitchFamily="34" charset="-128"/>
                <a:cs typeface="+mn-cs"/>
              </a:rPr>
              <a:t>     'tiger'</a:t>
            </a:r>
            <a:r>
              <a:rPr kumimoji="0" lang="en-US" sz="32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:[1998,2010,...], ... }</a:t>
            </a:r>
          </a:p>
        </p:txBody>
      </p:sp>
      <p:grpSp>
        <p:nvGrpSpPr>
          <p:cNvPr id="24" name="Group 6"/>
          <p:cNvGrpSpPr>
            <a:grpSpLocks/>
          </p:cNvGrpSpPr>
          <p:nvPr/>
        </p:nvGrpSpPr>
        <p:grpSpPr bwMode="auto">
          <a:xfrm>
            <a:off x="193589" y="6301145"/>
            <a:ext cx="410397" cy="355029"/>
            <a:chOff x="3456" y="1784"/>
            <a:chExt cx="952" cy="1048"/>
          </a:xfrm>
        </p:grpSpPr>
        <p:sp>
          <p:nvSpPr>
            <p:cNvPr id="25" name="Freeform 7"/>
            <p:cNvSpPr>
              <a:spLocks/>
            </p:cNvSpPr>
            <p:nvPr/>
          </p:nvSpPr>
          <p:spPr bwMode="auto">
            <a:xfrm>
              <a:off x="4266" y="188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6" name="Freeform 8"/>
            <p:cNvSpPr>
              <a:spLocks/>
            </p:cNvSpPr>
            <p:nvPr/>
          </p:nvSpPr>
          <p:spPr bwMode="auto">
            <a:xfrm rot="7013025">
              <a:off x="4162" y="1952"/>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7" name="Freeform 9"/>
            <p:cNvSpPr>
              <a:spLocks/>
            </p:cNvSpPr>
            <p:nvPr/>
          </p:nvSpPr>
          <p:spPr bwMode="auto">
            <a:xfrm rot="-6712609">
              <a:off x="4168" y="181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8" name="Freeform 10"/>
            <p:cNvSpPr>
              <a:spLocks/>
            </p:cNvSpPr>
            <p:nvPr/>
          </p:nvSpPr>
          <p:spPr bwMode="auto">
            <a:xfrm>
              <a:off x="3456" y="2583"/>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9" name="Oval 11"/>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30" name="Oval 12"/>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31" name="Oval 13"/>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32" name="Oval 14"/>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33" name="Oval 15"/>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34" name="Oval 16"/>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36" name="Oval 17"/>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38" name="AutoShape 18"/>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39" name="Freeform 19"/>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40" name="Freeform 20"/>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41" name="Freeform 21"/>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42" name="Freeform 22"/>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55" name="Freeform 23"/>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grpSp>
      <p:sp>
        <p:nvSpPr>
          <p:cNvPr id="56" name="Text Box 30"/>
          <p:cNvSpPr txBox="1">
            <a:spLocks noChangeArrowheads="1"/>
          </p:cNvSpPr>
          <p:nvPr/>
        </p:nvSpPr>
        <p:spPr bwMode="auto">
          <a:xfrm>
            <a:off x="581711" y="6230779"/>
            <a:ext cx="24415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000" b="0" i="1" u="none" strike="noStrike" kern="1200" cap="none" spc="0" normalizeH="0" baseline="0" noProof="0" dirty="0" smtClean="0">
                <a:ln>
                  <a:noFill/>
                </a:ln>
                <a:solidFill>
                  <a:srgbClr val="0A6819"/>
                </a:solidFill>
                <a:effectLst/>
                <a:uLnTx/>
                <a:uFillTx/>
                <a:latin typeface="Cambria" panose="02040503050406030204" pitchFamily="18" charset="0"/>
                <a:ea typeface="MS PGothic" pitchFamily="34" charset="-128"/>
                <a:cs typeface="+mn-cs"/>
              </a:rPr>
              <a:t>Whose keys?  </a:t>
            </a:r>
            <a:r>
              <a:rPr kumimoji="0" lang="en-US" sz="1000" b="1" i="0" u="none" strike="noStrike" kern="1200" cap="none" spc="0" normalizeH="0" baseline="0" noProof="0" dirty="0" smtClean="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z</a:t>
            </a:r>
            <a:r>
              <a:rPr kumimoji="0" lang="en-US" sz="1000" b="0" i="1" u="none" strike="noStrike" kern="1200" cap="none" spc="0" normalizeH="0" baseline="0" noProof="0" dirty="0" smtClean="0">
                <a:ln>
                  <a:noFill/>
                </a:ln>
                <a:solidFill>
                  <a:srgbClr val="0A6819"/>
                </a:solidFill>
                <a:effectLst/>
                <a:uLnTx/>
                <a:uFillTx/>
                <a:latin typeface="Cambria" panose="02040503050406030204" pitchFamily="18" charset="0"/>
                <a:ea typeface="MS PGothic" pitchFamily="34" charset="-128"/>
                <a:cs typeface="+mn-cs"/>
              </a:rPr>
              <a:t>'s keys!</a:t>
            </a:r>
            <a:endParaRPr kumimoji="0" lang="en-US" sz="1000" b="0" i="0" u="none" strike="noStrike" kern="1200" cap="none" spc="0" normalizeH="0" baseline="0" noProof="0" dirty="0">
              <a:ln>
                <a:noFill/>
              </a:ln>
              <a:solidFill>
                <a:srgbClr val="0A6819"/>
              </a:solidFill>
              <a:effectLst/>
              <a:uLnTx/>
              <a:uFillTx/>
              <a:latin typeface="Cambria" panose="02040503050406030204" pitchFamily="18" charset="0"/>
              <a:ea typeface="MS PGothic" pitchFamily="34" charset="-128"/>
              <a:cs typeface="+mn-cs"/>
            </a:endParaRPr>
          </a:p>
        </p:txBody>
      </p:sp>
      <p:sp>
        <p:nvSpPr>
          <p:cNvPr id="44" name="TextBox 43"/>
          <p:cNvSpPr txBox="1"/>
          <p:nvPr/>
        </p:nvSpPr>
        <p:spPr>
          <a:xfrm>
            <a:off x="1001193" y="4343400"/>
            <a:ext cx="2839978" cy="830997"/>
          </a:xfrm>
          <a:prstGeom prst="rect">
            <a:avLst/>
          </a:prstGeom>
          <a:solidFill>
            <a:srgbClr val="CCFFCC"/>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entury Gothic" panose="020B0502020202020204" pitchFamily="34" charset="0"/>
                <a:ea typeface="MS PGothic" pitchFamily="34" charset="-128"/>
                <a:cs typeface="+mn-cs"/>
              </a:rPr>
              <a:t>What type are the </a:t>
            </a:r>
            <a:r>
              <a:rPr kumimoji="0" lang="en-US" sz="2400" b="0" i="1" u="none" strike="noStrike" kern="1200" cap="none" spc="0" normalizeH="0" baseline="0" noProof="0" dirty="0" smtClean="0">
                <a:ln>
                  <a:noFill/>
                </a:ln>
                <a:solidFill>
                  <a:srgbClr val="000000"/>
                </a:solidFill>
                <a:effectLst/>
                <a:uLnTx/>
                <a:uFillTx/>
                <a:latin typeface="Century Gothic" panose="020B0502020202020204" pitchFamily="34" charset="0"/>
                <a:ea typeface="MS PGothic" pitchFamily="34" charset="-128"/>
                <a:cs typeface="+mn-cs"/>
              </a:rPr>
              <a:t>keys</a:t>
            </a:r>
            <a:r>
              <a:rPr kumimoji="0" lang="en-US" sz="2400" b="0" i="0" u="none" strike="noStrike" kern="1200" cap="none" spc="0" normalizeH="0" baseline="0" noProof="0" dirty="0" smtClean="0">
                <a:ln>
                  <a:noFill/>
                </a:ln>
                <a:solidFill>
                  <a:srgbClr val="000000"/>
                </a:solidFill>
                <a:effectLst/>
                <a:uLnTx/>
                <a:uFillTx/>
                <a:latin typeface="Century Gothic" panose="020B0502020202020204" pitchFamily="34" charset="0"/>
                <a:ea typeface="MS PGothic" pitchFamily="34" charset="-128"/>
                <a:cs typeface="+mn-cs"/>
              </a:rPr>
              <a:t>?</a:t>
            </a:r>
            <a:endParaRPr kumimoji="0" lang="en-US" sz="2400" b="0" i="0" u="none" strike="noStrike" kern="1200" cap="none" spc="0" normalizeH="0" baseline="0" noProof="0" dirty="0">
              <a:ln>
                <a:noFill/>
              </a:ln>
              <a:solidFill>
                <a:srgbClr val="000000"/>
              </a:solidFill>
              <a:effectLst/>
              <a:uLnTx/>
              <a:uFillTx/>
              <a:latin typeface="Century Gothic" panose="020B0502020202020204" pitchFamily="34" charset="0"/>
              <a:ea typeface="MS PGothic" pitchFamily="34" charset="-128"/>
              <a:cs typeface="+mn-cs"/>
            </a:endParaRPr>
          </a:p>
        </p:txBody>
      </p:sp>
      <p:sp>
        <p:nvSpPr>
          <p:cNvPr id="45" name="TextBox 44"/>
          <p:cNvSpPr txBox="1"/>
          <p:nvPr/>
        </p:nvSpPr>
        <p:spPr>
          <a:xfrm>
            <a:off x="4932422" y="4343400"/>
            <a:ext cx="2839978" cy="830997"/>
          </a:xfrm>
          <a:prstGeom prst="rect">
            <a:avLst/>
          </a:prstGeom>
          <a:solidFill>
            <a:srgbClr val="CCFFCC"/>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entury Gothic" panose="020B0502020202020204" pitchFamily="34" charset="0"/>
                <a:ea typeface="MS PGothic" pitchFamily="34" charset="-128"/>
                <a:cs typeface="+mn-cs"/>
              </a:rPr>
              <a:t>What type are the </a:t>
            </a:r>
            <a:r>
              <a:rPr kumimoji="0" lang="en-US" sz="2400" b="0" i="1" u="none" strike="noStrike" kern="1200" cap="none" spc="0" normalizeH="0" baseline="0" noProof="0" dirty="0" smtClean="0">
                <a:ln>
                  <a:noFill/>
                </a:ln>
                <a:solidFill>
                  <a:srgbClr val="000000"/>
                </a:solidFill>
                <a:effectLst/>
                <a:uLnTx/>
                <a:uFillTx/>
                <a:latin typeface="Century Gothic" panose="020B0502020202020204" pitchFamily="34" charset="0"/>
                <a:ea typeface="MS PGothic" pitchFamily="34" charset="-128"/>
                <a:cs typeface="+mn-cs"/>
              </a:rPr>
              <a:t>values</a:t>
            </a:r>
            <a:r>
              <a:rPr kumimoji="0" lang="en-US" sz="2400" b="0" i="0" u="none" strike="noStrike" kern="1200" cap="none" spc="0" normalizeH="0" baseline="0" noProof="0" dirty="0" smtClean="0">
                <a:ln>
                  <a:noFill/>
                </a:ln>
                <a:solidFill>
                  <a:srgbClr val="000000"/>
                </a:solidFill>
                <a:effectLst/>
                <a:uLnTx/>
                <a:uFillTx/>
                <a:latin typeface="Century Gothic" panose="020B0502020202020204" pitchFamily="34" charset="0"/>
                <a:ea typeface="MS PGothic" pitchFamily="34" charset="-128"/>
                <a:cs typeface="+mn-cs"/>
              </a:rPr>
              <a:t>?</a:t>
            </a:r>
            <a:endParaRPr kumimoji="0" lang="en-US" sz="2400" b="0" i="0" u="none" strike="noStrike" kern="1200" cap="none" spc="0" normalizeH="0" baseline="0" noProof="0" dirty="0">
              <a:ln>
                <a:noFill/>
              </a:ln>
              <a:solidFill>
                <a:srgbClr val="000000"/>
              </a:solidFill>
              <a:effectLst/>
              <a:uLnTx/>
              <a:uFillTx/>
              <a:latin typeface="Century Gothic" panose="020B0502020202020204" pitchFamily="34" charset="0"/>
              <a:ea typeface="MS PGothic" pitchFamily="34" charset="-128"/>
              <a:cs typeface="+mn-cs"/>
            </a:endParaRPr>
          </a:p>
        </p:txBody>
      </p:sp>
      <p:sp>
        <p:nvSpPr>
          <p:cNvPr id="3" name="Rectangle 2"/>
          <p:cNvSpPr/>
          <p:nvPr/>
        </p:nvSpPr>
        <p:spPr>
          <a:xfrm>
            <a:off x="8506901" y="6454375"/>
            <a:ext cx="637099" cy="338554"/>
          </a:xfrm>
          <a:prstGeom prst="rect">
            <a:avLst/>
          </a:prstGeom>
        </p:spPr>
        <p:txBody>
          <a:bodyPr wrap="square">
            <a:spAutoFit/>
          </a:bodyPr>
          <a:lstStyle/>
          <a:p>
            <a:r>
              <a:rPr lang="en-US" sz="1600" b="1" dirty="0" err="1" smtClean="0">
                <a:solidFill>
                  <a:schemeClr val="accent5">
                    <a:lumMod val="50000"/>
                  </a:schemeClr>
                </a:solidFill>
                <a:latin typeface="Courier New" pitchFamily="49" charset="0"/>
              </a:rPr>
              <a:t>zi</a:t>
            </a:r>
            <a:endParaRPr lang="en-US" dirty="0">
              <a:solidFill>
                <a:schemeClr val="accent5">
                  <a:lumMod val="50000"/>
                </a:schemeClr>
              </a:solidFill>
            </a:endParaRPr>
          </a:p>
        </p:txBody>
      </p:sp>
    </p:spTree>
    <p:extLst>
      <p:ext uri="{BB962C8B-B14F-4D97-AF65-F5344CB8AC3E}">
        <p14:creationId xmlns:p14="http://schemas.microsoft.com/office/powerpoint/2010/main" val="17846125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5"/>
          <p:cNvSpPr txBox="1">
            <a:spLocks noChangeArrowheads="1"/>
          </p:cNvSpPr>
          <p:nvPr/>
        </p:nvSpPr>
        <p:spPr bwMode="auto">
          <a:xfrm>
            <a:off x="228600" y="228600"/>
            <a:ext cx="87741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42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Dictionaries are </a:t>
            </a:r>
            <a:r>
              <a:rPr kumimoji="0" lang="en-US" sz="4200" b="0" i="1"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arbitrary </a:t>
            </a:r>
            <a:r>
              <a:rPr kumimoji="0" lang="en-US" sz="42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containers: </a:t>
            </a:r>
            <a:endParaRPr kumimoji="0" lang="en-US" sz="4200" b="0" i="1"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endParaRPr>
          </a:p>
        </p:txBody>
      </p:sp>
      <p:sp>
        <p:nvSpPr>
          <p:cNvPr id="46" name="Text Box 27"/>
          <p:cNvSpPr txBox="1">
            <a:spLocks noChangeArrowheads="1"/>
          </p:cNvSpPr>
          <p:nvPr/>
        </p:nvSpPr>
        <p:spPr bwMode="auto">
          <a:xfrm>
            <a:off x="228600" y="1312009"/>
            <a:ext cx="8774112" cy="2603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l" defTabSz="914400" rtl="0" eaLnBrk="0" fontAlgn="base" latinLnBrk="0" hangingPunct="0">
              <a:lnSpc>
                <a:spcPct val="90000"/>
              </a:lnSpc>
              <a:spcBef>
                <a:spcPct val="50000"/>
              </a:spcBef>
              <a:spcAft>
                <a:spcPct val="0"/>
              </a:spcAft>
              <a:buClrTx/>
              <a:buSzTx/>
              <a:buFontTx/>
              <a:buNone/>
              <a:tabLst/>
              <a:defRPr/>
            </a:pPr>
            <a:r>
              <a:rPr kumimoji="0" lang="en-US" sz="32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z = {</a:t>
            </a:r>
            <a:r>
              <a:rPr kumimoji="0" lang="en-US" sz="3200" b="1" i="0" u="none" strike="noStrike" kern="1200" cap="none" spc="0" normalizeH="0" baseline="0" noProof="0" dirty="0" smtClean="0">
                <a:ln>
                  <a:noFill/>
                </a:ln>
                <a:solidFill>
                  <a:srgbClr val="0FA10C"/>
                </a:solidFill>
                <a:effectLst/>
                <a:uLnTx/>
                <a:uFillTx/>
                <a:latin typeface="Courier New" pitchFamily="49" charset="0"/>
                <a:ea typeface="MS PGothic" pitchFamily="34" charset="-128"/>
                <a:cs typeface="+mn-cs"/>
              </a:rPr>
              <a:t>'rabbit</a:t>
            </a:r>
            <a:r>
              <a:rPr kumimoji="0" lang="en-US" sz="32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:[1999,1987,1975,...], </a:t>
            </a:r>
          </a:p>
          <a:p>
            <a:pPr marL="0" marR="0" lvl="0" indent="0" algn="l" defTabSz="914400" rtl="0" eaLnBrk="0" fontAlgn="base" latinLnBrk="0" hangingPunct="0">
              <a:lnSpc>
                <a:spcPct val="90000"/>
              </a:lnSpc>
              <a:spcBef>
                <a:spcPct val="50000"/>
              </a:spcBef>
              <a:spcAft>
                <a:spcPct val="0"/>
              </a:spcAft>
              <a:buClrTx/>
              <a:buSzTx/>
              <a:buFontTx/>
              <a:buNone/>
              <a:tabLst/>
              <a:defRPr/>
            </a:pPr>
            <a:r>
              <a:rPr kumimoji="0" lang="en-US" sz="3200" b="1" i="0" u="none" strike="noStrike" kern="1200" cap="none" spc="0" normalizeH="0" baseline="0" noProof="0" dirty="0">
                <a:ln>
                  <a:noFill/>
                </a:ln>
                <a:solidFill>
                  <a:srgbClr val="0FA10C"/>
                </a:solidFill>
                <a:effectLst/>
                <a:uLnTx/>
                <a:uFillTx/>
                <a:latin typeface="Courier New" pitchFamily="49" charset="0"/>
                <a:ea typeface="MS PGothic" pitchFamily="34" charset="-128"/>
                <a:cs typeface="+mn-cs"/>
              </a:rPr>
              <a:t> </a:t>
            </a:r>
            <a:r>
              <a:rPr kumimoji="0" lang="en-US" sz="3200" b="1" i="0" u="none" strike="noStrike" kern="1200" cap="none" spc="0" normalizeH="0" baseline="0" noProof="0" dirty="0" smtClean="0">
                <a:ln>
                  <a:noFill/>
                </a:ln>
                <a:solidFill>
                  <a:srgbClr val="0FA10C"/>
                </a:solidFill>
                <a:effectLst/>
                <a:uLnTx/>
                <a:uFillTx/>
                <a:latin typeface="Courier New" pitchFamily="49" charset="0"/>
                <a:ea typeface="MS PGothic" pitchFamily="34" charset="-128"/>
                <a:cs typeface="+mn-cs"/>
              </a:rPr>
              <a:t>    'ox'</a:t>
            </a:r>
            <a:r>
              <a:rPr kumimoji="0" lang="en-US" sz="32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:[1997,1985,1973,...],</a:t>
            </a:r>
          </a:p>
          <a:p>
            <a:pPr marL="0" marR="0" lvl="0" indent="0" algn="l" defTabSz="914400" rtl="0" eaLnBrk="0" fontAlgn="base" latinLnBrk="0" hangingPunct="0">
              <a:lnSpc>
                <a:spcPct val="90000"/>
              </a:lnSpc>
              <a:spcBef>
                <a:spcPct val="50000"/>
              </a:spcBef>
              <a:spcAft>
                <a:spcPct val="0"/>
              </a:spcAft>
              <a:buClrTx/>
              <a:buSzTx/>
              <a:buFontTx/>
              <a:buNone/>
              <a:tabLst/>
              <a:defRPr/>
            </a:pPr>
            <a:r>
              <a:rPr kumimoji="0" lang="en-US" sz="3200" b="1" i="0" u="none" strike="noStrike" kern="1200" cap="none" spc="0" normalizeH="0" baseline="0" noProof="0" dirty="0" smtClean="0">
                <a:ln>
                  <a:noFill/>
                </a:ln>
                <a:solidFill>
                  <a:srgbClr val="0FA10C"/>
                </a:solidFill>
                <a:effectLst/>
                <a:uLnTx/>
                <a:uFillTx/>
                <a:latin typeface="Courier New" pitchFamily="49" charset="0"/>
                <a:ea typeface="MS PGothic" pitchFamily="34" charset="-128"/>
                <a:cs typeface="+mn-cs"/>
              </a:rPr>
              <a:t>     </a:t>
            </a:r>
            <a:r>
              <a:rPr kumimoji="0" lang="en-US" sz="3200" b="1" i="0" u="none" strike="noStrike" kern="1200" cap="none" spc="0" normalizeH="0" baseline="0" noProof="0" dirty="0" smtClean="0">
                <a:ln>
                  <a:noFill/>
                </a:ln>
                <a:solidFill>
                  <a:srgbClr val="0FA10C"/>
                </a:solidFill>
                <a:effectLst/>
                <a:uLnTx/>
                <a:uFillTx/>
                <a:latin typeface="Courier New" pitchFamily="49" charset="0"/>
                <a:ea typeface="MS PGothic" pitchFamily="34" charset="-128"/>
                <a:cs typeface="+mn-cs"/>
              </a:rPr>
              <a:t>'dragon'</a:t>
            </a:r>
            <a:r>
              <a:rPr kumimoji="0" lang="en-US" sz="32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:[2000,1988,1976,...],   </a:t>
            </a:r>
          </a:p>
          <a:p>
            <a:pPr marL="0" marR="0" lvl="0" indent="0" algn="l" defTabSz="914400" rtl="0" eaLnBrk="0" fontAlgn="base" latinLnBrk="0" hangingPunct="0">
              <a:lnSpc>
                <a:spcPct val="90000"/>
              </a:lnSpc>
              <a:spcBef>
                <a:spcPct val="50000"/>
              </a:spcBef>
              <a:spcAft>
                <a:spcPct val="0"/>
              </a:spcAft>
              <a:buClrTx/>
              <a:buSzTx/>
              <a:buFontTx/>
              <a:buNone/>
              <a:tabLst/>
              <a:defRPr/>
            </a:pPr>
            <a:r>
              <a:rPr lang="en-US" sz="3200" b="1" dirty="0">
                <a:solidFill>
                  <a:srgbClr val="000000"/>
                </a:solidFill>
                <a:latin typeface="Courier New" pitchFamily="49" charset="0"/>
              </a:rPr>
              <a:t> </a:t>
            </a:r>
            <a:r>
              <a:rPr lang="en-US" sz="3200" b="1" dirty="0" smtClean="0">
                <a:solidFill>
                  <a:srgbClr val="000000"/>
                </a:solidFill>
                <a:latin typeface="Courier New" pitchFamily="49" charset="0"/>
              </a:rPr>
              <a:t>     </a:t>
            </a:r>
            <a:r>
              <a:rPr kumimoji="0" lang="en-US" sz="32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 </a:t>
            </a:r>
            <a:r>
              <a:rPr kumimoji="0" lang="en-US" sz="32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a:t>
            </a:r>
          </a:p>
        </p:txBody>
      </p:sp>
      <p:sp>
        <p:nvSpPr>
          <p:cNvPr id="37" name="TextBox 36"/>
          <p:cNvSpPr txBox="1"/>
          <p:nvPr/>
        </p:nvSpPr>
        <p:spPr>
          <a:xfrm>
            <a:off x="609601" y="4198203"/>
            <a:ext cx="2504310" cy="830997"/>
          </a:xfrm>
          <a:prstGeom prst="rect">
            <a:avLst/>
          </a:prstGeom>
          <a:solidFill>
            <a:srgbClr val="CCFFCC"/>
          </a:solidFill>
        </p:spPr>
        <p:txBody>
          <a:bodyPr wrap="square" rtlCol="0">
            <a:spAutoFit/>
          </a:bodyPr>
          <a:lstStyle/>
          <a:p>
            <a:pPr lvl="0">
              <a:defRPr/>
            </a:pPr>
            <a:r>
              <a:rPr kumimoji="0" lang="en-US" sz="2400" b="0" i="0" u="none" strike="noStrike" kern="1200" cap="none" spc="0" normalizeH="0" baseline="0" noProof="0" dirty="0" smtClean="0">
                <a:ln>
                  <a:noFill/>
                </a:ln>
                <a:solidFill>
                  <a:srgbClr val="000000"/>
                </a:solidFill>
                <a:effectLst/>
                <a:uLnTx/>
                <a:uFillTx/>
                <a:latin typeface="Century Gothic" panose="020B0502020202020204" pitchFamily="34" charset="0"/>
                <a:ea typeface="MS PGothic" pitchFamily="34" charset="-128"/>
                <a:cs typeface="+mn-cs"/>
              </a:rPr>
              <a:t>Is </a:t>
            </a:r>
            <a:r>
              <a:rPr lang="en-US" b="1" dirty="0" smtClean="0">
                <a:solidFill>
                  <a:srgbClr val="009900"/>
                </a:solidFill>
                <a:latin typeface="Courier New" panose="02070309020205020404" pitchFamily="49" charset="0"/>
                <a:cs typeface="Courier New" panose="02070309020205020404" pitchFamily="49" charset="0"/>
              </a:rPr>
              <a:t>'dragon'</a:t>
            </a:r>
            <a:r>
              <a:rPr kumimoji="0" lang="en-US" sz="2400" b="0" i="0" u="none" strike="noStrike" kern="1200" cap="none" spc="0" normalizeH="0" baseline="0" noProof="0" dirty="0" smtClean="0">
                <a:ln>
                  <a:noFill/>
                </a:ln>
                <a:solidFill>
                  <a:srgbClr val="000000"/>
                </a:solidFill>
                <a:effectLst/>
                <a:uLnTx/>
                <a:uFillTx/>
                <a:latin typeface="Century Gothic" panose="020B0502020202020204" pitchFamily="34" charset="0"/>
                <a:ea typeface="MS PGothic" pitchFamily="34" charset="-128"/>
                <a:cs typeface="+mn-cs"/>
              </a:rPr>
              <a:t> </a:t>
            </a:r>
            <a:r>
              <a:rPr kumimoji="0" lang="en-US" sz="2400" b="0" i="0" u="none" strike="noStrike" kern="1200" cap="none" spc="0" normalizeH="0" baseline="0" noProof="0" dirty="0" smtClean="0">
                <a:ln>
                  <a:noFill/>
                </a:ln>
                <a:solidFill>
                  <a:srgbClr val="000000"/>
                </a:solidFill>
                <a:effectLst/>
                <a:uLnTx/>
                <a:uFillTx/>
                <a:latin typeface="Century Gothic" panose="020B0502020202020204" pitchFamily="34" charset="0"/>
                <a:ea typeface="MS PGothic" pitchFamily="34" charset="-128"/>
                <a:cs typeface="+mn-cs"/>
              </a:rPr>
              <a:t>a key in </a:t>
            </a:r>
            <a:r>
              <a:rPr kumimoji="0" lang="en-US" sz="2400" b="1" i="0" u="none" strike="noStrike" kern="1200" cap="none" spc="0" normalizeH="0" baseline="0" noProof="0" dirty="0" smtClean="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z</a:t>
            </a:r>
            <a:r>
              <a:rPr kumimoji="0" lang="en-US" sz="2400" b="0" i="0" u="none" strike="noStrike" kern="1200" cap="none" spc="0" normalizeH="0" baseline="0" noProof="0" dirty="0" smtClean="0">
                <a:ln>
                  <a:noFill/>
                </a:ln>
                <a:solidFill>
                  <a:srgbClr val="000000"/>
                </a:solidFill>
                <a:effectLst/>
                <a:uLnTx/>
                <a:uFillTx/>
                <a:latin typeface="Century Gothic" panose="020B0502020202020204" pitchFamily="34" charset="0"/>
                <a:ea typeface="MS PGothic" pitchFamily="34" charset="-128"/>
                <a:cs typeface="+mn-cs"/>
              </a:rPr>
              <a:t>?</a:t>
            </a:r>
            <a:endParaRPr kumimoji="0" lang="en-US" sz="2400" b="0" i="0" u="none" strike="noStrike" kern="1200" cap="none" spc="0" normalizeH="0" baseline="0" noProof="0" dirty="0">
              <a:ln>
                <a:noFill/>
              </a:ln>
              <a:solidFill>
                <a:srgbClr val="000000"/>
              </a:solidFill>
              <a:effectLst/>
              <a:uLnTx/>
              <a:uFillTx/>
              <a:latin typeface="Century Gothic" panose="020B0502020202020204" pitchFamily="34" charset="0"/>
              <a:ea typeface="MS PGothic" pitchFamily="34" charset="-128"/>
              <a:cs typeface="+mn-cs"/>
            </a:endParaRPr>
          </a:p>
        </p:txBody>
      </p:sp>
      <p:sp>
        <p:nvSpPr>
          <p:cNvPr id="43" name="TextBox 42"/>
          <p:cNvSpPr txBox="1"/>
          <p:nvPr/>
        </p:nvSpPr>
        <p:spPr>
          <a:xfrm>
            <a:off x="609600" y="5585525"/>
            <a:ext cx="2504311" cy="830997"/>
          </a:xfrm>
          <a:prstGeom prst="rect">
            <a:avLst/>
          </a:prstGeom>
          <a:solidFill>
            <a:srgbClr val="CCFFCC"/>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entury Gothic" panose="020B0502020202020204" pitchFamily="34" charset="0"/>
                <a:ea typeface="MS PGothic" pitchFamily="34" charset="-128"/>
                <a:cs typeface="+mn-cs"/>
              </a:rPr>
              <a:t>Is 1969 in </a:t>
            </a:r>
            <a:r>
              <a:rPr kumimoji="0" lang="en-US" sz="2400" b="1" i="0" u="none" strike="noStrike" kern="1200" cap="none" spc="0" normalizeH="0" baseline="0" noProof="0" dirty="0" smtClean="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z</a:t>
            </a:r>
            <a:r>
              <a:rPr kumimoji="0" lang="en-US" sz="2400" b="1" i="0" u="none" strike="noStrike" kern="1200" cap="none" spc="0" normalizeH="0" baseline="0" noProof="0" dirty="0" smtClean="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a:t>
            </a:r>
            <a:r>
              <a:rPr kumimoji="0" lang="en-US" sz="2400" b="1" i="0" u="none" strike="noStrike" kern="1200" cap="none" spc="0" normalizeH="0" baseline="0" noProof="0" dirty="0" smtClean="0">
                <a:ln>
                  <a:noFill/>
                </a:ln>
                <a:solidFill>
                  <a:srgbClr val="009900"/>
                </a:solidFill>
                <a:effectLst/>
                <a:uLnTx/>
                <a:uFillTx/>
                <a:latin typeface="Courier New" panose="02070309020205020404" pitchFamily="49" charset="0"/>
                <a:ea typeface="MS PGothic" pitchFamily="34" charset="-128"/>
                <a:cs typeface="Courier New" panose="02070309020205020404" pitchFamily="49" charset="0"/>
              </a:rPr>
              <a:t>'dragon'</a:t>
            </a:r>
            <a:r>
              <a:rPr kumimoji="0" lang="en-US" sz="2400" b="1" i="0" u="none" strike="noStrike" kern="1200" cap="none" spc="0" normalizeH="0" baseline="0" noProof="0" dirty="0" smtClean="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a:t>
            </a:r>
            <a:r>
              <a:rPr kumimoji="0" lang="en-US" sz="2400" b="0" i="0" u="none" strike="noStrike" kern="1200" cap="none" spc="0" normalizeH="0" baseline="0" noProof="0" dirty="0" smtClean="0">
                <a:ln>
                  <a:noFill/>
                </a:ln>
                <a:solidFill>
                  <a:srgbClr val="000000"/>
                </a:solidFill>
                <a:effectLst/>
                <a:uLnTx/>
                <a:uFillTx/>
                <a:latin typeface="Century Gothic" panose="020B0502020202020204" pitchFamily="34" charset="0"/>
                <a:ea typeface="MS PGothic" pitchFamily="34" charset="-128"/>
                <a:cs typeface="+mn-cs"/>
              </a:rPr>
              <a:t>?</a:t>
            </a:r>
            <a:endParaRPr kumimoji="0" lang="en-US" sz="2400" b="0" i="0" u="none" strike="noStrike" kern="1200" cap="none" spc="0" normalizeH="0" baseline="0" noProof="0" dirty="0">
              <a:ln>
                <a:noFill/>
              </a:ln>
              <a:solidFill>
                <a:srgbClr val="000000"/>
              </a:solidFill>
              <a:effectLst/>
              <a:uLnTx/>
              <a:uFillTx/>
              <a:latin typeface="Century Gothic" panose="020B0502020202020204" pitchFamily="34" charset="0"/>
              <a:ea typeface="MS PGothic" pitchFamily="34" charset="-128"/>
              <a:cs typeface="+mn-cs"/>
            </a:endParaRPr>
          </a:p>
        </p:txBody>
      </p:sp>
      <p:sp>
        <p:nvSpPr>
          <p:cNvPr id="47" name="Rectangle 46"/>
          <p:cNvSpPr/>
          <p:nvPr/>
        </p:nvSpPr>
        <p:spPr>
          <a:xfrm>
            <a:off x="3693113" y="4321313"/>
            <a:ext cx="3826689" cy="584775"/>
          </a:xfrm>
          <a:prstGeom prst="rect">
            <a:avLst/>
          </a:prstGeom>
          <a:solidFill>
            <a:schemeClr val="bg1">
              <a:lumMod val="95000"/>
            </a:schemeClr>
          </a:solid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rgbClr val="FFFFFF">
                    <a:lumMod val="75000"/>
                  </a:srgbClr>
                </a:solidFill>
                <a:effectLst/>
                <a:uLnTx/>
                <a:uFillTx/>
                <a:latin typeface="Courier New" pitchFamily="49" charset="0"/>
                <a:ea typeface="MS PGothic" pitchFamily="34" charset="-128"/>
                <a:cs typeface="+mn-cs"/>
              </a:rPr>
              <a:t>if</a:t>
            </a:r>
            <a:r>
              <a:rPr kumimoji="0" lang="en-US" sz="32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 </a:t>
            </a:r>
            <a:r>
              <a:rPr kumimoji="0" lang="en-US" sz="2700" b="1" i="0" u="none" strike="noStrike" kern="1200" cap="none" spc="0" normalizeH="0" baseline="0" noProof="0" dirty="0" smtClean="0">
                <a:ln>
                  <a:noFill/>
                </a:ln>
                <a:solidFill>
                  <a:srgbClr val="0FA10C"/>
                </a:solidFill>
                <a:effectLst/>
                <a:uLnTx/>
                <a:uFillTx/>
                <a:latin typeface="Courier New" pitchFamily="49" charset="0"/>
                <a:ea typeface="MS PGothic" pitchFamily="34" charset="-128"/>
                <a:cs typeface="+mn-cs"/>
              </a:rPr>
              <a:t>'dragon'</a:t>
            </a:r>
            <a:r>
              <a:rPr kumimoji="0" lang="en-US" sz="32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 </a:t>
            </a:r>
            <a:r>
              <a:rPr kumimoji="0" lang="en-US" sz="3200" b="1" i="0" u="none" strike="noStrike" kern="1200" cap="none" spc="0" normalizeH="0" baseline="0" noProof="0" dirty="0" smtClean="0">
                <a:ln>
                  <a:noFill/>
                </a:ln>
                <a:solidFill>
                  <a:srgbClr val="FF9900"/>
                </a:solidFill>
                <a:effectLst/>
                <a:uLnTx/>
                <a:uFillTx/>
                <a:latin typeface="Courier New" pitchFamily="49" charset="0"/>
                <a:ea typeface="MS PGothic" pitchFamily="34" charset="-128"/>
                <a:cs typeface="+mn-cs"/>
              </a:rPr>
              <a:t>in</a:t>
            </a:r>
            <a:r>
              <a:rPr kumimoji="0" lang="en-US" sz="32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 z</a:t>
            </a:r>
            <a:endParaRPr kumimoji="0" lang="en-US" sz="2400" b="0" i="0" u="none" strike="noStrike" kern="1200" cap="none" spc="0" normalizeH="0" baseline="0" noProof="0" dirty="0">
              <a:ln>
                <a:noFill/>
              </a:ln>
              <a:solidFill>
                <a:srgbClr val="000000"/>
              </a:solidFill>
              <a:effectLst/>
              <a:uLnTx/>
              <a:uFillTx/>
              <a:latin typeface="Times" charset="0"/>
              <a:ea typeface="MS PGothic" pitchFamily="34" charset="-128"/>
              <a:cs typeface="+mn-cs"/>
            </a:endParaRPr>
          </a:p>
        </p:txBody>
      </p:sp>
      <p:sp>
        <p:nvSpPr>
          <p:cNvPr id="48" name="Rectangle 47"/>
          <p:cNvSpPr/>
          <p:nvPr/>
        </p:nvSpPr>
        <p:spPr>
          <a:xfrm>
            <a:off x="3693113" y="5733348"/>
            <a:ext cx="4769254" cy="507831"/>
          </a:xfrm>
          <a:prstGeom prst="rect">
            <a:avLst/>
          </a:prstGeom>
          <a:solidFill>
            <a:schemeClr val="bg1">
              <a:lumMod val="95000"/>
            </a:schemeClr>
          </a:solid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700" b="1" i="0" u="none" strike="noStrike" kern="1200" cap="none" spc="0" normalizeH="0" baseline="0" noProof="0" dirty="0" smtClean="0">
                <a:ln>
                  <a:noFill/>
                </a:ln>
                <a:solidFill>
                  <a:srgbClr val="FFFFFF">
                    <a:lumMod val="75000"/>
                  </a:srgbClr>
                </a:solidFill>
                <a:effectLst/>
                <a:uLnTx/>
                <a:uFillTx/>
                <a:latin typeface="Courier New" pitchFamily="49" charset="0"/>
                <a:ea typeface="MS PGothic" pitchFamily="34" charset="-128"/>
                <a:cs typeface="+mn-cs"/>
              </a:rPr>
              <a:t>if</a:t>
            </a:r>
            <a:r>
              <a:rPr kumimoji="0" lang="en-US" sz="27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 </a:t>
            </a:r>
            <a:r>
              <a:rPr kumimoji="0" lang="en-US" sz="27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1969 </a:t>
            </a:r>
            <a:r>
              <a:rPr kumimoji="0" lang="en-US" sz="2700" b="1" i="0" u="none" strike="noStrike" kern="1200" cap="none" spc="0" normalizeH="0" baseline="0" noProof="0" dirty="0" smtClean="0">
                <a:ln>
                  <a:noFill/>
                </a:ln>
                <a:solidFill>
                  <a:srgbClr val="FF9900"/>
                </a:solidFill>
                <a:effectLst/>
                <a:uLnTx/>
                <a:uFillTx/>
                <a:latin typeface="Courier New" pitchFamily="49" charset="0"/>
                <a:ea typeface="MS PGothic" pitchFamily="34" charset="-128"/>
                <a:cs typeface="+mn-cs"/>
              </a:rPr>
              <a:t>in</a:t>
            </a:r>
            <a:r>
              <a:rPr kumimoji="0" lang="en-US" sz="27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 z</a:t>
            </a:r>
            <a:r>
              <a:rPr kumimoji="0" lang="en-US" sz="27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a:t>
            </a:r>
            <a:r>
              <a:rPr kumimoji="0" lang="en-US" sz="2700" b="1" i="0" u="none" strike="noStrike" kern="1200" cap="none" spc="0" normalizeH="0" baseline="0" noProof="0" dirty="0" smtClean="0">
                <a:ln>
                  <a:noFill/>
                </a:ln>
                <a:solidFill>
                  <a:srgbClr val="0FA10C"/>
                </a:solidFill>
                <a:effectLst/>
                <a:uLnTx/>
                <a:uFillTx/>
                <a:latin typeface="Courier New" pitchFamily="49" charset="0"/>
                <a:ea typeface="MS PGothic" pitchFamily="34" charset="-128"/>
                <a:cs typeface="+mn-cs"/>
              </a:rPr>
              <a:t>'dragon'</a:t>
            </a:r>
            <a:r>
              <a:rPr kumimoji="0" lang="en-US" sz="27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a:t>
            </a:r>
            <a:endParaRPr kumimoji="0" lang="en-US" sz="2700" b="0" i="0" u="none" strike="noStrike" kern="1200" cap="none" spc="0" normalizeH="0" baseline="0" noProof="0" dirty="0">
              <a:ln>
                <a:noFill/>
              </a:ln>
              <a:solidFill>
                <a:srgbClr val="000000"/>
              </a:solidFill>
              <a:effectLst/>
              <a:uLnTx/>
              <a:uFillTx/>
              <a:ea typeface="MS PGothic" pitchFamily="34" charset="-128"/>
              <a:cs typeface="+mn-cs"/>
            </a:endParaRPr>
          </a:p>
        </p:txBody>
      </p:sp>
      <p:sp>
        <p:nvSpPr>
          <p:cNvPr id="49" name="Down Arrow 48"/>
          <p:cNvSpPr/>
          <p:nvPr/>
        </p:nvSpPr>
        <p:spPr bwMode="auto">
          <a:xfrm>
            <a:off x="5428314" y="5296446"/>
            <a:ext cx="381000" cy="511313"/>
          </a:xfrm>
          <a:prstGeom prst="downArrow">
            <a:avLst/>
          </a:prstGeom>
          <a:solidFill>
            <a:srgbClr val="FF99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 name="Down Arrow 9"/>
          <p:cNvSpPr/>
          <p:nvPr/>
        </p:nvSpPr>
        <p:spPr bwMode="auto">
          <a:xfrm>
            <a:off x="6437871" y="3915799"/>
            <a:ext cx="381000" cy="511313"/>
          </a:xfrm>
          <a:prstGeom prst="downArrow">
            <a:avLst/>
          </a:prstGeom>
          <a:solidFill>
            <a:srgbClr val="FF99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Tree>
    <p:extLst>
      <p:ext uri="{BB962C8B-B14F-4D97-AF65-F5344CB8AC3E}">
        <p14:creationId xmlns:p14="http://schemas.microsoft.com/office/powerpoint/2010/main" val="21342166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27"/>
          <p:cNvSpPr txBox="1">
            <a:spLocks noChangeArrowheads="1"/>
          </p:cNvSpPr>
          <p:nvPr/>
        </p:nvSpPr>
        <p:spPr bwMode="auto">
          <a:xfrm>
            <a:off x="228600" y="1312009"/>
            <a:ext cx="8774112" cy="191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l" defTabSz="914400" rtl="0" eaLnBrk="0" fontAlgn="base" latinLnBrk="0" hangingPunct="0">
              <a:lnSpc>
                <a:spcPct val="90000"/>
              </a:lnSpc>
              <a:spcBef>
                <a:spcPct val="50000"/>
              </a:spcBef>
              <a:spcAft>
                <a:spcPct val="0"/>
              </a:spcAft>
              <a:buClrTx/>
              <a:buSzTx/>
              <a:buFontTx/>
              <a:buNone/>
              <a:tabLst/>
              <a:defRPr/>
            </a:pPr>
            <a:r>
              <a:rPr kumimoji="0" lang="en-US" sz="32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z = {</a:t>
            </a:r>
            <a:r>
              <a:rPr kumimoji="0" lang="en-US" sz="3200" b="1" i="0" u="none" strike="noStrike" kern="1200" cap="none" spc="0" normalizeH="0" baseline="0" noProof="0" dirty="0" smtClean="0">
                <a:ln>
                  <a:noFill/>
                </a:ln>
                <a:solidFill>
                  <a:srgbClr val="0FA10C"/>
                </a:solidFill>
                <a:effectLst/>
                <a:uLnTx/>
                <a:uFillTx/>
                <a:latin typeface="Courier New" pitchFamily="49" charset="0"/>
                <a:ea typeface="MS PGothic" pitchFamily="34" charset="-128"/>
                <a:cs typeface="+mn-cs"/>
              </a:rPr>
              <a:t>'rabbit</a:t>
            </a:r>
            <a:r>
              <a:rPr kumimoji="0" lang="en-US" sz="32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:[1999,1987,1975,...], </a:t>
            </a:r>
          </a:p>
          <a:p>
            <a:pPr marL="0" marR="0" lvl="0" indent="0" algn="l" defTabSz="914400" rtl="0" eaLnBrk="0" fontAlgn="base" latinLnBrk="0" hangingPunct="0">
              <a:lnSpc>
                <a:spcPct val="90000"/>
              </a:lnSpc>
              <a:spcBef>
                <a:spcPct val="50000"/>
              </a:spcBef>
              <a:spcAft>
                <a:spcPct val="0"/>
              </a:spcAft>
              <a:buClrTx/>
              <a:buSzTx/>
              <a:buFontTx/>
              <a:buNone/>
              <a:tabLst/>
              <a:defRPr/>
            </a:pPr>
            <a:r>
              <a:rPr kumimoji="0" lang="en-US" sz="3200" b="1" i="0" u="none" strike="noStrike" kern="1200" cap="none" spc="0" normalizeH="0" baseline="0" noProof="0" dirty="0">
                <a:ln>
                  <a:noFill/>
                </a:ln>
                <a:solidFill>
                  <a:srgbClr val="0FA10C"/>
                </a:solidFill>
                <a:effectLst/>
                <a:uLnTx/>
                <a:uFillTx/>
                <a:latin typeface="Courier New" pitchFamily="49" charset="0"/>
                <a:ea typeface="MS PGothic" pitchFamily="34" charset="-128"/>
                <a:cs typeface="+mn-cs"/>
              </a:rPr>
              <a:t> </a:t>
            </a:r>
            <a:r>
              <a:rPr kumimoji="0" lang="en-US" sz="3200" b="1" i="0" u="none" strike="noStrike" kern="1200" cap="none" spc="0" normalizeH="0" baseline="0" noProof="0" dirty="0" smtClean="0">
                <a:ln>
                  <a:noFill/>
                </a:ln>
                <a:solidFill>
                  <a:srgbClr val="0FA10C"/>
                </a:solidFill>
                <a:effectLst/>
                <a:uLnTx/>
                <a:uFillTx/>
                <a:latin typeface="Courier New" pitchFamily="49" charset="0"/>
                <a:ea typeface="MS PGothic" pitchFamily="34" charset="-128"/>
                <a:cs typeface="+mn-cs"/>
              </a:rPr>
              <a:t>    'ox'</a:t>
            </a:r>
            <a:r>
              <a:rPr kumimoji="0" lang="en-US" sz="32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:[1997,1985,1973,...],</a:t>
            </a:r>
          </a:p>
          <a:p>
            <a:pPr marL="0" marR="0" lvl="0" indent="0" algn="l" defTabSz="914400" rtl="0" eaLnBrk="0" fontAlgn="base" latinLnBrk="0" hangingPunct="0">
              <a:lnSpc>
                <a:spcPct val="90000"/>
              </a:lnSpc>
              <a:spcBef>
                <a:spcPct val="50000"/>
              </a:spcBef>
              <a:spcAft>
                <a:spcPct val="0"/>
              </a:spcAft>
              <a:buClrTx/>
              <a:buSzTx/>
              <a:buFontTx/>
              <a:buNone/>
              <a:tabLst/>
              <a:defRPr/>
            </a:pPr>
            <a:r>
              <a:rPr kumimoji="0" lang="en-US" sz="3200" b="1" i="0" u="none" strike="noStrike" kern="1200" cap="none" spc="0" normalizeH="0" baseline="0" noProof="0" dirty="0" smtClean="0">
                <a:ln>
                  <a:noFill/>
                </a:ln>
                <a:solidFill>
                  <a:srgbClr val="0FA10C"/>
                </a:solidFill>
                <a:effectLst/>
                <a:uLnTx/>
                <a:uFillTx/>
                <a:latin typeface="Courier New" pitchFamily="49" charset="0"/>
                <a:ea typeface="MS PGothic" pitchFamily="34" charset="-128"/>
                <a:cs typeface="+mn-cs"/>
              </a:rPr>
              <a:t>     'tiger'</a:t>
            </a:r>
            <a:r>
              <a:rPr kumimoji="0" lang="en-US" sz="32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:[1998,2010,...], ... }</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6572" y="991022"/>
            <a:ext cx="6918167" cy="3035933"/>
          </a:xfrm>
          <a:prstGeom prst="rect">
            <a:avLst/>
          </a:prstGeom>
          <a:ln w="28575">
            <a:solidFill>
              <a:srgbClr val="FF9900"/>
            </a:solidFill>
          </a:ln>
        </p:spPr>
      </p:pic>
      <p:sp>
        <p:nvSpPr>
          <p:cNvPr id="11" name="Rounded Rectangle 10"/>
          <p:cNvSpPr/>
          <p:nvPr/>
        </p:nvSpPr>
        <p:spPr bwMode="auto">
          <a:xfrm>
            <a:off x="3987114" y="304800"/>
            <a:ext cx="572530" cy="508686"/>
          </a:xfrm>
          <a:prstGeom prst="roundRect">
            <a:avLst/>
          </a:prstGeom>
          <a:solidFill>
            <a:srgbClr val="FFEDC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pitchFamily="1" charset="0"/>
              <a:ea typeface="MS PGothic" pitchFamily="34" charset="-128"/>
              <a:cs typeface="+mn-cs"/>
            </a:endParaRPr>
          </a:p>
        </p:txBody>
      </p:sp>
      <p:sp>
        <p:nvSpPr>
          <p:cNvPr id="12" name="Text Box 5"/>
          <p:cNvSpPr txBox="1">
            <a:spLocks noChangeArrowheads="1"/>
          </p:cNvSpPr>
          <p:nvPr/>
        </p:nvSpPr>
        <p:spPr bwMode="auto">
          <a:xfrm>
            <a:off x="228600" y="152400"/>
            <a:ext cx="87741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42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Dictionaries are </a:t>
            </a:r>
            <a:r>
              <a:rPr kumimoji="0" lang="en-US" sz="4200" b="0" i="1" u="none" strike="noStrike" kern="1200" cap="none" spc="0" normalizeH="0" baseline="0" noProof="0" dirty="0" smtClean="0">
                <a:ln>
                  <a:noFill/>
                </a:ln>
                <a:solidFill>
                  <a:srgbClr val="FF9900"/>
                </a:solidFill>
                <a:effectLst/>
                <a:uLnTx/>
                <a:uFillTx/>
                <a:latin typeface="Cambria" panose="02040503050406030204" pitchFamily="18" charset="0"/>
                <a:ea typeface="MS PGothic" pitchFamily="34" charset="-128"/>
                <a:cs typeface="+mn-cs"/>
              </a:rPr>
              <a:t>in</a:t>
            </a:r>
            <a:r>
              <a:rPr kumimoji="0" lang="en-US" sz="4200" b="0" i="1"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 </a:t>
            </a:r>
            <a:r>
              <a:rPr kumimoji="0" lang="en-US" sz="42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a:t>
            </a:r>
            <a:endParaRPr kumimoji="0" lang="en-US" sz="42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endParaRPr>
          </a:p>
        </p:txBody>
      </p:sp>
      <p:grpSp>
        <p:nvGrpSpPr>
          <p:cNvPr id="13" name="Group 6"/>
          <p:cNvGrpSpPr>
            <a:grpSpLocks/>
          </p:cNvGrpSpPr>
          <p:nvPr/>
        </p:nvGrpSpPr>
        <p:grpSpPr bwMode="auto">
          <a:xfrm>
            <a:off x="8465972" y="264345"/>
            <a:ext cx="463959" cy="460584"/>
            <a:chOff x="3456" y="1784"/>
            <a:chExt cx="952" cy="1048"/>
          </a:xfrm>
        </p:grpSpPr>
        <p:sp>
          <p:nvSpPr>
            <p:cNvPr id="14" name="Freeform 7"/>
            <p:cNvSpPr>
              <a:spLocks/>
            </p:cNvSpPr>
            <p:nvPr/>
          </p:nvSpPr>
          <p:spPr bwMode="auto">
            <a:xfrm>
              <a:off x="4266" y="188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5" name="Freeform 8"/>
            <p:cNvSpPr>
              <a:spLocks/>
            </p:cNvSpPr>
            <p:nvPr/>
          </p:nvSpPr>
          <p:spPr bwMode="auto">
            <a:xfrm rot="7013025">
              <a:off x="4162" y="1952"/>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6" name="Freeform 9"/>
            <p:cNvSpPr>
              <a:spLocks/>
            </p:cNvSpPr>
            <p:nvPr/>
          </p:nvSpPr>
          <p:spPr bwMode="auto">
            <a:xfrm rot="-6712609">
              <a:off x="4168" y="181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7" name="Freeform 10"/>
            <p:cNvSpPr>
              <a:spLocks/>
            </p:cNvSpPr>
            <p:nvPr/>
          </p:nvSpPr>
          <p:spPr bwMode="auto">
            <a:xfrm>
              <a:off x="3456" y="2583"/>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8" name="Oval 11"/>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9" name="Oval 12"/>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 name="Oval 13"/>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1" name="Oval 14"/>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2" name="Oval 15"/>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3" name="Oval 16"/>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4" name="Oval 17"/>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5" name="AutoShape 18"/>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6" name="Freeform 19"/>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7" name="Freeform 20"/>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8" name="Freeform 21"/>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9" name="Freeform 22"/>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30" name="Freeform 23"/>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grpSp>
      <p:sp>
        <p:nvSpPr>
          <p:cNvPr id="31" name="Text Box 30"/>
          <p:cNvSpPr txBox="1">
            <a:spLocks noChangeArrowheads="1"/>
          </p:cNvSpPr>
          <p:nvPr/>
        </p:nvSpPr>
        <p:spPr bwMode="auto">
          <a:xfrm>
            <a:off x="7921930" y="121776"/>
            <a:ext cx="5936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000" b="0" i="1" u="none" strike="noStrike" kern="1200" cap="none" spc="0" normalizeH="0" baseline="0" noProof="0" dirty="0" smtClean="0">
                <a:ln>
                  <a:noFill/>
                </a:ln>
                <a:solidFill>
                  <a:srgbClr val="0A6819"/>
                </a:solidFill>
                <a:effectLst/>
                <a:uLnTx/>
                <a:uFillTx/>
                <a:latin typeface="Cambria" panose="02040503050406030204" pitchFamily="18" charset="0"/>
                <a:ea typeface="MS PGothic" pitchFamily="34" charset="-128"/>
                <a:cs typeface="+mn-cs"/>
              </a:rPr>
              <a:t>Karen v Dad!</a:t>
            </a:r>
            <a:endParaRPr kumimoji="0" lang="en-US" sz="1000" b="0" i="0" u="none" strike="noStrike" kern="1200" cap="none" spc="0" normalizeH="0" baseline="0" noProof="0" dirty="0">
              <a:ln>
                <a:noFill/>
              </a:ln>
              <a:solidFill>
                <a:srgbClr val="0A6819"/>
              </a:solidFill>
              <a:effectLst/>
              <a:uLnTx/>
              <a:uFillTx/>
              <a:latin typeface="Cambria" panose="02040503050406030204" pitchFamily="18" charset="0"/>
              <a:ea typeface="MS PGothic" pitchFamily="34" charset="-128"/>
              <a:cs typeface="+mn-cs"/>
            </a:endParaRPr>
          </a:p>
        </p:txBody>
      </p:sp>
      <p:sp>
        <p:nvSpPr>
          <p:cNvPr id="32" name="TextBox 31"/>
          <p:cNvSpPr txBox="1"/>
          <p:nvPr/>
        </p:nvSpPr>
        <p:spPr>
          <a:xfrm>
            <a:off x="4270741" y="2932836"/>
            <a:ext cx="3269351" cy="923330"/>
          </a:xfrm>
          <a:prstGeom prst="rect">
            <a:avLst/>
          </a:prstGeom>
          <a:solidFill>
            <a:srgbClr val="FFEDCD"/>
          </a:solidFill>
          <a:ln>
            <a:solidFill>
              <a:srgbClr val="FF9900"/>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dirty="0" smtClean="0">
                <a:ln>
                  <a:noFill/>
                </a:ln>
                <a:solidFill>
                  <a:srgbClr val="000000"/>
                </a:solidFill>
                <a:effectLst/>
                <a:uLnTx/>
                <a:uFillTx/>
                <a:latin typeface="Century Gothic" panose="020B0502020202020204" pitchFamily="34" charset="0"/>
                <a:ea typeface="MS PGothic" pitchFamily="34" charset="-128"/>
                <a:cs typeface="+mn-cs"/>
              </a:rPr>
              <a:t>I can't tell you any of the questions -- but I can tell you </a:t>
            </a:r>
            <a:r>
              <a:rPr kumimoji="0" lang="en-US" sz="1800" b="0" i="1" u="sng" strike="noStrike" kern="1200" cap="none" spc="0" normalizeH="0" baseline="0" noProof="0" dirty="0" smtClean="0">
                <a:ln>
                  <a:noFill/>
                </a:ln>
                <a:solidFill>
                  <a:srgbClr val="000000"/>
                </a:solidFill>
                <a:effectLst/>
                <a:uLnTx/>
                <a:uFillTx/>
                <a:latin typeface="Century Gothic" panose="020B0502020202020204" pitchFamily="34" charset="0"/>
                <a:ea typeface="MS PGothic" pitchFamily="34" charset="-128"/>
                <a:cs typeface="+mn-cs"/>
              </a:rPr>
              <a:t>all</a:t>
            </a:r>
            <a:r>
              <a:rPr kumimoji="0" lang="en-US" sz="1800" b="0" i="1" u="none" strike="noStrike" kern="1200" cap="none" spc="0" normalizeH="0" baseline="0" noProof="0" dirty="0" smtClean="0">
                <a:ln>
                  <a:noFill/>
                </a:ln>
                <a:solidFill>
                  <a:srgbClr val="000000"/>
                </a:solidFill>
                <a:effectLst/>
                <a:uLnTx/>
                <a:uFillTx/>
                <a:latin typeface="Century Gothic" panose="020B0502020202020204" pitchFamily="34" charset="0"/>
                <a:ea typeface="MS PGothic" pitchFamily="34" charset="-128"/>
                <a:cs typeface="+mn-cs"/>
              </a:rPr>
              <a:t> of the solutions!</a:t>
            </a:r>
            <a:endParaRPr kumimoji="0" lang="en-US" sz="1800" b="0" i="1" u="none" strike="noStrike" kern="1200" cap="none" spc="0" normalizeH="0" baseline="0" noProof="0" dirty="0">
              <a:ln>
                <a:noFill/>
              </a:ln>
              <a:solidFill>
                <a:srgbClr val="000000"/>
              </a:solidFill>
              <a:effectLst/>
              <a:uLnTx/>
              <a:uFillTx/>
              <a:latin typeface="Century Gothic" panose="020B0502020202020204" pitchFamily="34" charset="0"/>
              <a:ea typeface="MS PGothic" pitchFamily="34" charset="-128"/>
              <a:cs typeface="+mn-cs"/>
            </a:endParaRPr>
          </a:p>
        </p:txBody>
      </p:sp>
      <p:sp>
        <p:nvSpPr>
          <p:cNvPr id="33" name="TextBox 32"/>
          <p:cNvSpPr txBox="1"/>
          <p:nvPr/>
        </p:nvSpPr>
        <p:spPr>
          <a:xfrm>
            <a:off x="609601" y="4198203"/>
            <a:ext cx="2504310" cy="830997"/>
          </a:xfrm>
          <a:prstGeom prst="rect">
            <a:avLst/>
          </a:prstGeom>
          <a:solidFill>
            <a:srgbClr val="CCFFCC"/>
          </a:solidFill>
        </p:spPr>
        <p:txBody>
          <a:bodyPr wrap="square" rtlCol="0">
            <a:spAutoFit/>
          </a:bodyPr>
          <a:lstStyle/>
          <a:p>
            <a:pPr lvl="0">
              <a:defRPr/>
            </a:pPr>
            <a:r>
              <a:rPr kumimoji="0" lang="en-US" sz="2400" b="0" i="0" u="none" strike="noStrike" kern="1200" cap="none" spc="0" normalizeH="0" baseline="0" noProof="0" dirty="0" smtClean="0">
                <a:ln>
                  <a:noFill/>
                </a:ln>
                <a:solidFill>
                  <a:srgbClr val="000000"/>
                </a:solidFill>
                <a:effectLst/>
                <a:uLnTx/>
                <a:uFillTx/>
                <a:latin typeface="Century Gothic" panose="020B0502020202020204" pitchFamily="34" charset="0"/>
                <a:ea typeface="MS PGothic" pitchFamily="34" charset="-128"/>
                <a:cs typeface="+mn-cs"/>
              </a:rPr>
              <a:t>Is </a:t>
            </a:r>
            <a:r>
              <a:rPr lang="en-US" b="1" dirty="0" smtClean="0">
                <a:solidFill>
                  <a:srgbClr val="009900"/>
                </a:solidFill>
                <a:latin typeface="Courier New" panose="02070309020205020404" pitchFamily="49" charset="0"/>
                <a:cs typeface="Courier New" panose="02070309020205020404" pitchFamily="49" charset="0"/>
              </a:rPr>
              <a:t>'dragon'</a:t>
            </a:r>
            <a:r>
              <a:rPr kumimoji="0" lang="en-US" sz="2400" b="0" i="0" u="none" strike="noStrike" kern="1200" cap="none" spc="0" normalizeH="0" baseline="0" noProof="0" dirty="0" smtClean="0">
                <a:ln>
                  <a:noFill/>
                </a:ln>
                <a:solidFill>
                  <a:srgbClr val="000000"/>
                </a:solidFill>
                <a:effectLst/>
                <a:uLnTx/>
                <a:uFillTx/>
                <a:latin typeface="Century Gothic" panose="020B0502020202020204" pitchFamily="34" charset="0"/>
                <a:ea typeface="MS PGothic" pitchFamily="34" charset="-128"/>
                <a:cs typeface="+mn-cs"/>
              </a:rPr>
              <a:t> </a:t>
            </a:r>
            <a:r>
              <a:rPr kumimoji="0" lang="en-US" sz="2400" b="0" i="0" u="none" strike="noStrike" kern="1200" cap="none" spc="0" normalizeH="0" baseline="0" noProof="0" dirty="0" smtClean="0">
                <a:ln>
                  <a:noFill/>
                </a:ln>
                <a:solidFill>
                  <a:srgbClr val="000000"/>
                </a:solidFill>
                <a:effectLst/>
                <a:uLnTx/>
                <a:uFillTx/>
                <a:latin typeface="Century Gothic" panose="020B0502020202020204" pitchFamily="34" charset="0"/>
                <a:ea typeface="MS PGothic" pitchFamily="34" charset="-128"/>
                <a:cs typeface="+mn-cs"/>
              </a:rPr>
              <a:t>a key in </a:t>
            </a:r>
            <a:r>
              <a:rPr kumimoji="0" lang="en-US" sz="2400" b="1" i="0" u="none" strike="noStrike" kern="1200" cap="none" spc="0" normalizeH="0" baseline="0" noProof="0" dirty="0" smtClean="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z</a:t>
            </a:r>
            <a:r>
              <a:rPr kumimoji="0" lang="en-US" sz="2400" b="0" i="0" u="none" strike="noStrike" kern="1200" cap="none" spc="0" normalizeH="0" baseline="0" noProof="0" dirty="0" smtClean="0">
                <a:ln>
                  <a:noFill/>
                </a:ln>
                <a:solidFill>
                  <a:srgbClr val="000000"/>
                </a:solidFill>
                <a:effectLst/>
                <a:uLnTx/>
                <a:uFillTx/>
                <a:latin typeface="Century Gothic" panose="020B0502020202020204" pitchFamily="34" charset="0"/>
                <a:ea typeface="MS PGothic" pitchFamily="34" charset="-128"/>
                <a:cs typeface="+mn-cs"/>
              </a:rPr>
              <a:t>?</a:t>
            </a:r>
            <a:endParaRPr kumimoji="0" lang="en-US" sz="2400" b="0" i="0" u="none" strike="noStrike" kern="1200" cap="none" spc="0" normalizeH="0" baseline="0" noProof="0" dirty="0">
              <a:ln>
                <a:noFill/>
              </a:ln>
              <a:solidFill>
                <a:srgbClr val="000000"/>
              </a:solidFill>
              <a:effectLst/>
              <a:uLnTx/>
              <a:uFillTx/>
              <a:latin typeface="Century Gothic" panose="020B0502020202020204" pitchFamily="34" charset="0"/>
              <a:ea typeface="MS PGothic" pitchFamily="34" charset="-128"/>
              <a:cs typeface="+mn-cs"/>
            </a:endParaRPr>
          </a:p>
        </p:txBody>
      </p:sp>
      <p:sp>
        <p:nvSpPr>
          <p:cNvPr id="34" name="TextBox 33"/>
          <p:cNvSpPr txBox="1"/>
          <p:nvPr/>
        </p:nvSpPr>
        <p:spPr>
          <a:xfrm>
            <a:off x="609600" y="5585525"/>
            <a:ext cx="2504311" cy="830997"/>
          </a:xfrm>
          <a:prstGeom prst="rect">
            <a:avLst/>
          </a:prstGeom>
          <a:solidFill>
            <a:srgbClr val="CCFFCC"/>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entury Gothic" panose="020B0502020202020204" pitchFamily="34" charset="0"/>
                <a:ea typeface="MS PGothic" pitchFamily="34" charset="-128"/>
                <a:cs typeface="+mn-cs"/>
              </a:rPr>
              <a:t>Is 1969 in </a:t>
            </a:r>
            <a:r>
              <a:rPr kumimoji="0" lang="en-US" sz="2400" b="1" i="0" u="none" strike="noStrike" kern="1200" cap="none" spc="0" normalizeH="0" baseline="0" noProof="0" dirty="0" smtClean="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z</a:t>
            </a:r>
            <a:r>
              <a:rPr kumimoji="0" lang="en-US" sz="2400" b="1" i="0" u="none" strike="noStrike" kern="1200" cap="none" spc="0" normalizeH="0" baseline="0" noProof="0" dirty="0" smtClean="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a:t>
            </a:r>
            <a:r>
              <a:rPr kumimoji="0" lang="en-US" sz="2400" b="1" i="0" u="none" strike="noStrike" kern="1200" cap="none" spc="0" normalizeH="0" baseline="0" noProof="0" dirty="0" smtClean="0">
                <a:ln>
                  <a:noFill/>
                </a:ln>
                <a:solidFill>
                  <a:srgbClr val="009900"/>
                </a:solidFill>
                <a:effectLst/>
                <a:uLnTx/>
                <a:uFillTx/>
                <a:latin typeface="Courier New" panose="02070309020205020404" pitchFamily="49" charset="0"/>
                <a:ea typeface="MS PGothic" pitchFamily="34" charset="-128"/>
                <a:cs typeface="Courier New" panose="02070309020205020404" pitchFamily="49" charset="0"/>
              </a:rPr>
              <a:t>'dragon'</a:t>
            </a:r>
            <a:r>
              <a:rPr kumimoji="0" lang="en-US" sz="2400" b="1" i="0" u="none" strike="noStrike" kern="1200" cap="none" spc="0" normalizeH="0" baseline="0" noProof="0" dirty="0" smtClean="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a:t>
            </a:r>
            <a:r>
              <a:rPr kumimoji="0" lang="en-US" sz="2400" b="0" i="0" u="none" strike="noStrike" kern="1200" cap="none" spc="0" normalizeH="0" baseline="0" noProof="0" dirty="0" smtClean="0">
                <a:ln>
                  <a:noFill/>
                </a:ln>
                <a:solidFill>
                  <a:srgbClr val="000000"/>
                </a:solidFill>
                <a:effectLst/>
                <a:uLnTx/>
                <a:uFillTx/>
                <a:latin typeface="Century Gothic" panose="020B0502020202020204" pitchFamily="34" charset="0"/>
                <a:ea typeface="MS PGothic" pitchFamily="34" charset="-128"/>
                <a:cs typeface="+mn-cs"/>
              </a:rPr>
              <a:t>?</a:t>
            </a:r>
            <a:endParaRPr kumimoji="0" lang="en-US" sz="2400" b="0" i="0" u="none" strike="noStrike" kern="1200" cap="none" spc="0" normalizeH="0" baseline="0" noProof="0" dirty="0">
              <a:ln>
                <a:noFill/>
              </a:ln>
              <a:solidFill>
                <a:srgbClr val="000000"/>
              </a:solidFill>
              <a:effectLst/>
              <a:uLnTx/>
              <a:uFillTx/>
              <a:latin typeface="Century Gothic" panose="020B0502020202020204" pitchFamily="34" charset="0"/>
              <a:ea typeface="MS PGothic" pitchFamily="34" charset="-128"/>
              <a:cs typeface="+mn-cs"/>
            </a:endParaRPr>
          </a:p>
        </p:txBody>
      </p:sp>
      <p:sp>
        <p:nvSpPr>
          <p:cNvPr id="35" name="Rectangle 34"/>
          <p:cNvSpPr/>
          <p:nvPr/>
        </p:nvSpPr>
        <p:spPr>
          <a:xfrm>
            <a:off x="3693113" y="4321313"/>
            <a:ext cx="3826689" cy="584775"/>
          </a:xfrm>
          <a:prstGeom prst="rect">
            <a:avLst/>
          </a:prstGeom>
          <a:solidFill>
            <a:schemeClr val="bg1">
              <a:lumMod val="95000"/>
            </a:schemeClr>
          </a:solid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rgbClr val="FFFFFF">
                    <a:lumMod val="75000"/>
                  </a:srgbClr>
                </a:solidFill>
                <a:effectLst/>
                <a:uLnTx/>
                <a:uFillTx/>
                <a:latin typeface="Courier New" pitchFamily="49" charset="0"/>
                <a:ea typeface="MS PGothic" pitchFamily="34" charset="-128"/>
                <a:cs typeface="+mn-cs"/>
              </a:rPr>
              <a:t>if</a:t>
            </a:r>
            <a:r>
              <a:rPr kumimoji="0" lang="en-US" sz="32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 </a:t>
            </a:r>
            <a:r>
              <a:rPr kumimoji="0" lang="en-US" sz="2700" b="1" i="0" u="none" strike="noStrike" kern="1200" cap="none" spc="0" normalizeH="0" baseline="0" noProof="0" dirty="0" smtClean="0">
                <a:ln>
                  <a:noFill/>
                </a:ln>
                <a:solidFill>
                  <a:srgbClr val="0FA10C"/>
                </a:solidFill>
                <a:effectLst/>
                <a:uLnTx/>
                <a:uFillTx/>
                <a:latin typeface="Courier New" pitchFamily="49" charset="0"/>
                <a:ea typeface="MS PGothic" pitchFamily="34" charset="-128"/>
                <a:cs typeface="+mn-cs"/>
              </a:rPr>
              <a:t>'dragon'</a:t>
            </a:r>
            <a:r>
              <a:rPr kumimoji="0" lang="en-US" sz="32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 </a:t>
            </a:r>
            <a:r>
              <a:rPr kumimoji="0" lang="en-US" sz="3200" b="1" i="0" u="none" strike="noStrike" kern="1200" cap="none" spc="0" normalizeH="0" baseline="0" noProof="0" dirty="0" smtClean="0">
                <a:ln>
                  <a:noFill/>
                </a:ln>
                <a:solidFill>
                  <a:srgbClr val="FF9900"/>
                </a:solidFill>
                <a:effectLst/>
                <a:uLnTx/>
                <a:uFillTx/>
                <a:latin typeface="Courier New" pitchFamily="49" charset="0"/>
                <a:ea typeface="MS PGothic" pitchFamily="34" charset="-128"/>
                <a:cs typeface="+mn-cs"/>
              </a:rPr>
              <a:t>in</a:t>
            </a:r>
            <a:r>
              <a:rPr kumimoji="0" lang="en-US" sz="32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 z</a:t>
            </a:r>
            <a:endParaRPr kumimoji="0" lang="en-US" sz="2400" b="0" i="0" u="none" strike="noStrike" kern="1200" cap="none" spc="0" normalizeH="0" baseline="0" noProof="0" dirty="0">
              <a:ln>
                <a:noFill/>
              </a:ln>
              <a:solidFill>
                <a:srgbClr val="000000"/>
              </a:solidFill>
              <a:effectLst/>
              <a:uLnTx/>
              <a:uFillTx/>
              <a:latin typeface="Times" charset="0"/>
              <a:ea typeface="MS PGothic" pitchFamily="34" charset="-128"/>
              <a:cs typeface="+mn-cs"/>
            </a:endParaRPr>
          </a:p>
        </p:txBody>
      </p:sp>
      <p:sp>
        <p:nvSpPr>
          <p:cNvPr id="36" name="Rectangle 35"/>
          <p:cNvSpPr/>
          <p:nvPr/>
        </p:nvSpPr>
        <p:spPr>
          <a:xfrm>
            <a:off x="3693113" y="5733348"/>
            <a:ext cx="4769254" cy="507831"/>
          </a:xfrm>
          <a:prstGeom prst="rect">
            <a:avLst/>
          </a:prstGeom>
          <a:solidFill>
            <a:schemeClr val="bg1">
              <a:lumMod val="95000"/>
            </a:schemeClr>
          </a:solid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700" b="1" i="0" u="none" strike="noStrike" kern="1200" cap="none" spc="0" normalizeH="0" baseline="0" noProof="0" dirty="0" smtClean="0">
                <a:ln>
                  <a:noFill/>
                </a:ln>
                <a:solidFill>
                  <a:srgbClr val="FFFFFF">
                    <a:lumMod val="75000"/>
                  </a:srgbClr>
                </a:solidFill>
                <a:effectLst/>
                <a:uLnTx/>
                <a:uFillTx/>
                <a:latin typeface="Courier New" pitchFamily="49" charset="0"/>
                <a:ea typeface="MS PGothic" pitchFamily="34" charset="-128"/>
                <a:cs typeface="+mn-cs"/>
              </a:rPr>
              <a:t>if</a:t>
            </a:r>
            <a:r>
              <a:rPr kumimoji="0" lang="en-US" sz="27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 </a:t>
            </a:r>
            <a:r>
              <a:rPr kumimoji="0" lang="en-US" sz="27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1969 </a:t>
            </a:r>
            <a:r>
              <a:rPr kumimoji="0" lang="en-US" sz="2700" b="1" i="0" u="none" strike="noStrike" kern="1200" cap="none" spc="0" normalizeH="0" baseline="0" noProof="0" dirty="0" smtClean="0">
                <a:ln>
                  <a:noFill/>
                </a:ln>
                <a:solidFill>
                  <a:srgbClr val="FF9900"/>
                </a:solidFill>
                <a:effectLst/>
                <a:uLnTx/>
                <a:uFillTx/>
                <a:latin typeface="Courier New" pitchFamily="49" charset="0"/>
                <a:ea typeface="MS PGothic" pitchFamily="34" charset="-128"/>
                <a:cs typeface="+mn-cs"/>
              </a:rPr>
              <a:t>in</a:t>
            </a:r>
            <a:r>
              <a:rPr kumimoji="0" lang="en-US" sz="27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 z</a:t>
            </a:r>
            <a:r>
              <a:rPr kumimoji="0" lang="en-US" sz="27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a:t>
            </a:r>
            <a:r>
              <a:rPr kumimoji="0" lang="en-US" sz="2700" b="1" i="0" u="none" strike="noStrike" kern="1200" cap="none" spc="0" normalizeH="0" baseline="0" noProof="0" dirty="0" smtClean="0">
                <a:ln>
                  <a:noFill/>
                </a:ln>
                <a:solidFill>
                  <a:srgbClr val="0FA10C"/>
                </a:solidFill>
                <a:effectLst/>
                <a:uLnTx/>
                <a:uFillTx/>
                <a:latin typeface="Courier New" pitchFamily="49" charset="0"/>
                <a:ea typeface="MS PGothic" pitchFamily="34" charset="-128"/>
                <a:cs typeface="+mn-cs"/>
              </a:rPr>
              <a:t>'dragon'</a:t>
            </a:r>
            <a:r>
              <a:rPr kumimoji="0" lang="en-US" sz="27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a:t>
            </a:r>
            <a:endParaRPr kumimoji="0" lang="en-US" sz="2700" b="0" i="0" u="none" strike="noStrike" kern="1200" cap="none" spc="0" normalizeH="0" baseline="0" noProof="0" dirty="0">
              <a:ln>
                <a:noFill/>
              </a:ln>
              <a:solidFill>
                <a:srgbClr val="000000"/>
              </a:solidFill>
              <a:effectLst/>
              <a:uLnTx/>
              <a:uFillTx/>
              <a:ea typeface="MS PGothic" pitchFamily="34" charset="-128"/>
              <a:cs typeface="+mn-cs"/>
            </a:endParaRPr>
          </a:p>
        </p:txBody>
      </p:sp>
      <p:sp>
        <p:nvSpPr>
          <p:cNvPr id="38" name="Down Arrow 37"/>
          <p:cNvSpPr/>
          <p:nvPr/>
        </p:nvSpPr>
        <p:spPr bwMode="auto">
          <a:xfrm>
            <a:off x="6437871" y="3915799"/>
            <a:ext cx="381000" cy="511313"/>
          </a:xfrm>
          <a:prstGeom prst="downArrow">
            <a:avLst/>
          </a:prstGeom>
          <a:solidFill>
            <a:srgbClr val="FF99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9" name="Down Arrow 38"/>
          <p:cNvSpPr/>
          <p:nvPr/>
        </p:nvSpPr>
        <p:spPr bwMode="auto">
          <a:xfrm>
            <a:off x="5428314" y="5296446"/>
            <a:ext cx="381000" cy="511313"/>
          </a:xfrm>
          <a:prstGeom prst="downArrow">
            <a:avLst/>
          </a:prstGeom>
          <a:solidFill>
            <a:srgbClr val="FF99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Tree>
    <p:extLst>
      <p:ext uri="{BB962C8B-B14F-4D97-AF65-F5344CB8AC3E}">
        <p14:creationId xmlns:p14="http://schemas.microsoft.com/office/powerpoint/2010/main" val="34132918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1" y="528935"/>
            <a:ext cx="8295862" cy="461665"/>
          </a:xfrm>
          <a:prstGeom prst="rect">
            <a:avLst/>
          </a:prstGeom>
          <a:solidFill>
            <a:srgbClr val="EBFFEB"/>
          </a:solid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err="1" smtClean="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LoW</a:t>
            </a:r>
            <a:r>
              <a:rPr kumimoji="0" lang="en-US" sz="2400" b="1" i="0" u="none" strike="noStrike" kern="1200" cap="none" spc="0" normalizeH="0" baseline="0" noProof="0" dirty="0" smtClean="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 = [ </a:t>
            </a:r>
            <a:r>
              <a:rPr kumimoji="0" lang="en-US" sz="2400" b="1" i="0" u="none" strike="noStrike" kern="1200" cap="none" spc="0" normalizeH="0" baseline="0" noProof="0" dirty="0" smtClean="0">
                <a:ln>
                  <a:noFill/>
                </a:ln>
                <a:solidFill>
                  <a:srgbClr val="0FA10C"/>
                </a:solidFill>
                <a:effectLst/>
                <a:uLnTx/>
                <a:uFillTx/>
                <a:latin typeface="Courier New" panose="02070309020205020404" pitchFamily="49" charset="0"/>
                <a:ea typeface="MS PGothic" pitchFamily="34" charset="-128"/>
                <a:cs typeface="Courier New" panose="02070309020205020404" pitchFamily="49" charset="0"/>
              </a:rPr>
              <a:t>'spam'</a:t>
            </a:r>
            <a:r>
              <a:rPr kumimoji="0" lang="en-US" sz="2400" b="1" i="0" u="none" strike="noStrike" kern="1200" cap="none" spc="0" normalizeH="0" baseline="0" noProof="0" dirty="0" smtClean="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 </a:t>
            </a:r>
            <a:r>
              <a:rPr kumimoji="0" lang="en-US" sz="2400" b="1" i="0" u="none" strike="noStrike" kern="1200" cap="none" spc="0" normalizeH="0" baseline="0" noProof="0" dirty="0">
                <a:ln>
                  <a:noFill/>
                </a:ln>
                <a:solidFill>
                  <a:srgbClr val="0FA10C"/>
                </a:solidFill>
                <a:effectLst/>
                <a:uLnTx/>
                <a:uFillTx/>
                <a:latin typeface="Courier New" panose="02070309020205020404" pitchFamily="49" charset="0"/>
                <a:ea typeface="MS PGothic" pitchFamily="34" charset="-128"/>
                <a:cs typeface="Courier New" panose="02070309020205020404" pitchFamily="49" charset="0"/>
              </a:rPr>
              <a:t>'spam'</a:t>
            </a:r>
            <a:r>
              <a:rPr kumimoji="0" lang="en-US" sz="2400" b="1" i="0" u="none" strike="noStrike" kern="1200" cap="none" spc="0" normalizeH="0" baseline="0" noProof="0" dirty="0" smtClean="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 </a:t>
            </a:r>
            <a:r>
              <a:rPr kumimoji="0" lang="en-US" sz="2400" b="1" i="0" u="none" strike="noStrike" kern="1200" cap="none" spc="0" normalizeH="0" baseline="0" noProof="0" dirty="0" smtClean="0">
                <a:ln>
                  <a:noFill/>
                </a:ln>
                <a:solidFill>
                  <a:srgbClr val="0FA10C"/>
                </a:solidFill>
                <a:effectLst/>
                <a:uLnTx/>
                <a:uFillTx/>
                <a:latin typeface="Courier New" panose="02070309020205020404" pitchFamily="49" charset="0"/>
                <a:ea typeface="MS PGothic" pitchFamily="34" charset="-128"/>
                <a:cs typeface="Courier New" panose="02070309020205020404" pitchFamily="49" charset="0"/>
              </a:rPr>
              <a:t>'</a:t>
            </a:r>
            <a:r>
              <a:rPr kumimoji="0" lang="en-US" sz="2400" b="1" i="0" u="none" strike="noStrike" kern="1200" cap="none" spc="0" normalizeH="0" baseline="0" noProof="0" dirty="0" err="1" smtClean="0">
                <a:ln>
                  <a:noFill/>
                </a:ln>
                <a:solidFill>
                  <a:srgbClr val="0FA10C"/>
                </a:solidFill>
                <a:effectLst/>
                <a:uLnTx/>
                <a:uFillTx/>
                <a:latin typeface="Courier New" panose="02070309020205020404" pitchFamily="49" charset="0"/>
                <a:ea typeface="MS PGothic" pitchFamily="34" charset="-128"/>
                <a:cs typeface="Courier New" panose="02070309020205020404" pitchFamily="49" charset="0"/>
              </a:rPr>
              <a:t>poptarts</a:t>
            </a:r>
            <a:r>
              <a:rPr kumimoji="0" lang="en-US" sz="2400" b="1" i="0" u="none" strike="noStrike" kern="1200" cap="none" spc="0" normalizeH="0" baseline="0" noProof="0" dirty="0" smtClean="0">
                <a:ln>
                  <a:noFill/>
                </a:ln>
                <a:solidFill>
                  <a:srgbClr val="0FA10C"/>
                </a:solidFill>
                <a:effectLst/>
                <a:uLnTx/>
                <a:uFillTx/>
                <a:latin typeface="Courier New" panose="02070309020205020404" pitchFamily="49" charset="0"/>
                <a:ea typeface="MS PGothic" pitchFamily="34" charset="-128"/>
                <a:cs typeface="Courier New" panose="02070309020205020404" pitchFamily="49" charset="0"/>
              </a:rPr>
              <a:t>'</a:t>
            </a:r>
            <a:r>
              <a:rPr kumimoji="0" lang="en-US" sz="2400" b="1" i="0" u="none" strike="noStrike" kern="1200" cap="none" spc="0" normalizeH="0" baseline="0" noProof="0" dirty="0" smtClean="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 </a:t>
            </a:r>
            <a:r>
              <a:rPr kumimoji="0" lang="en-US" sz="2400" b="1" i="0" u="none" strike="noStrike" kern="1200" cap="none" spc="0" normalizeH="0" baseline="0" noProof="0" dirty="0">
                <a:ln>
                  <a:noFill/>
                </a:ln>
                <a:solidFill>
                  <a:srgbClr val="0FA10C"/>
                </a:solidFill>
                <a:effectLst/>
                <a:uLnTx/>
                <a:uFillTx/>
                <a:latin typeface="Courier New" panose="02070309020205020404" pitchFamily="49" charset="0"/>
                <a:ea typeface="MS PGothic" pitchFamily="34" charset="-128"/>
                <a:cs typeface="Courier New" panose="02070309020205020404" pitchFamily="49" charset="0"/>
              </a:rPr>
              <a:t>'spam'</a:t>
            </a:r>
            <a:r>
              <a:rPr kumimoji="0" lang="en-US" sz="2400" b="1" i="0" u="none" strike="noStrike" kern="1200" cap="none" spc="0" normalizeH="0" baseline="0" noProof="0" dirty="0" smtClean="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 ]</a:t>
            </a:r>
            <a:endParaRPr kumimoji="0" lang="en-US" sz="2400" b="1" i="0" u="none" strike="noStrike" kern="1200" cap="none" spc="0" normalizeH="0" baseline="0" noProof="0" dirty="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endParaRPr>
          </a:p>
        </p:txBody>
      </p:sp>
      <p:grpSp>
        <p:nvGrpSpPr>
          <p:cNvPr id="14" name="Group 6"/>
          <p:cNvGrpSpPr>
            <a:grpSpLocks/>
          </p:cNvGrpSpPr>
          <p:nvPr/>
        </p:nvGrpSpPr>
        <p:grpSpPr bwMode="auto">
          <a:xfrm>
            <a:off x="8581203" y="1295400"/>
            <a:ext cx="410397" cy="457200"/>
            <a:chOff x="3456" y="1784"/>
            <a:chExt cx="952" cy="1048"/>
          </a:xfrm>
        </p:grpSpPr>
        <p:sp>
          <p:nvSpPr>
            <p:cNvPr id="15" name="Freeform 7"/>
            <p:cNvSpPr>
              <a:spLocks/>
            </p:cNvSpPr>
            <p:nvPr/>
          </p:nvSpPr>
          <p:spPr bwMode="auto">
            <a:xfrm>
              <a:off x="4266" y="188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6" name="Freeform 8"/>
            <p:cNvSpPr>
              <a:spLocks/>
            </p:cNvSpPr>
            <p:nvPr/>
          </p:nvSpPr>
          <p:spPr bwMode="auto">
            <a:xfrm rot="7013025">
              <a:off x="4162" y="1952"/>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7" name="Freeform 9"/>
            <p:cNvSpPr>
              <a:spLocks/>
            </p:cNvSpPr>
            <p:nvPr/>
          </p:nvSpPr>
          <p:spPr bwMode="auto">
            <a:xfrm rot="-6712609">
              <a:off x="4168" y="181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8" name="Freeform 10"/>
            <p:cNvSpPr>
              <a:spLocks/>
            </p:cNvSpPr>
            <p:nvPr/>
          </p:nvSpPr>
          <p:spPr bwMode="auto">
            <a:xfrm>
              <a:off x="3456" y="2583"/>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9" name="Oval 11"/>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 name="Oval 12"/>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1" name="Oval 13"/>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2" name="Oval 14"/>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3" name="Oval 15"/>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4" name="Oval 16"/>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5" name="Oval 17"/>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6" name="AutoShape 18"/>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7" name="Freeform 19"/>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8" name="Freeform 20"/>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9" name="Freeform 21"/>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30" name="Freeform 22"/>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31" name="Freeform 23"/>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grpSp>
      <p:sp>
        <p:nvSpPr>
          <p:cNvPr id="32" name="Text Box 30"/>
          <p:cNvSpPr txBox="1">
            <a:spLocks noChangeArrowheads="1"/>
          </p:cNvSpPr>
          <p:nvPr/>
        </p:nvSpPr>
        <p:spPr bwMode="auto">
          <a:xfrm>
            <a:off x="7467601" y="1144804"/>
            <a:ext cx="125011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000" b="0" i="1" u="none" strike="noStrike" kern="1200" cap="none" spc="0" normalizeH="0" baseline="0" noProof="0" dirty="0" err="1" smtClean="0">
                <a:ln>
                  <a:noFill/>
                </a:ln>
                <a:solidFill>
                  <a:srgbClr val="0A6819"/>
                </a:solidFill>
                <a:effectLst/>
                <a:uLnTx/>
                <a:uFillTx/>
                <a:latin typeface="Cambria" panose="02040503050406030204" pitchFamily="18" charset="0"/>
                <a:ea typeface="MS PGothic" pitchFamily="34" charset="-128"/>
                <a:cs typeface="+mn-cs"/>
              </a:rPr>
              <a:t>Oldenborg's</a:t>
            </a:r>
            <a:r>
              <a:rPr kumimoji="0" lang="en-US" sz="1000" b="0" i="1" u="none" strike="noStrike" kern="1200" cap="none" spc="0" normalizeH="0" baseline="0" noProof="0" dirty="0" smtClean="0">
                <a:ln>
                  <a:noFill/>
                </a:ln>
                <a:solidFill>
                  <a:srgbClr val="0A6819"/>
                </a:solidFill>
                <a:effectLst/>
                <a:uLnTx/>
                <a:uFillTx/>
                <a:latin typeface="Cambria" panose="02040503050406030204" pitchFamily="18" charset="0"/>
                <a:ea typeface="MS PGothic" pitchFamily="34" charset="-128"/>
                <a:cs typeface="+mn-cs"/>
              </a:rPr>
              <a:t> menu!</a:t>
            </a:r>
            <a:endParaRPr kumimoji="0" lang="en-US" sz="1000" b="0" i="0" u="none" strike="noStrike" kern="1200" cap="none" spc="0" normalizeH="0" baseline="0" noProof="0" dirty="0">
              <a:ln>
                <a:noFill/>
              </a:ln>
              <a:solidFill>
                <a:srgbClr val="0A6819"/>
              </a:solidFill>
              <a:effectLst/>
              <a:uLnTx/>
              <a:uFillTx/>
              <a:latin typeface="Cambria" panose="02040503050406030204" pitchFamily="18" charset="0"/>
              <a:ea typeface="MS PGothic" pitchFamily="34" charset="-128"/>
              <a:cs typeface="+mn-cs"/>
            </a:endParaRPr>
          </a:p>
        </p:txBody>
      </p:sp>
      <p:sp>
        <p:nvSpPr>
          <p:cNvPr id="33" name="Rectangle 32"/>
          <p:cNvSpPr/>
          <p:nvPr/>
        </p:nvSpPr>
        <p:spPr bwMode="auto">
          <a:xfrm>
            <a:off x="457201" y="2362200"/>
            <a:ext cx="2743199" cy="32004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pitchFamily="1" charset="0"/>
              <a:ea typeface="MS PGothic" pitchFamily="34" charset="-128"/>
              <a:cs typeface="+mn-cs"/>
            </a:endParaRPr>
          </a:p>
        </p:txBody>
      </p:sp>
      <p:sp>
        <p:nvSpPr>
          <p:cNvPr id="34" name="Rounded Rectangle 33"/>
          <p:cNvSpPr/>
          <p:nvPr/>
        </p:nvSpPr>
        <p:spPr bwMode="auto">
          <a:xfrm>
            <a:off x="1143000" y="4889157"/>
            <a:ext cx="1447800" cy="411489"/>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pitchFamily="1" charset="0"/>
              <a:ea typeface="MS PGothic" pitchFamily="34" charset="-128"/>
              <a:cs typeface="+mn-cs"/>
            </a:endParaRPr>
          </a:p>
        </p:txBody>
      </p:sp>
      <p:sp>
        <p:nvSpPr>
          <p:cNvPr id="35" name="Rounded Rectangle 34"/>
          <p:cNvSpPr/>
          <p:nvPr/>
        </p:nvSpPr>
        <p:spPr bwMode="auto">
          <a:xfrm>
            <a:off x="1143000" y="3956625"/>
            <a:ext cx="1447800" cy="411489"/>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pitchFamily="1" charset="0"/>
              <a:ea typeface="MS PGothic" pitchFamily="34" charset="-128"/>
              <a:cs typeface="+mn-cs"/>
            </a:endParaRPr>
          </a:p>
        </p:txBody>
      </p:sp>
      <p:sp>
        <p:nvSpPr>
          <p:cNvPr id="36" name="Rectangle 14"/>
          <p:cNvSpPr>
            <a:spLocks noChangeArrowheads="1"/>
          </p:cNvSpPr>
          <p:nvPr/>
        </p:nvSpPr>
        <p:spPr bwMode="auto">
          <a:xfrm>
            <a:off x="609600" y="2514600"/>
            <a:ext cx="2390398" cy="2834622"/>
          </a:xfrm>
          <a:prstGeom prst="rect">
            <a:avLst/>
          </a:prstGeom>
          <a:noFill/>
          <a:ln>
            <a:noFill/>
          </a:ln>
          <a:extLst/>
        </p:spPr>
        <p:txBody>
          <a:bodyPr wrap="non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C00000"/>
                </a:solidFill>
                <a:effectLst/>
                <a:uLnTx/>
                <a:uFillTx/>
                <a:latin typeface="Courier New" pitchFamily="49" charset="0"/>
                <a:ea typeface="MS PGothic" pitchFamily="34" charset="-128"/>
                <a:cs typeface="+mn-cs"/>
              </a:rPr>
              <a:t>d</a:t>
            </a:r>
            <a:r>
              <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p>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FF6600"/>
                </a:solidFill>
                <a:effectLst/>
                <a:uLnTx/>
                <a:uFillTx/>
                <a:latin typeface="Courier New" pitchFamily="49" charset="0"/>
                <a:ea typeface="MS PGothic" pitchFamily="34" charset="-128"/>
                <a:cs typeface="+mn-cs"/>
              </a:rPr>
              <a:t>for </a:t>
            </a:r>
            <a:r>
              <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w </a:t>
            </a:r>
            <a:r>
              <a:rPr kumimoji="0" lang="en-US" sz="1800" b="1" i="0" u="none" strike="noStrike" kern="1200" cap="none" spc="0" normalizeH="0" baseline="0" noProof="0" dirty="0">
                <a:ln>
                  <a:noFill/>
                </a:ln>
                <a:solidFill>
                  <a:srgbClr val="FF6600"/>
                </a:solidFill>
                <a:effectLst/>
                <a:uLnTx/>
                <a:uFillTx/>
                <a:latin typeface="Courier New" pitchFamily="49" charset="0"/>
                <a:ea typeface="MS PGothic" pitchFamily="34" charset="-128"/>
                <a:cs typeface="+mn-cs"/>
              </a:rPr>
              <a:t>in </a:t>
            </a:r>
            <a:r>
              <a:rPr kumimoji="0" lang="en-US" sz="1800" b="1" i="0" u="none" strike="noStrike" kern="1200" cap="none" spc="0" normalizeH="0" baseline="0" noProof="0" dirty="0" err="1">
                <a:ln>
                  <a:noFill/>
                </a:ln>
                <a:solidFill>
                  <a:srgbClr val="000000"/>
                </a:solidFill>
                <a:effectLst/>
                <a:uLnTx/>
                <a:uFillTx/>
                <a:latin typeface="Courier New" pitchFamily="49" charset="0"/>
                <a:ea typeface="MS PGothic" pitchFamily="34" charset="-128"/>
                <a:cs typeface="+mn-cs"/>
              </a:rPr>
              <a:t>LoW</a:t>
            </a: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a:t>
            </a:r>
          </a:p>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66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smtClean="0">
                <a:ln>
                  <a:noFill/>
                </a:ln>
                <a:solidFill>
                  <a:srgbClr val="FF6600"/>
                </a:solidFill>
                <a:effectLst/>
                <a:uLnTx/>
                <a:uFillTx/>
                <a:latin typeface="Courier New" pitchFamily="49" charset="0"/>
                <a:ea typeface="MS PGothic" pitchFamily="34" charset="-128"/>
                <a:cs typeface="+mn-cs"/>
              </a:rPr>
              <a:t> if </a:t>
            </a:r>
            <a:r>
              <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w </a:t>
            </a:r>
            <a:r>
              <a:rPr kumimoji="0" lang="en-US" sz="1800" b="1" i="0" u="none" strike="noStrike" kern="1200" cap="none" spc="0" normalizeH="0" baseline="0" noProof="0" dirty="0" smtClean="0">
                <a:ln>
                  <a:noFill/>
                </a:ln>
                <a:solidFill>
                  <a:srgbClr val="FF6600"/>
                </a:solidFill>
                <a:effectLst/>
                <a:uLnTx/>
                <a:uFillTx/>
                <a:latin typeface="Courier New" pitchFamily="49" charset="0"/>
                <a:ea typeface="MS PGothic" pitchFamily="34" charset="-128"/>
                <a:cs typeface="+mn-cs"/>
              </a:rPr>
              <a:t>not </a:t>
            </a:r>
            <a:r>
              <a:rPr kumimoji="0" lang="en-US" sz="1800" b="1" i="0" u="none" strike="noStrike" kern="1200" cap="none" spc="0" normalizeH="0" baseline="0" noProof="0" dirty="0">
                <a:ln>
                  <a:noFill/>
                </a:ln>
                <a:solidFill>
                  <a:srgbClr val="FF6600"/>
                </a:solidFill>
                <a:effectLst/>
                <a:uLnTx/>
                <a:uFillTx/>
                <a:latin typeface="Courier New" pitchFamily="49" charset="0"/>
                <a:ea typeface="MS PGothic" pitchFamily="34" charset="-128"/>
                <a:cs typeface="+mn-cs"/>
              </a:rPr>
              <a:t>in </a:t>
            </a:r>
            <a:r>
              <a:rPr kumimoji="0" lang="en-US" sz="1800" b="1" i="0" u="none" strike="noStrike" kern="1200" cap="none" spc="0" normalizeH="0" baseline="0" noProof="0" dirty="0">
                <a:ln>
                  <a:noFill/>
                </a:ln>
                <a:solidFill>
                  <a:srgbClr val="C00000"/>
                </a:solidFill>
                <a:effectLst/>
                <a:uLnTx/>
                <a:uFillTx/>
                <a:latin typeface="Courier New" pitchFamily="49" charset="0"/>
                <a:ea typeface="MS PGothic" pitchFamily="34" charset="-128"/>
                <a:cs typeface="+mn-cs"/>
              </a:rPr>
              <a:t>d</a:t>
            </a:r>
            <a:r>
              <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a:t>
            </a:r>
          </a:p>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smtClean="0">
                <a:ln>
                  <a:noFill/>
                </a:ln>
                <a:solidFill>
                  <a:srgbClr val="C00000"/>
                </a:solidFill>
                <a:effectLst/>
                <a:uLnTx/>
                <a:uFillTx/>
                <a:latin typeface="Courier New" pitchFamily="49" charset="0"/>
                <a:ea typeface="MS PGothic" pitchFamily="34" charset="-128"/>
                <a:cs typeface="+mn-cs"/>
              </a:rPr>
              <a:t>d</a:t>
            </a:r>
            <a:r>
              <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[w] </a:t>
            </a: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1</a:t>
            </a:r>
          </a:p>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smtClean="0">
                <a:ln>
                  <a:noFill/>
                </a:ln>
                <a:solidFill>
                  <a:srgbClr val="FF6600"/>
                </a:solidFill>
                <a:effectLst/>
                <a:uLnTx/>
                <a:uFillTx/>
                <a:latin typeface="Courier New" pitchFamily="49" charset="0"/>
                <a:ea typeface="MS PGothic" pitchFamily="34" charset="-128"/>
                <a:cs typeface="+mn-cs"/>
              </a:rPr>
              <a:t>else</a:t>
            </a:r>
            <a:r>
              <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a:t>
            </a:r>
          </a:p>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smtClean="0">
                <a:ln>
                  <a:noFill/>
                </a:ln>
                <a:solidFill>
                  <a:srgbClr val="C00000"/>
                </a:solidFill>
                <a:effectLst/>
                <a:uLnTx/>
                <a:uFillTx/>
                <a:latin typeface="Courier New" pitchFamily="49" charset="0"/>
                <a:ea typeface="MS PGothic" pitchFamily="34" charset="-128"/>
                <a:cs typeface="+mn-cs"/>
              </a:rPr>
              <a:t>d</a:t>
            </a:r>
            <a:r>
              <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[w] += 1</a:t>
            </a:r>
            <a:endPar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p:txBody>
      </p:sp>
      <p:sp>
        <p:nvSpPr>
          <p:cNvPr id="37" name="TextBox 36"/>
          <p:cNvSpPr txBox="1"/>
          <p:nvPr/>
        </p:nvSpPr>
        <p:spPr>
          <a:xfrm>
            <a:off x="4038600" y="1688757"/>
            <a:ext cx="1521571" cy="461665"/>
          </a:xfrm>
          <a:prstGeom prst="rect">
            <a:avLst/>
          </a:prstGeom>
          <a:solidFill>
            <a:schemeClr val="bg1"/>
          </a:solidFill>
        </p:spPr>
        <p:txBody>
          <a:bodyPr wrap="none" rtlCol="0">
            <a:spAutoFit/>
          </a:bodyPr>
          <a:lstStyle/>
          <a:p>
            <a:r>
              <a:rPr lang="en-US" b="1" dirty="0">
                <a:solidFill>
                  <a:srgbClr val="C00000"/>
                </a:solidFill>
                <a:latin typeface="Courier New" pitchFamily="49" charset="0"/>
              </a:rPr>
              <a:t>d</a:t>
            </a:r>
            <a:r>
              <a:rPr lang="en-US" dirty="0" smtClean="0"/>
              <a:t> will be...</a:t>
            </a:r>
            <a:endParaRPr lang="en-US" dirty="0"/>
          </a:p>
        </p:txBody>
      </p:sp>
      <p:sp>
        <p:nvSpPr>
          <p:cNvPr id="38" name="TextBox 37"/>
          <p:cNvSpPr txBox="1"/>
          <p:nvPr/>
        </p:nvSpPr>
        <p:spPr>
          <a:xfrm>
            <a:off x="76200" y="6248400"/>
            <a:ext cx="1101584" cy="246221"/>
          </a:xfrm>
          <a:prstGeom prst="rect">
            <a:avLst/>
          </a:prstGeom>
          <a:noFill/>
        </p:spPr>
        <p:txBody>
          <a:bodyPr wrap="none" rtlCol="0">
            <a:spAutoFit/>
          </a:bodyPr>
          <a:lstStyle/>
          <a:p>
            <a:pPr algn="l"/>
            <a:r>
              <a:rPr lang="en-US" sz="1000" dirty="0" err="1" smtClean="0">
                <a:solidFill>
                  <a:schemeClr val="bg1">
                    <a:lumMod val="65000"/>
                  </a:schemeClr>
                </a:solidFill>
                <a:latin typeface="Consolas" panose="020B0609020204030204" pitchFamily="49" charset="0"/>
              </a:rPr>
              <a:t>vc_print</a:t>
            </a:r>
            <a:r>
              <a:rPr lang="en-US" sz="1000" dirty="0" smtClean="0">
                <a:solidFill>
                  <a:schemeClr val="bg1">
                    <a:lumMod val="65000"/>
                  </a:schemeClr>
                </a:solidFill>
                <a:latin typeface="Consolas" panose="020B0609020204030204" pitchFamily="49" charset="0"/>
              </a:rPr>
              <a:t>(</a:t>
            </a:r>
            <a:r>
              <a:rPr lang="en-US" sz="1000" dirty="0" err="1" smtClean="0">
                <a:solidFill>
                  <a:schemeClr val="bg1">
                    <a:lumMod val="65000"/>
                  </a:schemeClr>
                </a:solidFill>
                <a:latin typeface="Consolas" panose="020B0609020204030204" pitchFamily="49" charset="0"/>
              </a:rPr>
              <a:t>LoW</a:t>
            </a:r>
            <a:r>
              <a:rPr lang="en-US" sz="1000" dirty="0" smtClean="0">
                <a:solidFill>
                  <a:schemeClr val="bg1">
                    <a:lumMod val="65000"/>
                  </a:schemeClr>
                </a:solidFill>
                <a:latin typeface="Consolas" panose="020B0609020204030204" pitchFamily="49" charset="0"/>
              </a:rPr>
              <a:t>)</a:t>
            </a:r>
            <a:endParaRPr lang="en-US" sz="1000" dirty="0">
              <a:solidFill>
                <a:schemeClr val="bg1">
                  <a:lumMod val="65000"/>
                </a:schemeClr>
              </a:solidFill>
              <a:latin typeface="Consolas" panose="020B0609020204030204" pitchFamily="49" charset="0"/>
            </a:endParaRPr>
          </a:p>
        </p:txBody>
      </p:sp>
      <p:sp>
        <p:nvSpPr>
          <p:cNvPr id="40" name="TextBox 39"/>
          <p:cNvSpPr txBox="1"/>
          <p:nvPr/>
        </p:nvSpPr>
        <p:spPr>
          <a:xfrm>
            <a:off x="76200" y="6504801"/>
            <a:ext cx="1383712" cy="246221"/>
          </a:xfrm>
          <a:prstGeom prst="rect">
            <a:avLst/>
          </a:prstGeom>
          <a:noFill/>
        </p:spPr>
        <p:txBody>
          <a:bodyPr wrap="none" rtlCol="0">
            <a:spAutoFit/>
          </a:bodyPr>
          <a:lstStyle/>
          <a:p>
            <a:pPr algn="l"/>
            <a:r>
              <a:rPr lang="en-US" sz="1000" dirty="0" err="1" smtClean="0">
                <a:solidFill>
                  <a:schemeClr val="bg1">
                    <a:lumMod val="65000"/>
                  </a:schemeClr>
                </a:solidFill>
                <a:latin typeface="Consolas" panose="020B0609020204030204" pitchFamily="49" charset="0"/>
              </a:rPr>
              <a:t>vc_print</a:t>
            </a:r>
            <a:r>
              <a:rPr lang="en-US" sz="1000" dirty="0" smtClean="0">
                <a:solidFill>
                  <a:schemeClr val="bg1">
                    <a:lumMod val="65000"/>
                  </a:schemeClr>
                </a:solidFill>
                <a:latin typeface="Consolas" panose="020B0609020204030204" pitchFamily="49" charset="0"/>
              </a:rPr>
              <a:t>("a.txt")</a:t>
            </a:r>
            <a:endParaRPr lang="en-US" sz="1000" dirty="0">
              <a:solidFill>
                <a:schemeClr val="bg1">
                  <a:lumMod val="65000"/>
                </a:schemeClr>
              </a:solidFill>
              <a:latin typeface="Consolas" panose="020B0609020204030204" pitchFamily="49" charset="0"/>
            </a:endParaRPr>
          </a:p>
        </p:txBody>
      </p:sp>
      <p:sp>
        <p:nvSpPr>
          <p:cNvPr id="41" name="TextBox 40"/>
          <p:cNvSpPr txBox="1"/>
          <p:nvPr/>
        </p:nvSpPr>
        <p:spPr>
          <a:xfrm>
            <a:off x="4520247" y="2283767"/>
            <a:ext cx="524504" cy="461665"/>
          </a:xfrm>
          <a:prstGeom prst="rect">
            <a:avLst/>
          </a:prstGeom>
          <a:noFill/>
        </p:spPr>
        <p:txBody>
          <a:bodyPr wrap="none" rtlCol="0">
            <a:spAutoFit/>
          </a:bodyPr>
          <a:lstStyle/>
          <a:p>
            <a:r>
              <a:rPr lang="en-US" dirty="0" smtClean="0">
                <a:latin typeface="Consolas" panose="020B0609020204030204" pitchFamily="49" charset="0"/>
              </a:rPr>
              <a:t>{}</a:t>
            </a:r>
            <a:endParaRPr lang="en-US" dirty="0">
              <a:latin typeface="Consolas" panose="020B0609020204030204" pitchFamily="49" charset="0"/>
            </a:endParaRPr>
          </a:p>
        </p:txBody>
      </p:sp>
      <p:sp>
        <p:nvSpPr>
          <p:cNvPr id="42" name="TextBox 41"/>
          <p:cNvSpPr txBox="1"/>
          <p:nvPr/>
        </p:nvSpPr>
        <p:spPr>
          <a:xfrm>
            <a:off x="4541457" y="2951648"/>
            <a:ext cx="4262705" cy="461665"/>
          </a:xfrm>
          <a:prstGeom prst="rect">
            <a:avLst/>
          </a:prstGeom>
          <a:solidFill>
            <a:schemeClr val="bg1">
              <a:lumMod val="95000"/>
            </a:schemeClr>
          </a:solidFill>
        </p:spPr>
        <p:txBody>
          <a:bodyPr wrap="square" rtlCol="0">
            <a:spAutoFit/>
          </a:bodyPr>
          <a:lstStyle/>
          <a:p>
            <a:pPr algn="l"/>
            <a:r>
              <a:rPr lang="en-US" dirty="0" smtClean="0">
                <a:solidFill>
                  <a:schemeClr val="bg1">
                    <a:lumMod val="95000"/>
                  </a:schemeClr>
                </a:solidFill>
                <a:latin typeface="Consolas" panose="020B0609020204030204" pitchFamily="49" charset="0"/>
              </a:rPr>
              <a:t>{'spam':1}</a:t>
            </a:r>
            <a:endParaRPr lang="en-US" dirty="0">
              <a:solidFill>
                <a:schemeClr val="bg1">
                  <a:lumMod val="95000"/>
                </a:schemeClr>
              </a:solidFill>
              <a:latin typeface="Consolas" panose="020B0609020204030204" pitchFamily="49" charset="0"/>
            </a:endParaRPr>
          </a:p>
        </p:txBody>
      </p:sp>
      <p:sp>
        <p:nvSpPr>
          <p:cNvPr id="43" name="TextBox 42"/>
          <p:cNvSpPr txBox="1"/>
          <p:nvPr/>
        </p:nvSpPr>
        <p:spPr>
          <a:xfrm>
            <a:off x="4541457" y="3619529"/>
            <a:ext cx="4262705" cy="461665"/>
          </a:xfrm>
          <a:prstGeom prst="rect">
            <a:avLst/>
          </a:prstGeom>
          <a:solidFill>
            <a:schemeClr val="bg1">
              <a:lumMod val="95000"/>
            </a:schemeClr>
          </a:solidFill>
        </p:spPr>
        <p:txBody>
          <a:bodyPr wrap="square" rtlCol="0">
            <a:spAutoFit/>
          </a:bodyPr>
          <a:lstStyle/>
          <a:p>
            <a:pPr algn="l"/>
            <a:r>
              <a:rPr lang="en-US" dirty="0" smtClean="0">
                <a:solidFill>
                  <a:schemeClr val="bg1">
                    <a:lumMod val="95000"/>
                  </a:schemeClr>
                </a:solidFill>
                <a:latin typeface="Consolas" panose="020B0609020204030204" pitchFamily="49" charset="0"/>
              </a:rPr>
              <a:t>{'spam':2}</a:t>
            </a:r>
            <a:endParaRPr lang="en-US" dirty="0">
              <a:solidFill>
                <a:schemeClr val="bg1">
                  <a:lumMod val="95000"/>
                </a:schemeClr>
              </a:solidFill>
              <a:latin typeface="Consolas" panose="020B0609020204030204" pitchFamily="49" charset="0"/>
            </a:endParaRPr>
          </a:p>
        </p:txBody>
      </p:sp>
      <p:sp>
        <p:nvSpPr>
          <p:cNvPr id="44" name="TextBox 43"/>
          <p:cNvSpPr txBox="1"/>
          <p:nvPr/>
        </p:nvSpPr>
        <p:spPr>
          <a:xfrm>
            <a:off x="4541457" y="4287410"/>
            <a:ext cx="4262705" cy="461665"/>
          </a:xfrm>
          <a:prstGeom prst="rect">
            <a:avLst/>
          </a:prstGeom>
          <a:solidFill>
            <a:schemeClr val="bg1">
              <a:lumMod val="95000"/>
            </a:schemeClr>
          </a:solidFill>
        </p:spPr>
        <p:txBody>
          <a:bodyPr wrap="none" rtlCol="0">
            <a:spAutoFit/>
          </a:bodyPr>
          <a:lstStyle/>
          <a:p>
            <a:pPr algn="l"/>
            <a:r>
              <a:rPr lang="en-US" dirty="0" smtClean="0">
                <a:solidFill>
                  <a:schemeClr val="bg1">
                    <a:lumMod val="95000"/>
                  </a:schemeClr>
                </a:solidFill>
                <a:latin typeface="Consolas" panose="020B0609020204030204" pitchFamily="49" charset="0"/>
              </a:rPr>
              <a:t>{'poptarts</a:t>
            </a:r>
            <a:r>
              <a:rPr lang="en-US" dirty="0" smtClean="0">
                <a:solidFill>
                  <a:schemeClr val="bg1">
                    <a:lumMod val="95000"/>
                  </a:schemeClr>
                </a:solidFill>
                <a:latin typeface="Consolas" panose="020B0609020204030204" pitchFamily="49" charset="0"/>
              </a:rPr>
              <a:t>':</a:t>
            </a:r>
            <a:r>
              <a:rPr lang="en-US" dirty="0" smtClean="0">
                <a:solidFill>
                  <a:schemeClr val="bg1">
                    <a:lumMod val="95000"/>
                  </a:schemeClr>
                </a:solidFill>
                <a:latin typeface="Consolas" panose="020B0609020204030204" pitchFamily="49" charset="0"/>
              </a:rPr>
              <a:t>1,</a:t>
            </a:r>
            <a:r>
              <a:rPr lang="en-US" dirty="0" smtClean="0">
                <a:solidFill>
                  <a:schemeClr val="bg1">
                    <a:lumMod val="95000"/>
                  </a:schemeClr>
                </a:solidFill>
                <a:latin typeface="Consolas" panose="020B0609020204030204" pitchFamily="49" charset="0"/>
              </a:rPr>
              <a:t> </a:t>
            </a:r>
            <a:r>
              <a:rPr lang="en-US" dirty="0">
                <a:solidFill>
                  <a:schemeClr val="bg1">
                    <a:lumMod val="95000"/>
                  </a:schemeClr>
                </a:solidFill>
                <a:latin typeface="Consolas" panose="020B0609020204030204" pitchFamily="49" charset="0"/>
              </a:rPr>
              <a:t>'spam':</a:t>
            </a:r>
            <a:r>
              <a:rPr lang="en-US" dirty="0" smtClean="0">
                <a:solidFill>
                  <a:schemeClr val="bg1">
                    <a:lumMod val="95000"/>
                  </a:schemeClr>
                </a:solidFill>
                <a:latin typeface="Consolas" panose="020B0609020204030204" pitchFamily="49" charset="0"/>
              </a:rPr>
              <a:t>2}</a:t>
            </a:r>
            <a:endParaRPr lang="en-US" dirty="0">
              <a:solidFill>
                <a:schemeClr val="bg1">
                  <a:lumMod val="95000"/>
                </a:schemeClr>
              </a:solidFill>
              <a:latin typeface="Consolas" panose="020B0609020204030204" pitchFamily="49" charset="0"/>
            </a:endParaRPr>
          </a:p>
        </p:txBody>
      </p:sp>
      <p:cxnSp>
        <p:nvCxnSpPr>
          <p:cNvPr id="46" name="Straight Arrow Connector 45"/>
          <p:cNvCxnSpPr/>
          <p:nvPr/>
        </p:nvCxnSpPr>
        <p:spPr bwMode="auto">
          <a:xfrm flipH="1" flipV="1">
            <a:off x="7938383" y="5486400"/>
            <a:ext cx="308551" cy="3092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7" name="TextBox 46"/>
          <p:cNvSpPr txBox="1"/>
          <p:nvPr/>
        </p:nvSpPr>
        <p:spPr>
          <a:xfrm>
            <a:off x="7938383" y="5862875"/>
            <a:ext cx="1008609" cy="461665"/>
          </a:xfrm>
          <a:prstGeom prst="rect">
            <a:avLst/>
          </a:prstGeom>
          <a:solidFill>
            <a:schemeClr val="bg1"/>
          </a:solidFill>
        </p:spPr>
        <p:txBody>
          <a:bodyPr wrap="none" rtlCol="0">
            <a:spAutoFit/>
          </a:bodyPr>
          <a:lstStyle/>
          <a:p>
            <a:r>
              <a:rPr lang="en-US" dirty="0" smtClean="0"/>
              <a:t>final </a:t>
            </a:r>
            <a:r>
              <a:rPr lang="en-US" b="1" dirty="0" smtClean="0">
                <a:solidFill>
                  <a:srgbClr val="C00000"/>
                </a:solidFill>
                <a:latin typeface="Courier New" pitchFamily="49" charset="0"/>
              </a:rPr>
              <a:t>d</a:t>
            </a:r>
            <a:endParaRPr lang="en-US" dirty="0"/>
          </a:p>
        </p:txBody>
      </p:sp>
      <p:sp>
        <p:nvSpPr>
          <p:cNvPr id="48" name="TextBox 47"/>
          <p:cNvSpPr txBox="1"/>
          <p:nvPr/>
        </p:nvSpPr>
        <p:spPr>
          <a:xfrm>
            <a:off x="2460427" y="2613094"/>
            <a:ext cx="1079142" cy="338554"/>
          </a:xfrm>
          <a:prstGeom prst="rect">
            <a:avLst/>
          </a:prstGeom>
          <a:solidFill>
            <a:schemeClr val="bg1"/>
          </a:solidFill>
        </p:spPr>
        <p:txBody>
          <a:bodyPr wrap="none" rtlCol="0">
            <a:spAutoFit/>
          </a:bodyPr>
          <a:lstStyle/>
          <a:p>
            <a:r>
              <a:rPr lang="en-US" sz="1600" b="1" dirty="0" smtClean="0">
                <a:solidFill>
                  <a:srgbClr val="009900"/>
                </a:solidFill>
                <a:latin typeface="Courier New" pitchFamily="49" charset="0"/>
              </a:rPr>
              <a:t>w</a:t>
            </a:r>
            <a:r>
              <a:rPr lang="en-US" sz="1600" dirty="0" smtClean="0"/>
              <a:t> </a:t>
            </a:r>
            <a:r>
              <a:rPr lang="en-US" sz="1600" dirty="0" smtClean="0"/>
              <a:t>will be...</a:t>
            </a:r>
            <a:endParaRPr lang="en-US" sz="1600" dirty="0"/>
          </a:p>
        </p:txBody>
      </p:sp>
      <p:cxnSp>
        <p:nvCxnSpPr>
          <p:cNvPr id="49" name="Straight Arrow Connector 48"/>
          <p:cNvCxnSpPr/>
          <p:nvPr/>
        </p:nvCxnSpPr>
        <p:spPr bwMode="auto">
          <a:xfrm>
            <a:off x="4327608" y="2076377"/>
            <a:ext cx="242333" cy="23227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0" name="TextBox 49"/>
          <p:cNvSpPr txBox="1"/>
          <p:nvPr/>
        </p:nvSpPr>
        <p:spPr>
          <a:xfrm>
            <a:off x="4541457" y="4955292"/>
            <a:ext cx="4262705" cy="461665"/>
          </a:xfrm>
          <a:prstGeom prst="rect">
            <a:avLst/>
          </a:prstGeom>
          <a:noFill/>
        </p:spPr>
        <p:txBody>
          <a:bodyPr wrap="none" rtlCol="0">
            <a:spAutoFit/>
          </a:bodyPr>
          <a:lstStyle/>
          <a:p>
            <a:pPr algn="l"/>
            <a:r>
              <a:rPr lang="en-US" dirty="0">
                <a:latin typeface="Consolas" panose="020B0609020204030204" pitchFamily="49" charset="0"/>
              </a:rPr>
              <a:t>{</a:t>
            </a:r>
            <a:r>
              <a:rPr lang="en-US" dirty="0">
                <a:solidFill>
                  <a:srgbClr val="0FA10C"/>
                </a:solidFill>
                <a:latin typeface="Consolas" panose="020B0609020204030204" pitchFamily="49" charset="0"/>
              </a:rPr>
              <a:t>'poptarts'</a:t>
            </a:r>
            <a:r>
              <a:rPr lang="en-US" dirty="0">
                <a:latin typeface="Consolas" panose="020B0609020204030204" pitchFamily="49" charset="0"/>
              </a:rPr>
              <a:t>:1,</a:t>
            </a:r>
            <a:r>
              <a:rPr lang="en-US" dirty="0">
                <a:solidFill>
                  <a:srgbClr val="0FA10C"/>
                </a:solidFill>
                <a:latin typeface="Consolas" panose="020B0609020204030204" pitchFamily="49" charset="0"/>
              </a:rPr>
              <a:t> 'spam</a:t>
            </a:r>
            <a:r>
              <a:rPr lang="en-US" dirty="0" smtClean="0">
                <a:solidFill>
                  <a:srgbClr val="0FA10C"/>
                </a:solidFill>
                <a:latin typeface="Consolas" panose="020B0609020204030204" pitchFamily="49" charset="0"/>
              </a:rPr>
              <a:t>'</a:t>
            </a:r>
            <a:r>
              <a:rPr lang="en-US" dirty="0" smtClean="0">
                <a:latin typeface="Consolas" panose="020B0609020204030204" pitchFamily="49" charset="0"/>
              </a:rPr>
              <a:t>:3}</a:t>
            </a:r>
            <a:endParaRPr lang="en-US" dirty="0">
              <a:latin typeface="Consolas" panose="020B0609020204030204" pitchFamily="49" charset="0"/>
            </a:endParaRPr>
          </a:p>
        </p:txBody>
      </p:sp>
    </p:spTree>
    <p:extLst>
      <p:ext uri="{BB962C8B-B14F-4D97-AF65-F5344CB8AC3E}">
        <p14:creationId xmlns:p14="http://schemas.microsoft.com/office/powerpoint/2010/main" val="12119917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457201" y="2362200"/>
            <a:ext cx="2743199" cy="3200400"/>
          </a:xfrm>
          <a:prstGeom prst="rect">
            <a:avLst/>
          </a:prstGeom>
          <a:solidFill>
            <a:schemeClr val="bg1">
              <a:lumMod val="95000"/>
            </a:schemeClr>
          </a:solidFill>
          <a:ln w="9525" cap="flat" cmpd="sng" algn="ctr">
            <a:solidFill>
              <a:srgbClr val="00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pitchFamily="1" charset="0"/>
              <a:ea typeface="MS PGothic" pitchFamily="34" charset="-128"/>
              <a:cs typeface="+mn-cs"/>
            </a:endParaRPr>
          </a:p>
        </p:txBody>
      </p:sp>
      <p:sp>
        <p:nvSpPr>
          <p:cNvPr id="13" name="Rounded Rectangle 12"/>
          <p:cNvSpPr/>
          <p:nvPr/>
        </p:nvSpPr>
        <p:spPr bwMode="auto">
          <a:xfrm>
            <a:off x="1143000" y="4889157"/>
            <a:ext cx="1447800" cy="411489"/>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pitchFamily="1" charset="0"/>
              <a:ea typeface="MS PGothic" pitchFamily="34" charset="-128"/>
              <a:cs typeface="+mn-cs"/>
            </a:endParaRPr>
          </a:p>
        </p:txBody>
      </p:sp>
      <p:sp>
        <p:nvSpPr>
          <p:cNvPr id="4" name="Rounded Rectangle 3"/>
          <p:cNvSpPr/>
          <p:nvPr/>
        </p:nvSpPr>
        <p:spPr bwMode="auto">
          <a:xfrm>
            <a:off x="1143000" y="3956625"/>
            <a:ext cx="1447800" cy="411489"/>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pitchFamily="1" charset="0"/>
              <a:ea typeface="MS PGothic" pitchFamily="34" charset="-128"/>
              <a:cs typeface="+mn-cs"/>
            </a:endParaRPr>
          </a:p>
        </p:txBody>
      </p:sp>
      <p:sp>
        <p:nvSpPr>
          <p:cNvPr id="18434" name="Rectangle 14"/>
          <p:cNvSpPr>
            <a:spLocks noChangeArrowheads="1"/>
          </p:cNvSpPr>
          <p:nvPr/>
        </p:nvSpPr>
        <p:spPr bwMode="auto">
          <a:xfrm>
            <a:off x="609600" y="2514600"/>
            <a:ext cx="2390398" cy="2834622"/>
          </a:xfrm>
          <a:prstGeom prst="rect">
            <a:avLst/>
          </a:prstGeom>
          <a:noFill/>
          <a:ln>
            <a:noFill/>
          </a:ln>
          <a:extLst/>
        </p:spPr>
        <p:txBody>
          <a:bodyPr wrap="non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C00000"/>
                </a:solidFill>
                <a:effectLst/>
                <a:uLnTx/>
                <a:uFillTx/>
                <a:latin typeface="Courier New" pitchFamily="49" charset="0"/>
                <a:ea typeface="MS PGothic" pitchFamily="34" charset="-128"/>
                <a:cs typeface="+mn-cs"/>
              </a:rPr>
              <a:t>d</a:t>
            </a:r>
            <a:r>
              <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p>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FF6600"/>
                </a:solidFill>
                <a:effectLst/>
                <a:uLnTx/>
                <a:uFillTx/>
                <a:latin typeface="Courier New" pitchFamily="49" charset="0"/>
                <a:ea typeface="MS PGothic" pitchFamily="34" charset="-128"/>
                <a:cs typeface="+mn-cs"/>
              </a:rPr>
              <a:t>for </a:t>
            </a:r>
            <a:r>
              <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w </a:t>
            </a:r>
            <a:r>
              <a:rPr kumimoji="0" lang="en-US" sz="1800" b="1" i="0" u="none" strike="noStrike" kern="1200" cap="none" spc="0" normalizeH="0" baseline="0" noProof="0" dirty="0">
                <a:ln>
                  <a:noFill/>
                </a:ln>
                <a:solidFill>
                  <a:srgbClr val="FF6600"/>
                </a:solidFill>
                <a:effectLst/>
                <a:uLnTx/>
                <a:uFillTx/>
                <a:latin typeface="Courier New" pitchFamily="49" charset="0"/>
                <a:ea typeface="MS PGothic" pitchFamily="34" charset="-128"/>
                <a:cs typeface="+mn-cs"/>
              </a:rPr>
              <a:t>in </a:t>
            </a:r>
            <a:r>
              <a:rPr kumimoji="0" lang="en-US" sz="1800" b="1" i="0" u="none" strike="noStrike" kern="1200" cap="none" spc="0" normalizeH="0" baseline="0" noProof="0" dirty="0" err="1">
                <a:ln>
                  <a:noFill/>
                </a:ln>
                <a:solidFill>
                  <a:srgbClr val="000000"/>
                </a:solidFill>
                <a:effectLst/>
                <a:uLnTx/>
                <a:uFillTx/>
                <a:latin typeface="Courier New" pitchFamily="49" charset="0"/>
                <a:ea typeface="MS PGothic" pitchFamily="34" charset="-128"/>
                <a:cs typeface="+mn-cs"/>
              </a:rPr>
              <a:t>LoW</a:t>
            </a: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a:t>
            </a:r>
          </a:p>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66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smtClean="0">
                <a:ln>
                  <a:noFill/>
                </a:ln>
                <a:solidFill>
                  <a:srgbClr val="FF6600"/>
                </a:solidFill>
                <a:effectLst/>
                <a:uLnTx/>
                <a:uFillTx/>
                <a:latin typeface="Courier New" pitchFamily="49" charset="0"/>
                <a:ea typeface="MS PGothic" pitchFamily="34" charset="-128"/>
                <a:cs typeface="+mn-cs"/>
              </a:rPr>
              <a:t> if </a:t>
            </a:r>
            <a:r>
              <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w </a:t>
            </a:r>
            <a:r>
              <a:rPr kumimoji="0" lang="en-US" sz="1800" b="1" i="0" u="none" strike="noStrike" kern="1200" cap="none" spc="0" normalizeH="0" baseline="0" noProof="0" dirty="0" smtClean="0">
                <a:ln>
                  <a:noFill/>
                </a:ln>
                <a:solidFill>
                  <a:srgbClr val="FF6600"/>
                </a:solidFill>
                <a:effectLst/>
                <a:uLnTx/>
                <a:uFillTx/>
                <a:latin typeface="Courier New" pitchFamily="49" charset="0"/>
                <a:ea typeface="MS PGothic" pitchFamily="34" charset="-128"/>
                <a:cs typeface="+mn-cs"/>
              </a:rPr>
              <a:t>not </a:t>
            </a:r>
            <a:r>
              <a:rPr kumimoji="0" lang="en-US" sz="1800" b="1" i="0" u="none" strike="noStrike" kern="1200" cap="none" spc="0" normalizeH="0" baseline="0" noProof="0" dirty="0">
                <a:ln>
                  <a:noFill/>
                </a:ln>
                <a:solidFill>
                  <a:srgbClr val="FF6600"/>
                </a:solidFill>
                <a:effectLst/>
                <a:uLnTx/>
                <a:uFillTx/>
                <a:latin typeface="Courier New" pitchFamily="49" charset="0"/>
                <a:ea typeface="MS PGothic" pitchFamily="34" charset="-128"/>
                <a:cs typeface="+mn-cs"/>
              </a:rPr>
              <a:t>in </a:t>
            </a:r>
            <a:r>
              <a:rPr kumimoji="0" lang="en-US" sz="1800" b="1" i="0" u="none" strike="noStrike" kern="1200" cap="none" spc="0" normalizeH="0" baseline="0" noProof="0" dirty="0">
                <a:ln>
                  <a:noFill/>
                </a:ln>
                <a:solidFill>
                  <a:srgbClr val="C00000"/>
                </a:solidFill>
                <a:effectLst/>
                <a:uLnTx/>
                <a:uFillTx/>
                <a:latin typeface="Courier New" pitchFamily="49" charset="0"/>
                <a:ea typeface="MS PGothic" pitchFamily="34" charset="-128"/>
                <a:cs typeface="+mn-cs"/>
              </a:rPr>
              <a:t>d</a:t>
            </a:r>
            <a:r>
              <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a:t>
            </a:r>
          </a:p>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smtClean="0">
                <a:ln>
                  <a:noFill/>
                </a:ln>
                <a:solidFill>
                  <a:srgbClr val="C00000"/>
                </a:solidFill>
                <a:effectLst/>
                <a:uLnTx/>
                <a:uFillTx/>
                <a:latin typeface="Courier New" pitchFamily="49" charset="0"/>
                <a:ea typeface="MS PGothic" pitchFamily="34" charset="-128"/>
                <a:cs typeface="+mn-cs"/>
              </a:rPr>
              <a:t>d</a:t>
            </a:r>
            <a:r>
              <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[w] </a:t>
            </a: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1</a:t>
            </a:r>
          </a:p>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smtClean="0">
                <a:ln>
                  <a:noFill/>
                </a:ln>
                <a:solidFill>
                  <a:srgbClr val="FF6600"/>
                </a:solidFill>
                <a:effectLst/>
                <a:uLnTx/>
                <a:uFillTx/>
                <a:latin typeface="Courier New" pitchFamily="49" charset="0"/>
                <a:ea typeface="MS PGothic" pitchFamily="34" charset="-128"/>
                <a:cs typeface="+mn-cs"/>
              </a:rPr>
              <a:t>else</a:t>
            </a:r>
            <a:r>
              <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a:t>
            </a:r>
          </a:p>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smtClean="0">
                <a:ln>
                  <a:noFill/>
                </a:ln>
                <a:solidFill>
                  <a:srgbClr val="C00000"/>
                </a:solidFill>
                <a:effectLst/>
                <a:uLnTx/>
                <a:uFillTx/>
                <a:latin typeface="Courier New" pitchFamily="49" charset="0"/>
                <a:ea typeface="MS PGothic" pitchFamily="34" charset="-128"/>
                <a:cs typeface="+mn-cs"/>
              </a:rPr>
              <a:t>d</a:t>
            </a:r>
            <a:r>
              <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[w] += 1</a:t>
            </a:r>
            <a:endPar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p:txBody>
      </p:sp>
      <p:sp>
        <p:nvSpPr>
          <p:cNvPr id="3" name="TextBox 2"/>
          <p:cNvSpPr txBox="1"/>
          <p:nvPr/>
        </p:nvSpPr>
        <p:spPr>
          <a:xfrm>
            <a:off x="457201" y="528935"/>
            <a:ext cx="8295862" cy="461665"/>
          </a:xfrm>
          <a:prstGeom prst="rect">
            <a:avLst/>
          </a:prstGeom>
          <a:solidFill>
            <a:srgbClr val="EBFFEB"/>
          </a:solid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err="1" smtClean="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LoW</a:t>
            </a:r>
            <a:r>
              <a:rPr kumimoji="0" lang="en-US" sz="2400" b="1" i="0" u="none" strike="noStrike" kern="1200" cap="none" spc="0" normalizeH="0" baseline="0" noProof="0" dirty="0" smtClean="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 = [ </a:t>
            </a:r>
            <a:r>
              <a:rPr kumimoji="0" lang="en-US" sz="2400" b="1" i="0" u="none" strike="noStrike" kern="1200" cap="none" spc="0" normalizeH="0" baseline="0" noProof="0" dirty="0" smtClean="0">
                <a:ln>
                  <a:noFill/>
                </a:ln>
                <a:solidFill>
                  <a:srgbClr val="0FA10C"/>
                </a:solidFill>
                <a:effectLst/>
                <a:uLnTx/>
                <a:uFillTx/>
                <a:latin typeface="Courier New" panose="02070309020205020404" pitchFamily="49" charset="0"/>
                <a:ea typeface="MS PGothic" pitchFamily="34" charset="-128"/>
                <a:cs typeface="Courier New" panose="02070309020205020404" pitchFamily="49" charset="0"/>
              </a:rPr>
              <a:t>'spam'</a:t>
            </a:r>
            <a:r>
              <a:rPr kumimoji="0" lang="en-US" sz="2400" b="1" i="0" u="none" strike="noStrike" kern="1200" cap="none" spc="0" normalizeH="0" baseline="0" noProof="0" dirty="0" smtClean="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 </a:t>
            </a:r>
            <a:r>
              <a:rPr kumimoji="0" lang="en-US" sz="2400" b="1" i="0" u="none" strike="noStrike" kern="1200" cap="none" spc="0" normalizeH="0" baseline="0" noProof="0" dirty="0">
                <a:ln>
                  <a:noFill/>
                </a:ln>
                <a:solidFill>
                  <a:srgbClr val="0FA10C"/>
                </a:solidFill>
                <a:effectLst/>
                <a:uLnTx/>
                <a:uFillTx/>
                <a:latin typeface="Courier New" panose="02070309020205020404" pitchFamily="49" charset="0"/>
                <a:ea typeface="MS PGothic" pitchFamily="34" charset="-128"/>
                <a:cs typeface="Courier New" panose="02070309020205020404" pitchFamily="49" charset="0"/>
              </a:rPr>
              <a:t>'spam'</a:t>
            </a:r>
            <a:r>
              <a:rPr kumimoji="0" lang="en-US" sz="2400" b="1" i="0" u="none" strike="noStrike" kern="1200" cap="none" spc="0" normalizeH="0" baseline="0" noProof="0" dirty="0" smtClean="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 </a:t>
            </a:r>
            <a:r>
              <a:rPr kumimoji="0" lang="en-US" sz="2400" b="1" i="0" u="none" strike="noStrike" kern="1200" cap="none" spc="0" normalizeH="0" baseline="0" noProof="0" dirty="0" smtClean="0">
                <a:ln>
                  <a:noFill/>
                </a:ln>
                <a:solidFill>
                  <a:srgbClr val="0FA10C"/>
                </a:solidFill>
                <a:effectLst/>
                <a:uLnTx/>
                <a:uFillTx/>
                <a:latin typeface="Courier New" panose="02070309020205020404" pitchFamily="49" charset="0"/>
                <a:ea typeface="MS PGothic" pitchFamily="34" charset="-128"/>
                <a:cs typeface="Courier New" panose="02070309020205020404" pitchFamily="49" charset="0"/>
              </a:rPr>
              <a:t>'</a:t>
            </a:r>
            <a:r>
              <a:rPr kumimoji="0" lang="en-US" sz="2400" b="1" i="0" u="none" strike="noStrike" kern="1200" cap="none" spc="0" normalizeH="0" baseline="0" noProof="0" dirty="0" err="1" smtClean="0">
                <a:ln>
                  <a:noFill/>
                </a:ln>
                <a:solidFill>
                  <a:srgbClr val="0FA10C"/>
                </a:solidFill>
                <a:effectLst/>
                <a:uLnTx/>
                <a:uFillTx/>
                <a:latin typeface="Courier New" panose="02070309020205020404" pitchFamily="49" charset="0"/>
                <a:ea typeface="MS PGothic" pitchFamily="34" charset="-128"/>
                <a:cs typeface="Courier New" panose="02070309020205020404" pitchFamily="49" charset="0"/>
              </a:rPr>
              <a:t>poptarts</a:t>
            </a:r>
            <a:r>
              <a:rPr kumimoji="0" lang="en-US" sz="2400" b="1" i="0" u="none" strike="noStrike" kern="1200" cap="none" spc="0" normalizeH="0" baseline="0" noProof="0" dirty="0" smtClean="0">
                <a:ln>
                  <a:noFill/>
                </a:ln>
                <a:solidFill>
                  <a:srgbClr val="0FA10C"/>
                </a:solidFill>
                <a:effectLst/>
                <a:uLnTx/>
                <a:uFillTx/>
                <a:latin typeface="Courier New" panose="02070309020205020404" pitchFamily="49" charset="0"/>
                <a:ea typeface="MS PGothic" pitchFamily="34" charset="-128"/>
                <a:cs typeface="Courier New" panose="02070309020205020404" pitchFamily="49" charset="0"/>
              </a:rPr>
              <a:t>'</a:t>
            </a:r>
            <a:r>
              <a:rPr kumimoji="0" lang="en-US" sz="2400" b="1" i="0" u="none" strike="noStrike" kern="1200" cap="none" spc="0" normalizeH="0" baseline="0" noProof="0" dirty="0" smtClean="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 </a:t>
            </a:r>
            <a:r>
              <a:rPr kumimoji="0" lang="en-US" sz="2400" b="1" i="0" u="none" strike="noStrike" kern="1200" cap="none" spc="0" normalizeH="0" baseline="0" noProof="0" dirty="0">
                <a:ln>
                  <a:noFill/>
                </a:ln>
                <a:solidFill>
                  <a:srgbClr val="0FA10C"/>
                </a:solidFill>
                <a:effectLst/>
                <a:uLnTx/>
                <a:uFillTx/>
                <a:latin typeface="Courier New" panose="02070309020205020404" pitchFamily="49" charset="0"/>
                <a:ea typeface="MS PGothic" pitchFamily="34" charset="-128"/>
                <a:cs typeface="Courier New" panose="02070309020205020404" pitchFamily="49" charset="0"/>
              </a:rPr>
              <a:t>'spam'</a:t>
            </a:r>
            <a:r>
              <a:rPr kumimoji="0" lang="en-US" sz="2400" b="1" i="0" u="none" strike="noStrike" kern="1200" cap="none" spc="0" normalizeH="0" baseline="0" noProof="0" dirty="0" smtClean="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 ]</a:t>
            </a:r>
            <a:endParaRPr kumimoji="0" lang="en-US" sz="2400" b="1" i="0" u="none" strike="noStrike" kern="1200" cap="none" spc="0" normalizeH="0" baseline="0" noProof="0" dirty="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endParaRPr>
          </a:p>
        </p:txBody>
      </p:sp>
      <p:grpSp>
        <p:nvGrpSpPr>
          <p:cNvPr id="14" name="Group 6"/>
          <p:cNvGrpSpPr>
            <a:grpSpLocks/>
          </p:cNvGrpSpPr>
          <p:nvPr/>
        </p:nvGrpSpPr>
        <p:grpSpPr bwMode="auto">
          <a:xfrm>
            <a:off x="8581203" y="1295400"/>
            <a:ext cx="410397" cy="457200"/>
            <a:chOff x="3456" y="1784"/>
            <a:chExt cx="952" cy="1048"/>
          </a:xfrm>
        </p:grpSpPr>
        <p:sp>
          <p:nvSpPr>
            <p:cNvPr id="15" name="Freeform 7"/>
            <p:cNvSpPr>
              <a:spLocks/>
            </p:cNvSpPr>
            <p:nvPr/>
          </p:nvSpPr>
          <p:spPr bwMode="auto">
            <a:xfrm>
              <a:off x="4266" y="188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6" name="Freeform 8"/>
            <p:cNvSpPr>
              <a:spLocks/>
            </p:cNvSpPr>
            <p:nvPr/>
          </p:nvSpPr>
          <p:spPr bwMode="auto">
            <a:xfrm rot="7013025">
              <a:off x="4162" y="1952"/>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7" name="Freeform 9"/>
            <p:cNvSpPr>
              <a:spLocks/>
            </p:cNvSpPr>
            <p:nvPr/>
          </p:nvSpPr>
          <p:spPr bwMode="auto">
            <a:xfrm rot="-6712609">
              <a:off x="4168" y="181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8" name="Freeform 10"/>
            <p:cNvSpPr>
              <a:spLocks/>
            </p:cNvSpPr>
            <p:nvPr/>
          </p:nvSpPr>
          <p:spPr bwMode="auto">
            <a:xfrm>
              <a:off x="3456" y="2583"/>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9" name="Oval 11"/>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 name="Oval 12"/>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1" name="Oval 13"/>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2" name="Oval 14"/>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3" name="Oval 15"/>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4" name="Oval 16"/>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5" name="Oval 17"/>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6" name="AutoShape 18"/>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7" name="Freeform 19"/>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8" name="Freeform 20"/>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9" name="Freeform 21"/>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30" name="Freeform 22"/>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31" name="Freeform 23"/>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grpSp>
      <p:sp>
        <p:nvSpPr>
          <p:cNvPr id="32" name="Text Box 30"/>
          <p:cNvSpPr txBox="1">
            <a:spLocks noChangeArrowheads="1"/>
          </p:cNvSpPr>
          <p:nvPr/>
        </p:nvSpPr>
        <p:spPr bwMode="auto">
          <a:xfrm>
            <a:off x="7467601" y="1144804"/>
            <a:ext cx="125011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000" b="0" i="1" u="none" strike="noStrike" kern="1200" cap="none" spc="0" normalizeH="0" baseline="0" noProof="0" dirty="0" err="1" smtClean="0">
                <a:ln>
                  <a:noFill/>
                </a:ln>
                <a:solidFill>
                  <a:srgbClr val="0A6819"/>
                </a:solidFill>
                <a:effectLst/>
                <a:uLnTx/>
                <a:uFillTx/>
                <a:latin typeface="Cambria" panose="02040503050406030204" pitchFamily="18" charset="0"/>
                <a:ea typeface="MS PGothic" pitchFamily="34" charset="-128"/>
                <a:cs typeface="+mn-cs"/>
              </a:rPr>
              <a:t>Oldenborg's</a:t>
            </a:r>
            <a:r>
              <a:rPr kumimoji="0" lang="en-US" sz="1000" b="0" i="1" u="none" strike="noStrike" kern="1200" cap="none" spc="0" normalizeH="0" baseline="0" noProof="0" dirty="0" smtClean="0">
                <a:ln>
                  <a:noFill/>
                </a:ln>
                <a:solidFill>
                  <a:srgbClr val="0A6819"/>
                </a:solidFill>
                <a:effectLst/>
                <a:uLnTx/>
                <a:uFillTx/>
                <a:latin typeface="Cambria" panose="02040503050406030204" pitchFamily="18" charset="0"/>
                <a:ea typeface="MS PGothic" pitchFamily="34" charset="-128"/>
                <a:cs typeface="+mn-cs"/>
              </a:rPr>
              <a:t> menu!</a:t>
            </a:r>
            <a:endParaRPr kumimoji="0" lang="en-US" sz="1000" b="0" i="0" u="none" strike="noStrike" kern="1200" cap="none" spc="0" normalizeH="0" baseline="0" noProof="0" dirty="0">
              <a:ln>
                <a:noFill/>
              </a:ln>
              <a:solidFill>
                <a:srgbClr val="0A6819"/>
              </a:solidFill>
              <a:effectLst/>
              <a:uLnTx/>
              <a:uFillTx/>
              <a:latin typeface="Cambria" panose="02040503050406030204" pitchFamily="18" charset="0"/>
              <a:ea typeface="MS PGothic" pitchFamily="34" charset="-128"/>
              <a:cs typeface="+mn-cs"/>
            </a:endParaRPr>
          </a:p>
        </p:txBody>
      </p:sp>
      <p:sp>
        <p:nvSpPr>
          <p:cNvPr id="6" name="TextBox 5"/>
          <p:cNvSpPr txBox="1"/>
          <p:nvPr/>
        </p:nvSpPr>
        <p:spPr>
          <a:xfrm>
            <a:off x="4520247" y="2283767"/>
            <a:ext cx="524504" cy="461665"/>
          </a:xfrm>
          <a:prstGeom prst="rect">
            <a:avLst/>
          </a:prstGeom>
          <a:noFill/>
        </p:spPr>
        <p:txBody>
          <a:bodyPr wrap="none" rtlCol="0">
            <a:spAutoFit/>
          </a:bodyPr>
          <a:lstStyle/>
          <a:p>
            <a:r>
              <a:rPr lang="en-US" dirty="0" smtClean="0">
                <a:latin typeface="Consolas" panose="020B0609020204030204" pitchFamily="49" charset="0"/>
              </a:rPr>
              <a:t>{}</a:t>
            </a:r>
            <a:endParaRPr lang="en-US" dirty="0">
              <a:latin typeface="Consolas" panose="020B0609020204030204" pitchFamily="49" charset="0"/>
            </a:endParaRPr>
          </a:p>
        </p:txBody>
      </p:sp>
      <p:sp>
        <p:nvSpPr>
          <p:cNvPr id="33" name="TextBox 32"/>
          <p:cNvSpPr txBox="1"/>
          <p:nvPr/>
        </p:nvSpPr>
        <p:spPr>
          <a:xfrm>
            <a:off x="4541457" y="2951648"/>
            <a:ext cx="1883849" cy="461665"/>
          </a:xfrm>
          <a:prstGeom prst="rect">
            <a:avLst/>
          </a:prstGeom>
          <a:noFill/>
        </p:spPr>
        <p:txBody>
          <a:bodyPr wrap="none" rtlCol="0">
            <a:spAutoFit/>
          </a:bodyPr>
          <a:lstStyle/>
          <a:p>
            <a:pPr algn="l"/>
            <a:r>
              <a:rPr lang="en-US" dirty="0" smtClean="0">
                <a:latin typeface="Consolas" panose="020B0609020204030204" pitchFamily="49" charset="0"/>
              </a:rPr>
              <a:t>{</a:t>
            </a:r>
            <a:r>
              <a:rPr lang="en-US" dirty="0" smtClean="0">
                <a:solidFill>
                  <a:srgbClr val="0FA10C"/>
                </a:solidFill>
                <a:latin typeface="Consolas" panose="020B0609020204030204" pitchFamily="49" charset="0"/>
              </a:rPr>
              <a:t>'spam'</a:t>
            </a:r>
            <a:r>
              <a:rPr lang="en-US" dirty="0" smtClean="0">
                <a:latin typeface="Consolas" panose="020B0609020204030204" pitchFamily="49" charset="0"/>
              </a:rPr>
              <a:t>:1}</a:t>
            </a:r>
            <a:endParaRPr lang="en-US" dirty="0">
              <a:latin typeface="Consolas" panose="020B0609020204030204" pitchFamily="49" charset="0"/>
            </a:endParaRPr>
          </a:p>
        </p:txBody>
      </p:sp>
      <p:sp>
        <p:nvSpPr>
          <p:cNvPr id="34" name="TextBox 33"/>
          <p:cNvSpPr txBox="1"/>
          <p:nvPr/>
        </p:nvSpPr>
        <p:spPr>
          <a:xfrm>
            <a:off x="4541457" y="3619529"/>
            <a:ext cx="1883849" cy="461665"/>
          </a:xfrm>
          <a:prstGeom prst="rect">
            <a:avLst/>
          </a:prstGeom>
          <a:noFill/>
        </p:spPr>
        <p:txBody>
          <a:bodyPr wrap="none" rtlCol="0">
            <a:spAutoFit/>
          </a:bodyPr>
          <a:lstStyle/>
          <a:p>
            <a:pPr algn="l"/>
            <a:r>
              <a:rPr lang="en-US" dirty="0" smtClean="0">
                <a:latin typeface="Consolas" panose="020B0609020204030204" pitchFamily="49" charset="0"/>
              </a:rPr>
              <a:t>{</a:t>
            </a:r>
            <a:r>
              <a:rPr lang="en-US" dirty="0" smtClean="0">
                <a:solidFill>
                  <a:srgbClr val="0FA10C"/>
                </a:solidFill>
                <a:latin typeface="Consolas" panose="020B0609020204030204" pitchFamily="49" charset="0"/>
              </a:rPr>
              <a:t>'spam'</a:t>
            </a:r>
            <a:r>
              <a:rPr lang="en-US" dirty="0" smtClean="0">
                <a:latin typeface="Consolas" panose="020B0609020204030204" pitchFamily="49" charset="0"/>
              </a:rPr>
              <a:t>:2}</a:t>
            </a:r>
            <a:endParaRPr lang="en-US" dirty="0">
              <a:latin typeface="Consolas" panose="020B0609020204030204" pitchFamily="49" charset="0"/>
            </a:endParaRPr>
          </a:p>
        </p:txBody>
      </p:sp>
      <p:sp>
        <p:nvSpPr>
          <p:cNvPr id="35" name="TextBox 34"/>
          <p:cNvSpPr txBox="1"/>
          <p:nvPr/>
        </p:nvSpPr>
        <p:spPr>
          <a:xfrm>
            <a:off x="4541457" y="4287410"/>
            <a:ext cx="4262705" cy="461665"/>
          </a:xfrm>
          <a:prstGeom prst="rect">
            <a:avLst/>
          </a:prstGeom>
          <a:noFill/>
        </p:spPr>
        <p:txBody>
          <a:bodyPr wrap="none" rtlCol="0">
            <a:spAutoFit/>
          </a:bodyPr>
          <a:lstStyle/>
          <a:p>
            <a:pPr algn="l"/>
            <a:r>
              <a:rPr lang="en-US" dirty="0" smtClean="0">
                <a:latin typeface="Consolas" panose="020B0609020204030204" pitchFamily="49" charset="0"/>
              </a:rPr>
              <a:t>{</a:t>
            </a:r>
            <a:r>
              <a:rPr lang="en-US" dirty="0" smtClean="0">
                <a:solidFill>
                  <a:srgbClr val="0FA10C"/>
                </a:solidFill>
                <a:latin typeface="Consolas" panose="020B0609020204030204" pitchFamily="49" charset="0"/>
              </a:rPr>
              <a:t>'poptarts</a:t>
            </a:r>
            <a:r>
              <a:rPr lang="en-US" dirty="0" smtClean="0">
                <a:solidFill>
                  <a:srgbClr val="0FA10C"/>
                </a:solidFill>
                <a:latin typeface="Consolas" panose="020B0609020204030204" pitchFamily="49" charset="0"/>
              </a:rPr>
              <a:t>'</a:t>
            </a:r>
            <a:r>
              <a:rPr lang="en-US" dirty="0" smtClean="0">
                <a:latin typeface="Consolas" panose="020B0609020204030204" pitchFamily="49" charset="0"/>
              </a:rPr>
              <a:t>:</a:t>
            </a:r>
            <a:r>
              <a:rPr lang="en-US" dirty="0" smtClean="0">
                <a:latin typeface="Consolas" panose="020B0609020204030204" pitchFamily="49" charset="0"/>
              </a:rPr>
              <a:t>1,</a:t>
            </a:r>
            <a:r>
              <a:rPr lang="en-US" dirty="0" smtClean="0">
                <a:solidFill>
                  <a:srgbClr val="0FA10C"/>
                </a:solidFill>
                <a:latin typeface="Consolas" panose="020B0609020204030204" pitchFamily="49" charset="0"/>
              </a:rPr>
              <a:t> </a:t>
            </a:r>
            <a:r>
              <a:rPr lang="en-US" dirty="0">
                <a:solidFill>
                  <a:srgbClr val="0FA10C"/>
                </a:solidFill>
                <a:latin typeface="Consolas" panose="020B0609020204030204" pitchFamily="49" charset="0"/>
              </a:rPr>
              <a:t>'spam'</a:t>
            </a:r>
            <a:r>
              <a:rPr lang="en-US" dirty="0">
                <a:latin typeface="Consolas" panose="020B0609020204030204" pitchFamily="49" charset="0"/>
              </a:rPr>
              <a:t>:</a:t>
            </a:r>
            <a:r>
              <a:rPr lang="en-US" dirty="0" smtClean="0">
                <a:latin typeface="Consolas" panose="020B0609020204030204" pitchFamily="49" charset="0"/>
              </a:rPr>
              <a:t>2}</a:t>
            </a:r>
            <a:endParaRPr lang="en-US" dirty="0">
              <a:latin typeface="Consolas" panose="020B0609020204030204" pitchFamily="49" charset="0"/>
            </a:endParaRPr>
          </a:p>
        </p:txBody>
      </p:sp>
      <p:sp>
        <p:nvSpPr>
          <p:cNvPr id="36" name="TextBox 35"/>
          <p:cNvSpPr txBox="1"/>
          <p:nvPr/>
        </p:nvSpPr>
        <p:spPr>
          <a:xfrm>
            <a:off x="4541457" y="4955292"/>
            <a:ext cx="4262705" cy="461665"/>
          </a:xfrm>
          <a:prstGeom prst="rect">
            <a:avLst/>
          </a:prstGeom>
          <a:noFill/>
        </p:spPr>
        <p:txBody>
          <a:bodyPr wrap="none" rtlCol="0">
            <a:spAutoFit/>
          </a:bodyPr>
          <a:lstStyle/>
          <a:p>
            <a:pPr algn="l"/>
            <a:r>
              <a:rPr lang="en-US" dirty="0">
                <a:latin typeface="Consolas" panose="020B0609020204030204" pitchFamily="49" charset="0"/>
              </a:rPr>
              <a:t>{</a:t>
            </a:r>
            <a:r>
              <a:rPr lang="en-US" dirty="0">
                <a:solidFill>
                  <a:srgbClr val="0FA10C"/>
                </a:solidFill>
                <a:latin typeface="Consolas" panose="020B0609020204030204" pitchFamily="49" charset="0"/>
              </a:rPr>
              <a:t>'poptarts'</a:t>
            </a:r>
            <a:r>
              <a:rPr lang="en-US" dirty="0">
                <a:latin typeface="Consolas" panose="020B0609020204030204" pitchFamily="49" charset="0"/>
              </a:rPr>
              <a:t>:1,</a:t>
            </a:r>
            <a:r>
              <a:rPr lang="en-US" dirty="0">
                <a:solidFill>
                  <a:srgbClr val="0FA10C"/>
                </a:solidFill>
                <a:latin typeface="Consolas" panose="020B0609020204030204" pitchFamily="49" charset="0"/>
              </a:rPr>
              <a:t> 'spam</a:t>
            </a:r>
            <a:r>
              <a:rPr lang="en-US" dirty="0" smtClean="0">
                <a:solidFill>
                  <a:srgbClr val="0FA10C"/>
                </a:solidFill>
                <a:latin typeface="Consolas" panose="020B0609020204030204" pitchFamily="49" charset="0"/>
              </a:rPr>
              <a:t>'</a:t>
            </a:r>
            <a:r>
              <a:rPr lang="en-US" dirty="0" smtClean="0">
                <a:latin typeface="Consolas" panose="020B0609020204030204" pitchFamily="49" charset="0"/>
              </a:rPr>
              <a:t>:3}</a:t>
            </a:r>
            <a:endParaRPr lang="en-US" dirty="0">
              <a:latin typeface="Consolas" panose="020B0609020204030204" pitchFamily="49" charset="0"/>
            </a:endParaRPr>
          </a:p>
        </p:txBody>
      </p:sp>
      <p:cxnSp>
        <p:nvCxnSpPr>
          <p:cNvPr id="37" name="Straight Arrow Connector 36"/>
          <p:cNvCxnSpPr/>
          <p:nvPr/>
        </p:nvCxnSpPr>
        <p:spPr bwMode="auto">
          <a:xfrm flipH="1" flipV="1">
            <a:off x="7938383" y="5486400"/>
            <a:ext cx="308551" cy="3092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8" name="TextBox 37"/>
          <p:cNvSpPr txBox="1"/>
          <p:nvPr/>
        </p:nvSpPr>
        <p:spPr>
          <a:xfrm>
            <a:off x="7938383" y="5862875"/>
            <a:ext cx="1008609" cy="461665"/>
          </a:xfrm>
          <a:prstGeom prst="rect">
            <a:avLst/>
          </a:prstGeom>
          <a:solidFill>
            <a:schemeClr val="bg1"/>
          </a:solidFill>
        </p:spPr>
        <p:txBody>
          <a:bodyPr wrap="none" rtlCol="0">
            <a:spAutoFit/>
          </a:bodyPr>
          <a:lstStyle/>
          <a:p>
            <a:r>
              <a:rPr lang="en-US" dirty="0" smtClean="0"/>
              <a:t>final </a:t>
            </a:r>
            <a:r>
              <a:rPr lang="en-US" b="1" dirty="0" smtClean="0">
                <a:solidFill>
                  <a:srgbClr val="C00000"/>
                </a:solidFill>
                <a:latin typeface="Courier New" pitchFamily="49" charset="0"/>
              </a:rPr>
              <a:t>d</a:t>
            </a:r>
            <a:endParaRPr lang="en-US" dirty="0"/>
          </a:p>
        </p:txBody>
      </p:sp>
      <p:sp>
        <p:nvSpPr>
          <p:cNvPr id="39" name="TextBox 38"/>
          <p:cNvSpPr txBox="1"/>
          <p:nvPr/>
        </p:nvSpPr>
        <p:spPr>
          <a:xfrm>
            <a:off x="4038600" y="1688757"/>
            <a:ext cx="1521571" cy="461665"/>
          </a:xfrm>
          <a:prstGeom prst="rect">
            <a:avLst/>
          </a:prstGeom>
          <a:solidFill>
            <a:schemeClr val="bg1"/>
          </a:solidFill>
        </p:spPr>
        <p:txBody>
          <a:bodyPr wrap="none" rtlCol="0">
            <a:spAutoFit/>
          </a:bodyPr>
          <a:lstStyle/>
          <a:p>
            <a:r>
              <a:rPr lang="en-US" b="1" dirty="0">
                <a:solidFill>
                  <a:srgbClr val="C00000"/>
                </a:solidFill>
                <a:latin typeface="Courier New" pitchFamily="49" charset="0"/>
              </a:rPr>
              <a:t>d</a:t>
            </a:r>
            <a:r>
              <a:rPr lang="en-US" dirty="0" smtClean="0"/>
              <a:t> will be...</a:t>
            </a:r>
            <a:endParaRPr lang="en-US" dirty="0"/>
          </a:p>
        </p:txBody>
      </p:sp>
      <p:cxnSp>
        <p:nvCxnSpPr>
          <p:cNvPr id="40" name="Straight Arrow Connector 39"/>
          <p:cNvCxnSpPr/>
          <p:nvPr/>
        </p:nvCxnSpPr>
        <p:spPr bwMode="auto">
          <a:xfrm>
            <a:off x="4327608" y="2076377"/>
            <a:ext cx="242333" cy="23227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1" name="TextBox 40"/>
          <p:cNvSpPr txBox="1"/>
          <p:nvPr/>
        </p:nvSpPr>
        <p:spPr>
          <a:xfrm>
            <a:off x="2460427" y="2613094"/>
            <a:ext cx="1079142" cy="338554"/>
          </a:xfrm>
          <a:prstGeom prst="rect">
            <a:avLst/>
          </a:prstGeom>
          <a:solidFill>
            <a:schemeClr val="bg1"/>
          </a:solidFill>
        </p:spPr>
        <p:txBody>
          <a:bodyPr wrap="none" rtlCol="0">
            <a:spAutoFit/>
          </a:bodyPr>
          <a:lstStyle/>
          <a:p>
            <a:r>
              <a:rPr lang="en-US" sz="1600" b="1" dirty="0" smtClean="0">
                <a:solidFill>
                  <a:srgbClr val="009900"/>
                </a:solidFill>
                <a:latin typeface="Courier New" pitchFamily="49" charset="0"/>
              </a:rPr>
              <a:t>w</a:t>
            </a:r>
            <a:r>
              <a:rPr lang="en-US" sz="1600" dirty="0" smtClean="0"/>
              <a:t> </a:t>
            </a:r>
            <a:r>
              <a:rPr lang="en-US" sz="1600" dirty="0" smtClean="0"/>
              <a:t>will be...</a:t>
            </a:r>
            <a:endParaRPr lang="en-US" sz="1600" dirty="0"/>
          </a:p>
        </p:txBody>
      </p:sp>
      <p:sp>
        <p:nvSpPr>
          <p:cNvPr id="7" name="Rectangle 6"/>
          <p:cNvSpPr/>
          <p:nvPr/>
        </p:nvSpPr>
        <p:spPr>
          <a:xfrm>
            <a:off x="3261313" y="2895600"/>
            <a:ext cx="1538072" cy="323165"/>
          </a:xfrm>
          <a:prstGeom prst="rect">
            <a:avLst/>
          </a:prstGeom>
          <a:noFill/>
        </p:spPr>
        <p:txBody>
          <a:bodyPr wrap="square">
            <a:spAutoFit/>
          </a:bodyPr>
          <a:lstStyle/>
          <a:p>
            <a:pPr algn="l"/>
            <a:r>
              <a:rPr lang="en-US" sz="1500" dirty="0" smtClean="0">
                <a:solidFill>
                  <a:srgbClr val="0FA10C"/>
                </a:solidFill>
                <a:latin typeface="Consolas" panose="020B0609020204030204" pitchFamily="49" charset="0"/>
              </a:rPr>
              <a:t>w </a:t>
            </a:r>
            <a:r>
              <a:rPr lang="en-US" sz="1500" dirty="0" smtClean="0">
                <a:latin typeface="Consolas" panose="020B0609020204030204" pitchFamily="49" charset="0"/>
              </a:rPr>
              <a:t>=</a:t>
            </a:r>
            <a:r>
              <a:rPr lang="en-US" sz="1500" dirty="0" smtClean="0">
                <a:solidFill>
                  <a:srgbClr val="0FA10C"/>
                </a:solidFill>
                <a:latin typeface="Consolas" panose="020B0609020204030204" pitchFamily="49" charset="0"/>
              </a:rPr>
              <a:t>'spam</a:t>
            </a:r>
            <a:r>
              <a:rPr lang="en-US" sz="1500" dirty="0">
                <a:solidFill>
                  <a:srgbClr val="0FA10C"/>
                </a:solidFill>
                <a:latin typeface="Consolas" panose="020B0609020204030204" pitchFamily="49" charset="0"/>
              </a:rPr>
              <a:t>'</a:t>
            </a:r>
            <a:endParaRPr lang="en-US" sz="1500" dirty="0"/>
          </a:p>
        </p:txBody>
      </p:sp>
      <p:sp>
        <p:nvSpPr>
          <p:cNvPr id="42" name="Rectangle 41"/>
          <p:cNvSpPr/>
          <p:nvPr/>
        </p:nvSpPr>
        <p:spPr>
          <a:xfrm>
            <a:off x="3276600" y="3548620"/>
            <a:ext cx="1538072" cy="323165"/>
          </a:xfrm>
          <a:prstGeom prst="rect">
            <a:avLst/>
          </a:prstGeom>
          <a:noFill/>
        </p:spPr>
        <p:txBody>
          <a:bodyPr wrap="square">
            <a:spAutoFit/>
          </a:bodyPr>
          <a:lstStyle/>
          <a:p>
            <a:pPr algn="l"/>
            <a:r>
              <a:rPr lang="en-US" sz="1500" dirty="0" smtClean="0">
                <a:solidFill>
                  <a:srgbClr val="0FA10C"/>
                </a:solidFill>
                <a:latin typeface="Consolas" panose="020B0609020204030204" pitchFamily="49" charset="0"/>
              </a:rPr>
              <a:t>w </a:t>
            </a:r>
            <a:r>
              <a:rPr lang="en-US" sz="1500" dirty="0" smtClean="0">
                <a:latin typeface="Consolas" panose="020B0609020204030204" pitchFamily="49" charset="0"/>
              </a:rPr>
              <a:t>=</a:t>
            </a:r>
            <a:r>
              <a:rPr lang="en-US" sz="1500" dirty="0" smtClean="0">
                <a:solidFill>
                  <a:srgbClr val="0FA10C"/>
                </a:solidFill>
                <a:latin typeface="Consolas" panose="020B0609020204030204" pitchFamily="49" charset="0"/>
              </a:rPr>
              <a:t>'spam</a:t>
            </a:r>
            <a:r>
              <a:rPr lang="en-US" sz="1500" dirty="0">
                <a:solidFill>
                  <a:srgbClr val="0FA10C"/>
                </a:solidFill>
                <a:latin typeface="Consolas" panose="020B0609020204030204" pitchFamily="49" charset="0"/>
              </a:rPr>
              <a:t>'</a:t>
            </a:r>
            <a:endParaRPr lang="en-US" sz="1500" dirty="0"/>
          </a:p>
        </p:txBody>
      </p:sp>
      <p:sp>
        <p:nvSpPr>
          <p:cNvPr id="43" name="Rectangle 42"/>
          <p:cNvSpPr/>
          <p:nvPr/>
        </p:nvSpPr>
        <p:spPr>
          <a:xfrm>
            <a:off x="3276599" y="4209706"/>
            <a:ext cx="1768151" cy="323165"/>
          </a:xfrm>
          <a:prstGeom prst="rect">
            <a:avLst/>
          </a:prstGeom>
          <a:noFill/>
        </p:spPr>
        <p:txBody>
          <a:bodyPr wrap="square">
            <a:spAutoFit/>
          </a:bodyPr>
          <a:lstStyle/>
          <a:p>
            <a:pPr algn="l"/>
            <a:r>
              <a:rPr lang="en-US" sz="1500" dirty="0" smtClean="0">
                <a:solidFill>
                  <a:srgbClr val="0FA10C"/>
                </a:solidFill>
                <a:latin typeface="Consolas" panose="020B0609020204030204" pitchFamily="49" charset="0"/>
              </a:rPr>
              <a:t>w </a:t>
            </a:r>
            <a:r>
              <a:rPr lang="en-US" sz="1500" dirty="0" smtClean="0">
                <a:latin typeface="Consolas" panose="020B0609020204030204" pitchFamily="49" charset="0"/>
              </a:rPr>
              <a:t>=</a:t>
            </a:r>
            <a:r>
              <a:rPr lang="en-US" sz="1100" dirty="0" smtClean="0">
                <a:solidFill>
                  <a:srgbClr val="0FA10C"/>
                </a:solidFill>
                <a:latin typeface="Consolas" panose="020B0609020204030204" pitchFamily="49" charset="0"/>
              </a:rPr>
              <a:t>'</a:t>
            </a:r>
            <a:r>
              <a:rPr lang="en-US" sz="1100" dirty="0" err="1" smtClean="0">
                <a:solidFill>
                  <a:srgbClr val="0FA10C"/>
                </a:solidFill>
                <a:latin typeface="Consolas" panose="020B0609020204030204" pitchFamily="49" charset="0"/>
              </a:rPr>
              <a:t>poptarts</a:t>
            </a:r>
            <a:r>
              <a:rPr lang="en-US" sz="1100" dirty="0" smtClean="0">
                <a:solidFill>
                  <a:srgbClr val="0FA10C"/>
                </a:solidFill>
                <a:latin typeface="Consolas" panose="020B0609020204030204" pitchFamily="49" charset="0"/>
              </a:rPr>
              <a:t>'</a:t>
            </a:r>
            <a:endParaRPr lang="en-US" sz="1100" dirty="0"/>
          </a:p>
        </p:txBody>
      </p:sp>
      <p:sp>
        <p:nvSpPr>
          <p:cNvPr id="44" name="Rectangle 43"/>
          <p:cNvSpPr/>
          <p:nvPr/>
        </p:nvSpPr>
        <p:spPr>
          <a:xfrm>
            <a:off x="3276600" y="4883149"/>
            <a:ext cx="1538072" cy="323165"/>
          </a:xfrm>
          <a:prstGeom prst="rect">
            <a:avLst/>
          </a:prstGeom>
          <a:noFill/>
        </p:spPr>
        <p:txBody>
          <a:bodyPr wrap="square">
            <a:spAutoFit/>
          </a:bodyPr>
          <a:lstStyle/>
          <a:p>
            <a:pPr algn="l"/>
            <a:r>
              <a:rPr lang="en-US" sz="1500" dirty="0" smtClean="0">
                <a:solidFill>
                  <a:srgbClr val="0FA10C"/>
                </a:solidFill>
                <a:latin typeface="Consolas" panose="020B0609020204030204" pitchFamily="49" charset="0"/>
              </a:rPr>
              <a:t>w </a:t>
            </a:r>
            <a:r>
              <a:rPr lang="en-US" sz="1500" dirty="0" smtClean="0">
                <a:latin typeface="Consolas" panose="020B0609020204030204" pitchFamily="49" charset="0"/>
              </a:rPr>
              <a:t>=</a:t>
            </a:r>
            <a:r>
              <a:rPr lang="en-US" sz="1500" dirty="0" smtClean="0">
                <a:solidFill>
                  <a:srgbClr val="0FA10C"/>
                </a:solidFill>
                <a:latin typeface="Consolas" panose="020B0609020204030204" pitchFamily="49" charset="0"/>
              </a:rPr>
              <a:t>'spam</a:t>
            </a:r>
            <a:r>
              <a:rPr lang="en-US" sz="1500" dirty="0">
                <a:solidFill>
                  <a:srgbClr val="0FA10C"/>
                </a:solidFill>
                <a:latin typeface="Consolas" panose="020B0609020204030204" pitchFamily="49" charset="0"/>
              </a:rPr>
              <a:t>'</a:t>
            </a:r>
            <a:endParaRPr lang="en-US" sz="1500" dirty="0"/>
          </a:p>
        </p:txBody>
      </p:sp>
      <p:sp>
        <p:nvSpPr>
          <p:cNvPr id="47" name="TextBox 46"/>
          <p:cNvSpPr txBox="1"/>
          <p:nvPr/>
        </p:nvSpPr>
        <p:spPr>
          <a:xfrm>
            <a:off x="76200" y="6248400"/>
            <a:ext cx="1101584" cy="246221"/>
          </a:xfrm>
          <a:prstGeom prst="rect">
            <a:avLst/>
          </a:prstGeom>
          <a:noFill/>
        </p:spPr>
        <p:txBody>
          <a:bodyPr wrap="none" rtlCol="0">
            <a:spAutoFit/>
          </a:bodyPr>
          <a:lstStyle/>
          <a:p>
            <a:pPr algn="l"/>
            <a:r>
              <a:rPr lang="en-US" sz="1000" dirty="0" err="1" smtClean="0">
                <a:solidFill>
                  <a:schemeClr val="bg1">
                    <a:lumMod val="65000"/>
                  </a:schemeClr>
                </a:solidFill>
                <a:latin typeface="Consolas" panose="020B0609020204030204" pitchFamily="49" charset="0"/>
              </a:rPr>
              <a:t>vc_print</a:t>
            </a:r>
            <a:r>
              <a:rPr lang="en-US" sz="1000" dirty="0" smtClean="0">
                <a:solidFill>
                  <a:schemeClr val="bg1">
                    <a:lumMod val="65000"/>
                  </a:schemeClr>
                </a:solidFill>
                <a:latin typeface="Consolas" panose="020B0609020204030204" pitchFamily="49" charset="0"/>
              </a:rPr>
              <a:t>(</a:t>
            </a:r>
            <a:r>
              <a:rPr lang="en-US" sz="1000" dirty="0" err="1" smtClean="0">
                <a:solidFill>
                  <a:schemeClr val="bg1">
                    <a:lumMod val="65000"/>
                  </a:schemeClr>
                </a:solidFill>
                <a:latin typeface="Consolas" panose="020B0609020204030204" pitchFamily="49" charset="0"/>
              </a:rPr>
              <a:t>LoW</a:t>
            </a:r>
            <a:r>
              <a:rPr lang="en-US" sz="1000" dirty="0" smtClean="0">
                <a:solidFill>
                  <a:schemeClr val="bg1">
                    <a:lumMod val="65000"/>
                  </a:schemeClr>
                </a:solidFill>
                <a:latin typeface="Consolas" panose="020B0609020204030204" pitchFamily="49" charset="0"/>
              </a:rPr>
              <a:t>)</a:t>
            </a:r>
            <a:endParaRPr lang="en-US" sz="1000" dirty="0">
              <a:solidFill>
                <a:schemeClr val="bg1">
                  <a:lumMod val="65000"/>
                </a:schemeClr>
              </a:solidFill>
              <a:latin typeface="Consolas" panose="020B0609020204030204" pitchFamily="49" charset="0"/>
            </a:endParaRPr>
          </a:p>
        </p:txBody>
      </p:sp>
      <p:sp>
        <p:nvSpPr>
          <p:cNvPr id="48" name="TextBox 47"/>
          <p:cNvSpPr txBox="1"/>
          <p:nvPr/>
        </p:nvSpPr>
        <p:spPr>
          <a:xfrm>
            <a:off x="76200" y="6504801"/>
            <a:ext cx="1383712" cy="246221"/>
          </a:xfrm>
          <a:prstGeom prst="rect">
            <a:avLst/>
          </a:prstGeom>
          <a:noFill/>
        </p:spPr>
        <p:txBody>
          <a:bodyPr wrap="none" rtlCol="0">
            <a:spAutoFit/>
          </a:bodyPr>
          <a:lstStyle/>
          <a:p>
            <a:pPr algn="l"/>
            <a:r>
              <a:rPr lang="en-US" sz="1000" dirty="0" err="1" smtClean="0">
                <a:solidFill>
                  <a:schemeClr val="bg1">
                    <a:lumMod val="65000"/>
                  </a:schemeClr>
                </a:solidFill>
                <a:latin typeface="Consolas" panose="020B0609020204030204" pitchFamily="49" charset="0"/>
              </a:rPr>
              <a:t>vc_print</a:t>
            </a:r>
            <a:r>
              <a:rPr lang="en-US" sz="1000" dirty="0" smtClean="0">
                <a:solidFill>
                  <a:schemeClr val="bg1">
                    <a:lumMod val="65000"/>
                  </a:schemeClr>
                </a:solidFill>
                <a:latin typeface="Consolas" panose="020B0609020204030204" pitchFamily="49" charset="0"/>
              </a:rPr>
              <a:t>("a.txt")</a:t>
            </a:r>
            <a:endParaRPr lang="en-US" sz="1000" dirty="0">
              <a:solidFill>
                <a:schemeClr val="bg1">
                  <a:lumMod val="65000"/>
                </a:schemeClr>
              </a:solidFill>
              <a:latin typeface="Consolas" panose="020B0609020204030204" pitchFamily="49" charset="0"/>
            </a:endParaRPr>
          </a:p>
        </p:txBody>
      </p:sp>
    </p:spTree>
    <p:extLst>
      <p:ext uri="{BB962C8B-B14F-4D97-AF65-F5344CB8AC3E}">
        <p14:creationId xmlns:p14="http://schemas.microsoft.com/office/powerpoint/2010/main" val="24516795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457201" y="2362200"/>
            <a:ext cx="2743199" cy="3200400"/>
          </a:xfrm>
          <a:prstGeom prst="rect">
            <a:avLst/>
          </a:prstGeom>
          <a:solidFill>
            <a:schemeClr val="bg1">
              <a:lumMod val="95000"/>
            </a:schemeClr>
          </a:solidFill>
          <a:ln w="9525" cap="flat" cmpd="sng" algn="ctr">
            <a:solidFill>
              <a:srgbClr val="00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pitchFamily="1" charset="0"/>
              <a:ea typeface="MS PGothic" pitchFamily="34" charset="-128"/>
              <a:cs typeface="+mn-cs"/>
            </a:endParaRPr>
          </a:p>
        </p:txBody>
      </p:sp>
      <p:sp>
        <p:nvSpPr>
          <p:cNvPr id="13" name="Rounded Rectangle 12"/>
          <p:cNvSpPr/>
          <p:nvPr/>
        </p:nvSpPr>
        <p:spPr bwMode="auto">
          <a:xfrm>
            <a:off x="1143000" y="4889157"/>
            <a:ext cx="1447800" cy="411489"/>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pitchFamily="1" charset="0"/>
              <a:ea typeface="MS PGothic" pitchFamily="34" charset="-128"/>
              <a:cs typeface="+mn-cs"/>
            </a:endParaRPr>
          </a:p>
        </p:txBody>
      </p:sp>
      <p:sp>
        <p:nvSpPr>
          <p:cNvPr id="4" name="Rounded Rectangle 3"/>
          <p:cNvSpPr/>
          <p:nvPr/>
        </p:nvSpPr>
        <p:spPr bwMode="auto">
          <a:xfrm>
            <a:off x="1143000" y="3956625"/>
            <a:ext cx="1447800" cy="411489"/>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pitchFamily="1" charset="0"/>
              <a:ea typeface="MS PGothic" pitchFamily="34" charset="-128"/>
              <a:cs typeface="+mn-cs"/>
            </a:endParaRPr>
          </a:p>
        </p:txBody>
      </p:sp>
      <p:sp>
        <p:nvSpPr>
          <p:cNvPr id="18434" name="Rectangle 14"/>
          <p:cNvSpPr>
            <a:spLocks noChangeArrowheads="1"/>
          </p:cNvSpPr>
          <p:nvPr/>
        </p:nvSpPr>
        <p:spPr bwMode="auto">
          <a:xfrm>
            <a:off x="609600" y="2514600"/>
            <a:ext cx="2390398" cy="2834622"/>
          </a:xfrm>
          <a:prstGeom prst="rect">
            <a:avLst/>
          </a:prstGeom>
          <a:noFill/>
          <a:ln>
            <a:noFill/>
          </a:ln>
          <a:extLst/>
        </p:spPr>
        <p:txBody>
          <a:bodyPr wrap="non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C00000"/>
                </a:solidFill>
                <a:effectLst/>
                <a:uLnTx/>
                <a:uFillTx/>
                <a:latin typeface="Courier New" pitchFamily="49" charset="0"/>
                <a:ea typeface="MS PGothic" pitchFamily="34" charset="-128"/>
                <a:cs typeface="+mn-cs"/>
              </a:rPr>
              <a:t>d</a:t>
            </a:r>
            <a:r>
              <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p>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FF6600"/>
                </a:solidFill>
                <a:effectLst/>
                <a:uLnTx/>
                <a:uFillTx/>
                <a:latin typeface="Courier New" pitchFamily="49" charset="0"/>
                <a:ea typeface="MS PGothic" pitchFamily="34" charset="-128"/>
                <a:cs typeface="+mn-cs"/>
              </a:rPr>
              <a:t>for </a:t>
            </a:r>
            <a:r>
              <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w </a:t>
            </a:r>
            <a:r>
              <a:rPr kumimoji="0" lang="en-US" sz="1800" b="1" i="0" u="none" strike="noStrike" kern="1200" cap="none" spc="0" normalizeH="0" baseline="0" noProof="0" dirty="0">
                <a:ln>
                  <a:noFill/>
                </a:ln>
                <a:solidFill>
                  <a:srgbClr val="FF6600"/>
                </a:solidFill>
                <a:effectLst/>
                <a:uLnTx/>
                <a:uFillTx/>
                <a:latin typeface="Courier New" pitchFamily="49" charset="0"/>
                <a:ea typeface="MS PGothic" pitchFamily="34" charset="-128"/>
                <a:cs typeface="+mn-cs"/>
              </a:rPr>
              <a:t>in </a:t>
            </a:r>
            <a:r>
              <a:rPr kumimoji="0" lang="en-US" sz="1800" b="1" i="0" u="none" strike="noStrike" kern="1200" cap="none" spc="0" normalizeH="0" baseline="0" noProof="0" dirty="0" err="1">
                <a:ln>
                  <a:noFill/>
                </a:ln>
                <a:solidFill>
                  <a:srgbClr val="000000"/>
                </a:solidFill>
                <a:effectLst/>
                <a:uLnTx/>
                <a:uFillTx/>
                <a:latin typeface="Courier New" pitchFamily="49" charset="0"/>
                <a:ea typeface="MS PGothic" pitchFamily="34" charset="-128"/>
                <a:cs typeface="+mn-cs"/>
              </a:rPr>
              <a:t>LoW</a:t>
            </a: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a:t>
            </a:r>
          </a:p>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66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smtClean="0">
                <a:ln>
                  <a:noFill/>
                </a:ln>
                <a:solidFill>
                  <a:srgbClr val="FF6600"/>
                </a:solidFill>
                <a:effectLst/>
                <a:uLnTx/>
                <a:uFillTx/>
                <a:latin typeface="Courier New" pitchFamily="49" charset="0"/>
                <a:ea typeface="MS PGothic" pitchFamily="34" charset="-128"/>
                <a:cs typeface="+mn-cs"/>
              </a:rPr>
              <a:t> if </a:t>
            </a:r>
            <a:r>
              <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w </a:t>
            </a:r>
            <a:r>
              <a:rPr kumimoji="0" lang="en-US" sz="1800" b="1" i="0" u="none" strike="noStrike" kern="1200" cap="none" spc="0" normalizeH="0" baseline="0" noProof="0" dirty="0" smtClean="0">
                <a:ln>
                  <a:noFill/>
                </a:ln>
                <a:solidFill>
                  <a:srgbClr val="FF6600"/>
                </a:solidFill>
                <a:effectLst/>
                <a:uLnTx/>
                <a:uFillTx/>
                <a:latin typeface="Courier New" pitchFamily="49" charset="0"/>
                <a:ea typeface="MS PGothic" pitchFamily="34" charset="-128"/>
                <a:cs typeface="+mn-cs"/>
              </a:rPr>
              <a:t>not </a:t>
            </a:r>
            <a:r>
              <a:rPr kumimoji="0" lang="en-US" sz="1800" b="1" i="0" u="none" strike="noStrike" kern="1200" cap="none" spc="0" normalizeH="0" baseline="0" noProof="0" dirty="0">
                <a:ln>
                  <a:noFill/>
                </a:ln>
                <a:solidFill>
                  <a:srgbClr val="FF6600"/>
                </a:solidFill>
                <a:effectLst/>
                <a:uLnTx/>
                <a:uFillTx/>
                <a:latin typeface="Courier New" pitchFamily="49" charset="0"/>
                <a:ea typeface="MS PGothic" pitchFamily="34" charset="-128"/>
                <a:cs typeface="+mn-cs"/>
              </a:rPr>
              <a:t>in </a:t>
            </a:r>
            <a:r>
              <a:rPr kumimoji="0" lang="en-US" sz="1800" b="1" i="0" u="none" strike="noStrike" kern="1200" cap="none" spc="0" normalizeH="0" baseline="0" noProof="0" dirty="0">
                <a:ln>
                  <a:noFill/>
                </a:ln>
                <a:solidFill>
                  <a:srgbClr val="C00000"/>
                </a:solidFill>
                <a:effectLst/>
                <a:uLnTx/>
                <a:uFillTx/>
                <a:latin typeface="Courier New" pitchFamily="49" charset="0"/>
                <a:ea typeface="MS PGothic" pitchFamily="34" charset="-128"/>
                <a:cs typeface="+mn-cs"/>
              </a:rPr>
              <a:t>d</a:t>
            </a:r>
            <a:r>
              <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a:t>
            </a:r>
          </a:p>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smtClean="0">
                <a:ln>
                  <a:noFill/>
                </a:ln>
                <a:solidFill>
                  <a:srgbClr val="C00000"/>
                </a:solidFill>
                <a:effectLst/>
                <a:uLnTx/>
                <a:uFillTx/>
                <a:latin typeface="Courier New" pitchFamily="49" charset="0"/>
                <a:ea typeface="MS PGothic" pitchFamily="34" charset="-128"/>
                <a:cs typeface="+mn-cs"/>
              </a:rPr>
              <a:t>d</a:t>
            </a:r>
            <a:r>
              <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[w] </a:t>
            </a: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1</a:t>
            </a:r>
          </a:p>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smtClean="0">
                <a:ln>
                  <a:noFill/>
                </a:ln>
                <a:solidFill>
                  <a:srgbClr val="FF6600"/>
                </a:solidFill>
                <a:effectLst/>
                <a:uLnTx/>
                <a:uFillTx/>
                <a:latin typeface="Courier New" pitchFamily="49" charset="0"/>
                <a:ea typeface="MS PGothic" pitchFamily="34" charset="-128"/>
                <a:cs typeface="+mn-cs"/>
              </a:rPr>
              <a:t>else</a:t>
            </a:r>
            <a:r>
              <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a:t>
            </a:r>
          </a:p>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smtClean="0">
                <a:ln>
                  <a:noFill/>
                </a:ln>
                <a:solidFill>
                  <a:srgbClr val="C00000"/>
                </a:solidFill>
                <a:effectLst/>
                <a:uLnTx/>
                <a:uFillTx/>
                <a:latin typeface="Courier New" pitchFamily="49" charset="0"/>
                <a:ea typeface="MS PGothic" pitchFamily="34" charset="-128"/>
                <a:cs typeface="+mn-cs"/>
              </a:rPr>
              <a:t>d</a:t>
            </a:r>
            <a:r>
              <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[w] += 1</a:t>
            </a:r>
            <a:endPar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p:txBody>
      </p:sp>
      <p:sp>
        <p:nvSpPr>
          <p:cNvPr id="3" name="TextBox 2"/>
          <p:cNvSpPr txBox="1"/>
          <p:nvPr/>
        </p:nvSpPr>
        <p:spPr>
          <a:xfrm>
            <a:off x="457201" y="528935"/>
            <a:ext cx="8295862" cy="461665"/>
          </a:xfrm>
          <a:prstGeom prst="rect">
            <a:avLst/>
          </a:prstGeom>
          <a:solidFill>
            <a:srgbClr val="EBFFEB"/>
          </a:solid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err="1" smtClean="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LoW</a:t>
            </a:r>
            <a:r>
              <a:rPr kumimoji="0" lang="en-US" sz="2400" b="1" i="0" u="none" strike="noStrike" kern="1200" cap="none" spc="0" normalizeH="0" baseline="0" noProof="0" dirty="0" smtClean="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 = [ </a:t>
            </a:r>
            <a:r>
              <a:rPr kumimoji="0" lang="en-US" sz="2400" b="1" i="0" u="none" strike="noStrike" kern="1200" cap="none" spc="0" normalizeH="0" baseline="0" noProof="0" dirty="0" smtClean="0">
                <a:ln>
                  <a:noFill/>
                </a:ln>
                <a:solidFill>
                  <a:srgbClr val="0FA10C"/>
                </a:solidFill>
                <a:effectLst/>
                <a:uLnTx/>
                <a:uFillTx/>
                <a:latin typeface="Courier New" panose="02070309020205020404" pitchFamily="49" charset="0"/>
                <a:ea typeface="MS PGothic" pitchFamily="34" charset="-128"/>
                <a:cs typeface="Courier New" panose="02070309020205020404" pitchFamily="49" charset="0"/>
              </a:rPr>
              <a:t>'spam'</a:t>
            </a:r>
            <a:r>
              <a:rPr kumimoji="0" lang="en-US" sz="2400" b="1" i="0" u="none" strike="noStrike" kern="1200" cap="none" spc="0" normalizeH="0" baseline="0" noProof="0" dirty="0" smtClean="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 </a:t>
            </a:r>
            <a:r>
              <a:rPr kumimoji="0" lang="en-US" sz="2400" b="1" i="0" u="none" strike="noStrike" kern="1200" cap="none" spc="0" normalizeH="0" baseline="0" noProof="0" dirty="0">
                <a:ln>
                  <a:noFill/>
                </a:ln>
                <a:solidFill>
                  <a:srgbClr val="0FA10C"/>
                </a:solidFill>
                <a:effectLst/>
                <a:uLnTx/>
                <a:uFillTx/>
                <a:latin typeface="Courier New" panose="02070309020205020404" pitchFamily="49" charset="0"/>
                <a:ea typeface="MS PGothic" pitchFamily="34" charset="-128"/>
                <a:cs typeface="Courier New" panose="02070309020205020404" pitchFamily="49" charset="0"/>
              </a:rPr>
              <a:t>'spam'</a:t>
            </a:r>
            <a:r>
              <a:rPr kumimoji="0" lang="en-US" sz="2400" b="1" i="0" u="none" strike="noStrike" kern="1200" cap="none" spc="0" normalizeH="0" baseline="0" noProof="0" dirty="0" smtClean="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 </a:t>
            </a:r>
            <a:r>
              <a:rPr kumimoji="0" lang="en-US" sz="2400" b="1" i="0" u="none" strike="noStrike" kern="1200" cap="none" spc="0" normalizeH="0" baseline="0" noProof="0" dirty="0" smtClean="0">
                <a:ln>
                  <a:noFill/>
                </a:ln>
                <a:solidFill>
                  <a:srgbClr val="0FA10C"/>
                </a:solidFill>
                <a:effectLst/>
                <a:uLnTx/>
                <a:uFillTx/>
                <a:latin typeface="Courier New" panose="02070309020205020404" pitchFamily="49" charset="0"/>
                <a:ea typeface="MS PGothic" pitchFamily="34" charset="-128"/>
                <a:cs typeface="Courier New" panose="02070309020205020404" pitchFamily="49" charset="0"/>
              </a:rPr>
              <a:t>'</a:t>
            </a:r>
            <a:r>
              <a:rPr kumimoji="0" lang="en-US" sz="2400" b="1" i="0" u="none" strike="noStrike" kern="1200" cap="none" spc="0" normalizeH="0" baseline="0" noProof="0" dirty="0" err="1" smtClean="0">
                <a:ln>
                  <a:noFill/>
                </a:ln>
                <a:solidFill>
                  <a:srgbClr val="0FA10C"/>
                </a:solidFill>
                <a:effectLst/>
                <a:uLnTx/>
                <a:uFillTx/>
                <a:latin typeface="Courier New" panose="02070309020205020404" pitchFamily="49" charset="0"/>
                <a:ea typeface="MS PGothic" pitchFamily="34" charset="-128"/>
                <a:cs typeface="Courier New" panose="02070309020205020404" pitchFamily="49" charset="0"/>
              </a:rPr>
              <a:t>poptarts</a:t>
            </a:r>
            <a:r>
              <a:rPr kumimoji="0" lang="en-US" sz="2400" b="1" i="0" u="none" strike="noStrike" kern="1200" cap="none" spc="0" normalizeH="0" baseline="0" noProof="0" dirty="0" smtClean="0">
                <a:ln>
                  <a:noFill/>
                </a:ln>
                <a:solidFill>
                  <a:srgbClr val="0FA10C"/>
                </a:solidFill>
                <a:effectLst/>
                <a:uLnTx/>
                <a:uFillTx/>
                <a:latin typeface="Courier New" panose="02070309020205020404" pitchFamily="49" charset="0"/>
                <a:ea typeface="MS PGothic" pitchFamily="34" charset="-128"/>
                <a:cs typeface="Courier New" panose="02070309020205020404" pitchFamily="49" charset="0"/>
              </a:rPr>
              <a:t>'</a:t>
            </a:r>
            <a:r>
              <a:rPr kumimoji="0" lang="en-US" sz="2400" b="1" i="0" u="none" strike="noStrike" kern="1200" cap="none" spc="0" normalizeH="0" baseline="0" noProof="0" dirty="0" smtClean="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 </a:t>
            </a:r>
            <a:r>
              <a:rPr kumimoji="0" lang="en-US" sz="2400" b="1" i="0" u="none" strike="noStrike" kern="1200" cap="none" spc="0" normalizeH="0" baseline="0" noProof="0" dirty="0">
                <a:ln>
                  <a:noFill/>
                </a:ln>
                <a:solidFill>
                  <a:srgbClr val="0FA10C"/>
                </a:solidFill>
                <a:effectLst/>
                <a:uLnTx/>
                <a:uFillTx/>
                <a:latin typeface="Courier New" panose="02070309020205020404" pitchFamily="49" charset="0"/>
                <a:ea typeface="MS PGothic" pitchFamily="34" charset="-128"/>
                <a:cs typeface="Courier New" panose="02070309020205020404" pitchFamily="49" charset="0"/>
              </a:rPr>
              <a:t>'spam'</a:t>
            </a:r>
            <a:r>
              <a:rPr kumimoji="0" lang="en-US" sz="2400" b="1" i="0" u="none" strike="noStrike" kern="1200" cap="none" spc="0" normalizeH="0" baseline="0" noProof="0" dirty="0" smtClean="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rPr>
              <a:t> ]</a:t>
            </a:r>
            <a:endParaRPr kumimoji="0" lang="en-US" sz="2400" b="1" i="0" u="none" strike="noStrike" kern="1200" cap="none" spc="0" normalizeH="0" baseline="0" noProof="0" dirty="0">
              <a:ln>
                <a:noFill/>
              </a:ln>
              <a:solidFill>
                <a:srgbClr val="000000"/>
              </a:solidFill>
              <a:effectLst/>
              <a:uLnTx/>
              <a:uFillTx/>
              <a:latin typeface="Courier New" panose="02070309020205020404" pitchFamily="49" charset="0"/>
              <a:ea typeface="MS PGothic" pitchFamily="34" charset="-128"/>
              <a:cs typeface="Courier New" panose="02070309020205020404" pitchFamily="49" charset="0"/>
            </a:endParaRPr>
          </a:p>
        </p:txBody>
      </p:sp>
      <p:grpSp>
        <p:nvGrpSpPr>
          <p:cNvPr id="14" name="Group 6"/>
          <p:cNvGrpSpPr>
            <a:grpSpLocks/>
          </p:cNvGrpSpPr>
          <p:nvPr/>
        </p:nvGrpSpPr>
        <p:grpSpPr bwMode="auto">
          <a:xfrm>
            <a:off x="8581203" y="1295400"/>
            <a:ext cx="410397" cy="457200"/>
            <a:chOff x="3456" y="1784"/>
            <a:chExt cx="952" cy="1048"/>
          </a:xfrm>
        </p:grpSpPr>
        <p:sp>
          <p:nvSpPr>
            <p:cNvPr id="15" name="Freeform 7"/>
            <p:cNvSpPr>
              <a:spLocks/>
            </p:cNvSpPr>
            <p:nvPr/>
          </p:nvSpPr>
          <p:spPr bwMode="auto">
            <a:xfrm>
              <a:off x="4266" y="188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6" name="Freeform 8"/>
            <p:cNvSpPr>
              <a:spLocks/>
            </p:cNvSpPr>
            <p:nvPr/>
          </p:nvSpPr>
          <p:spPr bwMode="auto">
            <a:xfrm rot="7013025">
              <a:off x="4162" y="1952"/>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7" name="Freeform 9"/>
            <p:cNvSpPr>
              <a:spLocks/>
            </p:cNvSpPr>
            <p:nvPr/>
          </p:nvSpPr>
          <p:spPr bwMode="auto">
            <a:xfrm rot="-6712609">
              <a:off x="4168" y="181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8" name="Freeform 10"/>
            <p:cNvSpPr>
              <a:spLocks/>
            </p:cNvSpPr>
            <p:nvPr/>
          </p:nvSpPr>
          <p:spPr bwMode="auto">
            <a:xfrm>
              <a:off x="3456" y="2583"/>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9" name="Oval 11"/>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 name="Oval 12"/>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1" name="Oval 13"/>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2" name="Oval 14"/>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3" name="Oval 15"/>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4" name="Oval 16"/>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5" name="Oval 17"/>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6" name="AutoShape 18"/>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7" name="Freeform 19"/>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8" name="Freeform 20"/>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9" name="Freeform 21"/>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30" name="Freeform 22"/>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31" name="Freeform 23"/>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grpSp>
      <p:sp>
        <p:nvSpPr>
          <p:cNvPr id="32" name="Text Box 30"/>
          <p:cNvSpPr txBox="1">
            <a:spLocks noChangeArrowheads="1"/>
          </p:cNvSpPr>
          <p:nvPr/>
        </p:nvSpPr>
        <p:spPr bwMode="auto">
          <a:xfrm>
            <a:off x="7467601" y="1144804"/>
            <a:ext cx="125011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000" b="0" i="1" u="none" strike="noStrike" kern="1200" cap="none" spc="0" normalizeH="0" baseline="0" noProof="0" dirty="0" err="1" smtClean="0">
                <a:ln>
                  <a:noFill/>
                </a:ln>
                <a:solidFill>
                  <a:srgbClr val="0A6819"/>
                </a:solidFill>
                <a:effectLst/>
                <a:uLnTx/>
                <a:uFillTx/>
                <a:latin typeface="Cambria" panose="02040503050406030204" pitchFamily="18" charset="0"/>
                <a:ea typeface="MS PGothic" pitchFamily="34" charset="-128"/>
                <a:cs typeface="+mn-cs"/>
              </a:rPr>
              <a:t>Oldenborg's</a:t>
            </a:r>
            <a:r>
              <a:rPr kumimoji="0" lang="en-US" sz="1000" b="0" i="1" u="none" strike="noStrike" kern="1200" cap="none" spc="0" normalizeH="0" baseline="0" noProof="0" dirty="0" smtClean="0">
                <a:ln>
                  <a:noFill/>
                </a:ln>
                <a:solidFill>
                  <a:srgbClr val="0A6819"/>
                </a:solidFill>
                <a:effectLst/>
                <a:uLnTx/>
                <a:uFillTx/>
                <a:latin typeface="Cambria" panose="02040503050406030204" pitchFamily="18" charset="0"/>
                <a:ea typeface="MS PGothic" pitchFamily="34" charset="-128"/>
                <a:cs typeface="+mn-cs"/>
              </a:rPr>
              <a:t> menu!</a:t>
            </a:r>
            <a:endParaRPr kumimoji="0" lang="en-US" sz="1000" b="0" i="0" u="none" strike="noStrike" kern="1200" cap="none" spc="0" normalizeH="0" baseline="0" noProof="0" dirty="0">
              <a:ln>
                <a:noFill/>
              </a:ln>
              <a:solidFill>
                <a:srgbClr val="0A6819"/>
              </a:solidFill>
              <a:effectLst/>
              <a:uLnTx/>
              <a:uFillTx/>
              <a:latin typeface="Cambria" panose="02040503050406030204" pitchFamily="18" charset="0"/>
              <a:ea typeface="MS PGothic" pitchFamily="34" charset="-128"/>
              <a:cs typeface="+mn-cs"/>
            </a:endParaRPr>
          </a:p>
        </p:txBody>
      </p:sp>
      <p:sp>
        <p:nvSpPr>
          <p:cNvPr id="2" name="TextBox 1"/>
          <p:cNvSpPr txBox="1"/>
          <p:nvPr/>
        </p:nvSpPr>
        <p:spPr>
          <a:xfrm>
            <a:off x="2590800" y="2131367"/>
            <a:ext cx="1521571" cy="461665"/>
          </a:xfrm>
          <a:prstGeom prst="rect">
            <a:avLst/>
          </a:prstGeom>
          <a:solidFill>
            <a:schemeClr val="bg1"/>
          </a:solidFill>
        </p:spPr>
        <p:txBody>
          <a:bodyPr wrap="none" rtlCol="0">
            <a:spAutoFit/>
          </a:bodyPr>
          <a:lstStyle/>
          <a:p>
            <a:r>
              <a:rPr lang="en-US" b="1" dirty="0">
                <a:solidFill>
                  <a:srgbClr val="C00000"/>
                </a:solidFill>
                <a:latin typeface="Courier New" pitchFamily="49" charset="0"/>
              </a:rPr>
              <a:t>d</a:t>
            </a:r>
            <a:r>
              <a:rPr lang="en-US" dirty="0" smtClean="0"/>
              <a:t> will be...</a:t>
            </a:r>
            <a:endParaRPr lang="en-US" dirty="0"/>
          </a:p>
        </p:txBody>
      </p:sp>
      <p:sp>
        <p:nvSpPr>
          <p:cNvPr id="6" name="TextBox 5"/>
          <p:cNvSpPr txBox="1"/>
          <p:nvPr/>
        </p:nvSpPr>
        <p:spPr>
          <a:xfrm>
            <a:off x="4520247" y="2283767"/>
            <a:ext cx="524504" cy="461665"/>
          </a:xfrm>
          <a:prstGeom prst="rect">
            <a:avLst/>
          </a:prstGeom>
          <a:noFill/>
        </p:spPr>
        <p:txBody>
          <a:bodyPr wrap="none" rtlCol="0">
            <a:spAutoFit/>
          </a:bodyPr>
          <a:lstStyle/>
          <a:p>
            <a:r>
              <a:rPr lang="en-US" dirty="0" smtClean="0">
                <a:latin typeface="Consolas" panose="020B0609020204030204" pitchFamily="49" charset="0"/>
              </a:rPr>
              <a:t>{}</a:t>
            </a:r>
            <a:endParaRPr lang="en-US" dirty="0">
              <a:latin typeface="Consolas" panose="020B0609020204030204" pitchFamily="49" charset="0"/>
            </a:endParaRPr>
          </a:p>
        </p:txBody>
      </p:sp>
      <p:sp>
        <p:nvSpPr>
          <p:cNvPr id="33" name="TextBox 32"/>
          <p:cNvSpPr txBox="1"/>
          <p:nvPr/>
        </p:nvSpPr>
        <p:spPr>
          <a:xfrm>
            <a:off x="4541457" y="2951648"/>
            <a:ext cx="1883849" cy="461665"/>
          </a:xfrm>
          <a:prstGeom prst="rect">
            <a:avLst/>
          </a:prstGeom>
          <a:noFill/>
        </p:spPr>
        <p:txBody>
          <a:bodyPr wrap="none" rtlCol="0">
            <a:spAutoFit/>
          </a:bodyPr>
          <a:lstStyle/>
          <a:p>
            <a:pPr algn="l"/>
            <a:r>
              <a:rPr lang="en-US" dirty="0" smtClean="0">
                <a:latin typeface="Consolas" panose="020B0609020204030204" pitchFamily="49" charset="0"/>
              </a:rPr>
              <a:t>{</a:t>
            </a:r>
            <a:r>
              <a:rPr lang="en-US" dirty="0" smtClean="0">
                <a:solidFill>
                  <a:srgbClr val="0FA10C"/>
                </a:solidFill>
                <a:latin typeface="Consolas" panose="020B0609020204030204" pitchFamily="49" charset="0"/>
              </a:rPr>
              <a:t>'spam'</a:t>
            </a:r>
            <a:r>
              <a:rPr lang="en-US" dirty="0" smtClean="0">
                <a:latin typeface="Consolas" panose="020B0609020204030204" pitchFamily="49" charset="0"/>
              </a:rPr>
              <a:t>:1}</a:t>
            </a:r>
            <a:endParaRPr lang="en-US" dirty="0">
              <a:latin typeface="Consolas" panose="020B0609020204030204" pitchFamily="49" charset="0"/>
            </a:endParaRPr>
          </a:p>
        </p:txBody>
      </p:sp>
      <p:sp>
        <p:nvSpPr>
          <p:cNvPr id="34" name="TextBox 33"/>
          <p:cNvSpPr txBox="1"/>
          <p:nvPr/>
        </p:nvSpPr>
        <p:spPr>
          <a:xfrm>
            <a:off x="4541457" y="3619529"/>
            <a:ext cx="1883849" cy="461665"/>
          </a:xfrm>
          <a:prstGeom prst="rect">
            <a:avLst/>
          </a:prstGeom>
          <a:noFill/>
        </p:spPr>
        <p:txBody>
          <a:bodyPr wrap="none" rtlCol="0">
            <a:spAutoFit/>
          </a:bodyPr>
          <a:lstStyle/>
          <a:p>
            <a:pPr algn="l"/>
            <a:r>
              <a:rPr lang="en-US" dirty="0" smtClean="0">
                <a:latin typeface="Consolas" panose="020B0609020204030204" pitchFamily="49" charset="0"/>
              </a:rPr>
              <a:t>{</a:t>
            </a:r>
            <a:r>
              <a:rPr lang="en-US" dirty="0" smtClean="0">
                <a:solidFill>
                  <a:srgbClr val="0FA10C"/>
                </a:solidFill>
                <a:latin typeface="Consolas" panose="020B0609020204030204" pitchFamily="49" charset="0"/>
              </a:rPr>
              <a:t>'spam'</a:t>
            </a:r>
            <a:r>
              <a:rPr lang="en-US" dirty="0" smtClean="0">
                <a:latin typeface="Consolas" panose="020B0609020204030204" pitchFamily="49" charset="0"/>
              </a:rPr>
              <a:t>:2}</a:t>
            </a:r>
            <a:endParaRPr lang="en-US" dirty="0">
              <a:latin typeface="Consolas" panose="020B0609020204030204" pitchFamily="49" charset="0"/>
            </a:endParaRPr>
          </a:p>
        </p:txBody>
      </p:sp>
      <p:sp>
        <p:nvSpPr>
          <p:cNvPr id="35" name="TextBox 34"/>
          <p:cNvSpPr txBox="1"/>
          <p:nvPr/>
        </p:nvSpPr>
        <p:spPr>
          <a:xfrm>
            <a:off x="4541457" y="4287410"/>
            <a:ext cx="4262705" cy="461665"/>
          </a:xfrm>
          <a:prstGeom prst="rect">
            <a:avLst/>
          </a:prstGeom>
          <a:noFill/>
        </p:spPr>
        <p:txBody>
          <a:bodyPr wrap="none" rtlCol="0">
            <a:spAutoFit/>
          </a:bodyPr>
          <a:lstStyle/>
          <a:p>
            <a:pPr algn="l"/>
            <a:r>
              <a:rPr lang="en-US" dirty="0" smtClean="0">
                <a:latin typeface="Consolas" panose="020B0609020204030204" pitchFamily="49" charset="0"/>
              </a:rPr>
              <a:t>{</a:t>
            </a:r>
            <a:r>
              <a:rPr lang="en-US" dirty="0" smtClean="0">
                <a:solidFill>
                  <a:srgbClr val="0FA10C"/>
                </a:solidFill>
                <a:latin typeface="Consolas" panose="020B0609020204030204" pitchFamily="49" charset="0"/>
              </a:rPr>
              <a:t>'poptarts</a:t>
            </a:r>
            <a:r>
              <a:rPr lang="en-US" dirty="0" smtClean="0">
                <a:solidFill>
                  <a:srgbClr val="0FA10C"/>
                </a:solidFill>
                <a:latin typeface="Consolas" panose="020B0609020204030204" pitchFamily="49" charset="0"/>
              </a:rPr>
              <a:t>'</a:t>
            </a:r>
            <a:r>
              <a:rPr lang="en-US" dirty="0" smtClean="0">
                <a:latin typeface="Consolas" panose="020B0609020204030204" pitchFamily="49" charset="0"/>
              </a:rPr>
              <a:t>:</a:t>
            </a:r>
            <a:r>
              <a:rPr lang="en-US" dirty="0" smtClean="0">
                <a:latin typeface="Consolas" panose="020B0609020204030204" pitchFamily="49" charset="0"/>
              </a:rPr>
              <a:t>1,</a:t>
            </a:r>
            <a:r>
              <a:rPr lang="en-US" dirty="0" smtClean="0">
                <a:solidFill>
                  <a:srgbClr val="0FA10C"/>
                </a:solidFill>
                <a:latin typeface="Consolas" panose="020B0609020204030204" pitchFamily="49" charset="0"/>
              </a:rPr>
              <a:t> </a:t>
            </a:r>
            <a:r>
              <a:rPr lang="en-US" dirty="0">
                <a:solidFill>
                  <a:srgbClr val="0FA10C"/>
                </a:solidFill>
                <a:latin typeface="Consolas" panose="020B0609020204030204" pitchFamily="49" charset="0"/>
              </a:rPr>
              <a:t>'spam'</a:t>
            </a:r>
            <a:r>
              <a:rPr lang="en-US" dirty="0">
                <a:latin typeface="Consolas" panose="020B0609020204030204" pitchFamily="49" charset="0"/>
              </a:rPr>
              <a:t>:</a:t>
            </a:r>
            <a:r>
              <a:rPr lang="en-US" dirty="0" smtClean="0">
                <a:latin typeface="Consolas" panose="020B0609020204030204" pitchFamily="49" charset="0"/>
              </a:rPr>
              <a:t>2}</a:t>
            </a:r>
            <a:endParaRPr lang="en-US" dirty="0">
              <a:latin typeface="Consolas" panose="020B0609020204030204" pitchFamily="49" charset="0"/>
            </a:endParaRPr>
          </a:p>
        </p:txBody>
      </p:sp>
      <p:sp>
        <p:nvSpPr>
          <p:cNvPr id="36" name="TextBox 35"/>
          <p:cNvSpPr txBox="1"/>
          <p:nvPr/>
        </p:nvSpPr>
        <p:spPr>
          <a:xfrm>
            <a:off x="4541457" y="4955292"/>
            <a:ext cx="4262705" cy="461665"/>
          </a:xfrm>
          <a:prstGeom prst="rect">
            <a:avLst/>
          </a:prstGeom>
          <a:noFill/>
        </p:spPr>
        <p:txBody>
          <a:bodyPr wrap="none" rtlCol="0">
            <a:spAutoFit/>
          </a:bodyPr>
          <a:lstStyle/>
          <a:p>
            <a:pPr algn="l"/>
            <a:r>
              <a:rPr lang="en-US" dirty="0">
                <a:latin typeface="Consolas" panose="020B0609020204030204" pitchFamily="49" charset="0"/>
              </a:rPr>
              <a:t>{</a:t>
            </a:r>
            <a:r>
              <a:rPr lang="en-US" dirty="0">
                <a:solidFill>
                  <a:srgbClr val="0FA10C"/>
                </a:solidFill>
                <a:latin typeface="Consolas" panose="020B0609020204030204" pitchFamily="49" charset="0"/>
              </a:rPr>
              <a:t>'poptarts'</a:t>
            </a:r>
            <a:r>
              <a:rPr lang="en-US" dirty="0">
                <a:latin typeface="Consolas" panose="020B0609020204030204" pitchFamily="49" charset="0"/>
              </a:rPr>
              <a:t>:1,</a:t>
            </a:r>
            <a:r>
              <a:rPr lang="en-US" dirty="0">
                <a:solidFill>
                  <a:srgbClr val="0FA10C"/>
                </a:solidFill>
                <a:latin typeface="Consolas" panose="020B0609020204030204" pitchFamily="49" charset="0"/>
              </a:rPr>
              <a:t> 'spam</a:t>
            </a:r>
            <a:r>
              <a:rPr lang="en-US" dirty="0" smtClean="0">
                <a:solidFill>
                  <a:srgbClr val="0FA10C"/>
                </a:solidFill>
                <a:latin typeface="Consolas" panose="020B0609020204030204" pitchFamily="49" charset="0"/>
              </a:rPr>
              <a:t>'</a:t>
            </a:r>
            <a:r>
              <a:rPr lang="en-US" dirty="0" smtClean="0">
                <a:latin typeface="Consolas" panose="020B0609020204030204" pitchFamily="49" charset="0"/>
              </a:rPr>
              <a:t>:3}</a:t>
            </a:r>
            <a:endParaRPr lang="en-US" dirty="0">
              <a:latin typeface="Consolas" panose="020B0609020204030204" pitchFamily="49" charset="0"/>
            </a:endParaRPr>
          </a:p>
        </p:txBody>
      </p:sp>
      <p:cxnSp>
        <p:nvCxnSpPr>
          <p:cNvPr id="8" name="Straight Arrow Connector 7"/>
          <p:cNvCxnSpPr>
            <a:stCxn id="2" idx="3"/>
            <a:endCxn id="6" idx="1"/>
          </p:cNvCxnSpPr>
          <p:nvPr/>
        </p:nvCxnSpPr>
        <p:spPr bwMode="auto">
          <a:xfrm>
            <a:off x="4112371" y="2362200"/>
            <a:ext cx="407876" cy="1524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7" name="Straight Arrow Connector 36"/>
          <p:cNvCxnSpPr/>
          <p:nvPr/>
        </p:nvCxnSpPr>
        <p:spPr bwMode="auto">
          <a:xfrm flipH="1" flipV="1">
            <a:off x="7938383" y="5715000"/>
            <a:ext cx="308551" cy="3092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8" name="TextBox 37"/>
          <p:cNvSpPr txBox="1"/>
          <p:nvPr/>
        </p:nvSpPr>
        <p:spPr>
          <a:xfrm>
            <a:off x="7938383" y="6091475"/>
            <a:ext cx="1008609" cy="461665"/>
          </a:xfrm>
          <a:prstGeom prst="rect">
            <a:avLst/>
          </a:prstGeom>
          <a:solidFill>
            <a:schemeClr val="bg1"/>
          </a:solidFill>
        </p:spPr>
        <p:txBody>
          <a:bodyPr wrap="none" rtlCol="0">
            <a:spAutoFit/>
          </a:bodyPr>
          <a:lstStyle/>
          <a:p>
            <a:r>
              <a:rPr lang="en-US" dirty="0" smtClean="0"/>
              <a:t>final </a:t>
            </a:r>
            <a:r>
              <a:rPr lang="en-US" b="1" dirty="0" smtClean="0">
                <a:solidFill>
                  <a:srgbClr val="C00000"/>
                </a:solidFill>
                <a:latin typeface="Courier New" pitchFamily="49" charset="0"/>
              </a:rPr>
              <a:t>d</a:t>
            </a:r>
            <a:endParaRPr lang="en-US" dirty="0"/>
          </a:p>
        </p:txBody>
      </p:sp>
      <p:sp>
        <p:nvSpPr>
          <p:cNvPr id="39" name="TextBox 38"/>
          <p:cNvSpPr txBox="1"/>
          <p:nvPr/>
        </p:nvSpPr>
        <p:spPr>
          <a:xfrm rot="21079961">
            <a:off x="3338568" y="1202977"/>
            <a:ext cx="3941995" cy="1323439"/>
          </a:xfrm>
          <a:prstGeom prst="rect">
            <a:avLst/>
          </a:prstGeom>
          <a:solidFill>
            <a:srgbClr val="FFEDCD"/>
          </a:solidFill>
        </p:spPr>
        <p:txBody>
          <a:bodyPr wrap="square" rtlCol="0">
            <a:spAutoFit/>
          </a:bodyPr>
          <a:lstStyle/>
          <a:p>
            <a:r>
              <a:rPr lang="en-US" sz="4000" dirty="0" smtClean="0">
                <a:latin typeface="Cambria" panose="02040503050406030204" pitchFamily="18" charset="0"/>
              </a:rPr>
              <a:t>but where to get so </a:t>
            </a:r>
            <a:r>
              <a:rPr lang="en-US" sz="4000" dirty="0" smtClean="0">
                <a:latin typeface="Cambria" panose="02040503050406030204" pitchFamily="18" charset="0"/>
              </a:rPr>
              <a:t>many words</a:t>
            </a:r>
            <a:r>
              <a:rPr lang="en-US" sz="4000" dirty="0" smtClean="0">
                <a:latin typeface="Cambria" panose="02040503050406030204" pitchFamily="18" charset="0"/>
              </a:rPr>
              <a:t>?</a:t>
            </a:r>
            <a:endParaRPr lang="en-US" sz="4000" dirty="0">
              <a:latin typeface="Cambria" panose="02040503050406030204" pitchFamily="18" charset="0"/>
            </a:endParaRPr>
          </a:p>
        </p:txBody>
      </p:sp>
      <p:sp>
        <p:nvSpPr>
          <p:cNvPr id="40" name="TextBox 39"/>
          <p:cNvSpPr txBox="1"/>
          <p:nvPr/>
        </p:nvSpPr>
        <p:spPr>
          <a:xfrm rot="21079961">
            <a:off x="2820564" y="2564703"/>
            <a:ext cx="3941995" cy="1200329"/>
          </a:xfrm>
          <a:prstGeom prst="rect">
            <a:avLst/>
          </a:prstGeom>
          <a:solidFill>
            <a:srgbClr val="FF9900"/>
          </a:solidFill>
          <a:ln>
            <a:solidFill>
              <a:srgbClr val="FFEDCD"/>
            </a:solidFill>
          </a:ln>
        </p:spPr>
        <p:txBody>
          <a:bodyPr wrap="square" rtlCol="0">
            <a:spAutoFit/>
          </a:bodyPr>
          <a:lstStyle/>
          <a:p>
            <a:r>
              <a:rPr lang="en-US" sz="7200" b="1" dirty="0" smtClean="0">
                <a:solidFill>
                  <a:schemeClr val="bg1"/>
                </a:solidFill>
                <a:latin typeface="Cambria" panose="02040503050406030204" pitchFamily="18" charset="0"/>
              </a:rPr>
              <a:t>FILES !</a:t>
            </a:r>
            <a:endParaRPr lang="en-US" sz="7200" b="1" dirty="0">
              <a:solidFill>
                <a:schemeClr val="bg1"/>
              </a:solidFill>
              <a:latin typeface="Cambria" panose="02040503050406030204" pitchFamily="18" charset="0"/>
            </a:endParaRPr>
          </a:p>
        </p:txBody>
      </p:sp>
      <p:sp>
        <p:nvSpPr>
          <p:cNvPr id="41" name="TextBox 40"/>
          <p:cNvSpPr txBox="1"/>
          <p:nvPr/>
        </p:nvSpPr>
        <p:spPr>
          <a:xfrm>
            <a:off x="76200" y="6248400"/>
            <a:ext cx="1101584" cy="246221"/>
          </a:xfrm>
          <a:prstGeom prst="rect">
            <a:avLst/>
          </a:prstGeom>
          <a:noFill/>
        </p:spPr>
        <p:txBody>
          <a:bodyPr wrap="none" rtlCol="0">
            <a:spAutoFit/>
          </a:bodyPr>
          <a:lstStyle/>
          <a:p>
            <a:pPr algn="l"/>
            <a:r>
              <a:rPr lang="en-US" sz="1000" dirty="0" err="1" smtClean="0">
                <a:solidFill>
                  <a:schemeClr val="bg1">
                    <a:lumMod val="65000"/>
                  </a:schemeClr>
                </a:solidFill>
                <a:latin typeface="Consolas" panose="020B0609020204030204" pitchFamily="49" charset="0"/>
              </a:rPr>
              <a:t>vc_print</a:t>
            </a:r>
            <a:r>
              <a:rPr lang="en-US" sz="1000" dirty="0" smtClean="0">
                <a:solidFill>
                  <a:schemeClr val="bg1">
                    <a:lumMod val="65000"/>
                  </a:schemeClr>
                </a:solidFill>
                <a:latin typeface="Consolas" panose="020B0609020204030204" pitchFamily="49" charset="0"/>
              </a:rPr>
              <a:t>(</a:t>
            </a:r>
            <a:r>
              <a:rPr lang="en-US" sz="1000" dirty="0" err="1" smtClean="0">
                <a:solidFill>
                  <a:schemeClr val="bg1">
                    <a:lumMod val="65000"/>
                  </a:schemeClr>
                </a:solidFill>
                <a:latin typeface="Consolas" panose="020B0609020204030204" pitchFamily="49" charset="0"/>
              </a:rPr>
              <a:t>LoW</a:t>
            </a:r>
            <a:r>
              <a:rPr lang="en-US" sz="1000" dirty="0" smtClean="0">
                <a:solidFill>
                  <a:schemeClr val="bg1">
                    <a:lumMod val="65000"/>
                  </a:schemeClr>
                </a:solidFill>
                <a:latin typeface="Consolas" panose="020B0609020204030204" pitchFamily="49" charset="0"/>
              </a:rPr>
              <a:t>)</a:t>
            </a:r>
            <a:endParaRPr lang="en-US" sz="1000" dirty="0">
              <a:solidFill>
                <a:schemeClr val="bg1">
                  <a:lumMod val="65000"/>
                </a:schemeClr>
              </a:solidFill>
              <a:latin typeface="Consolas" panose="020B0609020204030204" pitchFamily="49" charset="0"/>
            </a:endParaRPr>
          </a:p>
        </p:txBody>
      </p:sp>
      <p:sp>
        <p:nvSpPr>
          <p:cNvPr id="42" name="TextBox 41"/>
          <p:cNvSpPr txBox="1"/>
          <p:nvPr/>
        </p:nvSpPr>
        <p:spPr>
          <a:xfrm>
            <a:off x="76200" y="6504801"/>
            <a:ext cx="1383712" cy="246221"/>
          </a:xfrm>
          <a:prstGeom prst="rect">
            <a:avLst/>
          </a:prstGeom>
          <a:noFill/>
        </p:spPr>
        <p:txBody>
          <a:bodyPr wrap="none" rtlCol="0">
            <a:spAutoFit/>
          </a:bodyPr>
          <a:lstStyle/>
          <a:p>
            <a:pPr algn="l"/>
            <a:r>
              <a:rPr lang="en-US" sz="1000" dirty="0" err="1" smtClean="0">
                <a:solidFill>
                  <a:schemeClr val="bg1">
                    <a:lumMod val="65000"/>
                  </a:schemeClr>
                </a:solidFill>
                <a:latin typeface="Consolas" panose="020B0609020204030204" pitchFamily="49" charset="0"/>
              </a:rPr>
              <a:t>vc_print</a:t>
            </a:r>
            <a:r>
              <a:rPr lang="en-US" sz="1000" dirty="0" smtClean="0">
                <a:solidFill>
                  <a:schemeClr val="bg1">
                    <a:lumMod val="65000"/>
                  </a:schemeClr>
                </a:solidFill>
                <a:latin typeface="Consolas" panose="020B0609020204030204" pitchFamily="49" charset="0"/>
              </a:rPr>
              <a:t>("a.txt")</a:t>
            </a:r>
            <a:endParaRPr lang="en-US" sz="1000" dirty="0">
              <a:solidFill>
                <a:schemeClr val="bg1">
                  <a:lumMod val="65000"/>
                </a:schemeClr>
              </a:solidFill>
              <a:latin typeface="Consolas" panose="020B0609020204030204" pitchFamily="49" charset="0"/>
            </a:endParaRPr>
          </a:p>
        </p:txBody>
      </p:sp>
    </p:spTree>
    <p:extLst>
      <p:ext uri="{BB962C8B-B14F-4D97-AF65-F5344CB8AC3E}">
        <p14:creationId xmlns:p14="http://schemas.microsoft.com/office/powerpoint/2010/main" val="38694719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381000" y="217811"/>
            <a:ext cx="39624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42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Files...</a:t>
            </a:r>
            <a:endParaRPr kumimoji="0" lang="en-US" sz="42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endParaRPr>
          </a:p>
        </p:txBody>
      </p:sp>
      <p:sp>
        <p:nvSpPr>
          <p:cNvPr id="14339" name="Text Box 6"/>
          <p:cNvSpPr txBox="1">
            <a:spLocks noChangeArrowheads="1"/>
          </p:cNvSpPr>
          <p:nvPr/>
        </p:nvSpPr>
        <p:spPr bwMode="auto">
          <a:xfrm>
            <a:off x="522288" y="1295400"/>
            <a:ext cx="8316912"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f </a:t>
            </a:r>
            <a:r>
              <a:rPr kumimoji="0" lang="en-US" sz="24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open( </a:t>
            </a:r>
            <a:r>
              <a:rPr kumimoji="0" lang="en-US" sz="2400" b="1" i="0" u="none" strike="noStrike" kern="1200" cap="none" spc="0" normalizeH="0" baseline="0" noProof="0" dirty="0">
                <a:ln>
                  <a:noFill/>
                </a:ln>
                <a:solidFill>
                  <a:srgbClr val="008000"/>
                </a:solidFill>
                <a:effectLst/>
                <a:uLnTx/>
                <a:uFillTx/>
                <a:latin typeface="Courier New" pitchFamily="49" charset="0"/>
                <a:ea typeface="MS PGothic" pitchFamily="34" charset="-128"/>
                <a:cs typeface="+mn-cs"/>
              </a:rPr>
              <a:t>'a.txt'</a:t>
            </a:r>
            <a:r>
              <a:rPr kumimoji="0" lang="en-US" sz="24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text </a:t>
            </a:r>
            <a:r>
              <a:rPr kumimoji="0" lang="en-US" sz="24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2400" b="1" i="0" u="none" strike="noStrike" kern="1200" cap="none" spc="0" normalizeH="0" baseline="0" noProof="0" dirty="0" err="1">
                <a:ln>
                  <a:noFill/>
                </a:ln>
                <a:solidFill>
                  <a:srgbClr val="000000"/>
                </a:solidFill>
                <a:effectLst/>
                <a:uLnTx/>
                <a:uFillTx/>
                <a:latin typeface="Courier New" pitchFamily="49" charset="0"/>
                <a:ea typeface="MS PGothic" pitchFamily="34" charset="-128"/>
                <a:cs typeface="+mn-cs"/>
              </a:rPr>
              <a:t>f.read</a:t>
            </a:r>
            <a:r>
              <a:rPr kumimoji="0" lang="en-US" sz="24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a:t>
            </a: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err="1" smtClean="0">
                <a:ln>
                  <a:noFill/>
                </a:ln>
                <a:solidFill>
                  <a:srgbClr val="000000"/>
                </a:solidFill>
                <a:effectLst/>
                <a:uLnTx/>
                <a:uFillTx/>
                <a:latin typeface="Courier New" pitchFamily="49" charset="0"/>
                <a:ea typeface="MS PGothic" pitchFamily="34" charset="-128"/>
                <a:cs typeface="+mn-cs"/>
              </a:rPr>
              <a:t>f.close</a:t>
            </a:r>
            <a:r>
              <a:rPr kumimoji="0" lang="en-US" sz="24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a:t>
            </a:r>
            <a:endParaRPr kumimoji="0" lang="en-US" sz="2400" b="0" i="0" u="none" strike="noStrike" kern="1200" cap="none" spc="0" normalizeH="0" baseline="0" noProof="0" dirty="0">
              <a:ln>
                <a:noFill/>
              </a:ln>
              <a:solidFill>
                <a:srgbClr val="000000"/>
              </a:solidFill>
              <a:effectLst/>
              <a:uLnTx/>
              <a:uFillTx/>
              <a:latin typeface="Times" charset="0"/>
              <a:ea typeface="MS PGothic" pitchFamily="34" charset="-128"/>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text</a:t>
            </a:r>
            <a:endParaRPr kumimoji="0" lang="en-US" sz="24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8000"/>
                </a:solidFill>
                <a:effectLst/>
                <a:uLnTx/>
                <a:uFillTx/>
                <a:latin typeface="Courier New" pitchFamily="49" charset="0"/>
                <a:ea typeface="MS PGothic" pitchFamily="34" charset="-128"/>
                <a:cs typeface="+mn-cs"/>
              </a:rPr>
              <a:t>'I like </a:t>
            </a:r>
            <a:r>
              <a:rPr kumimoji="0" lang="en-US" sz="2400" b="1" i="0" u="none" strike="noStrike" kern="1200" cap="none" spc="0" normalizeH="0" baseline="0" noProof="0" dirty="0" err="1">
                <a:ln>
                  <a:noFill/>
                </a:ln>
                <a:solidFill>
                  <a:srgbClr val="008000"/>
                </a:solidFill>
                <a:effectLst/>
                <a:uLnTx/>
                <a:uFillTx/>
                <a:latin typeface="Courier New" pitchFamily="49" charset="0"/>
                <a:ea typeface="MS PGothic" pitchFamily="34" charset="-128"/>
                <a:cs typeface="+mn-cs"/>
              </a:rPr>
              <a:t>poptarts</a:t>
            </a:r>
            <a:r>
              <a:rPr kumimoji="0" lang="en-US" sz="2400" b="1" i="0" u="none" strike="noStrike" kern="1200" cap="none" spc="0" normalizeH="0" baseline="0" noProof="0" dirty="0">
                <a:ln>
                  <a:noFill/>
                </a:ln>
                <a:solidFill>
                  <a:srgbClr val="008000"/>
                </a:solidFill>
                <a:effectLst/>
                <a:uLnTx/>
                <a:uFillTx/>
                <a:latin typeface="Courier New" pitchFamily="49" charset="0"/>
                <a:ea typeface="MS PGothic" pitchFamily="34" charset="-128"/>
                <a:cs typeface="+mn-cs"/>
              </a:rPr>
              <a:t> and 42 and spam.</a:t>
            </a:r>
            <a:r>
              <a:rPr kumimoji="0" lang="en-US" sz="2400" b="1" i="0" u="none" strike="noStrike" kern="1200" cap="none" spc="0" normalizeH="0" baseline="0" noProof="0" dirty="0">
                <a:ln>
                  <a:noFill/>
                </a:ln>
                <a:solidFill>
                  <a:srgbClr val="0FA10C"/>
                </a:solidFill>
                <a:effectLst/>
                <a:uLnTx/>
                <a:uFillTx/>
                <a:latin typeface="Courier New" pitchFamily="49" charset="0"/>
                <a:ea typeface="MS PGothic" pitchFamily="34" charset="-128"/>
                <a:cs typeface="+mn-cs"/>
              </a:rPr>
              <a:t>\</a:t>
            </a:r>
            <a:r>
              <a:rPr kumimoji="0" lang="en-US" sz="2400" b="1" i="0" u="none" strike="noStrike" kern="1200" cap="none" spc="0" normalizeH="0" baseline="0" noProof="0" dirty="0" err="1">
                <a:ln>
                  <a:noFill/>
                </a:ln>
                <a:solidFill>
                  <a:srgbClr val="0FA10C"/>
                </a:solidFill>
                <a:effectLst/>
                <a:uLnTx/>
                <a:uFillTx/>
                <a:latin typeface="Courier New" pitchFamily="49" charset="0"/>
                <a:ea typeface="MS PGothic" pitchFamily="34" charset="-128"/>
                <a:cs typeface="+mn-cs"/>
              </a:rPr>
              <a:t>n</a:t>
            </a:r>
            <a:r>
              <a:rPr kumimoji="0" lang="en-US" sz="2400" b="1" i="0" u="none" strike="noStrike" kern="1200" cap="none" spc="0" normalizeH="0" baseline="0" noProof="0" dirty="0" err="1">
                <a:ln>
                  <a:noFill/>
                </a:ln>
                <a:solidFill>
                  <a:srgbClr val="008000"/>
                </a:solidFill>
                <a:effectLst/>
                <a:uLnTx/>
                <a:uFillTx/>
                <a:latin typeface="Courier New" pitchFamily="49" charset="0"/>
                <a:ea typeface="MS PGothic" pitchFamily="34" charset="-128"/>
                <a:cs typeface="+mn-cs"/>
              </a:rPr>
              <a:t>Will</a:t>
            </a:r>
            <a:r>
              <a:rPr kumimoji="0" lang="en-US" sz="2400" b="1" i="0" u="none" strike="noStrike" kern="1200" cap="none" spc="0" normalizeH="0" baseline="0" noProof="0" dirty="0">
                <a:ln>
                  <a:noFill/>
                </a:ln>
                <a:solidFill>
                  <a:srgbClr val="008000"/>
                </a:solidFill>
                <a:effectLst/>
                <a:uLnTx/>
                <a:uFillTx/>
                <a:latin typeface="Courier New" pitchFamily="49" charset="0"/>
                <a:ea typeface="MS PGothic" pitchFamily="34" charset="-128"/>
                <a:cs typeface="+mn-cs"/>
              </a:rPr>
              <a:t> I</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err="1" smtClean="0">
                <a:ln>
                  <a:noFill/>
                </a:ln>
                <a:solidFill>
                  <a:srgbClr val="000000"/>
                </a:solidFill>
                <a:effectLst/>
                <a:uLnTx/>
                <a:uFillTx/>
                <a:latin typeface="Courier New" pitchFamily="49" charset="0"/>
                <a:ea typeface="MS PGothic" pitchFamily="34" charset="-128"/>
                <a:cs typeface="+mn-cs"/>
              </a:rPr>
              <a:t>LoW</a:t>
            </a:r>
            <a:r>
              <a:rPr kumimoji="0" lang="en-US" sz="24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 </a:t>
            </a:r>
            <a:r>
              <a:rPr kumimoji="0" lang="en-US" sz="24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2400" b="1" i="0" u="none" strike="noStrike" kern="1200" cap="none" spc="0" normalizeH="0" baseline="0" noProof="0" dirty="0" err="1">
                <a:ln>
                  <a:noFill/>
                </a:ln>
                <a:solidFill>
                  <a:srgbClr val="000000"/>
                </a:solidFill>
                <a:effectLst/>
                <a:uLnTx/>
                <a:uFillTx/>
                <a:latin typeface="Courier New" pitchFamily="49" charset="0"/>
                <a:ea typeface="MS PGothic" pitchFamily="34" charset="-128"/>
                <a:cs typeface="+mn-cs"/>
              </a:rPr>
              <a:t>text.split</a:t>
            </a:r>
            <a:r>
              <a:rPr kumimoji="0" lang="en-US" sz="24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2400" b="1" i="0" u="none" strike="noStrike" kern="1200" cap="none" spc="0" normalizeH="0" baseline="0" noProof="0" dirty="0">
                <a:ln>
                  <a:noFill/>
                </a:ln>
                <a:solidFill>
                  <a:srgbClr val="008000"/>
                </a:solidFill>
                <a:effectLst/>
                <a:uLnTx/>
                <a:uFillTx/>
                <a:latin typeface="Courier New" pitchFamily="49" charset="0"/>
                <a:ea typeface="MS PGothic" pitchFamily="34" charset="-128"/>
                <a:cs typeface="+mn-cs"/>
              </a:rPr>
              <a:t>'I'</a:t>
            </a:r>
            <a:r>
              <a:rPr kumimoji="0" lang="en-US" sz="24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2400" b="1" i="0" u="none" strike="noStrike" kern="1200" cap="none" spc="0" normalizeH="0" baseline="0" noProof="0" dirty="0">
                <a:ln>
                  <a:noFill/>
                </a:ln>
                <a:solidFill>
                  <a:srgbClr val="008000"/>
                </a:solidFill>
                <a:effectLst/>
                <a:uLnTx/>
                <a:uFillTx/>
                <a:latin typeface="Courier New" pitchFamily="49" charset="0"/>
                <a:ea typeface="MS PGothic" pitchFamily="34" charset="-128"/>
                <a:cs typeface="+mn-cs"/>
              </a:rPr>
              <a:t>'like'</a:t>
            </a:r>
            <a:r>
              <a:rPr kumimoji="0" lang="en-US" sz="24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2400" b="1" i="0" u="none" strike="noStrike" kern="1200" cap="none" spc="0" normalizeH="0" baseline="0" noProof="0" dirty="0">
                <a:ln>
                  <a:noFill/>
                </a:ln>
                <a:solidFill>
                  <a:srgbClr val="008000"/>
                </a:solidFill>
                <a:effectLst/>
                <a:uLnTx/>
                <a:uFillTx/>
                <a:latin typeface="Courier New" pitchFamily="49" charset="0"/>
                <a:ea typeface="MS PGothic" pitchFamily="34" charset="-128"/>
                <a:cs typeface="+mn-cs"/>
              </a:rPr>
              <a:t>'</a:t>
            </a:r>
            <a:r>
              <a:rPr kumimoji="0" lang="en-US" sz="2400" b="1" i="0" u="none" strike="noStrike" kern="1200" cap="none" spc="0" normalizeH="0" baseline="0" noProof="0" dirty="0" err="1">
                <a:ln>
                  <a:noFill/>
                </a:ln>
                <a:solidFill>
                  <a:srgbClr val="008000"/>
                </a:solidFill>
                <a:effectLst/>
                <a:uLnTx/>
                <a:uFillTx/>
                <a:latin typeface="Courier New" pitchFamily="49" charset="0"/>
                <a:ea typeface="MS PGothic" pitchFamily="34" charset="-128"/>
                <a:cs typeface="+mn-cs"/>
              </a:rPr>
              <a:t>poptarts</a:t>
            </a:r>
            <a:r>
              <a:rPr kumimoji="0" lang="en-US" sz="2400" b="1" i="0" u="none" strike="noStrike" kern="1200" cap="none" spc="0" normalizeH="0" baseline="0" noProof="0" dirty="0">
                <a:ln>
                  <a:noFill/>
                </a:ln>
                <a:solidFill>
                  <a:srgbClr val="008000"/>
                </a:solidFill>
                <a:effectLst/>
                <a:uLnTx/>
                <a:uFillTx/>
                <a:latin typeface="Courier New" pitchFamily="49" charset="0"/>
                <a:ea typeface="MS PGothic" pitchFamily="34" charset="-128"/>
                <a:cs typeface="+mn-cs"/>
              </a:rPr>
              <a:t>'</a:t>
            </a:r>
            <a:r>
              <a:rPr kumimoji="0" lang="en-US" sz="24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 ]</a:t>
            </a:r>
          </a:p>
        </p:txBody>
      </p:sp>
      <p:sp>
        <p:nvSpPr>
          <p:cNvPr id="14340" name="Text Box 7"/>
          <p:cNvSpPr txBox="1">
            <a:spLocks noChangeArrowheads="1"/>
          </p:cNvSpPr>
          <p:nvPr/>
        </p:nvSpPr>
        <p:spPr bwMode="auto">
          <a:xfrm>
            <a:off x="5638800" y="205983"/>
            <a:ext cx="2345531" cy="646331"/>
          </a:xfrm>
          <a:prstGeom prst="rect">
            <a:avLst/>
          </a:prstGeom>
          <a:solidFill>
            <a:srgbClr val="CCFFCC"/>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In Python reading </a:t>
            </a: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files is </a:t>
            </a:r>
            <a:r>
              <a:rPr kumimoji="0" lang="en-US" sz="18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smooth…</a:t>
            </a:r>
            <a:endPar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endParaRPr>
          </a:p>
        </p:txBody>
      </p:sp>
      <p:sp>
        <p:nvSpPr>
          <p:cNvPr id="14341" name="Line 9"/>
          <p:cNvSpPr>
            <a:spLocks noChangeShapeType="1"/>
          </p:cNvSpPr>
          <p:nvPr/>
        </p:nvSpPr>
        <p:spPr bwMode="auto">
          <a:xfrm flipV="1">
            <a:off x="4191000" y="1562100"/>
            <a:ext cx="365125" cy="0"/>
          </a:xfrm>
          <a:prstGeom prst="line">
            <a:avLst/>
          </a:prstGeom>
          <a:noFill/>
          <a:ln w="19050">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4342" name="Text Box 10"/>
          <p:cNvSpPr txBox="1">
            <a:spLocks noChangeArrowheads="1"/>
          </p:cNvSpPr>
          <p:nvPr/>
        </p:nvSpPr>
        <p:spPr bwMode="auto">
          <a:xfrm>
            <a:off x="982662" y="1698625"/>
            <a:ext cx="35893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opens the file and calls it </a:t>
            </a:r>
            <a:r>
              <a:rPr kumimoji="0" lang="en-US" sz="12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 </a:t>
            </a:r>
            <a:r>
              <a:rPr kumimoji="0" lang="en-US" sz="1200" b="1"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f</a:t>
            </a:r>
            <a:endParaRPr kumimoji="0" lang="en-US" sz="12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endParaRPr>
          </a:p>
        </p:txBody>
      </p:sp>
      <p:sp>
        <p:nvSpPr>
          <p:cNvPr id="14343" name="Text Box 11"/>
          <p:cNvSpPr txBox="1">
            <a:spLocks noChangeArrowheads="1"/>
          </p:cNvSpPr>
          <p:nvPr/>
        </p:nvSpPr>
        <p:spPr bwMode="auto">
          <a:xfrm>
            <a:off x="982662" y="2754313"/>
            <a:ext cx="35893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reads the whole file </a:t>
            </a:r>
            <a:r>
              <a:rPr kumimoji="0" lang="en-US" sz="12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into the string </a:t>
            </a:r>
            <a:r>
              <a:rPr kumimoji="0" lang="en-US" sz="1200" b="1"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text</a:t>
            </a:r>
            <a:endParaRPr kumimoji="0" lang="en-US" sz="12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endParaRPr>
          </a:p>
        </p:txBody>
      </p:sp>
      <p:sp>
        <p:nvSpPr>
          <p:cNvPr id="14344" name="Text Box 12"/>
          <p:cNvSpPr txBox="1">
            <a:spLocks noChangeArrowheads="1"/>
          </p:cNvSpPr>
          <p:nvPr/>
        </p:nvSpPr>
        <p:spPr bwMode="auto">
          <a:xfrm>
            <a:off x="6883400" y="6248400"/>
            <a:ext cx="152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err="1">
                <a:ln>
                  <a:noFill/>
                </a:ln>
                <a:solidFill>
                  <a:srgbClr val="000000"/>
                </a:solidFill>
                <a:effectLst/>
                <a:uLnTx/>
                <a:uFillTx/>
                <a:latin typeface="Calibri" panose="020F0502020204030204" pitchFamily="34" charset="0"/>
                <a:ea typeface="MS PGothic" pitchFamily="34" charset="-128"/>
                <a:cs typeface="+mn-cs"/>
              </a:rPr>
              <a:t>text.split</a:t>
            </a: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mn-cs"/>
              </a:rPr>
              <a:t>()</a:t>
            </a:r>
            <a:r>
              <a:rPr kumimoji="0" lang="en-US" sz="1200" b="1"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 </a:t>
            </a:r>
            <a:r>
              <a:rPr kumimoji="0" lang="en-US" sz="1200" b="1"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 </a:t>
            </a:r>
            <a:r>
              <a:rPr kumimoji="0" lang="en-US" sz="12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returns </a:t>
            </a:r>
            <a:r>
              <a:rPr kumimoji="0" lang="en-US" sz="12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a list of each "word"</a:t>
            </a:r>
          </a:p>
        </p:txBody>
      </p:sp>
      <p:sp>
        <p:nvSpPr>
          <p:cNvPr id="14345" name="Text Box 13"/>
          <p:cNvSpPr txBox="1">
            <a:spLocks noChangeArrowheads="1"/>
          </p:cNvSpPr>
          <p:nvPr/>
        </p:nvSpPr>
        <p:spPr bwMode="auto">
          <a:xfrm>
            <a:off x="982662" y="3878263"/>
            <a:ext cx="23558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closes the file   (optional)</a:t>
            </a:r>
          </a:p>
        </p:txBody>
      </p:sp>
      <p:pic>
        <p:nvPicPr>
          <p:cNvPr id="14348" name="Picture 18" descr="Picture 5.png"/>
          <p:cNvPicPr>
            <a:picLocks noChangeAspect="1"/>
          </p:cNvPicPr>
          <p:nvPr/>
        </p:nvPicPr>
        <p:blipFill>
          <a:blip r:embed="rId3">
            <a:extLst>
              <a:ext uri="{28A0092B-C50C-407E-A947-70E740481C1C}">
                <a14:useLocalDpi xmlns:a14="http://schemas.microsoft.com/office/drawing/2010/main" val="0"/>
              </a:ext>
            </a:extLst>
          </a:blip>
          <a:srcRect b="19466"/>
          <a:stretch>
            <a:fillRect/>
          </a:stretch>
        </p:blipFill>
        <p:spPr bwMode="auto">
          <a:xfrm>
            <a:off x="4745107" y="1035308"/>
            <a:ext cx="4276585" cy="871925"/>
          </a:xfrm>
          <a:prstGeom prst="rect">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527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2566736" y="2959443"/>
            <a:ext cx="2590800" cy="381000"/>
          </a:xfrm>
          <a:prstGeom prst="roundRect">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pitchFamily="1" charset="0"/>
              <a:ea typeface="MS PGothic" pitchFamily="34" charset="-128"/>
              <a:cs typeface="+mn-cs"/>
            </a:endParaRPr>
          </a:p>
        </p:txBody>
      </p:sp>
      <p:sp>
        <p:nvSpPr>
          <p:cNvPr id="17410" name="Rectangle 14"/>
          <p:cNvSpPr>
            <a:spLocks noChangeArrowheads="1"/>
          </p:cNvSpPr>
          <p:nvPr/>
        </p:nvSpPr>
        <p:spPr bwMode="auto">
          <a:xfrm>
            <a:off x="381000" y="609600"/>
            <a:ext cx="8561959" cy="319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2800" b="1" i="0" u="none" strike="noStrike" kern="1200" cap="none" spc="0" normalizeH="0" baseline="0" noProof="0" dirty="0" err="1">
                <a:ln>
                  <a:noFill/>
                </a:ln>
                <a:solidFill>
                  <a:srgbClr val="FF6600"/>
                </a:solidFill>
                <a:effectLst/>
                <a:uLnTx/>
                <a:uFillTx/>
                <a:latin typeface="Courier New" pitchFamily="49" charset="0"/>
                <a:ea typeface="MS PGothic" pitchFamily="34" charset="-128"/>
                <a:cs typeface="+mn-cs"/>
              </a:rPr>
              <a:t>def</a:t>
            </a:r>
            <a:r>
              <a:rPr kumimoji="0" lang="en-US" sz="2800" b="1" i="0" u="none" strike="noStrike" kern="1200" cap="none" spc="0" normalizeH="0" baseline="0" noProof="0" dirty="0">
                <a:ln>
                  <a:noFill/>
                </a:ln>
                <a:solidFill>
                  <a:srgbClr val="FF6600"/>
                </a:solidFill>
                <a:effectLst/>
                <a:uLnTx/>
                <a:uFillTx/>
                <a:latin typeface="Courier New" pitchFamily="49" charset="0"/>
                <a:ea typeface="MS PGothic" pitchFamily="34" charset="-128"/>
                <a:cs typeface="+mn-cs"/>
              </a:rPr>
              <a:t> </a:t>
            </a:r>
            <a:r>
              <a:rPr kumimoji="0" lang="en-US" sz="2800" b="1" i="0" u="none" strike="noStrike" kern="1200" cap="none" spc="0" normalizeH="0" baseline="0" noProof="0" dirty="0" err="1" smtClean="0">
                <a:ln>
                  <a:noFill/>
                </a:ln>
                <a:solidFill>
                  <a:srgbClr val="0FA10C"/>
                </a:solidFill>
                <a:effectLst/>
                <a:uLnTx/>
                <a:uFillTx/>
                <a:latin typeface="Courier New" pitchFamily="49" charset="0"/>
                <a:ea typeface="MS PGothic" pitchFamily="34" charset="-128"/>
                <a:cs typeface="+mn-cs"/>
              </a:rPr>
              <a:t>word_count</a:t>
            </a:r>
            <a:r>
              <a:rPr kumimoji="0" lang="en-US" sz="2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 </a:t>
            </a:r>
            <a:r>
              <a:rPr kumimoji="0" lang="en-US" sz="2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filename ):</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    </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2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   f </a:t>
            </a:r>
            <a:r>
              <a:rPr kumimoji="0" lang="en-US" sz="2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open( filename )</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text = </a:t>
            </a:r>
            <a:r>
              <a:rPr kumimoji="0" lang="en-US" sz="2800" b="1" i="0" u="none" strike="noStrike" kern="1200" cap="none" spc="0" normalizeH="0" baseline="0" noProof="0" dirty="0" err="1">
                <a:ln>
                  <a:noFill/>
                </a:ln>
                <a:solidFill>
                  <a:srgbClr val="000000"/>
                </a:solidFill>
                <a:effectLst/>
                <a:uLnTx/>
                <a:uFillTx/>
                <a:latin typeface="Courier New" pitchFamily="49" charset="0"/>
                <a:ea typeface="MS PGothic" pitchFamily="34" charset="-128"/>
                <a:cs typeface="+mn-cs"/>
              </a:rPr>
              <a:t>f.read</a:t>
            </a:r>
            <a:r>
              <a:rPr kumimoji="0" lang="en-US" sz="2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2800" b="1" i="0" u="none" strike="noStrike" kern="1200" cap="none" spc="0" normalizeH="0" baseline="0" noProof="0" dirty="0" err="1">
                <a:ln>
                  <a:noFill/>
                </a:ln>
                <a:solidFill>
                  <a:srgbClr val="000000"/>
                </a:solidFill>
                <a:effectLst/>
                <a:uLnTx/>
                <a:uFillTx/>
                <a:latin typeface="Courier New" pitchFamily="49" charset="0"/>
                <a:ea typeface="MS PGothic" pitchFamily="34" charset="-128"/>
                <a:cs typeface="+mn-cs"/>
              </a:rPr>
              <a:t>f.close</a:t>
            </a:r>
            <a:r>
              <a:rPr kumimoji="0" lang="en-US" sz="2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a:t>
            </a:r>
          </a:p>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2800" b="1" i="0" u="none" strike="noStrike" kern="1200" cap="none" spc="0" normalizeH="0" baseline="0" noProof="0" dirty="0" err="1">
                <a:ln>
                  <a:noFill/>
                </a:ln>
                <a:solidFill>
                  <a:srgbClr val="000000"/>
                </a:solidFill>
                <a:effectLst/>
                <a:uLnTx/>
                <a:uFillTx/>
                <a:latin typeface="Courier New" pitchFamily="49" charset="0"/>
                <a:ea typeface="MS PGothic" pitchFamily="34" charset="-128"/>
                <a:cs typeface="+mn-cs"/>
              </a:rPr>
              <a:t>LoW</a:t>
            </a:r>
            <a:r>
              <a:rPr kumimoji="0" lang="en-US" sz="2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 </a:t>
            </a:r>
            <a:r>
              <a:rPr kumimoji="0" lang="en-US" sz="2800" b="1" i="0" u="none" strike="noStrike" kern="1200" cap="none" spc="0" normalizeH="0" baseline="0" noProof="0" dirty="0" err="1">
                <a:ln>
                  <a:noFill/>
                </a:ln>
                <a:solidFill>
                  <a:srgbClr val="000000"/>
                </a:solidFill>
                <a:effectLst/>
                <a:uLnTx/>
                <a:uFillTx/>
                <a:latin typeface="Courier New" pitchFamily="49" charset="0"/>
                <a:ea typeface="MS PGothic" pitchFamily="34" charset="-128"/>
                <a:cs typeface="+mn-cs"/>
              </a:rPr>
              <a:t>text.split</a:t>
            </a:r>
            <a:r>
              <a:rPr kumimoji="0" lang="en-US" sz="2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2800" b="1" i="0" u="none" strike="noStrike" kern="1200" cap="none" spc="0" normalizeH="0" baseline="0" noProof="0" dirty="0" smtClean="0">
                <a:ln>
                  <a:noFill/>
                </a:ln>
                <a:solidFill>
                  <a:srgbClr val="FF6600"/>
                </a:solidFill>
                <a:effectLst/>
                <a:uLnTx/>
                <a:uFillTx/>
                <a:latin typeface="Courier New" pitchFamily="49" charset="0"/>
                <a:ea typeface="MS PGothic" pitchFamily="34" charset="-128"/>
                <a:cs typeface="+mn-cs"/>
              </a:rPr>
              <a:t>print</a:t>
            </a:r>
            <a:r>
              <a:rPr kumimoji="0" lang="en-US" sz="2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a:t>
            </a:r>
            <a:r>
              <a:rPr kumimoji="0" lang="en-US" sz="2800" b="1" i="0" u="none" strike="noStrike" kern="1200" cap="none" spc="0" normalizeH="0" baseline="0" noProof="0" dirty="0" smtClean="0">
                <a:ln>
                  <a:noFill/>
                </a:ln>
                <a:solidFill>
                  <a:srgbClr val="008000"/>
                </a:solidFill>
                <a:effectLst/>
                <a:uLnTx/>
                <a:uFillTx/>
                <a:latin typeface="Courier New" pitchFamily="49" charset="0"/>
                <a:ea typeface="MS PGothic" pitchFamily="34" charset="-128"/>
                <a:cs typeface="+mn-cs"/>
              </a:rPr>
              <a:t>"There </a:t>
            </a:r>
            <a:r>
              <a:rPr kumimoji="0" lang="en-US" sz="2800" b="1" i="0" u="none" strike="noStrike" kern="1200" cap="none" spc="0" normalizeH="0" baseline="0" noProof="0" dirty="0">
                <a:ln>
                  <a:noFill/>
                </a:ln>
                <a:solidFill>
                  <a:srgbClr val="008000"/>
                </a:solidFill>
                <a:effectLst/>
                <a:uLnTx/>
                <a:uFillTx/>
                <a:latin typeface="Courier New" pitchFamily="49" charset="0"/>
                <a:ea typeface="MS PGothic" pitchFamily="34" charset="-128"/>
                <a:cs typeface="+mn-cs"/>
              </a:rPr>
              <a:t>are</a:t>
            </a:r>
            <a:r>
              <a:rPr kumimoji="0" lang="en-US" sz="2800" b="1" i="0" u="none" strike="noStrike" kern="1200" cap="none" spc="0" normalizeH="0" baseline="0" noProof="0" dirty="0" smtClean="0">
                <a:ln>
                  <a:noFill/>
                </a:ln>
                <a:solidFill>
                  <a:srgbClr val="008000"/>
                </a:solidFill>
                <a:effectLst/>
                <a:uLnTx/>
                <a:uFillTx/>
                <a:latin typeface="Courier New" pitchFamily="49" charset="0"/>
                <a:ea typeface="MS PGothic" pitchFamily="34" charset="-128"/>
                <a:cs typeface="+mn-cs"/>
              </a:rPr>
              <a:t>"</a:t>
            </a:r>
            <a:r>
              <a:rPr kumimoji="0" lang="en-US" sz="2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a:t>
            </a:r>
            <a:r>
              <a:rPr kumimoji="0" lang="en-US" sz="2800" b="1" i="0" u="none" strike="noStrike" kern="1200" cap="none" spc="0" normalizeH="0" baseline="0" noProof="0" dirty="0" err="1" smtClean="0">
                <a:ln>
                  <a:noFill/>
                </a:ln>
                <a:solidFill>
                  <a:srgbClr val="000000"/>
                </a:solidFill>
                <a:effectLst/>
                <a:uLnTx/>
                <a:uFillTx/>
                <a:latin typeface="Courier New" pitchFamily="49" charset="0"/>
                <a:ea typeface="MS PGothic" pitchFamily="34" charset="-128"/>
                <a:cs typeface="+mn-cs"/>
              </a:rPr>
              <a:t>len</a:t>
            </a:r>
            <a:r>
              <a:rPr kumimoji="0" lang="en-US" sz="2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a:t>
            </a:r>
            <a:r>
              <a:rPr kumimoji="0" lang="en-US" sz="2800" b="1" i="0" u="none" strike="noStrike" kern="1200" cap="none" spc="0" normalizeH="0" baseline="0" noProof="0" dirty="0" err="1" smtClean="0">
                <a:ln>
                  <a:noFill/>
                </a:ln>
                <a:solidFill>
                  <a:srgbClr val="000000"/>
                </a:solidFill>
                <a:effectLst/>
                <a:uLnTx/>
                <a:uFillTx/>
                <a:latin typeface="Courier New" pitchFamily="49" charset="0"/>
                <a:ea typeface="MS PGothic" pitchFamily="34" charset="-128"/>
                <a:cs typeface="+mn-cs"/>
              </a:rPr>
              <a:t>LoW</a:t>
            </a:r>
            <a:r>
              <a:rPr kumimoji="0" lang="en-US" sz="2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a:t>
            </a:r>
            <a:r>
              <a:rPr kumimoji="0" lang="en-US" sz="2800" b="1" i="0" u="none" strike="noStrike" kern="1200" cap="none" spc="0" normalizeH="0" baseline="0" noProof="0" dirty="0" smtClean="0">
                <a:ln>
                  <a:noFill/>
                </a:ln>
                <a:solidFill>
                  <a:srgbClr val="008000"/>
                </a:solidFill>
                <a:effectLst/>
                <a:uLnTx/>
                <a:uFillTx/>
                <a:latin typeface="Courier New" pitchFamily="49" charset="0"/>
                <a:ea typeface="MS PGothic" pitchFamily="34" charset="-128"/>
                <a:cs typeface="+mn-cs"/>
              </a:rPr>
              <a:t>"words"</a:t>
            </a:r>
            <a:r>
              <a:rPr kumimoji="0" lang="en-US" sz="2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a:t>
            </a:r>
            <a:endParaRPr kumimoji="0" lang="en-US" sz="2800" b="1" i="0" u="none" strike="noStrike" kern="1200" cap="none" spc="0" normalizeH="0" baseline="0" noProof="0" dirty="0">
              <a:ln>
                <a:noFill/>
              </a:ln>
              <a:solidFill>
                <a:srgbClr val="008000"/>
              </a:solidFill>
              <a:effectLst/>
              <a:uLnTx/>
              <a:uFillTx/>
              <a:latin typeface="Courier New" pitchFamily="49" charset="0"/>
              <a:ea typeface="MS PGothic" pitchFamily="34" charset="-128"/>
              <a:cs typeface="+mn-cs"/>
            </a:endParaRPr>
          </a:p>
        </p:txBody>
      </p:sp>
      <p:sp>
        <p:nvSpPr>
          <p:cNvPr id="17411" name="Rectangle 10"/>
          <p:cNvSpPr>
            <a:spLocks noChangeArrowheads="1"/>
          </p:cNvSpPr>
          <p:nvPr/>
        </p:nvSpPr>
        <p:spPr bwMode="auto">
          <a:xfrm>
            <a:off x="6260218" y="1783609"/>
            <a:ext cx="120738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file handling</a:t>
            </a:r>
          </a:p>
        </p:txBody>
      </p:sp>
      <p:sp>
        <p:nvSpPr>
          <p:cNvPr id="17413" name="Right Brace 33"/>
          <p:cNvSpPr>
            <a:spLocks/>
          </p:cNvSpPr>
          <p:nvPr/>
        </p:nvSpPr>
        <p:spPr bwMode="auto">
          <a:xfrm>
            <a:off x="6024563" y="1447800"/>
            <a:ext cx="193675" cy="994785"/>
          </a:xfrm>
          <a:prstGeom prst="rightBrace">
            <a:avLst>
              <a:gd name="adj1" fmla="val 3453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7415" name="Rectangle 37"/>
          <p:cNvSpPr>
            <a:spLocks noChangeArrowheads="1"/>
          </p:cNvSpPr>
          <p:nvPr/>
        </p:nvSpPr>
        <p:spPr bwMode="auto">
          <a:xfrm>
            <a:off x="533400" y="5124270"/>
            <a:ext cx="3447066" cy="1200329"/>
          </a:xfrm>
          <a:prstGeom prst="rect">
            <a:avLst/>
          </a:prstGeom>
          <a:solidFill>
            <a:schemeClr val="bg1">
              <a:lumMod val="95000"/>
            </a:schemeClr>
          </a:solidFill>
          <a:ln>
            <a:noFill/>
          </a:ln>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What if we wanted the number of </a:t>
            </a:r>
            <a:r>
              <a:rPr kumimoji="0" lang="en-US" sz="2400" b="1" i="1" u="none" strike="noStrike" kern="1200" cap="none" spc="0" normalizeH="0" baseline="0" noProof="0" dirty="0">
                <a:ln>
                  <a:noFill/>
                </a:ln>
                <a:solidFill>
                  <a:srgbClr val="CC3300"/>
                </a:solidFill>
                <a:effectLst/>
                <a:uLnTx/>
                <a:uFillTx/>
                <a:latin typeface="Cambria" panose="02040503050406030204" pitchFamily="18" charset="0"/>
                <a:ea typeface="MS PGothic" pitchFamily="34" charset="-128"/>
                <a:cs typeface="+mn-cs"/>
              </a:rPr>
              <a:t>different</a:t>
            </a:r>
            <a:r>
              <a:rPr kumimoji="0" lang="en-US" sz="2400" b="1" i="1" u="none" strike="noStrike" kern="1200" cap="none" spc="0" normalizeH="0" baseline="0" noProof="0" dirty="0">
                <a:ln>
                  <a:noFill/>
                </a:ln>
                <a:solidFill>
                  <a:srgbClr val="1608F6"/>
                </a:solidFill>
                <a:effectLst/>
                <a:uLnTx/>
                <a:uFillTx/>
                <a:latin typeface="Cambria" panose="02040503050406030204" pitchFamily="18" charset="0"/>
                <a:ea typeface="MS PGothic" pitchFamily="34" charset="-128"/>
                <a:cs typeface="+mn-cs"/>
              </a:rPr>
              <a:t> </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words in the file?</a:t>
            </a:r>
          </a:p>
        </p:txBody>
      </p:sp>
      <p:sp>
        <p:nvSpPr>
          <p:cNvPr id="17416" name="Rectangle 38"/>
          <p:cNvSpPr>
            <a:spLocks noChangeArrowheads="1"/>
          </p:cNvSpPr>
          <p:nvPr/>
        </p:nvSpPr>
        <p:spPr bwMode="auto">
          <a:xfrm>
            <a:off x="4529519" y="5124270"/>
            <a:ext cx="4059179" cy="1200329"/>
          </a:xfrm>
          <a:prstGeom prst="rect">
            <a:avLst/>
          </a:prstGeom>
          <a:solidFill>
            <a:schemeClr val="bg1">
              <a:lumMod val="95000"/>
            </a:schemeClr>
          </a:solidFill>
          <a:ln>
            <a:noFill/>
          </a:ln>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This would be the author's </a:t>
            </a:r>
            <a:r>
              <a:rPr kumimoji="0" lang="en-US" sz="2400" b="1" i="1" u="none" strike="noStrike" kern="1200" cap="none" spc="0" normalizeH="0" baseline="0" noProof="0" dirty="0">
                <a:ln>
                  <a:noFill/>
                </a:ln>
                <a:solidFill>
                  <a:srgbClr val="CC3300"/>
                </a:solidFill>
                <a:effectLst/>
                <a:uLnTx/>
                <a:uFillTx/>
                <a:latin typeface="Cambria" panose="02040503050406030204" pitchFamily="18" charset="0"/>
                <a:ea typeface="MS PGothic" pitchFamily="34" charset="-128"/>
                <a:cs typeface="+mn-cs"/>
              </a:rPr>
              <a:t>vocabulary </a:t>
            </a:r>
            <a:r>
              <a:rPr kumimoji="0" lang="en-US" sz="2400" b="1" i="1" u="none" strike="noStrike" kern="1200" cap="none" spc="0" normalizeH="0" baseline="0" noProof="0" dirty="0" smtClean="0">
                <a:ln>
                  <a:noFill/>
                </a:ln>
                <a:solidFill>
                  <a:srgbClr val="CC3300"/>
                </a:solidFill>
                <a:effectLst/>
                <a:uLnTx/>
                <a:uFillTx/>
                <a:latin typeface="Cambria" panose="02040503050406030204" pitchFamily="18" charset="0"/>
                <a:ea typeface="MS PGothic" pitchFamily="34" charset="-128"/>
                <a:cs typeface="+mn-cs"/>
              </a:rPr>
              <a:t>count</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 </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instead of the total word count.</a:t>
            </a:r>
            <a:endPar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endParaRPr>
          </a:p>
        </p:txBody>
      </p:sp>
    </p:spTree>
    <p:extLst>
      <p:ext uri="{BB962C8B-B14F-4D97-AF65-F5344CB8AC3E}">
        <p14:creationId xmlns:p14="http://schemas.microsoft.com/office/powerpoint/2010/main" val="5726741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4" name="Text Box 32"/>
          <p:cNvSpPr txBox="1">
            <a:spLocks noChangeArrowheads="1"/>
          </p:cNvSpPr>
          <p:nvPr/>
        </p:nvSpPr>
        <p:spPr bwMode="auto">
          <a:xfrm rot="21279614">
            <a:off x="6329514" y="5270463"/>
            <a:ext cx="1926984" cy="369332"/>
          </a:xfrm>
          <a:prstGeom prst="rect">
            <a:avLst/>
          </a:prstGeom>
          <a:solidFill>
            <a:srgbClr val="FFCCFF"/>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lang="en-US" sz="1800" dirty="0" smtClean="0">
                <a:solidFill>
                  <a:srgbClr val="000000"/>
                </a:solidFill>
                <a:latin typeface="Cambria" panose="02040503050406030204" pitchFamily="18" charset="0"/>
              </a:rPr>
              <a:t>with w</a:t>
            </a:r>
            <a:r>
              <a:rPr kumimoji="0" lang="en-US" sz="1800" b="0" i="0" u="none" strike="noStrike" kern="1200" cap="none" spc="0" normalizeH="0" baseline="0" noProof="0" dirty="0" smtClean="0">
                <a:ln>
                  <a:noFill/>
                </a:ln>
                <a:solidFill>
                  <a:srgbClr val="000000"/>
                </a:solidFill>
                <a:effectLst/>
                <a:uLnTx/>
                <a:uFillTx/>
                <a:latin typeface="Cambria" panose="02040503050406030204" pitchFamily="18" charset="0"/>
              </a:rPr>
              <a:t>hat </a:t>
            </a:r>
            <a:r>
              <a:rPr kumimoji="0" lang="en-US" sz="1800" b="0" i="0" u="none" strike="noStrike" kern="1200" cap="none" spc="0" normalizeH="0" baseline="0" noProof="0" dirty="0" smtClean="0">
                <a:ln>
                  <a:noFill/>
                </a:ln>
                <a:solidFill>
                  <a:srgbClr val="000000"/>
                </a:solidFill>
                <a:effectLst/>
                <a:uLnTx/>
                <a:uFillTx/>
                <a:latin typeface="Cambria" panose="02040503050406030204" pitchFamily="18" charset="0"/>
              </a:rPr>
              <a:t>word?</a:t>
            </a:r>
            <a:endParaRPr kumimoji="0" lang="en-US" sz="1800" b="0" i="0" u="none" strike="noStrike" kern="1200" cap="none" spc="0" normalizeH="0" baseline="0" noProof="0" dirty="0">
              <a:ln>
                <a:noFill/>
              </a:ln>
              <a:solidFill>
                <a:srgbClr val="000000"/>
              </a:solidFill>
              <a:effectLst/>
              <a:uLnTx/>
              <a:uFillTx/>
              <a:latin typeface="Cambria" panose="02040503050406030204" pitchFamily="18" charset="0"/>
            </a:endParaRPr>
          </a:p>
        </p:txBody>
      </p:sp>
      <p:sp>
        <p:nvSpPr>
          <p:cNvPr id="19458" name="Text Box 3"/>
          <p:cNvSpPr txBox="1">
            <a:spLocks noChangeArrowheads="1"/>
          </p:cNvSpPr>
          <p:nvPr/>
        </p:nvSpPr>
        <p:spPr bwMode="auto">
          <a:xfrm>
            <a:off x="501650" y="152400"/>
            <a:ext cx="81089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4200" b="0" i="0" u="none" strike="noStrike" kern="1200" cap="none" spc="0" normalizeH="0" baseline="0" noProof="0" dirty="0">
                <a:ln>
                  <a:noFill/>
                </a:ln>
                <a:solidFill>
                  <a:srgbClr val="000000"/>
                </a:solidFill>
                <a:effectLst/>
                <a:uLnTx/>
                <a:uFillTx/>
                <a:latin typeface="Cambria" pitchFamily="18" charset="0"/>
                <a:ea typeface="MS PGothic" pitchFamily="34" charset="-128"/>
                <a:cs typeface="+mn-cs"/>
              </a:rPr>
              <a:t>Vocabulary, anyone?</a:t>
            </a:r>
          </a:p>
        </p:txBody>
      </p:sp>
      <p:sp>
        <p:nvSpPr>
          <p:cNvPr id="19459" name="Rectangle 22"/>
          <p:cNvSpPr>
            <a:spLocks noChangeArrowheads="1"/>
          </p:cNvSpPr>
          <p:nvPr/>
        </p:nvSpPr>
        <p:spPr bwMode="auto">
          <a:xfrm>
            <a:off x="941388" y="1171575"/>
            <a:ext cx="70770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itchFamily="18" charset="0"/>
                <a:ea typeface="MS PGothic" pitchFamily="34" charset="-128"/>
                <a:cs typeface="+mn-cs"/>
              </a:rPr>
              <a:t>Shakespeare used </a:t>
            </a:r>
            <a:r>
              <a:rPr kumimoji="0" lang="en-US" sz="2400" b="1" i="1" u="none" strike="noStrike" kern="1200" cap="none" spc="0" normalizeH="0" baseline="0" noProof="0" dirty="0">
                <a:ln>
                  <a:noFill/>
                </a:ln>
                <a:solidFill>
                  <a:srgbClr val="000000"/>
                </a:solidFill>
                <a:effectLst/>
                <a:uLnTx/>
                <a:uFillTx/>
                <a:latin typeface="Cambria" pitchFamily="18" charset="0"/>
                <a:ea typeface="MS PGothic" pitchFamily="34" charset="-128"/>
                <a:cs typeface="+mn-cs"/>
              </a:rPr>
              <a:t>31,534 different words</a:t>
            </a:r>
            <a:r>
              <a:rPr kumimoji="0" lang="en-US" sz="2400" b="0" i="0" u="none" strike="noStrike" kern="1200" cap="none" spc="0" normalizeH="0" baseline="0" noProof="0" dirty="0">
                <a:ln>
                  <a:noFill/>
                </a:ln>
                <a:solidFill>
                  <a:srgbClr val="000000"/>
                </a:solidFill>
                <a:effectLst/>
                <a:uLnTx/>
                <a:uFillTx/>
                <a:latin typeface="Cambria" pitchFamily="18" charset="0"/>
                <a:ea typeface="MS PGothic" pitchFamily="34" charset="-128"/>
                <a:cs typeface="+mn-cs"/>
              </a:rPr>
              <a:t> -- and a grand total of 884,647 </a:t>
            </a:r>
            <a:r>
              <a:rPr kumimoji="0" lang="en-US" sz="2400" b="0" i="0" u="none" strike="noStrike" kern="1200" cap="none" spc="0" normalizeH="0" baseline="0" noProof="0" dirty="0" smtClean="0">
                <a:ln>
                  <a:noFill/>
                </a:ln>
                <a:solidFill>
                  <a:srgbClr val="000000"/>
                </a:solidFill>
                <a:effectLst/>
                <a:uLnTx/>
                <a:uFillTx/>
                <a:latin typeface="Cambria" pitchFamily="18" charset="0"/>
                <a:ea typeface="MS PGothic" pitchFamily="34" charset="-128"/>
                <a:cs typeface="+mn-cs"/>
              </a:rPr>
              <a:t>words, counting </a:t>
            </a:r>
            <a:r>
              <a:rPr kumimoji="0" lang="en-US" sz="2400" b="0" i="0" u="none" strike="noStrike" kern="1200" cap="none" spc="0" normalizeH="0" baseline="0" noProof="0" dirty="0">
                <a:ln>
                  <a:noFill/>
                </a:ln>
                <a:solidFill>
                  <a:srgbClr val="000000"/>
                </a:solidFill>
                <a:effectLst/>
                <a:uLnTx/>
                <a:uFillTx/>
                <a:latin typeface="Cambria" pitchFamily="18" charset="0"/>
                <a:ea typeface="MS PGothic" pitchFamily="34" charset="-128"/>
                <a:cs typeface="+mn-cs"/>
              </a:rPr>
              <a:t>repetitions </a:t>
            </a:r>
            <a:r>
              <a:rPr kumimoji="0" lang="en-US" sz="2400" b="0" i="0" u="none" strike="noStrike" kern="1200" cap="none" spc="0" normalizeH="0" baseline="0" noProof="0" dirty="0" smtClean="0">
                <a:ln>
                  <a:noFill/>
                </a:ln>
                <a:solidFill>
                  <a:srgbClr val="000000"/>
                </a:solidFill>
                <a:effectLst/>
                <a:uLnTx/>
                <a:uFillTx/>
                <a:latin typeface="Cambria" pitchFamily="18" charset="0"/>
                <a:ea typeface="MS PGothic" pitchFamily="34" charset="-128"/>
                <a:cs typeface="+mn-cs"/>
              </a:rPr>
              <a:t>across </a:t>
            </a:r>
            <a:r>
              <a:rPr kumimoji="0" lang="en-US" sz="2400" b="0" i="0" u="none" strike="noStrike" kern="1200" cap="none" spc="0" normalizeH="0" baseline="0" noProof="0" dirty="0">
                <a:ln>
                  <a:noFill/>
                </a:ln>
                <a:solidFill>
                  <a:srgbClr val="000000"/>
                </a:solidFill>
                <a:effectLst/>
                <a:uLnTx/>
                <a:uFillTx/>
                <a:latin typeface="Cambria" pitchFamily="18" charset="0"/>
                <a:ea typeface="MS PGothic" pitchFamily="34" charset="-128"/>
                <a:cs typeface="+mn-cs"/>
              </a:rPr>
              <a:t>all of his </a:t>
            </a:r>
            <a:r>
              <a:rPr kumimoji="0" lang="en-US" sz="2400" b="0" i="0" u="none" strike="noStrike" kern="1200" cap="none" spc="0" normalizeH="0" baseline="0" noProof="0" dirty="0" smtClean="0">
                <a:ln>
                  <a:noFill/>
                </a:ln>
                <a:solidFill>
                  <a:srgbClr val="000000"/>
                </a:solidFill>
                <a:effectLst/>
                <a:uLnTx/>
                <a:uFillTx/>
                <a:latin typeface="Cambria" pitchFamily="18" charset="0"/>
                <a:ea typeface="MS PGothic" pitchFamily="34" charset="-128"/>
                <a:cs typeface="+mn-cs"/>
              </a:rPr>
              <a:t>works....</a:t>
            </a:r>
            <a:endParaRPr kumimoji="0" lang="en-US" sz="2400" b="0" i="0" u="none" strike="noStrike" kern="1200" cap="none" spc="0" normalizeH="0" baseline="0" noProof="0" dirty="0">
              <a:ln>
                <a:noFill/>
              </a:ln>
              <a:solidFill>
                <a:srgbClr val="000000"/>
              </a:solidFill>
              <a:effectLst/>
              <a:uLnTx/>
              <a:uFillTx/>
              <a:latin typeface="Cambria" pitchFamily="18" charset="0"/>
              <a:ea typeface="MS PGothic" pitchFamily="34" charset="-128"/>
              <a:cs typeface="+mn-cs"/>
            </a:endParaRPr>
          </a:p>
        </p:txBody>
      </p:sp>
      <p:sp>
        <p:nvSpPr>
          <p:cNvPr id="19460" name="Rectangle 23"/>
          <p:cNvSpPr>
            <a:spLocks noChangeArrowheads="1"/>
          </p:cNvSpPr>
          <p:nvPr/>
        </p:nvSpPr>
        <p:spPr bwMode="auto">
          <a:xfrm>
            <a:off x="4780904" y="2067997"/>
            <a:ext cx="294798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FFFFFF">
                    <a:lumMod val="75000"/>
                  </a:srgbClr>
                </a:solidFill>
                <a:effectLst/>
                <a:uLnTx/>
                <a:uFillTx/>
                <a:latin typeface="Calibri" panose="020F0502020204030204" pitchFamily="34" charset="0"/>
                <a:ea typeface="MS PGothic" pitchFamily="34" charset="-128"/>
                <a:cs typeface="+mn-cs"/>
              </a:rPr>
              <a:t>http://www-math.cudenver.edu/~wbriggs/qr/shakespeare.html</a:t>
            </a:r>
          </a:p>
        </p:txBody>
      </p:sp>
      <p:sp>
        <p:nvSpPr>
          <p:cNvPr id="19461" name="Rectangle 24"/>
          <p:cNvSpPr>
            <a:spLocks noChangeArrowheads="1"/>
          </p:cNvSpPr>
          <p:nvPr/>
        </p:nvSpPr>
        <p:spPr bwMode="auto">
          <a:xfrm>
            <a:off x="685800" y="2819400"/>
            <a:ext cx="3457575" cy="461963"/>
          </a:xfrm>
          <a:prstGeom prst="rect">
            <a:avLst/>
          </a:prstGeom>
          <a:solidFill>
            <a:schemeClr val="bg1">
              <a:lumMod val="85000"/>
            </a:schemeClr>
          </a:solidFill>
          <a:ln>
            <a:noFill/>
          </a:ln>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itchFamily="18" charset="0"/>
                <a:ea typeface="MS PGothic" pitchFamily="34" charset="-128"/>
                <a:cs typeface="+mn-cs"/>
              </a:rPr>
              <a:t>Shakespearean </a:t>
            </a:r>
            <a:r>
              <a:rPr kumimoji="0" lang="en-US" sz="2400" b="0" i="0" u="none" strike="noStrike" kern="1200" cap="none" spc="0" normalizeH="0" baseline="0" noProof="0" dirty="0" smtClean="0">
                <a:ln>
                  <a:noFill/>
                </a:ln>
                <a:solidFill>
                  <a:srgbClr val="000000"/>
                </a:solidFill>
                <a:effectLst/>
                <a:uLnTx/>
                <a:uFillTx/>
                <a:latin typeface="Cambria" pitchFamily="18" charset="0"/>
                <a:ea typeface="MS PGothic" pitchFamily="34" charset="-128"/>
                <a:cs typeface="+mn-cs"/>
              </a:rPr>
              <a:t>coinages</a:t>
            </a:r>
            <a:endParaRPr kumimoji="0" lang="en-US" sz="2400" b="0" i="0" u="none" strike="noStrike" kern="1200" cap="none" spc="0" normalizeH="0" baseline="0" noProof="0" dirty="0">
              <a:ln>
                <a:noFill/>
              </a:ln>
              <a:solidFill>
                <a:srgbClr val="000000"/>
              </a:solidFill>
              <a:effectLst/>
              <a:uLnTx/>
              <a:uFillTx/>
              <a:latin typeface="Cambria" pitchFamily="18" charset="0"/>
              <a:ea typeface="MS PGothic" pitchFamily="34" charset="-128"/>
              <a:cs typeface="+mn-cs"/>
            </a:endParaRPr>
          </a:p>
        </p:txBody>
      </p:sp>
      <p:sp>
        <p:nvSpPr>
          <p:cNvPr id="19463" name="Text Box 31"/>
          <p:cNvSpPr txBox="1">
            <a:spLocks noChangeArrowheads="1"/>
          </p:cNvSpPr>
          <p:nvPr/>
        </p:nvSpPr>
        <p:spPr bwMode="auto">
          <a:xfrm>
            <a:off x="5464175" y="2971800"/>
            <a:ext cx="2971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1" u="none" strike="noStrike" kern="1200" cap="none" spc="0" normalizeH="0" baseline="0" noProof="0" dirty="0" smtClean="0">
                <a:ln>
                  <a:noFill/>
                </a:ln>
                <a:solidFill>
                  <a:srgbClr val="7030A0"/>
                </a:solidFill>
                <a:effectLst/>
                <a:uLnTx/>
                <a:uFillTx/>
                <a:latin typeface="Calibri" pitchFamily="34" charset="0"/>
                <a:ea typeface="MS PGothic" pitchFamily="34" charset="-128"/>
                <a:cs typeface="+mn-cs"/>
              </a:rPr>
              <a:t>There's also </a:t>
            </a:r>
            <a:r>
              <a:rPr kumimoji="0" lang="en-US" sz="2400" b="0" i="1" u="sng" strike="noStrike" kern="1200" cap="none" spc="0" normalizeH="0" baseline="0" noProof="0" dirty="0" smtClean="0">
                <a:ln>
                  <a:noFill/>
                </a:ln>
                <a:solidFill>
                  <a:srgbClr val="7030A0"/>
                </a:solidFill>
                <a:effectLst/>
                <a:uLnTx/>
                <a:uFillTx/>
                <a:latin typeface="Calibri" pitchFamily="34" charset="0"/>
                <a:ea typeface="MS PGothic" pitchFamily="34" charset="-128"/>
                <a:cs typeface="+mn-cs"/>
              </a:rPr>
              <a:t>one</a:t>
            </a:r>
            <a:r>
              <a:rPr kumimoji="0" lang="en-US" sz="2400" b="0" i="1" u="none" strike="noStrike" kern="1200" cap="none" spc="0" normalizeH="0" baseline="0" noProof="0" dirty="0" smtClean="0">
                <a:ln>
                  <a:noFill/>
                </a:ln>
                <a:solidFill>
                  <a:srgbClr val="7030A0"/>
                </a:solidFill>
                <a:effectLst/>
                <a:uLnTx/>
                <a:uFillTx/>
                <a:latin typeface="Calibri" pitchFamily="34" charset="0"/>
                <a:ea typeface="MS PGothic" pitchFamily="34" charset="-128"/>
                <a:cs typeface="+mn-cs"/>
              </a:rPr>
              <a:t> </a:t>
            </a:r>
            <a:r>
              <a:rPr kumimoji="0" lang="en-US" sz="2400" b="1" i="1" u="none" strike="noStrike" kern="1200" cap="none" spc="0" normalizeH="0" baseline="0" noProof="0" dirty="0">
                <a:ln>
                  <a:noFill/>
                </a:ln>
                <a:solidFill>
                  <a:srgbClr val="7030A0"/>
                </a:solidFill>
                <a:effectLst/>
                <a:uLnTx/>
                <a:uFillTx/>
                <a:latin typeface="Calibri" pitchFamily="34" charset="0"/>
                <a:ea typeface="MS PGothic" pitchFamily="34" charset="-128"/>
                <a:cs typeface="+mn-cs"/>
              </a:rPr>
              <a:t>contemporary</a:t>
            </a:r>
            <a:r>
              <a:rPr kumimoji="0" lang="en-US" sz="2400" b="0" i="0" u="none" strike="noStrike" kern="1200" cap="none" spc="0" normalizeH="0" baseline="0" noProof="0" dirty="0">
                <a:ln>
                  <a:noFill/>
                </a:ln>
                <a:solidFill>
                  <a:srgbClr val="7030A0"/>
                </a:solidFill>
                <a:effectLst/>
                <a:uLnTx/>
                <a:uFillTx/>
                <a:latin typeface="Calibri" pitchFamily="34" charset="0"/>
                <a:ea typeface="MS PGothic" pitchFamily="34" charset="-128"/>
                <a:cs typeface="+mn-cs"/>
              </a:rPr>
              <a:t> </a:t>
            </a:r>
            <a:r>
              <a:rPr kumimoji="0" lang="en-US" sz="2400" b="0" i="0" u="none" strike="noStrike" kern="1200" cap="none" spc="0" normalizeH="0" baseline="0" noProof="0" dirty="0" smtClean="0">
                <a:ln>
                  <a:noFill/>
                </a:ln>
                <a:solidFill>
                  <a:srgbClr val="7030A0"/>
                </a:solidFill>
                <a:effectLst/>
                <a:uLnTx/>
                <a:uFillTx/>
                <a:latin typeface="Calibri" pitchFamily="34" charset="0"/>
                <a:ea typeface="MS PGothic" pitchFamily="34" charset="-128"/>
                <a:cs typeface="+mn-cs"/>
              </a:rPr>
              <a:t>British author </a:t>
            </a:r>
            <a:r>
              <a:rPr kumimoji="0" lang="en-US" sz="2400" b="0" i="0" u="none" strike="noStrike" kern="1200" cap="none" spc="0" normalizeH="0" baseline="0" noProof="0" dirty="0">
                <a:ln>
                  <a:noFill/>
                </a:ln>
                <a:solidFill>
                  <a:srgbClr val="7030A0"/>
                </a:solidFill>
                <a:effectLst/>
                <a:uLnTx/>
                <a:uFillTx/>
                <a:latin typeface="Calibri" pitchFamily="34" charset="0"/>
                <a:ea typeface="MS PGothic" pitchFamily="34" charset="-128"/>
                <a:cs typeface="+mn-cs"/>
              </a:rPr>
              <a:t>in the Oxford </a:t>
            </a:r>
            <a:r>
              <a:rPr kumimoji="0" lang="en-US" sz="2400" b="0" i="0" u="none" strike="noStrike" kern="1200" cap="none" spc="0" normalizeH="0" baseline="0" noProof="0" dirty="0" smtClean="0">
                <a:ln>
                  <a:noFill/>
                </a:ln>
                <a:solidFill>
                  <a:srgbClr val="7030A0"/>
                </a:solidFill>
                <a:effectLst/>
                <a:uLnTx/>
                <a:uFillTx/>
                <a:latin typeface="Calibri" pitchFamily="34" charset="0"/>
                <a:ea typeface="MS PGothic" pitchFamily="34" charset="-128"/>
                <a:cs typeface="+mn-cs"/>
              </a:rPr>
              <a:t>English </a:t>
            </a:r>
            <a:r>
              <a:rPr kumimoji="0" lang="en-US" sz="2400" b="0" i="0" u="none" strike="noStrike" kern="1200" cap="none" spc="0" normalizeH="0" baseline="0" noProof="0" dirty="0">
                <a:ln>
                  <a:noFill/>
                </a:ln>
                <a:solidFill>
                  <a:srgbClr val="7030A0"/>
                </a:solidFill>
                <a:effectLst/>
                <a:uLnTx/>
                <a:uFillTx/>
                <a:latin typeface="Calibri" pitchFamily="34" charset="0"/>
                <a:ea typeface="MS PGothic" pitchFamily="34" charset="-128"/>
                <a:cs typeface="+mn-cs"/>
              </a:rPr>
              <a:t>Dictionary…</a:t>
            </a:r>
          </a:p>
        </p:txBody>
      </p:sp>
      <p:sp>
        <p:nvSpPr>
          <p:cNvPr id="2" name="Rectangle 1"/>
          <p:cNvSpPr/>
          <p:nvPr/>
        </p:nvSpPr>
        <p:spPr>
          <a:xfrm>
            <a:off x="718982" y="5830986"/>
            <a:ext cx="1074333" cy="338554"/>
          </a:xfrm>
          <a:prstGeom prst="rect">
            <a:avLst/>
          </a:prstGeom>
          <a:solidFill>
            <a:schemeClr val="bg1">
              <a:lumMod val="85000"/>
            </a:schemeClr>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Cambria" pitchFamily="18" charset="0"/>
                <a:ea typeface="MS PGothic" pitchFamily="34" charset="-128"/>
                <a:cs typeface="+mn-cs"/>
              </a:rPr>
              <a:t>successful</a:t>
            </a:r>
            <a:endParaRPr kumimoji="0" lang="en-US" sz="1600" b="0" i="0" u="none" strike="noStrike" kern="1200" cap="none" spc="0" normalizeH="0" baseline="0" noProof="0" dirty="0">
              <a:ln>
                <a:noFill/>
              </a:ln>
              <a:solidFill>
                <a:srgbClr val="000000"/>
              </a:solidFill>
              <a:effectLst/>
              <a:uLnTx/>
              <a:uFillTx/>
              <a:latin typeface="Times" charset="0"/>
              <a:ea typeface="MS PGothic" pitchFamily="34" charset="-128"/>
              <a:cs typeface="+mn-cs"/>
            </a:endParaRPr>
          </a:p>
        </p:txBody>
      </p:sp>
      <p:sp>
        <p:nvSpPr>
          <p:cNvPr id="12" name="Rectangle 11"/>
          <p:cNvSpPr/>
          <p:nvPr/>
        </p:nvSpPr>
        <p:spPr>
          <a:xfrm>
            <a:off x="2847042" y="5830986"/>
            <a:ext cx="1301959" cy="338554"/>
          </a:xfrm>
          <a:prstGeom prst="rect">
            <a:avLst/>
          </a:prstGeom>
          <a:solidFill>
            <a:schemeClr val="bg1">
              <a:lumMod val="85000"/>
            </a:schemeClr>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Cambria" pitchFamily="18" charset="0"/>
                <a:ea typeface="MS PGothic" pitchFamily="34" charset="-128"/>
                <a:cs typeface="+mn-cs"/>
              </a:rPr>
              <a:t>unsuccessful</a:t>
            </a:r>
            <a:endParaRPr kumimoji="0" lang="en-US" sz="1600" b="0" i="0" u="none" strike="noStrike" kern="1200" cap="none" spc="0" normalizeH="0" baseline="0" noProof="0" dirty="0">
              <a:ln>
                <a:noFill/>
              </a:ln>
              <a:solidFill>
                <a:srgbClr val="000000"/>
              </a:solidFill>
              <a:effectLst/>
              <a:uLnTx/>
              <a:uFillTx/>
              <a:latin typeface="Times" charset="0"/>
              <a:ea typeface="MS PGothic" pitchFamily="34" charset="-128"/>
              <a:cs typeface="+mn-cs"/>
            </a:endParaRPr>
          </a:p>
        </p:txBody>
      </p:sp>
      <p:sp>
        <p:nvSpPr>
          <p:cNvPr id="4" name="Rectangle 3"/>
          <p:cNvSpPr/>
          <p:nvPr/>
        </p:nvSpPr>
        <p:spPr>
          <a:xfrm>
            <a:off x="128587" y="6400800"/>
            <a:ext cx="4572000" cy="338554"/>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mn-cs"/>
              </a:rPr>
              <a:t>http://www.pathguy.com/shakeswo.htm </a:t>
            </a:r>
            <a:endParaRPr kumimoji="0" lang="en-US" sz="800" b="0" i="0" u="none" strike="noStrike" kern="1200" cap="none" spc="0" normalizeH="0" baseline="0" noProof="0" dirty="0" smtClean="0">
              <a:ln>
                <a:noFill/>
              </a:ln>
              <a:solidFill>
                <a:srgbClr val="000000"/>
              </a:solidFill>
              <a:effectLst/>
              <a:uLnTx/>
              <a:uFillTx/>
              <a:latin typeface="Calibri" panose="020F0502020204030204" pitchFamily="34"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Calibri" panose="020F0502020204030204" pitchFamily="34" charset="0"/>
                <a:ea typeface="MS PGothic" pitchFamily="34" charset="-128"/>
                <a:cs typeface="+mn-cs"/>
              </a:rPr>
              <a:t>http</a:t>
            </a:r>
            <a:r>
              <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mn-cs"/>
              </a:rPr>
              <a:t>://www.shakespeare-online.com/biography/wordsinvented.html</a:t>
            </a:r>
          </a:p>
        </p:txBody>
      </p:sp>
      <p:sp>
        <p:nvSpPr>
          <p:cNvPr id="7" name="Rectangle 6"/>
          <p:cNvSpPr/>
          <p:nvPr/>
        </p:nvSpPr>
        <p:spPr>
          <a:xfrm>
            <a:off x="5948651" y="4906327"/>
            <a:ext cx="931665" cy="461665"/>
          </a:xfrm>
          <a:prstGeom prst="rect">
            <a:avLst/>
          </a:prstGeom>
          <a:solidFill>
            <a:srgbClr val="FFCCFF"/>
          </a:solidFill>
          <a:ln>
            <a:solidFill>
              <a:schemeClr val="bg1"/>
            </a:solidFill>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Who</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a:t>
            </a:r>
            <a:endParaRPr kumimoji="0" lang="en-US" sz="2400" b="0" i="0" u="none" strike="noStrike" kern="1200" cap="none" spc="0" normalizeH="0" baseline="0" noProof="0" dirty="0">
              <a:ln>
                <a:noFill/>
              </a:ln>
              <a:solidFill>
                <a:srgbClr val="000000"/>
              </a:solidFill>
              <a:effectLst/>
              <a:uLnTx/>
              <a:uFillTx/>
              <a:latin typeface="Times" charset="0"/>
              <a:ea typeface="MS PGothic" pitchFamily="34" charset="-128"/>
              <a:cs typeface="+mn-cs"/>
            </a:endParaRPr>
          </a:p>
        </p:txBody>
      </p:sp>
      <p:sp>
        <p:nvSpPr>
          <p:cNvPr id="14" name="Down Arrow 13"/>
          <p:cNvSpPr/>
          <p:nvPr/>
        </p:nvSpPr>
        <p:spPr bwMode="auto">
          <a:xfrm rot="3650544">
            <a:off x="4155991" y="4269260"/>
            <a:ext cx="304800" cy="457200"/>
          </a:xfrm>
          <a:prstGeom prst="downArrow">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5" name="Down Arrow 14"/>
          <p:cNvSpPr/>
          <p:nvPr/>
        </p:nvSpPr>
        <p:spPr bwMode="auto">
          <a:xfrm rot="7380978">
            <a:off x="4353780" y="5199875"/>
            <a:ext cx="304800" cy="457200"/>
          </a:xfrm>
          <a:prstGeom prst="downArrow">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7" name="Rectangle 16"/>
          <p:cNvSpPr/>
          <p:nvPr/>
        </p:nvSpPr>
        <p:spPr>
          <a:xfrm>
            <a:off x="488066" y="3429000"/>
            <a:ext cx="1575880" cy="2308324"/>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FF33CC"/>
                </a:solidFill>
                <a:effectLst/>
                <a:uLnTx/>
                <a:uFillTx/>
                <a:latin typeface="Calibri" panose="020F0502020204030204" pitchFamily="34" charset="0"/>
                <a:ea typeface="MS PGothic" pitchFamily="34" charset="-128"/>
                <a:cs typeface="+mn-cs"/>
              </a:rPr>
              <a:t>gust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FF33CC"/>
                </a:solidFill>
                <a:effectLst/>
                <a:uLnTx/>
                <a:uFillTx/>
                <a:latin typeface="Calibri" panose="020F0502020204030204" pitchFamily="34" charset="0"/>
                <a:ea typeface="MS PGothic" pitchFamily="34" charset="-128"/>
                <a:cs typeface="+mn-cs"/>
              </a:rPr>
              <a:t>besmirch</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FF33CC"/>
                </a:solidFill>
                <a:effectLst/>
                <a:uLnTx/>
                <a:uFillTx/>
                <a:latin typeface="Calibri" panose="020F0502020204030204" pitchFamily="34" charset="0"/>
                <a:ea typeface="MS PGothic" pitchFamily="34" charset="-128"/>
                <a:cs typeface="+mn-cs"/>
              </a:rPr>
              <a:t>unreal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FF33CC"/>
                </a:solidFill>
                <a:effectLst/>
                <a:uLnTx/>
                <a:uFillTx/>
                <a:latin typeface="Calibri" panose="020F0502020204030204" pitchFamily="34" charset="0"/>
                <a:ea typeface="MS PGothic" pitchFamily="34" charset="-128"/>
                <a:cs typeface="+mn-cs"/>
              </a:rPr>
              <a:t>superscript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FF33CC"/>
                </a:solidFill>
                <a:effectLst/>
                <a:uLnTx/>
                <a:uFillTx/>
                <a:latin typeface="Calibri" panose="020F0502020204030204" pitchFamily="34" charset="0"/>
                <a:ea typeface="MS PGothic" pitchFamily="34" charset="-128"/>
                <a:cs typeface="+mn-cs"/>
              </a:rPr>
              <a:t>watchdog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FF33CC"/>
                </a:solidFill>
                <a:effectLst/>
                <a:uLnTx/>
                <a:uFillTx/>
                <a:latin typeface="Calibri" panose="020F0502020204030204" pitchFamily="34" charset="0"/>
                <a:ea typeface="MS PGothic" pitchFamily="34" charset="-128"/>
                <a:cs typeface="+mn-cs"/>
              </a:rPr>
              <a:t>swagger</a:t>
            </a:r>
            <a:endParaRPr kumimoji="0" lang="en-US" sz="2400" b="0" i="0" u="none" strike="noStrike" kern="1200" cap="none" spc="0" normalizeH="0" baseline="0" noProof="0" dirty="0">
              <a:ln>
                <a:noFill/>
              </a:ln>
              <a:solidFill>
                <a:srgbClr val="FF33CC"/>
              </a:solidFill>
              <a:effectLst/>
              <a:uLnTx/>
              <a:uFillTx/>
              <a:latin typeface="Calibri" panose="020F0502020204030204" pitchFamily="34" charset="0"/>
              <a:ea typeface="MS PGothic" pitchFamily="34" charset="-128"/>
              <a:cs typeface="+mn-cs"/>
            </a:endParaRPr>
          </a:p>
        </p:txBody>
      </p:sp>
      <p:sp>
        <p:nvSpPr>
          <p:cNvPr id="18" name="Rectangle 17"/>
          <p:cNvSpPr/>
          <p:nvPr/>
        </p:nvSpPr>
        <p:spPr>
          <a:xfrm>
            <a:off x="2621818" y="3798332"/>
            <a:ext cx="1752404" cy="156966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FF33CC"/>
                </a:solidFill>
                <a:effectLst/>
                <a:uLnTx/>
                <a:uFillTx/>
                <a:latin typeface="Calibri" panose="020F0502020204030204" pitchFamily="34" charset="0"/>
                <a:ea typeface="MS PGothic" pitchFamily="34" charset="-128"/>
                <a:cs typeface="+mn-cs"/>
              </a:rPr>
              <a:t>affined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FF33CC"/>
                </a:solidFill>
                <a:effectLst/>
                <a:uLnTx/>
                <a:uFillTx/>
                <a:latin typeface="Calibri" panose="020F0502020204030204" pitchFamily="34" charset="0"/>
                <a:ea typeface="MS PGothic" pitchFamily="34" charset="-128"/>
                <a:cs typeface="+mn-cs"/>
              </a:rPr>
              <a:t>rooky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err="1" smtClean="0">
                <a:ln>
                  <a:noFill/>
                </a:ln>
                <a:solidFill>
                  <a:srgbClr val="FF33CC"/>
                </a:solidFill>
                <a:effectLst/>
                <a:uLnTx/>
                <a:uFillTx/>
                <a:latin typeface="Calibri" panose="020F0502020204030204" pitchFamily="34" charset="0"/>
                <a:ea typeface="MS PGothic" pitchFamily="34" charset="-128"/>
                <a:cs typeface="+mn-cs"/>
              </a:rPr>
              <a:t>attasked</a:t>
            </a:r>
            <a:endParaRPr kumimoji="0" lang="en-US" sz="2400" b="0" i="0" u="none" strike="noStrike" kern="1200" cap="none" spc="0" normalizeH="0" baseline="0" noProof="0" dirty="0" smtClean="0">
              <a:ln>
                <a:noFill/>
              </a:ln>
              <a:solidFill>
                <a:srgbClr val="FF33CC"/>
              </a:solidFill>
              <a:effectLst/>
              <a:uLnTx/>
              <a:uFillTx/>
              <a:latin typeface="Calibri" panose="020F0502020204030204" pitchFamily="34" charset="0"/>
              <a:ea typeface="MS PGothic"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FF33CC"/>
                </a:solidFill>
                <a:effectLst/>
                <a:uLnTx/>
                <a:uFillTx/>
                <a:latin typeface="Calibri" panose="020F0502020204030204" pitchFamily="34" charset="0"/>
                <a:ea typeface="MS PGothic" pitchFamily="34" charset="-128"/>
                <a:cs typeface="+mn-cs"/>
              </a:rPr>
              <a:t>out-</a:t>
            </a:r>
            <a:r>
              <a:rPr kumimoji="0" lang="en-US" sz="2400" b="0" i="0" u="none" strike="noStrike" kern="1200" cap="none" spc="0" normalizeH="0" baseline="0" noProof="0" dirty="0" err="1" smtClean="0">
                <a:ln>
                  <a:noFill/>
                </a:ln>
                <a:solidFill>
                  <a:srgbClr val="FF33CC"/>
                </a:solidFill>
                <a:effectLst/>
                <a:uLnTx/>
                <a:uFillTx/>
                <a:latin typeface="Calibri" panose="020F0502020204030204" pitchFamily="34" charset="0"/>
                <a:ea typeface="MS PGothic" pitchFamily="34" charset="-128"/>
                <a:cs typeface="+mn-cs"/>
              </a:rPr>
              <a:t>villained</a:t>
            </a:r>
            <a:endParaRPr kumimoji="0" lang="en-US" sz="2400" b="0" i="0" u="none" strike="noStrike" kern="1200" cap="none" spc="0" normalizeH="0" baseline="0" noProof="0" dirty="0">
              <a:ln>
                <a:noFill/>
              </a:ln>
              <a:solidFill>
                <a:srgbClr val="FF33CC"/>
              </a:solidFill>
              <a:effectLst/>
              <a:uLnTx/>
              <a:uFillTx/>
              <a:latin typeface="Calibri" panose="020F0502020204030204" pitchFamily="34" charset="0"/>
              <a:ea typeface="MS PGothic" pitchFamily="34" charset="-128"/>
              <a:cs typeface="+mn-cs"/>
            </a:endParaRPr>
          </a:p>
        </p:txBody>
      </p:sp>
    </p:spTree>
    <p:extLst>
      <p:ext uri="{BB962C8B-B14F-4D97-AF65-F5344CB8AC3E}">
        <p14:creationId xmlns:p14="http://schemas.microsoft.com/office/powerpoint/2010/main" val="9898548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501650" y="152400"/>
            <a:ext cx="81089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4200" b="0" i="0" u="none" strike="noStrike" kern="1200" cap="none" spc="0" normalizeH="0" baseline="0" noProof="0" dirty="0">
                <a:ln>
                  <a:noFill/>
                </a:ln>
                <a:solidFill>
                  <a:srgbClr val="000000"/>
                </a:solidFill>
                <a:effectLst/>
                <a:uLnTx/>
                <a:uFillTx/>
                <a:latin typeface="Cambria" pitchFamily="18" charset="0"/>
                <a:ea typeface="MS PGothic" pitchFamily="34" charset="-128"/>
                <a:cs typeface="+mn-cs"/>
              </a:rPr>
              <a:t>Vocabulary, anyone?</a:t>
            </a:r>
          </a:p>
        </p:txBody>
      </p:sp>
      <p:sp>
        <p:nvSpPr>
          <p:cNvPr id="19459" name="Rectangle 22"/>
          <p:cNvSpPr>
            <a:spLocks noChangeArrowheads="1"/>
          </p:cNvSpPr>
          <p:nvPr/>
        </p:nvSpPr>
        <p:spPr bwMode="auto">
          <a:xfrm>
            <a:off x="941388" y="1171575"/>
            <a:ext cx="70770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itchFamily="18" charset="0"/>
                <a:ea typeface="MS PGothic" pitchFamily="34" charset="-128"/>
                <a:cs typeface="+mn-cs"/>
              </a:rPr>
              <a:t>Shakespeare used </a:t>
            </a:r>
            <a:r>
              <a:rPr kumimoji="0" lang="en-US" sz="2400" b="1" i="1" u="none" strike="noStrike" kern="1200" cap="none" spc="0" normalizeH="0" baseline="0" noProof="0" dirty="0">
                <a:ln>
                  <a:noFill/>
                </a:ln>
                <a:solidFill>
                  <a:srgbClr val="000000"/>
                </a:solidFill>
                <a:effectLst/>
                <a:uLnTx/>
                <a:uFillTx/>
                <a:latin typeface="Cambria" pitchFamily="18" charset="0"/>
                <a:ea typeface="MS PGothic" pitchFamily="34" charset="-128"/>
                <a:cs typeface="+mn-cs"/>
              </a:rPr>
              <a:t>31,534 different words</a:t>
            </a:r>
            <a:r>
              <a:rPr kumimoji="0" lang="en-US" sz="2400" b="0" i="0" u="none" strike="noStrike" kern="1200" cap="none" spc="0" normalizeH="0" baseline="0" noProof="0" dirty="0">
                <a:ln>
                  <a:noFill/>
                </a:ln>
                <a:solidFill>
                  <a:srgbClr val="000000"/>
                </a:solidFill>
                <a:effectLst/>
                <a:uLnTx/>
                <a:uFillTx/>
                <a:latin typeface="Cambria" pitchFamily="18" charset="0"/>
                <a:ea typeface="MS PGothic" pitchFamily="34" charset="-128"/>
                <a:cs typeface="+mn-cs"/>
              </a:rPr>
              <a:t> -- and a grand total of 884,647 </a:t>
            </a:r>
            <a:r>
              <a:rPr kumimoji="0" lang="en-US" sz="2400" b="0" i="0" u="none" strike="noStrike" kern="1200" cap="none" spc="0" normalizeH="0" baseline="0" noProof="0" dirty="0" smtClean="0">
                <a:ln>
                  <a:noFill/>
                </a:ln>
                <a:solidFill>
                  <a:srgbClr val="000000"/>
                </a:solidFill>
                <a:effectLst/>
                <a:uLnTx/>
                <a:uFillTx/>
                <a:latin typeface="Cambria" pitchFamily="18" charset="0"/>
                <a:ea typeface="MS PGothic" pitchFamily="34" charset="-128"/>
                <a:cs typeface="+mn-cs"/>
              </a:rPr>
              <a:t>words, counting </a:t>
            </a:r>
            <a:r>
              <a:rPr kumimoji="0" lang="en-US" sz="2400" b="0" i="0" u="none" strike="noStrike" kern="1200" cap="none" spc="0" normalizeH="0" baseline="0" noProof="0" dirty="0">
                <a:ln>
                  <a:noFill/>
                </a:ln>
                <a:solidFill>
                  <a:srgbClr val="000000"/>
                </a:solidFill>
                <a:effectLst/>
                <a:uLnTx/>
                <a:uFillTx/>
                <a:latin typeface="Cambria" pitchFamily="18" charset="0"/>
                <a:ea typeface="MS PGothic" pitchFamily="34" charset="-128"/>
                <a:cs typeface="+mn-cs"/>
              </a:rPr>
              <a:t>repetitions </a:t>
            </a:r>
            <a:r>
              <a:rPr kumimoji="0" lang="en-US" sz="2400" b="0" i="0" u="none" strike="noStrike" kern="1200" cap="none" spc="0" normalizeH="0" baseline="0" noProof="0" dirty="0" smtClean="0">
                <a:ln>
                  <a:noFill/>
                </a:ln>
                <a:solidFill>
                  <a:srgbClr val="000000"/>
                </a:solidFill>
                <a:effectLst/>
                <a:uLnTx/>
                <a:uFillTx/>
                <a:latin typeface="Cambria" pitchFamily="18" charset="0"/>
                <a:ea typeface="MS PGothic" pitchFamily="34" charset="-128"/>
                <a:cs typeface="+mn-cs"/>
              </a:rPr>
              <a:t>across </a:t>
            </a:r>
            <a:r>
              <a:rPr kumimoji="0" lang="en-US" sz="2400" b="0" i="0" u="none" strike="noStrike" kern="1200" cap="none" spc="0" normalizeH="0" baseline="0" noProof="0" dirty="0">
                <a:ln>
                  <a:noFill/>
                </a:ln>
                <a:solidFill>
                  <a:srgbClr val="000000"/>
                </a:solidFill>
                <a:effectLst/>
                <a:uLnTx/>
                <a:uFillTx/>
                <a:latin typeface="Cambria" pitchFamily="18" charset="0"/>
                <a:ea typeface="MS PGothic" pitchFamily="34" charset="-128"/>
                <a:cs typeface="+mn-cs"/>
              </a:rPr>
              <a:t>all of his </a:t>
            </a:r>
            <a:r>
              <a:rPr kumimoji="0" lang="en-US" sz="2400" b="0" i="0" u="none" strike="noStrike" kern="1200" cap="none" spc="0" normalizeH="0" baseline="0" noProof="0" dirty="0" smtClean="0">
                <a:ln>
                  <a:noFill/>
                </a:ln>
                <a:solidFill>
                  <a:srgbClr val="000000"/>
                </a:solidFill>
                <a:effectLst/>
                <a:uLnTx/>
                <a:uFillTx/>
                <a:latin typeface="Cambria" pitchFamily="18" charset="0"/>
                <a:ea typeface="MS PGothic" pitchFamily="34" charset="-128"/>
                <a:cs typeface="+mn-cs"/>
              </a:rPr>
              <a:t>works....</a:t>
            </a:r>
            <a:endParaRPr kumimoji="0" lang="en-US" sz="2400" b="0" i="0" u="none" strike="noStrike" kern="1200" cap="none" spc="0" normalizeH="0" baseline="0" noProof="0" dirty="0">
              <a:ln>
                <a:noFill/>
              </a:ln>
              <a:solidFill>
                <a:srgbClr val="000000"/>
              </a:solidFill>
              <a:effectLst/>
              <a:uLnTx/>
              <a:uFillTx/>
              <a:latin typeface="Cambria" pitchFamily="18" charset="0"/>
              <a:ea typeface="MS PGothic" pitchFamily="34" charset="-128"/>
              <a:cs typeface="+mn-cs"/>
            </a:endParaRPr>
          </a:p>
        </p:txBody>
      </p:sp>
      <p:sp>
        <p:nvSpPr>
          <p:cNvPr id="19460" name="Rectangle 23"/>
          <p:cNvSpPr>
            <a:spLocks noChangeArrowheads="1"/>
          </p:cNvSpPr>
          <p:nvPr/>
        </p:nvSpPr>
        <p:spPr bwMode="auto">
          <a:xfrm>
            <a:off x="4780904" y="2067997"/>
            <a:ext cx="294798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FFFFFF">
                    <a:lumMod val="75000"/>
                  </a:srgbClr>
                </a:solidFill>
                <a:effectLst/>
                <a:uLnTx/>
                <a:uFillTx/>
                <a:latin typeface="Calibri" panose="020F0502020204030204" pitchFamily="34" charset="0"/>
                <a:ea typeface="MS PGothic" pitchFamily="34" charset="-128"/>
                <a:cs typeface="+mn-cs"/>
              </a:rPr>
              <a:t>http://www-math.cudenver.edu/~wbriggs/qr/shakespeare.html</a:t>
            </a:r>
          </a:p>
        </p:txBody>
      </p:sp>
      <p:sp>
        <p:nvSpPr>
          <p:cNvPr id="19461" name="Rectangle 24"/>
          <p:cNvSpPr>
            <a:spLocks noChangeArrowheads="1"/>
          </p:cNvSpPr>
          <p:nvPr/>
        </p:nvSpPr>
        <p:spPr bwMode="auto">
          <a:xfrm>
            <a:off x="685800" y="2819400"/>
            <a:ext cx="3457575" cy="461963"/>
          </a:xfrm>
          <a:prstGeom prst="rect">
            <a:avLst/>
          </a:prstGeom>
          <a:solidFill>
            <a:schemeClr val="bg1">
              <a:lumMod val="85000"/>
            </a:schemeClr>
          </a:solidFill>
          <a:ln>
            <a:noFill/>
          </a:ln>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itchFamily="18" charset="0"/>
                <a:ea typeface="MS PGothic" pitchFamily="34" charset="-128"/>
                <a:cs typeface="+mn-cs"/>
              </a:rPr>
              <a:t>Shakespearean </a:t>
            </a:r>
            <a:r>
              <a:rPr kumimoji="0" lang="en-US" sz="2400" b="0" i="0" u="none" strike="noStrike" kern="1200" cap="none" spc="0" normalizeH="0" baseline="0" noProof="0" dirty="0" smtClean="0">
                <a:ln>
                  <a:noFill/>
                </a:ln>
                <a:solidFill>
                  <a:srgbClr val="000000"/>
                </a:solidFill>
                <a:effectLst/>
                <a:uLnTx/>
                <a:uFillTx/>
                <a:latin typeface="Cambria" pitchFamily="18" charset="0"/>
                <a:ea typeface="MS PGothic" pitchFamily="34" charset="-128"/>
                <a:cs typeface="+mn-cs"/>
              </a:rPr>
              <a:t>coinages</a:t>
            </a:r>
            <a:endParaRPr kumimoji="0" lang="en-US" sz="2400" b="0" i="0" u="none" strike="noStrike" kern="1200" cap="none" spc="0" normalizeH="0" baseline="0" noProof="0" dirty="0">
              <a:ln>
                <a:noFill/>
              </a:ln>
              <a:solidFill>
                <a:srgbClr val="000000"/>
              </a:solidFill>
              <a:effectLst/>
              <a:uLnTx/>
              <a:uFillTx/>
              <a:latin typeface="Cambria" pitchFamily="18" charset="0"/>
              <a:ea typeface="MS PGothic" pitchFamily="34" charset="-128"/>
              <a:cs typeface="+mn-cs"/>
            </a:endParaRPr>
          </a:p>
        </p:txBody>
      </p:sp>
      <p:sp>
        <p:nvSpPr>
          <p:cNvPr id="2" name="Rectangle 1"/>
          <p:cNvSpPr/>
          <p:nvPr/>
        </p:nvSpPr>
        <p:spPr>
          <a:xfrm>
            <a:off x="718982" y="5830986"/>
            <a:ext cx="1074333" cy="338554"/>
          </a:xfrm>
          <a:prstGeom prst="rect">
            <a:avLst/>
          </a:prstGeom>
          <a:solidFill>
            <a:schemeClr val="bg1">
              <a:lumMod val="85000"/>
            </a:schemeClr>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Cambria" pitchFamily="18" charset="0"/>
                <a:ea typeface="MS PGothic" pitchFamily="34" charset="-128"/>
                <a:cs typeface="+mn-cs"/>
              </a:rPr>
              <a:t>successful</a:t>
            </a:r>
            <a:endParaRPr kumimoji="0" lang="en-US" sz="1600" b="0" i="0" u="none" strike="noStrike" kern="1200" cap="none" spc="0" normalizeH="0" baseline="0" noProof="0" dirty="0">
              <a:ln>
                <a:noFill/>
              </a:ln>
              <a:solidFill>
                <a:srgbClr val="000000"/>
              </a:solidFill>
              <a:effectLst/>
              <a:uLnTx/>
              <a:uFillTx/>
              <a:latin typeface="Times" charset="0"/>
              <a:ea typeface="MS PGothic" pitchFamily="34" charset="-128"/>
              <a:cs typeface="+mn-cs"/>
            </a:endParaRPr>
          </a:p>
        </p:txBody>
      </p:sp>
      <p:sp>
        <p:nvSpPr>
          <p:cNvPr id="12" name="Rectangle 11"/>
          <p:cNvSpPr/>
          <p:nvPr/>
        </p:nvSpPr>
        <p:spPr>
          <a:xfrm>
            <a:off x="2847042" y="5830986"/>
            <a:ext cx="1301959" cy="338554"/>
          </a:xfrm>
          <a:prstGeom prst="rect">
            <a:avLst/>
          </a:prstGeom>
          <a:solidFill>
            <a:schemeClr val="bg1">
              <a:lumMod val="85000"/>
            </a:schemeClr>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Cambria" pitchFamily="18" charset="0"/>
                <a:ea typeface="MS PGothic" pitchFamily="34" charset="-128"/>
                <a:cs typeface="+mn-cs"/>
              </a:rPr>
              <a:t>unsuccessful</a:t>
            </a:r>
            <a:endParaRPr kumimoji="0" lang="en-US" sz="1600" b="0" i="0" u="none" strike="noStrike" kern="1200" cap="none" spc="0" normalizeH="0" baseline="0" noProof="0" dirty="0">
              <a:ln>
                <a:noFill/>
              </a:ln>
              <a:solidFill>
                <a:srgbClr val="000000"/>
              </a:solidFill>
              <a:effectLst/>
              <a:uLnTx/>
              <a:uFillTx/>
              <a:latin typeface="Times" charset="0"/>
              <a:ea typeface="MS PGothic" pitchFamily="34" charset="-128"/>
              <a:cs typeface="+mn-cs"/>
            </a:endParaRPr>
          </a:p>
        </p:txBody>
      </p:sp>
      <p:sp>
        <p:nvSpPr>
          <p:cNvPr id="4" name="Rectangle 3"/>
          <p:cNvSpPr/>
          <p:nvPr/>
        </p:nvSpPr>
        <p:spPr>
          <a:xfrm>
            <a:off x="128587" y="6400800"/>
            <a:ext cx="4572000" cy="338554"/>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mn-cs"/>
              </a:rPr>
              <a:t>http://www.pathguy.com/shakeswo.htm </a:t>
            </a:r>
            <a:endParaRPr kumimoji="0" lang="en-US" sz="800" b="0" i="0" u="none" strike="noStrike" kern="1200" cap="none" spc="0" normalizeH="0" baseline="0" noProof="0" dirty="0" smtClean="0">
              <a:ln>
                <a:noFill/>
              </a:ln>
              <a:solidFill>
                <a:srgbClr val="000000"/>
              </a:solidFill>
              <a:effectLst/>
              <a:uLnTx/>
              <a:uFillTx/>
              <a:latin typeface="Calibri" panose="020F0502020204030204" pitchFamily="34"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Calibri" panose="020F0502020204030204" pitchFamily="34" charset="0"/>
                <a:ea typeface="MS PGothic" pitchFamily="34" charset="-128"/>
                <a:cs typeface="+mn-cs"/>
              </a:rPr>
              <a:t>http</a:t>
            </a:r>
            <a:r>
              <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mn-cs"/>
              </a:rPr>
              <a:t>://www.shakespeare-online.com/biography/wordsinvented.html</a:t>
            </a:r>
          </a:p>
        </p:txBody>
      </p:sp>
      <p:sp>
        <p:nvSpPr>
          <p:cNvPr id="5" name="Rectangle 4"/>
          <p:cNvSpPr/>
          <p:nvPr/>
        </p:nvSpPr>
        <p:spPr>
          <a:xfrm>
            <a:off x="488066" y="3429000"/>
            <a:ext cx="1575880" cy="2308324"/>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FFFFFF">
                    <a:lumMod val="65000"/>
                  </a:srgbClr>
                </a:solidFill>
                <a:effectLst/>
                <a:uLnTx/>
                <a:uFillTx/>
                <a:latin typeface="Calibri" panose="020F0502020204030204" pitchFamily="34" charset="0"/>
                <a:ea typeface="MS PGothic" pitchFamily="34" charset="-128"/>
                <a:cs typeface="+mn-cs"/>
              </a:rPr>
              <a:t>gust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FFFFFF">
                    <a:lumMod val="65000"/>
                  </a:srgbClr>
                </a:solidFill>
                <a:effectLst/>
                <a:uLnTx/>
                <a:uFillTx/>
                <a:latin typeface="Calibri" panose="020F0502020204030204" pitchFamily="34" charset="0"/>
                <a:ea typeface="MS PGothic" pitchFamily="34" charset="-128"/>
                <a:cs typeface="+mn-cs"/>
              </a:rPr>
              <a:t>besmirch</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FFFFFF">
                    <a:lumMod val="65000"/>
                  </a:srgbClr>
                </a:solidFill>
                <a:effectLst/>
                <a:uLnTx/>
                <a:uFillTx/>
                <a:latin typeface="Calibri" panose="020F0502020204030204" pitchFamily="34" charset="0"/>
                <a:ea typeface="MS PGothic" pitchFamily="34" charset="-128"/>
                <a:cs typeface="+mn-cs"/>
              </a:rPr>
              <a:t>unreal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FFFFFF">
                    <a:lumMod val="65000"/>
                  </a:srgbClr>
                </a:solidFill>
                <a:effectLst/>
                <a:uLnTx/>
                <a:uFillTx/>
                <a:latin typeface="Calibri" panose="020F0502020204030204" pitchFamily="34" charset="0"/>
                <a:ea typeface="MS PGothic" pitchFamily="34" charset="-128"/>
                <a:cs typeface="+mn-cs"/>
              </a:rPr>
              <a:t>superscript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FFFFFF">
                    <a:lumMod val="65000"/>
                  </a:srgbClr>
                </a:solidFill>
                <a:effectLst/>
                <a:uLnTx/>
                <a:uFillTx/>
                <a:latin typeface="Calibri" panose="020F0502020204030204" pitchFamily="34" charset="0"/>
                <a:ea typeface="MS PGothic" pitchFamily="34" charset="-128"/>
                <a:cs typeface="+mn-cs"/>
              </a:rPr>
              <a:t>watchdog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FFFFFF">
                    <a:lumMod val="65000"/>
                  </a:srgbClr>
                </a:solidFill>
                <a:effectLst/>
                <a:uLnTx/>
                <a:uFillTx/>
                <a:latin typeface="Calibri" panose="020F0502020204030204" pitchFamily="34" charset="0"/>
                <a:ea typeface="MS PGothic" pitchFamily="34" charset="-128"/>
                <a:cs typeface="+mn-cs"/>
              </a:rPr>
              <a:t>swagger</a:t>
            </a:r>
            <a:endParaRPr kumimoji="0" lang="en-US" sz="2400" b="0" i="0" u="none" strike="noStrike" kern="1200" cap="none" spc="0" normalizeH="0" baseline="0" noProof="0" dirty="0">
              <a:ln>
                <a:noFill/>
              </a:ln>
              <a:solidFill>
                <a:srgbClr val="FFFFFF">
                  <a:lumMod val="65000"/>
                </a:srgbClr>
              </a:solidFill>
              <a:effectLst/>
              <a:uLnTx/>
              <a:uFillTx/>
              <a:latin typeface="Calibri" panose="020F0502020204030204" pitchFamily="34" charset="0"/>
              <a:ea typeface="MS PGothic" pitchFamily="34" charset="-128"/>
              <a:cs typeface="+mn-cs"/>
            </a:endParaRPr>
          </a:p>
        </p:txBody>
      </p:sp>
      <p:sp>
        <p:nvSpPr>
          <p:cNvPr id="16" name="Rectangle 15"/>
          <p:cNvSpPr/>
          <p:nvPr/>
        </p:nvSpPr>
        <p:spPr>
          <a:xfrm>
            <a:off x="2621818" y="3798332"/>
            <a:ext cx="1752404" cy="156966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FFFFFF">
                    <a:lumMod val="65000"/>
                  </a:srgbClr>
                </a:solidFill>
                <a:effectLst/>
                <a:uLnTx/>
                <a:uFillTx/>
                <a:latin typeface="Calibri" panose="020F0502020204030204" pitchFamily="34" charset="0"/>
                <a:ea typeface="MS PGothic" pitchFamily="34" charset="-128"/>
                <a:cs typeface="+mn-cs"/>
              </a:rPr>
              <a:t>affined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FFFFFF">
                    <a:lumMod val="65000"/>
                  </a:srgbClr>
                </a:solidFill>
                <a:effectLst/>
                <a:uLnTx/>
                <a:uFillTx/>
                <a:latin typeface="Calibri" panose="020F0502020204030204" pitchFamily="34" charset="0"/>
                <a:ea typeface="MS PGothic" pitchFamily="34" charset="-128"/>
                <a:cs typeface="+mn-cs"/>
              </a:rPr>
              <a:t>rooky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err="1" smtClean="0">
                <a:ln>
                  <a:noFill/>
                </a:ln>
                <a:solidFill>
                  <a:srgbClr val="FFFFFF">
                    <a:lumMod val="65000"/>
                  </a:srgbClr>
                </a:solidFill>
                <a:effectLst/>
                <a:uLnTx/>
                <a:uFillTx/>
                <a:latin typeface="Calibri" panose="020F0502020204030204" pitchFamily="34" charset="0"/>
                <a:ea typeface="MS PGothic" pitchFamily="34" charset="-128"/>
                <a:cs typeface="+mn-cs"/>
              </a:rPr>
              <a:t>attasked</a:t>
            </a:r>
            <a:endParaRPr kumimoji="0" lang="en-US" sz="2400" b="0" i="0" u="none" strike="noStrike" kern="1200" cap="none" spc="0" normalizeH="0" baseline="0" noProof="0" dirty="0" smtClean="0">
              <a:ln>
                <a:noFill/>
              </a:ln>
              <a:solidFill>
                <a:srgbClr val="FFFFFF">
                  <a:lumMod val="65000"/>
                </a:srgbClr>
              </a:solidFill>
              <a:effectLst/>
              <a:uLnTx/>
              <a:uFillTx/>
              <a:latin typeface="Calibri" panose="020F0502020204030204" pitchFamily="34" charset="0"/>
              <a:ea typeface="MS PGothic"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FFFFFF">
                    <a:lumMod val="65000"/>
                  </a:srgbClr>
                </a:solidFill>
                <a:effectLst/>
                <a:uLnTx/>
                <a:uFillTx/>
                <a:latin typeface="Calibri" panose="020F0502020204030204" pitchFamily="34" charset="0"/>
                <a:ea typeface="MS PGothic" pitchFamily="34" charset="-128"/>
                <a:cs typeface="+mn-cs"/>
              </a:rPr>
              <a:t>out-</a:t>
            </a:r>
            <a:r>
              <a:rPr kumimoji="0" lang="en-US" sz="2400" b="0" i="0" u="none" strike="noStrike" kern="1200" cap="none" spc="0" normalizeH="0" baseline="0" noProof="0" dirty="0" err="1" smtClean="0">
                <a:ln>
                  <a:noFill/>
                </a:ln>
                <a:solidFill>
                  <a:srgbClr val="FFFFFF">
                    <a:lumMod val="65000"/>
                  </a:srgbClr>
                </a:solidFill>
                <a:effectLst/>
                <a:uLnTx/>
                <a:uFillTx/>
                <a:latin typeface="Calibri" panose="020F0502020204030204" pitchFamily="34" charset="0"/>
                <a:ea typeface="MS PGothic" pitchFamily="34" charset="-128"/>
                <a:cs typeface="+mn-cs"/>
              </a:rPr>
              <a:t>villained</a:t>
            </a:r>
            <a:endParaRPr kumimoji="0" lang="en-US" sz="2400" b="0" i="0" u="none" strike="noStrike" kern="1200" cap="none" spc="0" normalizeH="0" baseline="0" noProof="0" dirty="0">
              <a:ln>
                <a:noFill/>
              </a:ln>
              <a:solidFill>
                <a:srgbClr val="FFFFFF">
                  <a:lumMod val="65000"/>
                </a:srgbClr>
              </a:solidFill>
              <a:effectLst/>
              <a:uLnTx/>
              <a:uFillTx/>
              <a:latin typeface="Calibri" panose="020F0502020204030204" pitchFamily="34" charset="0"/>
              <a:ea typeface="MS PGothic" pitchFamily="34" charset="-128"/>
              <a:cs typeface="+mn-cs"/>
            </a:endParaRPr>
          </a:p>
        </p:txBody>
      </p:sp>
      <p:pic>
        <p:nvPicPr>
          <p:cNvPr id="14" name="Picture 6" descr="Picture 10"/>
          <p:cNvPicPr>
            <a:picLocks noChangeAspect="1" noChangeArrowheads="1"/>
          </p:cNvPicPr>
          <p:nvPr/>
        </p:nvPicPr>
        <p:blipFill>
          <a:blip r:embed="rId3">
            <a:extLst>
              <a:ext uri="{28A0092B-C50C-407E-A947-70E740481C1C}">
                <a14:useLocalDpi xmlns:a14="http://schemas.microsoft.com/office/drawing/2010/main" val="0"/>
              </a:ext>
            </a:extLst>
          </a:blip>
          <a:srcRect t="36839"/>
          <a:stretch>
            <a:fillRect/>
          </a:stretch>
        </p:blipFill>
        <p:spPr bwMode="auto">
          <a:xfrm>
            <a:off x="5486400" y="3822700"/>
            <a:ext cx="2787650"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 descr="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305175"/>
            <a:ext cx="2716213"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 descr="Picture 8"/>
          <p:cNvPicPr>
            <a:picLocks noChangeAspect="1" noChangeArrowheads="1"/>
          </p:cNvPicPr>
          <p:nvPr/>
        </p:nvPicPr>
        <p:blipFill>
          <a:blip r:embed="rId5">
            <a:extLst>
              <a:ext uri="{28A0092B-C50C-407E-A947-70E740481C1C}">
                <a14:useLocalDpi xmlns:a14="http://schemas.microsoft.com/office/drawing/2010/main" val="0"/>
              </a:ext>
            </a:extLst>
          </a:blip>
          <a:srcRect l="9891"/>
          <a:stretch>
            <a:fillRect/>
          </a:stretch>
        </p:blipFill>
        <p:spPr bwMode="auto">
          <a:xfrm>
            <a:off x="5486400" y="3035643"/>
            <a:ext cx="2762250"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16"/>
          <p:cNvSpPr>
            <a:spLocks noChangeArrowheads="1"/>
          </p:cNvSpPr>
          <p:nvPr/>
        </p:nvSpPr>
        <p:spPr bwMode="auto">
          <a:xfrm>
            <a:off x="5181600" y="2895600"/>
            <a:ext cx="3581400" cy="3276600"/>
          </a:xfrm>
          <a:prstGeom prst="roundRect">
            <a:avLst>
              <a:gd name="adj" fmla="val 13009"/>
            </a:avLst>
          </a:prstGeom>
          <a:noFill/>
          <a:ln w="44450">
            <a:solidFill>
              <a:srgbClr val="FFCC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9" name="Text Box 14"/>
          <p:cNvSpPr txBox="1">
            <a:spLocks noChangeArrowheads="1"/>
          </p:cNvSpPr>
          <p:nvPr/>
        </p:nvSpPr>
        <p:spPr bwMode="auto">
          <a:xfrm>
            <a:off x="7332663" y="5928000"/>
            <a:ext cx="1371600" cy="307777"/>
          </a:xfrm>
          <a:prstGeom prst="rect">
            <a:avLst/>
          </a:prstGeom>
          <a:solidFill>
            <a:srgbClr val="FFCCFF"/>
          </a:solidFill>
          <a:ln>
            <a:solidFill>
              <a:srgbClr val="FFCCFF"/>
            </a:solid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itchFamily="34" charset="0"/>
                <a:ea typeface="MS PGothic" pitchFamily="34" charset="-128"/>
                <a:cs typeface="+mn-cs"/>
              </a:rPr>
              <a:t>J. K. Rowling</a:t>
            </a:r>
          </a:p>
        </p:txBody>
      </p:sp>
      <p:sp>
        <p:nvSpPr>
          <p:cNvPr id="3" name="Rectangle 2"/>
          <p:cNvSpPr/>
          <p:nvPr/>
        </p:nvSpPr>
        <p:spPr>
          <a:xfrm>
            <a:off x="6393748" y="2489710"/>
            <a:ext cx="1107676" cy="461665"/>
          </a:xfrm>
          <a:prstGeom prst="rect">
            <a:avLst/>
          </a:prstGeom>
          <a:solidFill>
            <a:srgbClr val="FFCCFF"/>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libri" panose="020F0502020204030204" pitchFamily="34" charset="0"/>
                <a:ea typeface="MS PGothic" pitchFamily="34" charset="-128"/>
                <a:cs typeface="+mn-cs"/>
              </a:rPr>
              <a:t>muggle</a:t>
            </a:r>
            <a:endParaRPr kumimoji="0" lang="en-US" sz="2400" b="0" i="0" u="none" strike="noStrike" kern="1200" cap="none" spc="0" normalizeH="0" baseline="0" noProof="0" dirty="0">
              <a:ln>
                <a:noFill/>
              </a:ln>
              <a:solidFill>
                <a:srgbClr val="000000"/>
              </a:solidFill>
              <a:effectLst/>
              <a:uLnTx/>
              <a:uFillTx/>
              <a:latin typeface="Times" charset="0"/>
              <a:ea typeface="MS PGothic" pitchFamily="34" charset="-128"/>
              <a:cs typeface="+mn-cs"/>
            </a:endParaRPr>
          </a:p>
        </p:txBody>
      </p:sp>
      <p:sp>
        <p:nvSpPr>
          <p:cNvPr id="7" name="Down Arrow 6"/>
          <p:cNvSpPr/>
          <p:nvPr/>
        </p:nvSpPr>
        <p:spPr bwMode="auto">
          <a:xfrm rot="3650544">
            <a:off x="4155991" y="4269260"/>
            <a:ext cx="304800" cy="457200"/>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0" name="Down Arrow 19"/>
          <p:cNvSpPr/>
          <p:nvPr/>
        </p:nvSpPr>
        <p:spPr bwMode="auto">
          <a:xfrm rot="7380978">
            <a:off x="4353780" y="5199875"/>
            <a:ext cx="304800" cy="457200"/>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Tree>
    <p:extLst>
      <p:ext uri="{BB962C8B-B14F-4D97-AF65-F5344CB8AC3E}">
        <p14:creationId xmlns:p14="http://schemas.microsoft.com/office/powerpoint/2010/main" val="116947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2972828" y="5284572"/>
            <a:ext cx="5964319" cy="1447800"/>
          </a:xfrm>
          <a:prstGeom prst="roundRect">
            <a:avLst/>
          </a:prstGeom>
          <a:solidFill>
            <a:srgbClr val="FFEDC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074" name="Text Box 5"/>
          <p:cNvSpPr txBox="1">
            <a:spLocks noChangeArrowheads="1"/>
          </p:cNvSpPr>
          <p:nvPr>
            <p:custDataLst>
              <p:tags r:id="rId1"/>
            </p:custDataLst>
          </p:nvPr>
        </p:nvSpPr>
        <p:spPr bwMode="auto">
          <a:xfrm>
            <a:off x="762000" y="76200"/>
            <a:ext cx="7620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42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Classes:  DIY data</a:t>
            </a:r>
            <a:endParaRPr kumimoji="0" lang="en-US" sz="4200" b="1" i="0" u="none" strike="noStrike" kern="1200" cap="none" spc="0" normalizeH="0" baseline="0" noProof="0" dirty="0">
              <a:ln>
                <a:noFill/>
              </a:ln>
              <a:solidFill>
                <a:srgbClr val="3333CC"/>
              </a:solidFill>
              <a:effectLst/>
              <a:uLnTx/>
              <a:uFillTx/>
              <a:latin typeface="Cambria" panose="02040503050406030204" pitchFamily="18" charset="0"/>
              <a:ea typeface="MS PGothic" pitchFamily="34" charset="-128"/>
              <a:cs typeface="+mn-cs"/>
            </a:endParaRPr>
          </a:p>
        </p:txBody>
      </p:sp>
      <p:sp>
        <p:nvSpPr>
          <p:cNvPr id="3075" name="Text Box 6"/>
          <p:cNvSpPr txBox="1">
            <a:spLocks noChangeArrowheads="1"/>
          </p:cNvSpPr>
          <p:nvPr>
            <p:custDataLst>
              <p:tags r:id="rId2"/>
            </p:custDataLst>
          </p:nvPr>
        </p:nvSpPr>
        <p:spPr bwMode="auto">
          <a:xfrm>
            <a:off x="361950" y="909638"/>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1608F6"/>
                </a:solidFill>
                <a:effectLst/>
                <a:uLnTx/>
                <a:uFillTx/>
                <a:latin typeface="Calibri" pitchFamily="34" charset="0"/>
                <a:ea typeface="MS PGothic" pitchFamily="34" charset="-128"/>
                <a:cs typeface="+mn-cs"/>
              </a:rPr>
              <a:t>Class:   </a:t>
            </a:r>
            <a:r>
              <a:rPr kumimoji="0" lang="en-US" sz="2400" b="0" i="0" u="none" strike="noStrike" kern="1200" cap="none" spc="0" normalizeH="0" baseline="0" noProof="0">
                <a:ln>
                  <a:noFill/>
                </a:ln>
                <a:solidFill>
                  <a:srgbClr val="000000"/>
                </a:solidFill>
                <a:effectLst/>
                <a:uLnTx/>
                <a:uFillTx/>
                <a:latin typeface="Calibri" pitchFamily="34" charset="0"/>
                <a:ea typeface="MS PGothic" pitchFamily="34" charset="-128"/>
                <a:cs typeface="+mn-cs"/>
              </a:rPr>
              <a:t>a user-defined datatype</a:t>
            </a:r>
          </a:p>
        </p:txBody>
      </p:sp>
      <p:grpSp>
        <p:nvGrpSpPr>
          <p:cNvPr id="3076" name="Group 52"/>
          <p:cNvGrpSpPr>
            <a:grpSpLocks/>
          </p:cNvGrpSpPr>
          <p:nvPr>
            <p:custDataLst>
              <p:tags r:id="rId3"/>
            </p:custDataLst>
          </p:nvPr>
        </p:nvGrpSpPr>
        <p:grpSpPr bwMode="auto">
          <a:xfrm>
            <a:off x="8470900" y="311150"/>
            <a:ext cx="444500" cy="538163"/>
            <a:chOff x="2928" y="1051"/>
            <a:chExt cx="840" cy="957"/>
          </a:xfrm>
        </p:grpSpPr>
        <p:sp>
          <p:nvSpPr>
            <p:cNvPr id="3095" name="Freeform 53"/>
            <p:cNvSpPr>
              <a:spLocks/>
            </p:cNvSpPr>
            <p:nvPr>
              <p:custDataLst>
                <p:tags r:id="rId7"/>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3096" name="Oval 54"/>
            <p:cNvSpPr>
              <a:spLocks noChangeArrowheads="1"/>
            </p:cNvSpPr>
            <p:nvPr>
              <p:custDataLst>
                <p:tags r:id="rId8"/>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3097" name="Oval 55"/>
            <p:cNvSpPr>
              <a:spLocks noChangeArrowheads="1"/>
            </p:cNvSpPr>
            <p:nvPr>
              <p:custDataLst>
                <p:tags r:id="rId9"/>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3098" name="Oval 56"/>
            <p:cNvSpPr>
              <a:spLocks noChangeArrowheads="1"/>
            </p:cNvSpPr>
            <p:nvPr>
              <p:custDataLst>
                <p:tags r:id="rId10"/>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3099" name="Oval 57"/>
            <p:cNvSpPr>
              <a:spLocks noChangeArrowheads="1"/>
            </p:cNvSpPr>
            <p:nvPr>
              <p:custDataLst>
                <p:tags r:id="rId11"/>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3100" name="Oval 58"/>
            <p:cNvSpPr>
              <a:spLocks noChangeArrowheads="1"/>
            </p:cNvSpPr>
            <p:nvPr>
              <p:custDataLst>
                <p:tags r:id="rId12"/>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3101" name="Oval 59"/>
            <p:cNvSpPr>
              <a:spLocks noChangeArrowheads="1"/>
            </p:cNvSpPr>
            <p:nvPr>
              <p:custDataLst>
                <p:tags r:id="rId13"/>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3102" name="Oval 60"/>
            <p:cNvSpPr>
              <a:spLocks noChangeArrowheads="1"/>
            </p:cNvSpPr>
            <p:nvPr>
              <p:custDataLst>
                <p:tags r:id="rId14"/>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3103" name="AutoShape 61"/>
            <p:cNvSpPr>
              <a:spLocks noChangeArrowheads="1"/>
            </p:cNvSpPr>
            <p:nvPr>
              <p:custDataLst>
                <p:tags r:id="rId15"/>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3104" name="Freeform 62"/>
            <p:cNvSpPr>
              <a:spLocks/>
            </p:cNvSpPr>
            <p:nvPr>
              <p:custDataLst>
                <p:tags r:id="rId16"/>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3105" name="Freeform 63"/>
            <p:cNvSpPr>
              <a:spLocks/>
            </p:cNvSpPr>
            <p:nvPr>
              <p:custDataLst>
                <p:tags r:id="rId17"/>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3106" name="Freeform 64"/>
            <p:cNvSpPr>
              <a:spLocks/>
            </p:cNvSpPr>
            <p:nvPr>
              <p:custDataLst>
                <p:tags r:id="rId18"/>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3107" name="Freeform 65"/>
            <p:cNvSpPr>
              <a:spLocks/>
            </p:cNvSpPr>
            <p:nvPr>
              <p:custDataLst>
                <p:tags r:id="rId19"/>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grpSp>
      <p:sp>
        <p:nvSpPr>
          <p:cNvPr id="3077" name="Text Box 6"/>
          <p:cNvSpPr txBox="1">
            <a:spLocks noChangeArrowheads="1"/>
          </p:cNvSpPr>
          <p:nvPr>
            <p:custDataLst>
              <p:tags r:id="rId4"/>
            </p:custDataLst>
          </p:nvPr>
        </p:nvSpPr>
        <p:spPr bwMode="auto">
          <a:xfrm>
            <a:off x="361950" y="1443038"/>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1608F6"/>
                </a:solidFill>
                <a:effectLst/>
                <a:uLnTx/>
                <a:uFillTx/>
                <a:latin typeface="Calibri" pitchFamily="34" charset="0"/>
                <a:ea typeface="MS PGothic" pitchFamily="34" charset="-128"/>
                <a:cs typeface="+mn-cs"/>
              </a:rPr>
              <a:t>Object:   </a:t>
            </a:r>
            <a:r>
              <a:rPr kumimoji="0" lang="en-US" sz="24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mn-cs"/>
              </a:rPr>
              <a:t>data or a variable whose type is a class</a:t>
            </a:r>
          </a:p>
        </p:txBody>
      </p:sp>
      <p:sp>
        <p:nvSpPr>
          <p:cNvPr id="3093" name="Rectangle 38"/>
          <p:cNvSpPr>
            <a:spLocks noChangeArrowheads="1"/>
          </p:cNvSpPr>
          <p:nvPr/>
        </p:nvSpPr>
        <p:spPr bwMode="auto">
          <a:xfrm>
            <a:off x="7299325" y="152400"/>
            <a:ext cx="1316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8000"/>
                </a:solidFill>
                <a:effectLst/>
                <a:uLnTx/>
                <a:uFillTx/>
                <a:latin typeface="Calibri" pitchFamily="34" charset="0"/>
                <a:ea typeface="MS PGothic" pitchFamily="34" charset="-128"/>
                <a:cs typeface="+mn-cs"/>
              </a:rPr>
              <a:t>design-it-yourself!</a:t>
            </a:r>
            <a:endParaRPr kumimoji="0" lang="en-US" sz="1200" b="0" i="0" u="none" strike="noStrike" kern="1200" cap="none" spc="0" normalizeH="0" baseline="0" noProof="0">
              <a:ln>
                <a:noFill/>
              </a:ln>
              <a:solidFill>
                <a:srgbClr val="008000"/>
              </a:solidFill>
              <a:effectLst/>
              <a:uLnTx/>
              <a:uFillTx/>
              <a:latin typeface="Times" charset="0"/>
              <a:ea typeface="MS PGothic" pitchFamily="34" charset="-128"/>
              <a:cs typeface="+mn-cs"/>
            </a:endParaRPr>
          </a:p>
        </p:txBody>
      </p:sp>
      <p:sp>
        <p:nvSpPr>
          <p:cNvPr id="21" name="Text Box 5"/>
          <p:cNvSpPr txBox="1">
            <a:spLocks noChangeArrowheads="1"/>
          </p:cNvSpPr>
          <p:nvPr>
            <p:custDataLst>
              <p:tags r:id="rId5"/>
            </p:custDataLst>
          </p:nvPr>
        </p:nvSpPr>
        <p:spPr bwMode="auto">
          <a:xfrm>
            <a:off x="4953000" y="5334000"/>
            <a:ext cx="2078119"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4200" b="0" i="0" u="none" strike="noStrike" kern="1200" cap="none" spc="0" normalizeH="0" baseline="0" noProof="0" dirty="0" smtClean="0">
                <a:ln>
                  <a:noFill/>
                </a:ln>
                <a:solidFill>
                  <a:srgbClr val="000000"/>
                </a:solidFill>
                <a:effectLst/>
                <a:uLnTx/>
                <a:uFillTx/>
                <a:latin typeface="Roboto light" pitchFamily="2" charset="0"/>
                <a:ea typeface="Roboto light" pitchFamily="2" charset="0"/>
              </a:rPr>
              <a:t>OOP!</a:t>
            </a:r>
            <a:endParaRPr kumimoji="0" lang="en-US" sz="4200" b="1" i="0" u="none" strike="noStrike" kern="1200" cap="none" spc="0" normalizeH="0" baseline="0" noProof="0" dirty="0">
              <a:ln>
                <a:noFill/>
              </a:ln>
              <a:solidFill>
                <a:srgbClr val="3333CC"/>
              </a:solidFill>
              <a:effectLst/>
              <a:uLnTx/>
              <a:uFillTx/>
              <a:latin typeface="Roboto light" pitchFamily="2" charset="0"/>
              <a:ea typeface="Roboto light" pitchFamily="2" charset="0"/>
            </a:endParaRPr>
          </a:p>
        </p:txBody>
      </p:sp>
      <p:sp>
        <p:nvSpPr>
          <p:cNvPr id="22" name="Text Box 5"/>
          <p:cNvSpPr txBox="1">
            <a:spLocks noChangeArrowheads="1"/>
          </p:cNvSpPr>
          <p:nvPr>
            <p:custDataLst>
              <p:tags r:id="rId6"/>
            </p:custDataLst>
          </p:nvPr>
        </p:nvSpPr>
        <p:spPr bwMode="auto">
          <a:xfrm>
            <a:off x="3009899" y="6072188"/>
            <a:ext cx="59643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3200" b="0" i="0" u="none" strike="noStrike" kern="1200" cap="none" spc="0" normalizeH="0" baseline="0" noProof="0" dirty="0" smtClean="0">
                <a:ln>
                  <a:noFill/>
                </a:ln>
                <a:solidFill>
                  <a:srgbClr val="000000"/>
                </a:solidFill>
                <a:effectLst/>
                <a:uLnTx/>
                <a:uFillTx/>
                <a:latin typeface="Roboto light" pitchFamily="2" charset="0"/>
                <a:ea typeface="Roboto light" pitchFamily="2" charset="0"/>
              </a:rPr>
              <a:t>object-oriented programming</a:t>
            </a:r>
            <a:endParaRPr kumimoji="0" lang="en-US" sz="3200" b="1" i="0" u="none" strike="noStrike" kern="1200" cap="none" spc="0" normalizeH="0" baseline="0" noProof="0" dirty="0">
              <a:ln>
                <a:noFill/>
              </a:ln>
              <a:solidFill>
                <a:srgbClr val="3333CC"/>
              </a:solidFill>
              <a:effectLst/>
              <a:uLnTx/>
              <a:uFillTx/>
              <a:latin typeface="Roboto light" pitchFamily="2" charset="0"/>
              <a:ea typeface="Roboto light" pitchFamily="2" charset="0"/>
            </a:endParaRPr>
          </a:p>
        </p:txBody>
      </p:sp>
    </p:spTree>
    <p:extLst>
      <p:ext uri="{BB962C8B-B14F-4D97-AF65-F5344CB8AC3E}">
        <p14:creationId xmlns:p14="http://schemas.microsoft.com/office/powerpoint/2010/main" val="42264786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990600" y="3810000"/>
            <a:ext cx="2286000" cy="990600"/>
          </a:xfrm>
          <a:prstGeom prst="roundRect">
            <a:avLst/>
          </a:prstGeom>
          <a:solidFill>
            <a:srgbClr val="FFEDC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pitchFamily="1" charset="0"/>
              <a:ea typeface="MS PGothic" pitchFamily="34" charset="-128"/>
              <a:cs typeface="+mn-cs"/>
            </a:endParaRPr>
          </a:p>
        </p:txBody>
      </p:sp>
      <p:sp>
        <p:nvSpPr>
          <p:cNvPr id="18434" name="Rectangle 14"/>
          <p:cNvSpPr>
            <a:spLocks noChangeArrowheads="1"/>
          </p:cNvSpPr>
          <p:nvPr/>
        </p:nvSpPr>
        <p:spPr bwMode="auto">
          <a:xfrm>
            <a:off x="220663" y="314325"/>
            <a:ext cx="7353295" cy="607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FF6600"/>
                </a:solidFill>
                <a:effectLst/>
                <a:uLnTx/>
                <a:uFillTx/>
                <a:latin typeface="Courier New" pitchFamily="49" charset="0"/>
                <a:ea typeface="MS PGothic" pitchFamily="34" charset="-128"/>
                <a:cs typeface="+mn-cs"/>
              </a:rPr>
              <a:t>from </a:t>
            </a:r>
            <a:r>
              <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filename</a:t>
            </a:r>
            <a:r>
              <a:rPr kumimoji="0" lang="en-US" sz="1800" b="1" i="0" u="none" strike="noStrike" kern="1200" cap="none" spc="0" normalizeH="0" baseline="0" noProof="0" dirty="0">
                <a:ln>
                  <a:noFill/>
                </a:ln>
                <a:solidFill>
                  <a:srgbClr val="FF66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smtClean="0">
                <a:ln>
                  <a:noFill/>
                </a:ln>
                <a:solidFill>
                  <a:srgbClr val="FF6600"/>
                </a:solidFill>
                <a:effectLst/>
                <a:uLnTx/>
                <a:uFillTx/>
                <a:latin typeface="Courier New" pitchFamily="49" charset="0"/>
                <a:ea typeface="MS PGothic" pitchFamily="34" charset="-128"/>
                <a:cs typeface="+mn-cs"/>
              </a:rPr>
              <a:t>import</a:t>
            </a:r>
            <a:r>
              <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err="1" smtClean="0">
                <a:ln>
                  <a:noFill/>
                </a:ln>
                <a:solidFill>
                  <a:srgbClr val="000000"/>
                </a:solidFill>
                <a:effectLst/>
                <a:uLnTx/>
                <a:uFillTx/>
                <a:latin typeface="Courier New" pitchFamily="49" charset="0"/>
                <a:ea typeface="MS PGothic" pitchFamily="34" charset="-128"/>
                <a:cs typeface="+mn-cs"/>
              </a:rPr>
              <a:t>defaultdict</a:t>
            </a:r>
            <a:endPar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6600"/>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1" i="0" u="none" strike="noStrike" kern="1200" cap="none" spc="0" normalizeH="0" baseline="0" noProof="0" dirty="0" err="1" smtClean="0">
                <a:ln>
                  <a:noFill/>
                </a:ln>
                <a:solidFill>
                  <a:srgbClr val="FF6600"/>
                </a:solidFill>
                <a:effectLst/>
                <a:uLnTx/>
                <a:uFillTx/>
                <a:latin typeface="Courier New" pitchFamily="49" charset="0"/>
                <a:ea typeface="MS PGothic" pitchFamily="34" charset="-128"/>
                <a:cs typeface="+mn-cs"/>
              </a:rPr>
              <a:t>def</a:t>
            </a:r>
            <a:r>
              <a:rPr kumimoji="0" lang="en-US" sz="1800" b="1" i="0" u="none" strike="noStrike" kern="1200" cap="none" spc="0" normalizeH="0" baseline="0" noProof="0" dirty="0" smtClean="0">
                <a:ln>
                  <a:noFill/>
                </a:ln>
                <a:solidFill>
                  <a:srgbClr val="FF66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err="1" smtClean="0">
                <a:ln>
                  <a:noFill/>
                </a:ln>
                <a:solidFill>
                  <a:srgbClr val="1608F6"/>
                </a:solidFill>
                <a:effectLst/>
                <a:uLnTx/>
                <a:uFillTx/>
                <a:latin typeface="Courier New" pitchFamily="49" charset="0"/>
                <a:ea typeface="MS PGothic" pitchFamily="34" charset="-128"/>
                <a:cs typeface="+mn-cs"/>
              </a:rPr>
              <a:t>vocab_count</a:t>
            </a:r>
            <a:r>
              <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filename ):</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a:ln>
                  <a:noFill/>
                </a:ln>
                <a:solidFill>
                  <a:srgbClr val="FFFFFF"/>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smtClean="0">
                <a:ln>
                  <a:noFill/>
                </a:ln>
                <a:solidFill>
                  <a:srgbClr val="FFFFFF"/>
                </a:solidFill>
                <a:effectLst/>
                <a:uLnTx/>
                <a:uFillTx/>
                <a:latin typeface="Courier New" pitchFamily="49" charset="0"/>
                <a:ea typeface="MS PGothic" pitchFamily="34" charset="-128"/>
                <a:cs typeface="+mn-cs"/>
              </a:rPr>
              <a:t>vocabulary-counting </a:t>
            </a:r>
            <a:r>
              <a:rPr kumimoji="0" lang="en-US" sz="1800" b="1" i="0" u="none" strike="noStrike" kern="1200" cap="none" spc="0" normalizeH="0" baseline="0" noProof="0" dirty="0">
                <a:ln>
                  <a:noFill/>
                </a:ln>
                <a:solidFill>
                  <a:srgbClr val="FFFFFF"/>
                </a:solidFill>
                <a:effectLst/>
                <a:uLnTx/>
                <a:uFillTx/>
                <a:latin typeface="Courier New" pitchFamily="49" charset="0"/>
                <a:ea typeface="MS PGothic" pitchFamily="34" charset="-128"/>
                <a:cs typeface="+mn-cs"/>
              </a:rPr>
              <a:t>program """</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lumMod val="65000"/>
                  </a:srgbClr>
                </a:solidFill>
                <a:effectLst/>
                <a:uLnTx/>
                <a:uFillTx/>
                <a:latin typeface="Courier New" pitchFamily="49" charset="0"/>
                <a:ea typeface="MS PGothic" pitchFamily="34" charset="-128"/>
                <a:cs typeface="+mn-cs"/>
              </a:rPr>
              <a:t>    f = open( filename )</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lumMod val="65000"/>
                  </a:srgbClr>
                </a:solidFill>
                <a:effectLst/>
                <a:uLnTx/>
                <a:uFillTx/>
                <a:latin typeface="Courier New" pitchFamily="49" charset="0"/>
                <a:ea typeface="MS PGothic" pitchFamily="34" charset="-128"/>
                <a:cs typeface="+mn-cs"/>
              </a:rPr>
              <a:t>    text = </a:t>
            </a:r>
            <a:r>
              <a:rPr kumimoji="0" lang="en-US" sz="1800" b="1" i="0" u="none" strike="noStrike" kern="1200" cap="none" spc="0" normalizeH="0" baseline="0" noProof="0" dirty="0" err="1">
                <a:ln>
                  <a:noFill/>
                </a:ln>
                <a:solidFill>
                  <a:srgbClr val="FFFFFF">
                    <a:lumMod val="65000"/>
                  </a:srgbClr>
                </a:solidFill>
                <a:effectLst/>
                <a:uLnTx/>
                <a:uFillTx/>
                <a:latin typeface="Courier New" pitchFamily="49" charset="0"/>
                <a:ea typeface="MS PGothic" pitchFamily="34" charset="-128"/>
                <a:cs typeface="+mn-cs"/>
              </a:rPr>
              <a:t>f.read</a:t>
            </a:r>
            <a:r>
              <a:rPr kumimoji="0" lang="en-US" sz="1800" b="1" i="0" u="none" strike="noStrike" kern="1200" cap="none" spc="0" normalizeH="0" baseline="0" noProof="0" dirty="0">
                <a:ln>
                  <a:noFill/>
                </a:ln>
                <a:solidFill>
                  <a:srgbClr val="FFFFFF">
                    <a:lumMod val="65000"/>
                  </a:srgbClr>
                </a:solidFill>
                <a:effectLst/>
                <a:uLnTx/>
                <a:uFillTx/>
                <a:latin typeface="Courier New" pitchFamily="49" charset="0"/>
                <a:ea typeface="MS PGothic" pitchFamily="34" charset="-128"/>
                <a:cs typeface="+mn-cs"/>
              </a:rPr>
              <a:t>()</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lumMod val="65000"/>
                  </a:srgbClr>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err="1">
                <a:ln>
                  <a:noFill/>
                </a:ln>
                <a:solidFill>
                  <a:srgbClr val="FFFFFF">
                    <a:lumMod val="65000"/>
                  </a:srgbClr>
                </a:solidFill>
                <a:effectLst/>
                <a:uLnTx/>
                <a:uFillTx/>
                <a:latin typeface="Courier New" pitchFamily="49" charset="0"/>
                <a:ea typeface="MS PGothic" pitchFamily="34" charset="-128"/>
                <a:cs typeface="+mn-cs"/>
              </a:rPr>
              <a:t>f.close</a:t>
            </a:r>
            <a:r>
              <a:rPr kumimoji="0" lang="en-US" sz="1800" b="1" i="0" u="none" strike="noStrike" kern="1200" cap="none" spc="0" normalizeH="0" baseline="0" noProof="0" dirty="0">
                <a:ln>
                  <a:noFill/>
                </a:ln>
                <a:solidFill>
                  <a:srgbClr val="FFFFFF">
                    <a:lumMod val="65000"/>
                  </a:srgbClr>
                </a:solidFill>
                <a:effectLst/>
                <a:uLnTx/>
                <a:uFillTx/>
                <a:latin typeface="Courier New" pitchFamily="49" charset="0"/>
                <a:ea typeface="MS PGothic" pitchFamily="34" charset="-128"/>
                <a:cs typeface="+mn-cs"/>
              </a:rPr>
              <a:t>()</a:t>
            </a:r>
          </a:p>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lumMod val="65000"/>
                </a:srgbClr>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lumMod val="65000"/>
                  </a:srgbClr>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err="1">
                <a:ln>
                  <a:noFill/>
                </a:ln>
                <a:solidFill>
                  <a:srgbClr val="FFFFFF">
                    <a:lumMod val="65000"/>
                  </a:srgbClr>
                </a:solidFill>
                <a:effectLst/>
                <a:uLnTx/>
                <a:uFillTx/>
                <a:latin typeface="Courier New" pitchFamily="49" charset="0"/>
                <a:ea typeface="MS PGothic" pitchFamily="34" charset="-128"/>
                <a:cs typeface="+mn-cs"/>
              </a:rPr>
              <a:t>LoW</a:t>
            </a:r>
            <a:r>
              <a:rPr kumimoji="0" lang="en-US" sz="1800" b="1" i="0" u="none" strike="noStrike" kern="1200" cap="none" spc="0" normalizeH="0" baseline="0" noProof="0" dirty="0">
                <a:ln>
                  <a:noFill/>
                </a:ln>
                <a:solidFill>
                  <a:srgbClr val="FFFFFF">
                    <a:lumMod val="65000"/>
                  </a:srgbClr>
                </a:solidFill>
                <a:effectLst/>
                <a:uLnTx/>
                <a:uFillTx/>
                <a:latin typeface="Courier New" pitchFamily="49" charset="0"/>
                <a:ea typeface="MS PGothic" pitchFamily="34" charset="-128"/>
                <a:cs typeface="+mn-cs"/>
              </a:rPr>
              <a:t> = </a:t>
            </a:r>
            <a:r>
              <a:rPr kumimoji="0" lang="en-US" sz="1800" b="1" i="0" u="none" strike="noStrike" kern="1200" cap="none" spc="0" normalizeH="0" baseline="0" noProof="0" dirty="0" err="1">
                <a:ln>
                  <a:noFill/>
                </a:ln>
                <a:solidFill>
                  <a:srgbClr val="FFFFFF">
                    <a:lumMod val="65000"/>
                  </a:srgbClr>
                </a:solidFill>
                <a:effectLst/>
                <a:uLnTx/>
                <a:uFillTx/>
                <a:latin typeface="Courier New" pitchFamily="49" charset="0"/>
                <a:ea typeface="MS PGothic" pitchFamily="34" charset="-128"/>
                <a:cs typeface="+mn-cs"/>
              </a:rPr>
              <a:t>text.split</a:t>
            </a:r>
            <a:r>
              <a:rPr kumimoji="0" lang="en-US" sz="1800" b="1" i="0" u="none" strike="noStrike" kern="1200" cap="none" spc="0" normalizeH="0" baseline="0" noProof="0" dirty="0">
                <a:ln>
                  <a:noFill/>
                </a:ln>
                <a:solidFill>
                  <a:srgbClr val="FFFFFF">
                    <a:lumMod val="65000"/>
                  </a:srgbClr>
                </a:solidFill>
                <a:effectLst/>
                <a:uLnTx/>
                <a:uFillTx/>
                <a:latin typeface="Courier New" pitchFamily="49" charset="0"/>
                <a:ea typeface="MS PGothic" pitchFamily="34" charset="-128"/>
                <a:cs typeface="+mn-cs"/>
              </a:rPr>
              <a:t>()    </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lumMod val="65000"/>
                  </a:srgbClr>
                </a:solidFill>
                <a:effectLst/>
                <a:uLnTx/>
                <a:uFillTx/>
                <a:latin typeface="Courier New" pitchFamily="49" charset="0"/>
                <a:ea typeface="MS PGothic" pitchFamily="34" charset="-128"/>
                <a:cs typeface="+mn-cs"/>
              </a:rPr>
              <a:t>    print "There are", </a:t>
            </a:r>
            <a:r>
              <a:rPr kumimoji="0" lang="en-US" sz="1800" b="1" i="0" u="none" strike="noStrike" kern="1200" cap="none" spc="0" normalizeH="0" baseline="0" noProof="0" dirty="0" err="1">
                <a:ln>
                  <a:noFill/>
                </a:ln>
                <a:solidFill>
                  <a:srgbClr val="FFFFFF">
                    <a:lumMod val="65000"/>
                  </a:srgbClr>
                </a:solidFill>
                <a:effectLst/>
                <a:uLnTx/>
                <a:uFillTx/>
                <a:latin typeface="Courier New" pitchFamily="49" charset="0"/>
                <a:ea typeface="MS PGothic" pitchFamily="34" charset="-128"/>
                <a:cs typeface="+mn-cs"/>
              </a:rPr>
              <a:t>len</a:t>
            </a:r>
            <a:r>
              <a:rPr kumimoji="0" lang="en-US" sz="1800" b="1" i="0" u="none" strike="noStrike" kern="1200" cap="none" spc="0" normalizeH="0" baseline="0" noProof="0" dirty="0">
                <a:ln>
                  <a:noFill/>
                </a:ln>
                <a:solidFill>
                  <a:srgbClr val="FFFFFF">
                    <a:lumMod val="65000"/>
                  </a:srgbClr>
                </a:solidFill>
                <a:effectLst/>
                <a:uLnTx/>
                <a:uFillTx/>
                <a:latin typeface="Courier New" pitchFamily="49" charset="0"/>
                <a:ea typeface="MS PGothic" pitchFamily="34" charset="-128"/>
                <a:cs typeface="+mn-cs"/>
              </a:rPr>
              <a:t>(</a:t>
            </a:r>
            <a:r>
              <a:rPr kumimoji="0" lang="en-US" sz="1800" b="1" i="0" u="none" strike="noStrike" kern="1200" cap="none" spc="0" normalizeH="0" baseline="0" noProof="0" dirty="0" err="1">
                <a:ln>
                  <a:noFill/>
                </a:ln>
                <a:solidFill>
                  <a:srgbClr val="FFFFFF">
                    <a:lumMod val="65000"/>
                  </a:srgbClr>
                </a:solidFill>
                <a:effectLst/>
                <a:uLnTx/>
                <a:uFillTx/>
                <a:latin typeface="Courier New" pitchFamily="49" charset="0"/>
                <a:ea typeface="MS PGothic" pitchFamily="34" charset="-128"/>
                <a:cs typeface="+mn-cs"/>
              </a:rPr>
              <a:t>LoW</a:t>
            </a:r>
            <a:r>
              <a:rPr kumimoji="0" lang="en-US" sz="1800" b="1" i="0" u="none" strike="noStrike" kern="1200" cap="none" spc="0" normalizeH="0" baseline="0" noProof="0" dirty="0">
                <a:ln>
                  <a:noFill/>
                </a:ln>
                <a:solidFill>
                  <a:srgbClr val="FFFFFF">
                    <a:lumMod val="65000"/>
                  </a:srgbClr>
                </a:solidFill>
                <a:effectLst/>
                <a:uLnTx/>
                <a:uFillTx/>
                <a:latin typeface="Courier New" pitchFamily="49" charset="0"/>
                <a:ea typeface="MS PGothic" pitchFamily="34" charset="-128"/>
                <a:cs typeface="+mn-cs"/>
              </a:rPr>
              <a:t>), "words."</a:t>
            </a:r>
          </a:p>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a:ln>
                  <a:noFill/>
                </a:ln>
                <a:solidFill>
                  <a:srgbClr val="0000FF"/>
                </a:solidFill>
                <a:effectLst/>
                <a:uLnTx/>
                <a:uFillTx/>
                <a:latin typeface="Courier New" pitchFamily="49" charset="0"/>
                <a:ea typeface="MS PGothic" pitchFamily="34" charset="-128"/>
                <a:cs typeface="+mn-cs"/>
              </a:rPr>
              <a:t>d</a:t>
            </a: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 </a:t>
            </a:r>
            <a:r>
              <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a:t>
            </a:r>
            <a:endPar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a:ln>
                  <a:noFill/>
                </a:ln>
                <a:solidFill>
                  <a:srgbClr val="FF6600"/>
                </a:solidFill>
                <a:effectLst/>
                <a:uLnTx/>
                <a:uFillTx/>
                <a:latin typeface="Courier New" pitchFamily="49" charset="0"/>
                <a:ea typeface="MS PGothic" pitchFamily="34" charset="-128"/>
                <a:cs typeface="+mn-cs"/>
              </a:rPr>
              <a:t>for </a:t>
            </a:r>
            <a:r>
              <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w </a:t>
            </a:r>
            <a:r>
              <a:rPr kumimoji="0" lang="en-US" sz="1800" b="1" i="0" u="none" strike="noStrike" kern="1200" cap="none" spc="0" normalizeH="0" baseline="0" noProof="0" dirty="0">
                <a:ln>
                  <a:noFill/>
                </a:ln>
                <a:solidFill>
                  <a:srgbClr val="FF6600"/>
                </a:solidFill>
                <a:effectLst/>
                <a:uLnTx/>
                <a:uFillTx/>
                <a:latin typeface="Courier New" pitchFamily="49" charset="0"/>
                <a:ea typeface="MS PGothic" pitchFamily="34" charset="-128"/>
                <a:cs typeface="+mn-cs"/>
              </a:rPr>
              <a:t>in </a:t>
            </a:r>
            <a:r>
              <a:rPr kumimoji="0" lang="en-US" sz="1800" b="1" i="0" u="none" strike="noStrike" kern="1200" cap="none" spc="0" normalizeH="0" baseline="0" noProof="0" dirty="0" err="1">
                <a:ln>
                  <a:noFill/>
                </a:ln>
                <a:solidFill>
                  <a:srgbClr val="000000"/>
                </a:solidFill>
                <a:effectLst/>
                <a:uLnTx/>
                <a:uFillTx/>
                <a:latin typeface="Courier New" pitchFamily="49" charset="0"/>
                <a:ea typeface="MS PGothic" pitchFamily="34" charset="-128"/>
                <a:cs typeface="+mn-cs"/>
              </a:rPr>
              <a:t>LoW</a:t>
            </a:r>
            <a:r>
              <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a:t>
            </a:r>
            <a:endPar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smtClean="0">
                <a:ln>
                  <a:noFill/>
                </a:ln>
                <a:solidFill>
                  <a:srgbClr val="FF6600"/>
                </a:solidFill>
                <a:effectLst/>
                <a:uLnTx/>
                <a:uFillTx/>
                <a:latin typeface="Courier New" pitchFamily="49" charset="0"/>
                <a:ea typeface="MS PGothic" pitchFamily="34" charset="-128"/>
                <a:cs typeface="+mn-cs"/>
              </a:rPr>
              <a:t>if </a:t>
            </a: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w </a:t>
            </a:r>
            <a:r>
              <a:rPr kumimoji="0" lang="en-US" sz="1800" b="1" i="0" u="none" strike="noStrike" kern="1200" cap="none" spc="0" normalizeH="0" baseline="0" noProof="0" dirty="0" smtClean="0">
                <a:ln>
                  <a:noFill/>
                </a:ln>
                <a:solidFill>
                  <a:srgbClr val="FF6600"/>
                </a:solidFill>
                <a:effectLst/>
                <a:uLnTx/>
                <a:uFillTx/>
                <a:latin typeface="Courier New" pitchFamily="49" charset="0"/>
                <a:ea typeface="MS PGothic" pitchFamily="34" charset="-128"/>
                <a:cs typeface="+mn-cs"/>
              </a:rPr>
              <a:t>not in </a:t>
            </a:r>
            <a:r>
              <a:rPr kumimoji="0" lang="en-US" sz="1800" b="1" i="0" u="none" strike="noStrike" kern="1200" cap="none" spc="0" normalizeH="0" baseline="0" noProof="0" dirty="0" smtClean="0">
                <a:ln>
                  <a:noFill/>
                </a:ln>
                <a:solidFill>
                  <a:srgbClr val="0000FF"/>
                </a:solidFill>
                <a:effectLst/>
                <a:uLnTx/>
                <a:uFillTx/>
                <a:latin typeface="Courier New" pitchFamily="49" charset="0"/>
                <a:ea typeface="MS PGothic" pitchFamily="34" charset="-128"/>
                <a:cs typeface="+mn-cs"/>
              </a:rPr>
              <a:t>d</a:t>
            </a: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smtClean="0">
                <a:ln>
                  <a:noFill/>
                </a:ln>
                <a:solidFill>
                  <a:srgbClr val="C000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smtClean="0">
                <a:ln>
                  <a:noFill/>
                </a:ln>
                <a:solidFill>
                  <a:srgbClr val="0000FF"/>
                </a:solidFill>
                <a:effectLst/>
                <a:uLnTx/>
                <a:uFillTx/>
                <a:latin typeface="Courier New" pitchFamily="49" charset="0"/>
                <a:ea typeface="MS PGothic" pitchFamily="34" charset="-128"/>
                <a:cs typeface="+mn-cs"/>
              </a:rPr>
              <a:t>d</a:t>
            </a:r>
            <a:r>
              <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[w] = 1</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FF6600"/>
                </a:solidFill>
                <a:effectLst/>
                <a:uLnTx/>
                <a:uFillTx/>
                <a:latin typeface="Courier New" pitchFamily="49" charset="0"/>
                <a:ea typeface="MS PGothic" pitchFamily="34" charset="-128"/>
                <a:cs typeface="+mn-cs"/>
              </a:rPr>
              <a:t>      else</a:t>
            </a:r>
            <a:r>
              <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a:t>
            </a:r>
            <a:endPar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a:ln>
                  <a:noFill/>
                </a:ln>
                <a:solidFill>
                  <a:srgbClr val="0000FF"/>
                </a:solidFill>
                <a:effectLst/>
                <a:uLnTx/>
                <a:uFillTx/>
                <a:latin typeface="Courier New" pitchFamily="49" charset="0"/>
                <a:ea typeface="MS PGothic" pitchFamily="34" charset="-128"/>
                <a:cs typeface="+mn-cs"/>
              </a:rPr>
              <a:t>d</a:t>
            </a: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[w] </a:t>
            </a:r>
            <a:r>
              <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1</a:t>
            </a:r>
          </a:p>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a:ln>
                  <a:noFill/>
                </a:ln>
                <a:solidFill>
                  <a:srgbClr val="7030A0"/>
                </a:solidFill>
                <a:effectLst/>
                <a:uLnTx/>
                <a:uFillTx/>
                <a:latin typeface="Courier New" pitchFamily="49" charset="0"/>
                <a:ea typeface="MS PGothic" pitchFamily="34" charset="-128"/>
                <a:cs typeface="+mn-cs"/>
              </a:rPr>
              <a:t>print</a:t>
            </a:r>
            <a:r>
              <a:rPr kumimoji="0" lang="en-US" sz="1800" b="1" i="0" u="none" strike="noStrike" kern="1200" cap="none" spc="0" normalizeH="0" baseline="0" noProof="0" dirty="0">
                <a:ln>
                  <a:noFill/>
                </a:ln>
                <a:solidFill>
                  <a:srgbClr val="FF66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a:ln>
                  <a:noFill/>
                </a:ln>
                <a:solidFill>
                  <a:srgbClr val="008000"/>
                </a:solidFill>
                <a:effectLst/>
                <a:uLnTx/>
                <a:uFillTx/>
                <a:latin typeface="Courier New" pitchFamily="49" charset="0"/>
                <a:ea typeface="MS PGothic" pitchFamily="34" charset="-128"/>
                <a:cs typeface="+mn-cs"/>
              </a:rPr>
              <a:t>"There are"</a:t>
            </a: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err="1">
                <a:ln>
                  <a:noFill/>
                </a:ln>
                <a:solidFill>
                  <a:srgbClr val="000000"/>
                </a:solidFill>
                <a:effectLst/>
                <a:uLnTx/>
                <a:uFillTx/>
                <a:latin typeface="Courier New" pitchFamily="49" charset="0"/>
                <a:ea typeface="MS PGothic" pitchFamily="34" charset="-128"/>
                <a:cs typeface="+mn-cs"/>
              </a:rPr>
              <a:t>len</a:t>
            </a: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a:t>
            </a:r>
            <a:r>
              <a:rPr kumimoji="0" lang="en-US" sz="1800" b="1" i="0" u="none" strike="noStrike" kern="1200" cap="none" spc="0" normalizeH="0" baseline="0" noProof="0" dirty="0">
                <a:ln>
                  <a:noFill/>
                </a:ln>
                <a:solidFill>
                  <a:srgbClr val="0000FF"/>
                </a:solidFill>
                <a:effectLst/>
                <a:uLnTx/>
                <a:uFillTx/>
                <a:latin typeface="Courier New" pitchFamily="49" charset="0"/>
                <a:ea typeface="MS PGothic" pitchFamily="34" charset="-128"/>
                <a:cs typeface="+mn-cs"/>
              </a:rPr>
              <a:t>d</a:t>
            </a: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smtClean="0">
                <a:ln>
                  <a:noFill/>
                </a:ln>
                <a:solidFill>
                  <a:srgbClr val="008000"/>
                </a:solidFill>
                <a:effectLst/>
                <a:uLnTx/>
                <a:uFillTx/>
                <a:latin typeface="Courier New" pitchFamily="49" charset="0"/>
                <a:ea typeface="MS PGothic" pitchFamily="34" charset="-128"/>
                <a:cs typeface="+mn-cs"/>
              </a:rPr>
              <a:t>"_distinct_ </a:t>
            </a:r>
            <a:r>
              <a:rPr kumimoji="0" lang="en-US" sz="1800" b="1" i="0" u="none" strike="noStrike" kern="1200" cap="none" spc="0" normalizeH="0" baseline="0" noProof="0" dirty="0">
                <a:ln>
                  <a:noFill/>
                </a:ln>
                <a:solidFill>
                  <a:srgbClr val="008000"/>
                </a:solidFill>
                <a:effectLst/>
                <a:uLnTx/>
                <a:uFillTx/>
                <a:latin typeface="Courier New" pitchFamily="49" charset="0"/>
                <a:ea typeface="MS PGothic" pitchFamily="34" charset="-128"/>
                <a:cs typeface="+mn-cs"/>
              </a:rPr>
              <a:t>words.\n"</a:t>
            </a:r>
          </a:p>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a:ln>
                  <a:noFill/>
                </a:ln>
                <a:solidFill>
                  <a:srgbClr val="FF6600"/>
                </a:solidFill>
                <a:effectLst/>
                <a:uLnTx/>
                <a:uFillTx/>
                <a:latin typeface="Courier New" pitchFamily="49" charset="0"/>
                <a:ea typeface="MS PGothic" pitchFamily="34" charset="-128"/>
                <a:cs typeface="+mn-cs"/>
              </a:rPr>
              <a:t>return </a:t>
            </a:r>
            <a:r>
              <a:rPr kumimoji="0" lang="en-US" sz="1800" b="1" i="0" u="none" strike="noStrike" kern="1200" cap="none" spc="0" normalizeH="0" baseline="0" noProof="0" dirty="0">
                <a:ln>
                  <a:noFill/>
                </a:ln>
                <a:solidFill>
                  <a:srgbClr val="0000FF"/>
                </a:solidFill>
                <a:effectLst/>
                <a:uLnTx/>
                <a:uFillTx/>
                <a:latin typeface="Courier New" pitchFamily="49" charset="0"/>
                <a:ea typeface="MS PGothic" pitchFamily="34" charset="-128"/>
                <a:cs typeface="+mn-cs"/>
              </a:rPr>
              <a:t>d</a:t>
            </a:r>
            <a:r>
              <a:rPr kumimoji="0" lang="en-US" sz="1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  </a:t>
            </a:r>
            <a:r>
              <a:rPr kumimoji="0" lang="en-US" sz="1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   </a:t>
            </a:r>
            <a:r>
              <a:rPr kumimoji="0" lang="en-US" sz="1800" b="0" i="0" u="none" strike="noStrike" kern="1200" cap="none" spc="0" normalizeH="0" baseline="0" noProof="0" dirty="0">
                <a:ln>
                  <a:noFill/>
                </a:ln>
                <a:solidFill>
                  <a:srgbClr val="FFFFFF">
                    <a:lumMod val="65000"/>
                  </a:srgbClr>
                </a:solidFill>
                <a:effectLst/>
                <a:uLnTx/>
                <a:uFillTx/>
                <a:latin typeface="Calibri" panose="020F0502020204030204" pitchFamily="34" charset="0"/>
                <a:ea typeface="MS PGothic" pitchFamily="34" charset="-128"/>
                <a:cs typeface="+mn-cs"/>
              </a:rPr>
              <a:t># </a:t>
            </a:r>
            <a:r>
              <a:rPr kumimoji="0" lang="en-US" sz="1800" b="0" i="0" u="none" strike="noStrike" kern="1200" cap="none" spc="0" normalizeH="0" baseline="0" noProof="0" dirty="0" smtClean="0">
                <a:ln>
                  <a:noFill/>
                </a:ln>
                <a:solidFill>
                  <a:srgbClr val="FFFFFF">
                    <a:lumMod val="65000"/>
                  </a:srgbClr>
                </a:solidFill>
                <a:effectLst/>
                <a:uLnTx/>
                <a:uFillTx/>
                <a:latin typeface="Calibri" panose="020F0502020204030204" pitchFamily="34" charset="0"/>
                <a:ea typeface="MS PGothic" pitchFamily="34" charset="-128"/>
                <a:cs typeface="+mn-cs"/>
              </a:rPr>
              <a:t>return d for later use by other code…</a:t>
            </a:r>
            <a:endParaRPr kumimoji="0" lang="en-US" sz="1800" b="0" i="0" u="none" strike="noStrike" kern="1200" cap="none" spc="0" normalizeH="0" baseline="0" noProof="0" dirty="0">
              <a:ln>
                <a:noFill/>
              </a:ln>
              <a:solidFill>
                <a:srgbClr val="FFFFFF">
                  <a:lumMod val="65000"/>
                </a:srgbClr>
              </a:solidFill>
              <a:effectLst/>
              <a:uLnTx/>
              <a:uFillTx/>
              <a:latin typeface="Calibri" panose="020F0502020204030204" pitchFamily="34" charset="0"/>
              <a:ea typeface="MS PGothic" pitchFamily="34" charset="-128"/>
              <a:cs typeface="+mn-cs"/>
            </a:endParaRPr>
          </a:p>
        </p:txBody>
      </p:sp>
      <p:sp>
        <p:nvSpPr>
          <p:cNvPr id="18437" name="Rectangle 12"/>
          <p:cNvSpPr>
            <a:spLocks noChangeArrowheads="1"/>
          </p:cNvSpPr>
          <p:nvPr/>
        </p:nvSpPr>
        <p:spPr bwMode="auto">
          <a:xfrm>
            <a:off x="4259669" y="3632831"/>
            <a:ext cx="25908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Tracking the number of </a:t>
            </a:r>
            <a:r>
              <a:rPr kumimoji="0" lang="en-US" sz="1500" b="0" i="0" u="none" strike="noStrike" kern="1200" cap="none" spc="0" normalizeH="0" baseline="0" noProof="0" dirty="0" err="1" smtClean="0">
                <a:ln>
                  <a:noFill/>
                </a:ln>
                <a:solidFill>
                  <a:srgbClr val="000000"/>
                </a:solidFill>
                <a:effectLst/>
                <a:uLnTx/>
                <a:uFillTx/>
                <a:latin typeface="Cambria" panose="02040503050406030204" pitchFamily="18" charset="0"/>
                <a:ea typeface="MS PGothic" pitchFamily="34" charset="-128"/>
                <a:cs typeface="+mn-cs"/>
              </a:rPr>
              <a:t>occurences</a:t>
            </a:r>
            <a:r>
              <a:rPr kumimoji="0" lang="en-US" sz="15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 </a:t>
            </a: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of each word with a dictionary, d.</a:t>
            </a:r>
          </a:p>
        </p:txBody>
      </p:sp>
      <p:sp>
        <p:nvSpPr>
          <p:cNvPr id="18438" name="Right Brace 33"/>
          <p:cNvSpPr>
            <a:spLocks/>
          </p:cNvSpPr>
          <p:nvPr/>
        </p:nvSpPr>
        <p:spPr bwMode="auto">
          <a:xfrm>
            <a:off x="3967163" y="919163"/>
            <a:ext cx="193675" cy="674687"/>
          </a:xfrm>
          <a:prstGeom prst="rightBrace">
            <a:avLst>
              <a:gd name="adj1" fmla="val 34530"/>
              <a:gd name="adj2" fmla="val 50000"/>
            </a:avLst>
          </a:prstGeom>
          <a:noFill/>
          <a:ln w="9525">
            <a:solidFill>
              <a:schemeClr val="bg1">
                <a:lumMod val="6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8439" name="Right Brace 35"/>
          <p:cNvSpPr>
            <a:spLocks/>
          </p:cNvSpPr>
          <p:nvPr/>
        </p:nvSpPr>
        <p:spPr bwMode="auto">
          <a:xfrm>
            <a:off x="6322712" y="2386013"/>
            <a:ext cx="160338" cy="428625"/>
          </a:xfrm>
          <a:prstGeom prst="rightBrace">
            <a:avLst>
              <a:gd name="adj1" fmla="val 34641"/>
              <a:gd name="adj2" fmla="val 50000"/>
            </a:avLst>
          </a:prstGeom>
          <a:noFill/>
          <a:ln w="9525">
            <a:solidFill>
              <a:schemeClr val="bg1">
                <a:lumMod val="65000"/>
              </a:schemeClr>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8440" name="Right Brace 36"/>
          <p:cNvSpPr>
            <a:spLocks/>
          </p:cNvSpPr>
          <p:nvPr/>
        </p:nvSpPr>
        <p:spPr bwMode="auto">
          <a:xfrm>
            <a:off x="4154959" y="3061995"/>
            <a:ext cx="224481" cy="2016211"/>
          </a:xfrm>
          <a:prstGeom prst="rightBrace">
            <a:avLst>
              <a:gd name="adj1" fmla="val 34706"/>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0" name="Rectangle 10"/>
          <p:cNvSpPr>
            <a:spLocks noChangeArrowheads="1"/>
          </p:cNvSpPr>
          <p:nvPr/>
        </p:nvSpPr>
        <p:spPr bwMode="auto">
          <a:xfrm>
            <a:off x="4267200" y="1094923"/>
            <a:ext cx="120738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FFFFFF">
                    <a:lumMod val="65000"/>
                  </a:srgbClr>
                </a:solidFill>
                <a:effectLst/>
                <a:uLnTx/>
                <a:uFillTx/>
                <a:latin typeface="Cambria" panose="02040503050406030204" pitchFamily="18" charset="0"/>
                <a:ea typeface="MS PGothic" pitchFamily="34" charset="-128"/>
                <a:cs typeface="+mn-cs"/>
              </a:rPr>
              <a:t>file handling</a:t>
            </a:r>
          </a:p>
        </p:txBody>
      </p:sp>
      <p:sp>
        <p:nvSpPr>
          <p:cNvPr id="11" name="Rectangle 11"/>
          <p:cNvSpPr>
            <a:spLocks noChangeArrowheads="1"/>
          </p:cNvSpPr>
          <p:nvPr/>
        </p:nvSpPr>
        <p:spPr bwMode="auto">
          <a:xfrm>
            <a:off x="6564012" y="2438400"/>
            <a:ext cx="14287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FFFFFF">
                    <a:lumMod val="65000"/>
                  </a:srgbClr>
                </a:solidFill>
                <a:effectLst/>
                <a:uLnTx/>
                <a:uFillTx/>
                <a:latin typeface="Cambria" panose="02040503050406030204" pitchFamily="18" charset="0"/>
                <a:ea typeface="MS PGothic" pitchFamily="34" charset="-128"/>
                <a:cs typeface="+mn-cs"/>
              </a:rPr>
              <a:t>word counting</a:t>
            </a:r>
          </a:p>
        </p:txBody>
      </p:sp>
      <p:sp>
        <p:nvSpPr>
          <p:cNvPr id="2" name="TextBox 1"/>
          <p:cNvSpPr txBox="1"/>
          <p:nvPr/>
        </p:nvSpPr>
        <p:spPr>
          <a:xfrm>
            <a:off x="8001000" y="6324600"/>
            <a:ext cx="99060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1608F6"/>
                </a:solidFill>
                <a:effectLst/>
                <a:uLnTx/>
                <a:uFillTx/>
                <a:latin typeface="Calibri" panose="020F0502020204030204" pitchFamily="34" charset="0"/>
                <a:ea typeface="MS PGothic" pitchFamily="34" charset="-128"/>
                <a:cs typeface="+mn-cs"/>
              </a:rPr>
              <a:t>most/least common?</a:t>
            </a:r>
            <a:endParaRPr kumimoji="0" lang="en-US" sz="1000" b="0" i="0" u="none" strike="noStrike" kern="1200" cap="none" spc="0" normalizeH="0" baseline="0" noProof="0" dirty="0">
              <a:ln>
                <a:noFill/>
              </a:ln>
              <a:solidFill>
                <a:srgbClr val="1608F6"/>
              </a:solidFill>
              <a:effectLst/>
              <a:uLnTx/>
              <a:uFillTx/>
              <a:latin typeface="Calibri" panose="020F0502020204030204" pitchFamily="34" charset="0"/>
              <a:ea typeface="MS PGothic" pitchFamily="34" charset="-128"/>
              <a:cs typeface="+mn-cs"/>
            </a:endParaRPr>
          </a:p>
        </p:txBody>
      </p:sp>
      <p:sp>
        <p:nvSpPr>
          <p:cNvPr id="13" name="TextBox 12"/>
          <p:cNvSpPr txBox="1"/>
          <p:nvPr/>
        </p:nvSpPr>
        <p:spPr>
          <a:xfrm rot="21080040">
            <a:off x="7333254" y="3609445"/>
            <a:ext cx="1355653" cy="830997"/>
          </a:xfrm>
          <a:prstGeom prst="rect">
            <a:avLst/>
          </a:prstGeom>
          <a:solidFill>
            <a:srgbClr val="FFE4BD"/>
          </a:solidFill>
        </p:spPr>
        <p:txBody>
          <a:bodyPr wrap="square" rtlCol="0">
            <a:spAutoFit/>
          </a:bodyPr>
          <a:lstStyle/>
          <a:p>
            <a:r>
              <a:rPr lang="en-US" b="1" dirty="0" smtClean="0">
                <a:latin typeface="Architect" pitchFamily="2" charset="0"/>
              </a:rPr>
              <a:t>Same as before...</a:t>
            </a:r>
            <a:endParaRPr lang="en-US" b="1" dirty="0">
              <a:latin typeface="Architect" pitchFamily="2" charset="0"/>
            </a:endParaRPr>
          </a:p>
        </p:txBody>
      </p:sp>
    </p:spTree>
    <p:extLst>
      <p:ext uri="{BB962C8B-B14F-4D97-AF65-F5344CB8AC3E}">
        <p14:creationId xmlns:p14="http://schemas.microsoft.com/office/powerpoint/2010/main" val="24084771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own Arrow 8"/>
          <p:cNvSpPr/>
          <p:nvPr/>
        </p:nvSpPr>
        <p:spPr bwMode="auto">
          <a:xfrm rot="5400000">
            <a:off x="3578333" y="5734782"/>
            <a:ext cx="685800" cy="987809"/>
          </a:xfrm>
          <a:prstGeom prst="downArrow">
            <a:avLst/>
          </a:prstGeom>
          <a:solidFill>
            <a:schemeClr val="bg1">
              <a:lumMod val="95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 name="Down Arrow 2"/>
          <p:cNvSpPr/>
          <p:nvPr/>
        </p:nvSpPr>
        <p:spPr bwMode="auto">
          <a:xfrm>
            <a:off x="3886200" y="1524000"/>
            <a:ext cx="1524000" cy="2514600"/>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6626" name="Text Box 5"/>
          <p:cNvSpPr txBox="1">
            <a:spLocks noChangeArrowheads="1"/>
          </p:cNvSpPr>
          <p:nvPr/>
        </p:nvSpPr>
        <p:spPr bwMode="auto">
          <a:xfrm>
            <a:off x="762000" y="136525"/>
            <a:ext cx="762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a:latin typeface="Cambria" panose="02040503050406030204" pitchFamily="18" charset="0"/>
              </a:rPr>
              <a:t>Markov Models </a:t>
            </a:r>
            <a:r>
              <a:rPr lang="en-US" sz="4000" dirty="0" smtClean="0">
                <a:latin typeface="Cambria" panose="02040503050406030204" pitchFamily="18" charset="0"/>
              </a:rPr>
              <a:t>can be </a:t>
            </a:r>
            <a:r>
              <a:rPr lang="en-US" sz="4000" i="1" dirty="0" smtClean="0">
                <a:latin typeface="Cambria" panose="02040503050406030204" pitchFamily="18" charset="0"/>
              </a:rPr>
              <a:t>generative</a:t>
            </a:r>
            <a:r>
              <a:rPr lang="en-US" sz="4000" i="1" dirty="0">
                <a:latin typeface="Cambria" panose="02040503050406030204" pitchFamily="18" charset="0"/>
              </a:rPr>
              <a:t>!</a:t>
            </a:r>
            <a:endParaRPr lang="en-US" sz="4000" dirty="0">
              <a:latin typeface="Cambria" panose="02040503050406030204" pitchFamily="18" charset="0"/>
            </a:endParaRPr>
          </a:p>
        </p:txBody>
      </p:sp>
      <p:sp>
        <p:nvSpPr>
          <p:cNvPr id="31749" name="Text Box 10"/>
          <p:cNvSpPr txBox="1">
            <a:spLocks noChangeArrowheads="1"/>
          </p:cNvSpPr>
          <p:nvPr/>
        </p:nvSpPr>
        <p:spPr bwMode="auto">
          <a:xfrm>
            <a:off x="508000" y="990600"/>
            <a:ext cx="795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defRPr/>
            </a:pPr>
            <a:r>
              <a:rPr lang="en-US" sz="1800" dirty="0" smtClean="0">
                <a:solidFill>
                  <a:schemeClr val="accent6">
                    <a:lumMod val="75000"/>
                  </a:schemeClr>
                </a:solidFill>
                <a:latin typeface="Cambria" panose="02040503050406030204" pitchFamily="18" charset="0"/>
              </a:rPr>
              <a:t>A key benefit of Markov Models is that they can </a:t>
            </a:r>
            <a:r>
              <a:rPr lang="en-US" sz="1800" b="1" i="1" dirty="0" smtClean="0">
                <a:solidFill>
                  <a:schemeClr val="accent6">
                    <a:lumMod val="75000"/>
                  </a:schemeClr>
                </a:solidFill>
                <a:latin typeface="Cambria" panose="02040503050406030204" pitchFamily="18" charset="0"/>
              </a:rPr>
              <a:t>generate </a:t>
            </a:r>
            <a:r>
              <a:rPr lang="en-US" sz="1800" dirty="0" smtClean="0">
                <a:solidFill>
                  <a:schemeClr val="accent6">
                    <a:lumMod val="75000"/>
                  </a:schemeClr>
                </a:solidFill>
                <a:latin typeface="Cambria" panose="02040503050406030204" pitchFamily="18" charset="0"/>
              </a:rPr>
              <a:t>feasible data!</a:t>
            </a:r>
          </a:p>
        </p:txBody>
      </p:sp>
      <p:sp>
        <p:nvSpPr>
          <p:cNvPr id="26630" name="Text Box 8"/>
          <p:cNvSpPr txBox="1">
            <a:spLocks noChangeArrowheads="1"/>
          </p:cNvSpPr>
          <p:nvPr/>
        </p:nvSpPr>
        <p:spPr bwMode="auto">
          <a:xfrm>
            <a:off x="247650" y="1676400"/>
            <a:ext cx="1885950" cy="457200"/>
          </a:xfrm>
          <a:prstGeom prst="rect">
            <a:avLst/>
          </a:prstGeom>
          <a:solidFill>
            <a:srgbClr val="CCECFF"/>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i="1" dirty="0">
                <a:latin typeface="Cambria" panose="02040503050406030204" pitchFamily="18" charset="0"/>
              </a:rPr>
              <a:t>Original </a:t>
            </a:r>
            <a:r>
              <a:rPr lang="en-US" dirty="0">
                <a:latin typeface="Cambria" panose="02040503050406030204" pitchFamily="18" charset="0"/>
              </a:rPr>
              <a:t>file:</a:t>
            </a:r>
          </a:p>
        </p:txBody>
      </p:sp>
      <p:sp>
        <p:nvSpPr>
          <p:cNvPr id="8" name="Rectangle 7"/>
          <p:cNvSpPr>
            <a:spLocks noChangeArrowheads="1"/>
          </p:cNvSpPr>
          <p:nvPr/>
        </p:nvSpPr>
        <p:spPr bwMode="auto">
          <a:xfrm>
            <a:off x="2514600" y="1924050"/>
            <a:ext cx="5207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dirty="0">
                <a:latin typeface="Calibri" pitchFamily="34" charset="0"/>
              </a:rPr>
              <a:t>I like </a:t>
            </a:r>
            <a:r>
              <a:rPr lang="en-US" dirty="0" err="1">
                <a:latin typeface="Calibri" pitchFamily="34" charset="0"/>
              </a:rPr>
              <a:t>poptarts</a:t>
            </a:r>
            <a:r>
              <a:rPr lang="en-US" dirty="0">
                <a:latin typeface="Calibri" pitchFamily="34" charset="0"/>
              </a:rPr>
              <a:t> and 42 and spam.</a:t>
            </a:r>
          </a:p>
          <a:p>
            <a:pPr algn="l"/>
            <a:r>
              <a:rPr lang="en-US" dirty="0">
                <a:latin typeface="Calibri" pitchFamily="34" charset="0"/>
              </a:rPr>
              <a:t>Will I get spam and </a:t>
            </a:r>
            <a:r>
              <a:rPr lang="en-US" dirty="0" err="1">
                <a:latin typeface="Calibri" pitchFamily="34" charset="0"/>
              </a:rPr>
              <a:t>poptarts</a:t>
            </a:r>
            <a:r>
              <a:rPr lang="en-US" dirty="0">
                <a:latin typeface="Calibri" pitchFamily="34" charset="0"/>
              </a:rPr>
              <a:t> for</a:t>
            </a:r>
          </a:p>
          <a:p>
            <a:pPr algn="l"/>
            <a:r>
              <a:rPr lang="en-US" dirty="0">
                <a:latin typeface="Calibri" pitchFamily="34" charset="0"/>
              </a:rPr>
              <a:t>the holidays? I like spam </a:t>
            </a:r>
            <a:r>
              <a:rPr lang="en-US" dirty="0" err="1">
                <a:latin typeface="Calibri" pitchFamily="34" charset="0"/>
              </a:rPr>
              <a:t>poptarts</a:t>
            </a:r>
            <a:r>
              <a:rPr lang="en-US" dirty="0">
                <a:latin typeface="Calibri" pitchFamily="34" charset="0"/>
              </a:rPr>
              <a:t>!</a:t>
            </a:r>
          </a:p>
        </p:txBody>
      </p:sp>
      <p:sp>
        <p:nvSpPr>
          <p:cNvPr id="28" name="Rectangle 27"/>
          <p:cNvSpPr/>
          <p:nvPr/>
        </p:nvSpPr>
        <p:spPr>
          <a:xfrm>
            <a:off x="508000" y="5325723"/>
            <a:ext cx="3663182" cy="1323439"/>
          </a:xfrm>
          <a:prstGeom prst="rect">
            <a:avLst/>
          </a:prstGeom>
        </p:spPr>
        <p:txBody>
          <a:bodyPr wrap="none">
            <a:spAutoFit/>
          </a:bodyPr>
          <a:lstStyle/>
          <a:p>
            <a:pPr algn="l"/>
            <a:r>
              <a:rPr lang="en-US" sz="1600" dirty="0" smtClean="0">
                <a:solidFill>
                  <a:schemeClr val="bg1">
                    <a:lumMod val="65000"/>
                  </a:schemeClr>
                </a:solidFill>
                <a:latin typeface="Consolas" panose="020B0609020204030204" pitchFamily="49" charset="0"/>
                <a:cs typeface="Courier New" panose="02070309020205020404" pitchFamily="49" charset="0"/>
              </a:rPr>
              <a:t>d = </a:t>
            </a:r>
            <a:r>
              <a:rPr lang="en-US" sz="1600" dirty="0" err="1" smtClean="0">
                <a:solidFill>
                  <a:schemeClr val="bg1">
                    <a:lumMod val="65000"/>
                  </a:schemeClr>
                </a:solidFill>
                <a:latin typeface="Consolas" panose="020B0609020204030204" pitchFamily="49" charset="0"/>
                <a:cs typeface="Courier New" panose="02070309020205020404" pitchFamily="49" charset="0"/>
              </a:rPr>
              <a:t>create_model</a:t>
            </a:r>
            <a:r>
              <a:rPr lang="en-US" sz="1600" dirty="0" smtClean="0">
                <a:solidFill>
                  <a:schemeClr val="bg1">
                    <a:lumMod val="65000"/>
                  </a:schemeClr>
                </a:solidFill>
                <a:latin typeface="Consolas" panose="020B0609020204030204" pitchFamily="49" charset="0"/>
                <a:cs typeface="Courier New" panose="02070309020205020404" pitchFamily="49" charset="0"/>
              </a:rPr>
              <a:t>('hpwhich.txt')</a:t>
            </a:r>
          </a:p>
          <a:p>
            <a:pPr algn="l"/>
            <a:r>
              <a:rPr lang="en-US" sz="1600" dirty="0">
                <a:solidFill>
                  <a:schemeClr val="bg1">
                    <a:lumMod val="65000"/>
                  </a:schemeClr>
                </a:solidFill>
                <a:latin typeface="Consolas" panose="020B0609020204030204" pitchFamily="49" charset="0"/>
                <a:cs typeface="Courier New" panose="02070309020205020404" pitchFamily="49" charset="0"/>
              </a:rPr>
              <a:t>d = </a:t>
            </a:r>
            <a:r>
              <a:rPr lang="en-US" sz="1600" dirty="0" err="1">
                <a:solidFill>
                  <a:schemeClr val="bg1">
                    <a:lumMod val="65000"/>
                  </a:schemeClr>
                </a:solidFill>
                <a:latin typeface="Consolas" panose="020B0609020204030204" pitchFamily="49" charset="0"/>
                <a:cs typeface="Courier New" panose="02070309020205020404" pitchFamily="49" charset="0"/>
              </a:rPr>
              <a:t>create_model</a:t>
            </a:r>
            <a:r>
              <a:rPr lang="en-US" sz="1600" dirty="0" smtClean="0">
                <a:solidFill>
                  <a:schemeClr val="bg1">
                    <a:lumMod val="65000"/>
                  </a:schemeClr>
                </a:solidFill>
                <a:latin typeface="Consolas" panose="020B0609020204030204" pitchFamily="49" charset="0"/>
                <a:cs typeface="Courier New" panose="02070309020205020404" pitchFamily="49" charset="0"/>
              </a:rPr>
              <a:t>('randj.txt')</a:t>
            </a:r>
          </a:p>
          <a:p>
            <a:pPr algn="l"/>
            <a:r>
              <a:rPr lang="en-US" sz="1600" dirty="0">
                <a:solidFill>
                  <a:schemeClr val="bg1">
                    <a:lumMod val="65000"/>
                  </a:schemeClr>
                </a:solidFill>
                <a:latin typeface="Consolas" panose="020B0609020204030204" pitchFamily="49" charset="0"/>
                <a:cs typeface="Courier New" panose="02070309020205020404" pitchFamily="49" charset="0"/>
              </a:rPr>
              <a:t>d = </a:t>
            </a:r>
            <a:r>
              <a:rPr lang="en-US" sz="1600" dirty="0" err="1">
                <a:solidFill>
                  <a:schemeClr val="bg1">
                    <a:lumMod val="65000"/>
                  </a:schemeClr>
                </a:solidFill>
                <a:latin typeface="Consolas" panose="020B0609020204030204" pitchFamily="49" charset="0"/>
                <a:cs typeface="Courier New" panose="02070309020205020404" pitchFamily="49" charset="0"/>
              </a:rPr>
              <a:t>create_model</a:t>
            </a:r>
            <a:r>
              <a:rPr lang="en-US" sz="1600" dirty="0" smtClean="0">
                <a:solidFill>
                  <a:schemeClr val="bg1">
                    <a:lumMod val="65000"/>
                  </a:schemeClr>
                </a:solidFill>
                <a:latin typeface="Consolas" panose="020B0609020204030204" pitchFamily="49" charset="0"/>
                <a:cs typeface="Courier New" panose="02070309020205020404" pitchFamily="49" charset="0"/>
              </a:rPr>
              <a:t>('oneD.txt')</a:t>
            </a:r>
            <a:endParaRPr lang="en-US" sz="1600" dirty="0">
              <a:solidFill>
                <a:schemeClr val="bg1">
                  <a:lumMod val="65000"/>
                </a:schemeClr>
              </a:solidFill>
              <a:latin typeface="Consolas" panose="020B0609020204030204" pitchFamily="49" charset="0"/>
              <a:cs typeface="Courier New" panose="02070309020205020404" pitchFamily="49" charset="0"/>
            </a:endParaRPr>
          </a:p>
          <a:p>
            <a:pPr algn="l"/>
            <a:r>
              <a:rPr lang="en-US" sz="1600" dirty="0" smtClean="0">
                <a:solidFill>
                  <a:schemeClr val="bg1">
                    <a:lumMod val="65000"/>
                  </a:schemeClr>
                </a:solidFill>
                <a:latin typeface="Consolas" panose="020B0609020204030204" pitchFamily="49" charset="0"/>
                <a:cs typeface="Courier New" panose="02070309020205020404" pitchFamily="49" charset="0"/>
              </a:rPr>
              <a:t>d </a:t>
            </a:r>
            <a:r>
              <a:rPr lang="en-US" sz="1600" dirty="0">
                <a:solidFill>
                  <a:schemeClr val="bg1">
                    <a:lumMod val="65000"/>
                  </a:schemeClr>
                </a:solidFill>
                <a:latin typeface="Consolas" panose="020B0609020204030204" pitchFamily="49" charset="0"/>
                <a:cs typeface="Courier New" panose="02070309020205020404" pitchFamily="49" charset="0"/>
              </a:rPr>
              <a:t>= </a:t>
            </a:r>
            <a:r>
              <a:rPr lang="en-US" sz="1600" dirty="0" err="1">
                <a:solidFill>
                  <a:schemeClr val="bg1">
                    <a:lumMod val="65000"/>
                  </a:schemeClr>
                </a:solidFill>
                <a:latin typeface="Consolas" panose="020B0609020204030204" pitchFamily="49" charset="0"/>
                <a:cs typeface="Courier New" panose="02070309020205020404" pitchFamily="49" charset="0"/>
              </a:rPr>
              <a:t>create_model</a:t>
            </a:r>
            <a:r>
              <a:rPr lang="en-US" sz="1600" dirty="0">
                <a:solidFill>
                  <a:schemeClr val="bg1">
                    <a:lumMod val="65000"/>
                  </a:schemeClr>
                </a:solidFill>
                <a:latin typeface="Consolas" panose="020B0609020204030204" pitchFamily="49" charset="0"/>
                <a:cs typeface="Courier New" panose="02070309020205020404" pitchFamily="49" charset="0"/>
              </a:rPr>
              <a:t>(</a:t>
            </a:r>
            <a:r>
              <a:rPr lang="en-US" sz="1600" dirty="0" smtClean="0">
                <a:solidFill>
                  <a:schemeClr val="bg1">
                    <a:lumMod val="65000"/>
                  </a:schemeClr>
                </a:solidFill>
                <a:latin typeface="Consolas" panose="020B0609020204030204" pitchFamily="49" charset="0"/>
                <a:cs typeface="Courier New" panose="02070309020205020404" pitchFamily="49" charset="0"/>
              </a:rPr>
              <a:t>'a.txt')</a:t>
            </a:r>
          </a:p>
          <a:p>
            <a:pPr algn="l"/>
            <a:r>
              <a:rPr lang="en-US" sz="1600" dirty="0" err="1" smtClean="0">
                <a:solidFill>
                  <a:schemeClr val="bg1">
                    <a:lumMod val="65000"/>
                  </a:schemeClr>
                </a:solidFill>
                <a:latin typeface="Consolas" panose="020B0609020204030204" pitchFamily="49" charset="0"/>
                <a:cs typeface="Courier New" panose="02070309020205020404" pitchFamily="49" charset="0"/>
              </a:rPr>
              <a:t>gt</a:t>
            </a:r>
            <a:r>
              <a:rPr lang="en-US" sz="1600" dirty="0" smtClean="0">
                <a:solidFill>
                  <a:schemeClr val="bg1">
                    <a:lumMod val="65000"/>
                  </a:schemeClr>
                </a:solidFill>
                <a:latin typeface="Consolas" panose="020B0609020204030204" pitchFamily="49" charset="0"/>
                <a:cs typeface="Courier New" panose="02070309020205020404" pitchFamily="49" charset="0"/>
              </a:rPr>
              <a:t>(d,250)</a:t>
            </a:r>
            <a:endParaRPr lang="en-US" sz="1600" dirty="0">
              <a:solidFill>
                <a:schemeClr val="bg1">
                  <a:lumMod val="65000"/>
                </a:schemeClr>
              </a:solidFill>
              <a:latin typeface="Consolas" panose="020B0609020204030204" pitchFamily="49" charset="0"/>
              <a:cs typeface="Courier New" panose="02070309020205020404" pitchFamily="49" charset="0"/>
            </a:endParaRPr>
          </a:p>
        </p:txBody>
      </p:sp>
      <p:sp>
        <p:nvSpPr>
          <p:cNvPr id="29" name="TextBox 28"/>
          <p:cNvSpPr txBox="1"/>
          <p:nvPr/>
        </p:nvSpPr>
        <p:spPr>
          <a:xfrm>
            <a:off x="7721600" y="6216329"/>
            <a:ext cx="1278858" cy="461665"/>
          </a:xfrm>
          <a:prstGeom prst="rect">
            <a:avLst/>
          </a:prstGeom>
          <a:solidFill>
            <a:schemeClr val="bg1">
              <a:lumMod val="85000"/>
            </a:schemeClr>
          </a:solidFill>
        </p:spPr>
        <p:txBody>
          <a:bodyPr wrap="square" rtlCol="0">
            <a:spAutoFit/>
          </a:bodyPr>
          <a:lstStyle/>
          <a:p>
            <a:pPr algn="r"/>
            <a:r>
              <a:rPr lang="en-US" i="1" dirty="0">
                <a:latin typeface="Cambria" panose="02040503050406030204" pitchFamily="18" charset="0"/>
              </a:rPr>
              <a:t>d</a:t>
            </a:r>
            <a:r>
              <a:rPr lang="en-US" i="1" dirty="0" smtClean="0">
                <a:latin typeface="Cambria" panose="02040503050406030204" pitchFamily="18" charset="0"/>
              </a:rPr>
              <a:t>emo…</a:t>
            </a:r>
            <a:endParaRPr lang="en-US" i="1" dirty="0">
              <a:latin typeface="Cambria" panose="02040503050406030204" pitchFamily="18" charset="0"/>
            </a:endParaRPr>
          </a:p>
        </p:txBody>
      </p:sp>
    </p:spTree>
    <p:extLst>
      <p:ext uri="{BB962C8B-B14F-4D97-AF65-F5344CB8AC3E}">
        <p14:creationId xmlns:p14="http://schemas.microsoft.com/office/powerpoint/2010/main" val="3811994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own Arrow 29"/>
          <p:cNvSpPr/>
          <p:nvPr/>
        </p:nvSpPr>
        <p:spPr bwMode="auto">
          <a:xfrm>
            <a:off x="3886200" y="1524000"/>
            <a:ext cx="1524000" cy="2514600"/>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6627" name="Text Box 8"/>
          <p:cNvSpPr txBox="1">
            <a:spLocks noChangeArrowheads="1"/>
          </p:cNvSpPr>
          <p:nvPr/>
        </p:nvSpPr>
        <p:spPr bwMode="auto">
          <a:xfrm>
            <a:off x="247650" y="3540125"/>
            <a:ext cx="2192338" cy="457200"/>
          </a:xfrm>
          <a:prstGeom prst="rect">
            <a:avLst/>
          </a:prstGeom>
          <a:solidFill>
            <a:srgbClr val="CCECFF"/>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i="1">
                <a:latin typeface="Cambria" panose="02040503050406030204" pitchFamily="18" charset="0"/>
              </a:rPr>
              <a:t>Generated </a:t>
            </a:r>
            <a:r>
              <a:rPr lang="en-US">
                <a:latin typeface="Cambria" panose="02040503050406030204" pitchFamily="18" charset="0"/>
              </a:rPr>
              <a:t>text:</a:t>
            </a:r>
          </a:p>
        </p:txBody>
      </p:sp>
      <p:sp>
        <p:nvSpPr>
          <p:cNvPr id="31749" name="Text Box 10"/>
          <p:cNvSpPr txBox="1">
            <a:spLocks noChangeArrowheads="1"/>
          </p:cNvSpPr>
          <p:nvPr/>
        </p:nvSpPr>
        <p:spPr bwMode="auto">
          <a:xfrm>
            <a:off x="508000" y="990600"/>
            <a:ext cx="795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defRPr/>
            </a:pPr>
            <a:r>
              <a:rPr lang="en-US" sz="1800" dirty="0" smtClean="0">
                <a:solidFill>
                  <a:schemeClr val="accent6">
                    <a:lumMod val="75000"/>
                  </a:schemeClr>
                </a:solidFill>
                <a:latin typeface="Cambria" panose="02040503050406030204" pitchFamily="18" charset="0"/>
              </a:rPr>
              <a:t>A key benefit of Markov Models is that they can </a:t>
            </a:r>
            <a:r>
              <a:rPr lang="en-US" sz="1800" b="1" i="1" dirty="0" smtClean="0">
                <a:solidFill>
                  <a:schemeClr val="accent6">
                    <a:lumMod val="75000"/>
                  </a:schemeClr>
                </a:solidFill>
                <a:latin typeface="Cambria" panose="02040503050406030204" pitchFamily="18" charset="0"/>
              </a:rPr>
              <a:t>generate </a:t>
            </a:r>
            <a:r>
              <a:rPr lang="en-US" sz="1800" dirty="0" smtClean="0">
                <a:solidFill>
                  <a:schemeClr val="accent6">
                    <a:lumMod val="75000"/>
                  </a:schemeClr>
                </a:solidFill>
                <a:latin typeface="Cambria" panose="02040503050406030204" pitchFamily="18" charset="0"/>
              </a:rPr>
              <a:t>feasible data!</a:t>
            </a:r>
          </a:p>
        </p:txBody>
      </p:sp>
      <p:sp>
        <p:nvSpPr>
          <p:cNvPr id="26629" name="Rectangle 16"/>
          <p:cNvSpPr>
            <a:spLocks noChangeArrowheads="1"/>
          </p:cNvSpPr>
          <p:nvPr/>
        </p:nvSpPr>
        <p:spPr bwMode="auto">
          <a:xfrm>
            <a:off x="806450" y="4525963"/>
            <a:ext cx="7620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dirty="0">
                <a:solidFill>
                  <a:srgbClr val="660066"/>
                </a:solidFill>
                <a:latin typeface="Calibri" pitchFamily="34" charset="0"/>
              </a:rPr>
              <a:t>I get spam </a:t>
            </a:r>
            <a:r>
              <a:rPr lang="en-US" b="1" dirty="0" err="1">
                <a:solidFill>
                  <a:srgbClr val="660066"/>
                </a:solidFill>
                <a:latin typeface="Calibri" pitchFamily="34" charset="0"/>
              </a:rPr>
              <a:t>poptarts</a:t>
            </a:r>
            <a:r>
              <a:rPr lang="en-US" b="1" dirty="0">
                <a:solidFill>
                  <a:srgbClr val="660066"/>
                </a:solidFill>
                <a:latin typeface="Calibri" pitchFamily="34" charset="0"/>
              </a:rPr>
              <a:t>! </a:t>
            </a:r>
            <a:r>
              <a:rPr lang="en-US" b="1" dirty="0">
                <a:latin typeface="Calibri" pitchFamily="34" charset="0"/>
              </a:rPr>
              <a:t>I like </a:t>
            </a:r>
            <a:r>
              <a:rPr lang="en-US" b="1" dirty="0" err="1">
                <a:latin typeface="Calibri" pitchFamily="34" charset="0"/>
              </a:rPr>
              <a:t>poptarts</a:t>
            </a:r>
            <a:r>
              <a:rPr lang="en-US" b="1" dirty="0">
                <a:latin typeface="Calibri" pitchFamily="34" charset="0"/>
              </a:rPr>
              <a:t> and 42 and spam. I like spam and 42 and 42 and 42 and spam. </a:t>
            </a:r>
            <a:r>
              <a:rPr lang="en-US" b="1" dirty="0">
                <a:solidFill>
                  <a:srgbClr val="000090"/>
                </a:solidFill>
                <a:latin typeface="Calibri" pitchFamily="34" charset="0"/>
              </a:rPr>
              <a:t>Will I like </a:t>
            </a:r>
            <a:r>
              <a:rPr lang="en-US" b="1" dirty="0" err="1">
                <a:solidFill>
                  <a:srgbClr val="000090"/>
                </a:solidFill>
                <a:latin typeface="Calibri" pitchFamily="34" charset="0"/>
              </a:rPr>
              <a:t>poptarts</a:t>
            </a:r>
            <a:r>
              <a:rPr lang="en-US" b="1" dirty="0">
                <a:solidFill>
                  <a:srgbClr val="000090"/>
                </a:solidFill>
                <a:latin typeface="Calibri" pitchFamily="34" charset="0"/>
              </a:rPr>
              <a:t> and 42 and </a:t>
            </a:r>
            <a:r>
              <a:rPr lang="en-US" b="1" dirty="0" err="1">
                <a:solidFill>
                  <a:srgbClr val="000090"/>
                </a:solidFill>
                <a:latin typeface="Calibri" pitchFamily="34" charset="0"/>
              </a:rPr>
              <a:t>poptarts</a:t>
            </a:r>
            <a:r>
              <a:rPr lang="en-US" b="1" dirty="0">
                <a:solidFill>
                  <a:srgbClr val="000090"/>
                </a:solidFill>
                <a:latin typeface="Calibri" pitchFamily="34" charset="0"/>
              </a:rPr>
              <a:t> and 42 and </a:t>
            </a:r>
            <a:r>
              <a:rPr lang="en-US" b="1" dirty="0" err="1">
                <a:solidFill>
                  <a:srgbClr val="000090"/>
                </a:solidFill>
                <a:latin typeface="Calibri" pitchFamily="34" charset="0"/>
              </a:rPr>
              <a:t>poptarts</a:t>
            </a:r>
            <a:r>
              <a:rPr lang="en-US" b="1" dirty="0">
                <a:solidFill>
                  <a:srgbClr val="000090"/>
                </a:solidFill>
                <a:latin typeface="Calibri" pitchFamily="34" charset="0"/>
              </a:rPr>
              <a:t> and 42 and 42 and </a:t>
            </a:r>
            <a:r>
              <a:rPr lang="en-US" b="1" dirty="0" err="1">
                <a:solidFill>
                  <a:srgbClr val="000090"/>
                </a:solidFill>
                <a:latin typeface="Calibri" pitchFamily="34" charset="0"/>
              </a:rPr>
              <a:t>poptarts</a:t>
            </a:r>
            <a:r>
              <a:rPr lang="en-US" b="1" dirty="0">
                <a:solidFill>
                  <a:srgbClr val="000090"/>
                </a:solidFill>
                <a:latin typeface="Calibri" pitchFamily="34" charset="0"/>
              </a:rPr>
              <a:t> and spam. </a:t>
            </a:r>
            <a:r>
              <a:rPr lang="en-US" b="1" dirty="0">
                <a:latin typeface="Calibri" pitchFamily="34" charset="0"/>
              </a:rPr>
              <a:t>I get spam and 42 and 42 and...</a:t>
            </a:r>
          </a:p>
        </p:txBody>
      </p:sp>
      <p:sp>
        <p:nvSpPr>
          <p:cNvPr id="26630" name="Text Box 8"/>
          <p:cNvSpPr txBox="1">
            <a:spLocks noChangeArrowheads="1"/>
          </p:cNvSpPr>
          <p:nvPr/>
        </p:nvSpPr>
        <p:spPr bwMode="auto">
          <a:xfrm>
            <a:off x="247650" y="1676400"/>
            <a:ext cx="1885950" cy="457200"/>
          </a:xfrm>
          <a:prstGeom prst="rect">
            <a:avLst/>
          </a:prstGeom>
          <a:solidFill>
            <a:srgbClr val="CCECFF"/>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i="1" dirty="0">
                <a:latin typeface="Cambria" panose="02040503050406030204" pitchFamily="18" charset="0"/>
              </a:rPr>
              <a:t>Original </a:t>
            </a:r>
            <a:r>
              <a:rPr lang="en-US" dirty="0">
                <a:latin typeface="Cambria" panose="02040503050406030204" pitchFamily="18" charset="0"/>
              </a:rPr>
              <a:t>file:</a:t>
            </a:r>
          </a:p>
        </p:txBody>
      </p:sp>
      <p:sp>
        <p:nvSpPr>
          <p:cNvPr id="8" name="Rectangle 7"/>
          <p:cNvSpPr>
            <a:spLocks noChangeArrowheads="1"/>
          </p:cNvSpPr>
          <p:nvPr/>
        </p:nvSpPr>
        <p:spPr bwMode="auto">
          <a:xfrm>
            <a:off x="2514600" y="1924050"/>
            <a:ext cx="5207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dirty="0">
                <a:latin typeface="Calibri" pitchFamily="34" charset="0"/>
              </a:rPr>
              <a:t>I like </a:t>
            </a:r>
            <a:r>
              <a:rPr lang="en-US" dirty="0" err="1">
                <a:latin typeface="Calibri" pitchFamily="34" charset="0"/>
              </a:rPr>
              <a:t>poptarts</a:t>
            </a:r>
            <a:r>
              <a:rPr lang="en-US" dirty="0">
                <a:latin typeface="Calibri" pitchFamily="34" charset="0"/>
              </a:rPr>
              <a:t> and 42 and spam.</a:t>
            </a:r>
          </a:p>
          <a:p>
            <a:pPr algn="l"/>
            <a:r>
              <a:rPr lang="en-US" dirty="0">
                <a:latin typeface="Calibri" pitchFamily="34" charset="0"/>
              </a:rPr>
              <a:t>Will I get spam and </a:t>
            </a:r>
            <a:r>
              <a:rPr lang="en-US" dirty="0" err="1">
                <a:latin typeface="Calibri" pitchFamily="34" charset="0"/>
              </a:rPr>
              <a:t>poptarts</a:t>
            </a:r>
            <a:r>
              <a:rPr lang="en-US" dirty="0">
                <a:latin typeface="Calibri" pitchFamily="34" charset="0"/>
              </a:rPr>
              <a:t> for</a:t>
            </a:r>
          </a:p>
          <a:p>
            <a:pPr algn="l"/>
            <a:r>
              <a:rPr lang="en-US" dirty="0">
                <a:latin typeface="Calibri" pitchFamily="34" charset="0"/>
              </a:rPr>
              <a:t>the holidays? I like spam </a:t>
            </a:r>
            <a:r>
              <a:rPr lang="en-US" dirty="0" err="1">
                <a:latin typeface="Calibri" pitchFamily="34" charset="0"/>
              </a:rPr>
              <a:t>poptarts</a:t>
            </a:r>
            <a:r>
              <a:rPr lang="en-US" dirty="0">
                <a:latin typeface="Calibri" pitchFamily="34" charset="0"/>
              </a:rPr>
              <a:t>!</a:t>
            </a:r>
          </a:p>
        </p:txBody>
      </p:sp>
      <p:grpSp>
        <p:nvGrpSpPr>
          <p:cNvPr id="9" name="Group 54"/>
          <p:cNvGrpSpPr>
            <a:grpSpLocks/>
          </p:cNvGrpSpPr>
          <p:nvPr/>
        </p:nvGrpSpPr>
        <p:grpSpPr bwMode="auto">
          <a:xfrm>
            <a:off x="8635333" y="4879181"/>
            <a:ext cx="365125" cy="431800"/>
            <a:chOff x="3456" y="1784"/>
            <a:chExt cx="952" cy="1048"/>
          </a:xfrm>
        </p:grpSpPr>
        <p:sp>
          <p:nvSpPr>
            <p:cNvPr id="10" name="Freeform 55"/>
            <p:cNvSpPr>
              <a:spLocks/>
            </p:cNvSpPr>
            <p:nvPr/>
          </p:nvSpPr>
          <p:spPr bwMode="auto">
            <a:xfrm>
              <a:off x="4266" y="188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1" name="Freeform 56"/>
            <p:cNvSpPr>
              <a:spLocks/>
            </p:cNvSpPr>
            <p:nvPr/>
          </p:nvSpPr>
          <p:spPr bwMode="auto">
            <a:xfrm rot="7013025">
              <a:off x="4162" y="1952"/>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2" name="Freeform 57"/>
            <p:cNvSpPr>
              <a:spLocks/>
            </p:cNvSpPr>
            <p:nvPr/>
          </p:nvSpPr>
          <p:spPr bwMode="auto">
            <a:xfrm rot="-6712609">
              <a:off x="4168" y="181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3" name="Freeform 58"/>
            <p:cNvSpPr>
              <a:spLocks/>
            </p:cNvSpPr>
            <p:nvPr/>
          </p:nvSpPr>
          <p:spPr bwMode="auto">
            <a:xfrm>
              <a:off x="3456" y="2583"/>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4" name="Oval 59"/>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5" name="Oval 60"/>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Oval 61"/>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 name="Oval 62"/>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Oval 63"/>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 name="Oval 64"/>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 name="Oval 65"/>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 name="AutoShape 66"/>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2" name="Freeform 67"/>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3" name="Freeform 68"/>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4" name="Freeform 69"/>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70"/>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6" name="Freeform 71"/>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7" name="Text Box 72"/>
          <p:cNvSpPr txBox="1">
            <a:spLocks noChangeArrowheads="1"/>
          </p:cNvSpPr>
          <p:nvPr/>
        </p:nvSpPr>
        <p:spPr bwMode="auto">
          <a:xfrm>
            <a:off x="6934200" y="4868935"/>
            <a:ext cx="176053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900" dirty="0" smtClean="0">
                <a:solidFill>
                  <a:srgbClr val="0A6819"/>
                </a:solidFill>
                <a:latin typeface="Cambria" panose="02040503050406030204" pitchFamily="18" charset="0"/>
              </a:rPr>
              <a:t>I agree!</a:t>
            </a:r>
            <a:endParaRPr lang="en-US" sz="900" dirty="0">
              <a:solidFill>
                <a:srgbClr val="0A6819"/>
              </a:solidFill>
              <a:latin typeface="Cambria" panose="02040503050406030204" pitchFamily="18" charset="0"/>
            </a:endParaRPr>
          </a:p>
        </p:txBody>
      </p:sp>
      <p:sp>
        <p:nvSpPr>
          <p:cNvPr id="29" name="TextBox 28"/>
          <p:cNvSpPr txBox="1"/>
          <p:nvPr/>
        </p:nvSpPr>
        <p:spPr>
          <a:xfrm>
            <a:off x="7721600" y="6216329"/>
            <a:ext cx="1278858" cy="461665"/>
          </a:xfrm>
          <a:prstGeom prst="rect">
            <a:avLst/>
          </a:prstGeom>
          <a:solidFill>
            <a:schemeClr val="bg1">
              <a:lumMod val="85000"/>
            </a:schemeClr>
          </a:solidFill>
        </p:spPr>
        <p:txBody>
          <a:bodyPr wrap="square" rtlCol="0">
            <a:spAutoFit/>
          </a:bodyPr>
          <a:lstStyle/>
          <a:p>
            <a:pPr algn="r"/>
            <a:r>
              <a:rPr lang="en-US" i="1" dirty="0">
                <a:latin typeface="Cambria" panose="02040503050406030204" pitchFamily="18" charset="0"/>
              </a:rPr>
              <a:t>d</a:t>
            </a:r>
            <a:r>
              <a:rPr lang="en-US" i="1" dirty="0" smtClean="0">
                <a:latin typeface="Cambria" panose="02040503050406030204" pitchFamily="18" charset="0"/>
              </a:rPr>
              <a:t>emo…</a:t>
            </a:r>
            <a:endParaRPr lang="en-US" i="1" dirty="0">
              <a:latin typeface="Cambria" panose="02040503050406030204" pitchFamily="18" charset="0"/>
            </a:endParaRPr>
          </a:p>
        </p:txBody>
      </p:sp>
      <p:sp>
        <p:nvSpPr>
          <p:cNvPr id="31" name="Text Box 5"/>
          <p:cNvSpPr txBox="1">
            <a:spLocks noChangeArrowheads="1"/>
          </p:cNvSpPr>
          <p:nvPr/>
        </p:nvSpPr>
        <p:spPr bwMode="auto">
          <a:xfrm>
            <a:off x="762000" y="136525"/>
            <a:ext cx="762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a:latin typeface="Cambria" panose="02040503050406030204" pitchFamily="18" charset="0"/>
              </a:rPr>
              <a:t>Markov Models </a:t>
            </a:r>
            <a:r>
              <a:rPr lang="en-US" sz="4000" dirty="0" smtClean="0">
                <a:latin typeface="Cambria" panose="02040503050406030204" pitchFamily="18" charset="0"/>
              </a:rPr>
              <a:t>can be </a:t>
            </a:r>
            <a:r>
              <a:rPr lang="en-US" sz="4000" i="1" dirty="0" smtClean="0">
                <a:latin typeface="Cambria" panose="02040503050406030204" pitchFamily="18" charset="0"/>
              </a:rPr>
              <a:t>generative</a:t>
            </a:r>
            <a:r>
              <a:rPr lang="en-US" sz="4000" i="1" dirty="0">
                <a:latin typeface="Cambria" panose="02040503050406030204" pitchFamily="18" charset="0"/>
              </a:rPr>
              <a:t>!</a:t>
            </a:r>
            <a:endParaRPr lang="en-US" sz="4000" dirty="0">
              <a:latin typeface="Cambria" panose="02040503050406030204" pitchFamily="18" charset="0"/>
            </a:endParaRPr>
          </a:p>
        </p:txBody>
      </p:sp>
    </p:spTree>
    <p:extLst>
      <p:ext uri="{BB962C8B-B14F-4D97-AF65-F5344CB8AC3E}">
        <p14:creationId xmlns:p14="http://schemas.microsoft.com/office/powerpoint/2010/main" val="24117637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bwMode="auto">
          <a:xfrm>
            <a:off x="3256548" y="4584358"/>
            <a:ext cx="3996868" cy="433136"/>
          </a:xfrm>
          <a:prstGeom prst="roundRect">
            <a:avLst/>
          </a:prstGeom>
          <a:solidFill>
            <a:srgbClr val="FFEDCD"/>
          </a:solid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1" name="Rounded Rectangle 30"/>
          <p:cNvSpPr/>
          <p:nvPr/>
        </p:nvSpPr>
        <p:spPr bwMode="auto">
          <a:xfrm>
            <a:off x="3257216" y="2767915"/>
            <a:ext cx="3996200" cy="408422"/>
          </a:xfrm>
          <a:prstGeom prst="roundRect">
            <a:avLst/>
          </a:prstGeom>
          <a:solidFill>
            <a:srgbClr val="FFEDCD"/>
          </a:solid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2" name="Right Arrow 31"/>
          <p:cNvSpPr/>
          <p:nvPr/>
        </p:nvSpPr>
        <p:spPr bwMode="auto">
          <a:xfrm rot="10800000">
            <a:off x="7952540" y="2651965"/>
            <a:ext cx="781384" cy="640322"/>
          </a:xfrm>
          <a:prstGeom prst="rightArrow">
            <a:avLst/>
          </a:prstGeom>
          <a:solidFill>
            <a:srgbClr val="FFEDCD"/>
          </a:solid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3" name="Right Arrow 32"/>
          <p:cNvSpPr/>
          <p:nvPr/>
        </p:nvSpPr>
        <p:spPr bwMode="auto">
          <a:xfrm rot="10800000">
            <a:off x="7972470" y="4466728"/>
            <a:ext cx="781384" cy="640322"/>
          </a:xfrm>
          <a:prstGeom prst="rightArrow">
            <a:avLst/>
          </a:prstGeom>
          <a:solidFill>
            <a:srgbClr val="FFEDCD"/>
          </a:solid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 name="TextBox 1"/>
          <p:cNvSpPr txBox="1"/>
          <p:nvPr/>
        </p:nvSpPr>
        <p:spPr>
          <a:xfrm>
            <a:off x="2711116" y="1981200"/>
            <a:ext cx="647700" cy="461665"/>
          </a:xfrm>
          <a:prstGeom prst="rect">
            <a:avLst/>
          </a:prstGeom>
          <a:noFill/>
        </p:spPr>
        <p:txBody>
          <a:bodyPr wrap="square" rtlCol="0">
            <a:spAutoFit/>
          </a:bodyPr>
          <a:lstStyle/>
          <a:p>
            <a:r>
              <a:rPr lang="en-US" dirty="0" smtClean="0">
                <a:latin typeface="Calibri" panose="020F0502020204030204" pitchFamily="34" charset="0"/>
              </a:rPr>
              <a:t>{</a:t>
            </a:r>
            <a:endParaRPr lang="en-US" dirty="0">
              <a:latin typeface="Calibri" panose="020F0502020204030204" pitchFamily="34" charset="0"/>
            </a:endParaRPr>
          </a:p>
        </p:txBody>
      </p:sp>
      <p:sp>
        <p:nvSpPr>
          <p:cNvPr id="3" name="Rectangle 2"/>
          <p:cNvSpPr/>
          <p:nvPr/>
        </p:nvSpPr>
        <p:spPr>
          <a:xfrm>
            <a:off x="3257216" y="2009272"/>
            <a:ext cx="4572000" cy="4154984"/>
          </a:xfrm>
          <a:prstGeom prst="rect">
            <a:avLst/>
          </a:prstGeom>
        </p:spPr>
        <p:txBody>
          <a:bodyPr>
            <a:spAutoFit/>
          </a:bodyPr>
          <a:lstStyle/>
          <a:p>
            <a:pPr algn="l"/>
            <a:r>
              <a:rPr lang="en-US" b="1" dirty="0" smtClean="0">
                <a:latin typeface="Calibri" panose="020F0502020204030204" pitchFamily="34" charset="0"/>
              </a:rPr>
              <a:t>'</a:t>
            </a:r>
            <a:r>
              <a:rPr lang="en-US" b="1" dirty="0" smtClean="0">
                <a:solidFill>
                  <a:srgbClr val="C00000"/>
                </a:solidFill>
                <a:latin typeface="Calibri" panose="020F0502020204030204" pitchFamily="34" charset="0"/>
              </a:rPr>
              <a:t>$</a:t>
            </a:r>
            <a:r>
              <a:rPr lang="en-US" b="1" dirty="0" smtClean="0">
                <a:latin typeface="Calibri" panose="020F0502020204030204" pitchFamily="34" charset="0"/>
              </a:rPr>
              <a:t>'</a:t>
            </a:r>
            <a:r>
              <a:rPr lang="en-US" dirty="0" smtClean="0">
                <a:latin typeface="Calibri" panose="020F0502020204030204" pitchFamily="34" charset="0"/>
              </a:rPr>
              <a:t>:        [</a:t>
            </a:r>
            <a:r>
              <a:rPr lang="en-US" dirty="0">
                <a:latin typeface="Calibri" panose="020F0502020204030204" pitchFamily="34" charset="0"/>
              </a:rPr>
              <a:t>'I', 'Will', 'I'], </a:t>
            </a:r>
            <a:endParaRPr lang="en-US" dirty="0" smtClean="0">
              <a:latin typeface="Calibri" panose="020F0502020204030204" pitchFamily="34" charset="0"/>
            </a:endParaRPr>
          </a:p>
          <a:p>
            <a:pPr algn="l"/>
            <a:r>
              <a:rPr lang="en-US" b="1" dirty="0">
                <a:latin typeface="Calibri" panose="020F0502020204030204" pitchFamily="34" charset="0"/>
              </a:rPr>
              <a:t>'I'</a:t>
            </a:r>
            <a:r>
              <a:rPr lang="en-US" dirty="0">
                <a:latin typeface="Calibri" panose="020F0502020204030204" pitchFamily="34" charset="0"/>
              </a:rPr>
              <a:t>: </a:t>
            </a:r>
            <a:r>
              <a:rPr lang="en-US" dirty="0" smtClean="0">
                <a:latin typeface="Calibri" panose="020F0502020204030204" pitchFamily="34" charset="0"/>
              </a:rPr>
              <a:t>        [</a:t>
            </a:r>
            <a:r>
              <a:rPr lang="en-US" dirty="0">
                <a:latin typeface="Calibri" panose="020F0502020204030204" pitchFamily="34" charset="0"/>
              </a:rPr>
              <a:t>'like', 'get', 'like']</a:t>
            </a:r>
            <a:endParaRPr lang="en-US" dirty="0" smtClean="0">
              <a:latin typeface="Calibri" panose="020F0502020204030204" pitchFamily="34" charset="0"/>
            </a:endParaRPr>
          </a:p>
          <a:p>
            <a:pPr algn="l"/>
            <a:r>
              <a:rPr lang="en-US" b="1" dirty="0">
                <a:latin typeface="Calibri" panose="020F0502020204030204" pitchFamily="34" charset="0"/>
              </a:rPr>
              <a:t>'like'</a:t>
            </a:r>
            <a:r>
              <a:rPr lang="en-US" dirty="0">
                <a:latin typeface="Calibri" panose="020F0502020204030204" pitchFamily="34" charset="0"/>
              </a:rPr>
              <a:t>: </a:t>
            </a:r>
            <a:r>
              <a:rPr lang="en-US" dirty="0" smtClean="0">
                <a:latin typeface="Calibri" panose="020F0502020204030204" pitchFamily="34" charset="0"/>
              </a:rPr>
              <a:t> </a:t>
            </a:r>
          </a:p>
          <a:p>
            <a:pPr algn="l"/>
            <a:r>
              <a:rPr lang="en-US" b="1" dirty="0" smtClean="0">
                <a:latin typeface="Calibri" panose="020F0502020204030204" pitchFamily="34" charset="0"/>
              </a:rPr>
              <a:t>'</a:t>
            </a:r>
            <a:r>
              <a:rPr lang="en-US" b="1" dirty="0" err="1" smtClean="0">
                <a:latin typeface="Calibri" panose="020F0502020204030204" pitchFamily="34" charset="0"/>
              </a:rPr>
              <a:t>poptarts</a:t>
            </a:r>
            <a:r>
              <a:rPr lang="en-US" b="1" dirty="0" smtClean="0">
                <a:latin typeface="Calibri" panose="020F0502020204030204" pitchFamily="34" charset="0"/>
              </a:rPr>
              <a:t>'</a:t>
            </a:r>
            <a:r>
              <a:rPr lang="en-US" dirty="0" smtClean="0">
                <a:latin typeface="Calibri" panose="020F0502020204030204" pitchFamily="34" charset="0"/>
              </a:rPr>
              <a:t>:    </a:t>
            </a:r>
            <a:r>
              <a:rPr lang="en-US" dirty="0">
                <a:latin typeface="Calibri" panose="020F0502020204030204" pitchFamily="34" charset="0"/>
              </a:rPr>
              <a:t>['and', 'for</a:t>
            </a:r>
            <a:r>
              <a:rPr lang="en-US" dirty="0" smtClean="0">
                <a:latin typeface="Calibri" panose="020F0502020204030204" pitchFamily="34" charset="0"/>
              </a:rPr>
              <a:t>'],</a:t>
            </a:r>
          </a:p>
          <a:p>
            <a:pPr algn="l"/>
            <a:r>
              <a:rPr lang="en-US" b="1" dirty="0" smtClean="0">
                <a:latin typeface="Calibri" panose="020F0502020204030204" pitchFamily="34" charset="0"/>
              </a:rPr>
              <a:t>'and</a:t>
            </a:r>
            <a:r>
              <a:rPr lang="en-US" b="1" dirty="0">
                <a:latin typeface="Calibri" panose="020F0502020204030204" pitchFamily="34" charset="0"/>
              </a:rPr>
              <a:t>'</a:t>
            </a:r>
            <a:r>
              <a:rPr lang="en-US" dirty="0">
                <a:latin typeface="Calibri" panose="020F0502020204030204" pitchFamily="34" charset="0"/>
              </a:rPr>
              <a:t>: </a:t>
            </a:r>
            <a:r>
              <a:rPr lang="en-US" dirty="0" smtClean="0">
                <a:latin typeface="Calibri" panose="020F0502020204030204" pitchFamily="34" charset="0"/>
              </a:rPr>
              <a:t>   [</a:t>
            </a:r>
            <a:r>
              <a:rPr lang="en-US" dirty="0">
                <a:latin typeface="Calibri" panose="020F0502020204030204" pitchFamily="34" charset="0"/>
              </a:rPr>
              <a:t>'42', 'spam.', '</a:t>
            </a:r>
            <a:r>
              <a:rPr lang="en-US" dirty="0" err="1">
                <a:latin typeface="Calibri" panose="020F0502020204030204" pitchFamily="34" charset="0"/>
              </a:rPr>
              <a:t>poptarts</a:t>
            </a:r>
            <a:r>
              <a:rPr lang="en-US" dirty="0" smtClean="0">
                <a:latin typeface="Calibri" panose="020F0502020204030204" pitchFamily="34" charset="0"/>
              </a:rPr>
              <a:t>'],</a:t>
            </a:r>
          </a:p>
          <a:p>
            <a:pPr algn="l"/>
            <a:r>
              <a:rPr lang="en-US" b="1" dirty="0">
                <a:latin typeface="Calibri" panose="020F0502020204030204" pitchFamily="34" charset="0"/>
              </a:rPr>
              <a:t>'42'</a:t>
            </a:r>
            <a:r>
              <a:rPr lang="en-US" dirty="0">
                <a:latin typeface="Calibri" panose="020F0502020204030204" pitchFamily="34" charset="0"/>
              </a:rPr>
              <a:t>: </a:t>
            </a:r>
            <a:r>
              <a:rPr lang="en-US" dirty="0" smtClean="0">
                <a:latin typeface="Calibri" panose="020F0502020204030204" pitchFamily="34" charset="0"/>
              </a:rPr>
              <a:t>      [</a:t>
            </a:r>
            <a:r>
              <a:rPr lang="en-US" dirty="0">
                <a:latin typeface="Calibri" panose="020F0502020204030204" pitchFamily="34" charset="0"/>
              </a:rPr>
              <a:t>'and</a:t>
            </a:r>
            <a:r>
              <a:rPr lang="en-US" dirty="0" smtClean="0">
                <a:latin typeface="Calibri" panose="020F0502020204030204" pitchFamily="34" charset="0"/>
              </a:rPr>
              <a:t>'],</a:t>
            </a:r>
          </a:p>
          <a:p>
            <a:pPr algn="l"/>
            <a:r>
              <a:rPr lang="en-US" b="1" dirty="0">
                <a:latin typeface="Calibri" panose="020F0502020204030204" pitchFamily="34" charset="0"/>
              </a:rPr>
              <a:t>'Will'</a:t>
            </a:r>
            <a:r>
              <a:rPr lang="en-US" dirty="0">
                <a:latin typeface="Calibri" panose="020F0502020204030204" pitchFamily="34" charset="0"/>
              </a:rPr>
              <a:t>: </a:t>
            </a:r>
            <a:r>
              <a:rPr lang="en-US" dirty="0" smtClean="0">
                <a:latin typeface="Calibri" panose="020F0502020204030204" pitchFamily="34" charset="0"/>
              </a:rPr>
              <a:t>   [</a:t>
            </a:r>
            <a:r>
              <a:rPr lang="en-US" dirty="0">
                <a:latin typeface="Calibri" panose="020F0502020204030204" pitchFamily="34" charset="0"/>
              </a:rPr>
              <a:t>'I'], </a:t>
            </a:r>
            <a:endParaRPr lang="en-US" dirty="0" smtClean="0">
              <a:latin typeface="Calibri" panose="020F0502020204030204" pitchFamily="34" charset="0"/>
            </a:endParaRPr>
          </a:p>
          <a:p>
            <a:pPr algn="l"/>
            <a:r>
              <a:rPr lang="en-US" b="1" dirty="0" smtClean="0">
                <a:latin typeface="Calibri" panose="020F0502020204030204" pitchFamily="34" charset="0"/>
              </a:rPr>
              <a:t>'the</a:t>
            </a:r>
            <a:r>
              <a:rPr lang="en-US" b="1" dirty="0">
                <a:latin typeface="Calibri" panose="020F0502020204030204" pitchFamily="34" charset="0"/>
              </a:rPr>
              <a:t>'</a:t>
            </a:r>
            <a:r>
              <a:rPr lang="en-US" dirty="0">
                <a:latin typeface="Calibri" panose="020F0502020204030204" pitchFamily="34" charset="0"/>
              </a:rPr>
              <a:t>: </a:t>
            </a:r>
            <a:r>
              <a:rPr lang="en-US" dirty="0" smtClean="0">
                <a:latin typeface="Calibri" panose="020F0502020204030204" pitchFamily="34" charset="0"/>
              </a:rPr>
              <a:t>  </a:t>
            </a:r>
            <a:endParaRPr lang="en-US" dirty="0">
              <a:latin typeface="Calibri" panose="020F0502020204030204" pitchFamily="34" charset="0"/>
            </a:endParaRPr>
          </a:p>
          <a:p>
            <a:pPr algn="l"/>
            <a:r>
              <a:rPr lang="en-US" b="1" dirty="0" smtClean="0">
                <a:latin typeface="Calibri" panose="020F0502020204030204" pitchFamily="34" charset="0"/>
              </a:rPr>
              <a:t>'spam</a:t>
            </a:r>
            <a:r>
              <a:rPr lang="en-US" b="1" dirty="0">
                <a:latin typeface="Calibri" panose="020F0502020204030204" pitchFamily="34" charset="0"/>
              </a:rPr>
              <a:t>'</a:t>
            </a:r>
            <a:r>
              <a:rPr lang="en-US" dirty="0">
                <a:latin typeface="Calibri" panose="020F0502020204030204" pitchFamily="34" charset="0"/>
              </a:rPr>
              <a:t>: </a:t>
            </a:r>
            <a:r>
              <a:rPr lang="en-US" dirty="0" smtClean="0">
                <a:latin typeface="Calibri" panose="020F0502020204030204" pitchFamily="34" charset="0"/>
              </a:rPr>
              <a:t> [</a:t>
            </a:r>
            <a:r>
              <a:rPr lang="en-US" dirty="0">
                <a:latin typeface="Calibri" panose="020F0502020204030204" pitchFamily="34" charset="0"/>
              </a:rPr>
              <a:t>'and', '</a:t>
            </a:r>
            <a:r>
              <a:rPr lang="en-US" dirty="0" err="1">
                <a:latin typeface="Calibri" panose="020F0502020204030204" pitchFamily="34" charset="0"/>
              </a:rPr>
              <a:t>poptarts</a:t>
            </a:r>
            <a:r>
              <a:rPr lang="en-US" dirty="0" smtClean="0">
                <a:latin typeface="Calibri" panose="020F0502020204030204" pitchFamily="34" charset="0"/>
              </a:rPr>
              <a:t>!'],</a:t>
            </a:r>
          </a:p>
          <a:p>
            <a:pPr algn="l"/>
            <a:r>
              <a:rPr lang="en-US" b="1" dirty="0" smtClean="0">
                <a:latin typeface="Calibri" panose="020F0502020204030204" pitchFamily="34" charset="0"/>
              </a:rPr>
              <a:t>'get</a:t>
            </a:r>
            <a:r>
              <a:rPr lang="en-US" b="1" dirty="0">
                <a:latin typeface="Calibri" panose="020F0502020204030204" pitchFamily="34" charset="0"/>
              </a:rPr>
              <a:t>'</a:t>
            </a:r>
            <a:r>
              <a:rPr lang="en-US" dirty="0">
                <a:latin typeface="Calibri" panose="020F0502020204030204" pitchFamily="34" charset="0"/>
              </a:rPr>
              <a:t>: </a:t>
            </a:r>
            <a:r>
              <a:rPr lang="en-US" dirty="0" smtClean="0">
                <a:latin typeface="Calibri" panose="020F0502020204030204" pitchFamily="34" charset="0"/>
              </a:rPr>
              <a:t>     [</a:t>
            </a:r>
            <a:r>
              <a:rPr lang="en-US" dirty="0">
                <a:latin typeface="Calibri" panose="020F0502020204030204" pitchFamily="34" charset="0"/>
              </a:rPr>
              <a:t>'spam</a:t>
            </a:r>
            <a:r>
              <a:rPr lang="en-US" dirty="0" smtClean="0">
                <a:latin typeface="Calibri" panose="020F0502020204030204" pitchFamily="34" charset="0"/>
              </a:rPr>
              <a:t>'],</a:t>
            </a:r>
            <a:r>
              <a:rPr lang="en-US" dirty="0">
                <a:latin typeface="Calibri" panose="020F0502020204030204" pitchFamily="34" charset="0"/>
              </a:rPr>
              <a:t> </a:t>
            </a:r>
            <a:endParaRPr lang="en-US" dirty="0" smtClean="0">
              <a:latin typeface="Calibri" panose="020F0502020204030204" pitchFamily="34" charset="0"/>
            </a:endParaRPr>
          </a:p>
          <a:p>
            <a:pPr algn="l"/>
            <a:r>
              <a:rPr lang="en-US" b="1" dirty="0" smtClean="0">
                <a:latin typeface="Calibri" panose="020F0502020204030204" pitchFamily="34" charset="0"/>
              </a:rPr>
              <a:t>'for'</a:t>
            </a:r>
            <a:r>
              <a:rPr lang="en-US" dirty="0" smtClean="0">
                <a:latin typeface="Calibri" panose="020F0502020204030204" pitchFamily="34" charset="0"/>
              </a:rPr>
              <a:t>:       [</a:t>
            </a:r>
            <a:r>
              <a:rPr lang="en-US" dirty="0">
                <a:latin typeface="Calibri" panose="020F0502020204030204" pitchFamily="34" charset="0"/>
              </a:rPr>
              <a:t>'the</a:t>
            </a:r>
            <a:r>
              <a:rPr lang="en-US" dirty="0" smtClean="0">
                <a:latin typeface="Calibri" panose="020F0502020204030204" pitchFamily="34" charset="0"/>
              </a:rPr>
              <a:t>']</a:t>
            </a:r>
            <a:endParaRPr lang="en-US" dirty="0">
              <a:latin typeface="Calibri" panose="020F0502020204030204" pitchFamily="34" charset="0"/>
            </a:endParaRPr>
          </a:p>
        </p:txBody>
      </p:sp>
      <p:sp>
        <p:nvSpPr>
          <p:cNvPr id="5" name="Rectangle 4"/>
          <p:cNvSpPr/>
          <p:nvPr/>
        </p:nvSpPr>
        <p:spPr>
          <a:xfrm>
            <a:off x="7435516" y="5634335"/>
            <a:ext cx="280846" cy="461665"/>
          </a:xfrm>
          <a:prstGeom prst="rect">
            <a:avLst/>
          </a:prstGeom>
        </p:spPr>
        <p:txBody>
          <a:bodyPr wrap="none">
            <a:spAutoFit/>
          </a:bodyPr>
          <a:lstStyle/>
          <a:p>
            <a:r>
              <a:rPr lang="en-US" dirty="0" smtClean="0">
                <a:solidFill>
                  <a:srgbClr val="000000"/>
                </a:solidFill>
                <a:latin typeface="Calibri" panose="020F0502020204030204" pitchFamily="34" charset="0"/>
              </a:rPr>
              <a:t>}</a:t>
            </a:r>
            <a:endParaRPr lang="en-US" dirty="0"/>
          </a:p>
        </p:txBody>
      </p:sp>
      <p:sp>
        <p:nvSpPr>
          <p:cNvPr id="6" name="Rectangle 5"/>
          <p:cNvSpPr/>
          <p:nvPr/>
        </p:nvSpPr>
        <p:spPr>
          <a:xfrm>
            <a:off x="801076" y="2599078"/>
            <a:ext cx="1173718" cy="307777"/>
          </a:xfrm>
          <a:prstGeom prst="rect">
            <a:avLst/>
          </a:prstGeom>
          <a:solidFill>
            <a:srgbClr val="CCECFF"/>
          </a:solidFill>
        </p:spPr>
        <p:txBody>
          <a:bodyPr wrap="none">
            <a:spAutoFit/>
          </a:bodyPr>
          <a:lstStyle/>
          <a:p>
            <a:r>
              <a:rPr lang="en-US" sz="1400" dirty="0" smtClean="0">
                <a:latin typeface="Cambria" panose="02040503050406030204" pitchFamily="18" charset="0"/>
              </a:rPr>
              <a:t>A dictionary!</a:t>
            </a:r>
            <a:endParaRPr lang="en-US" sz="1400" dirty="0">
              <a:latin typeface="Cambria" panose="02040503050406030204" pitchFamily="18" charset="0"/>
            </a:endParaRPr>
          </a:p>
        </p:txBody>
      </p:sp>
      <p:sp>
        <p:nvSpPr>
          <p:cNvPr id="10" name="Text Box 5"/>
          <p:cNvSpPr txBox="1">
            <a:spLocks noChangeArrowheads="1"/>
          </p:cNvSpPr>
          <p:nvPr/>
        </p:nvSpPr>
        <p:spPr bwMode="auto">
          <a:xfrm>
            <a:off x="247650" y="1524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4000" i="1" dirty="0" smtClean="0">
                <a:latin typeface="Cambria" panose="02040503050406030204" pitchFamily="18" charset="0"/>
              </a:rPr>
              <a:t>Our</a:t>
            </a:r>
            <a:r>
              <a:rPr lang="en-US" sz="4000" dirty="0" smtClean="0">
                <a:latin typeface="Cambria" panose="02040503050406030204" pitchFamily="18" charset="0"/>
              </a:rPr>
              <a:t> Markov Model</a:t>
            </a:r>
            <a:endParaRPr lang="en-US" sz="4000" dirty="0">
              <a:latin typeface="Cambria" panose="02040503050406030204" pitchFamily="18" charset="0"/>
            </a:endParaRPr>
          </a:p>
        </p:txBody>
      </p:sp>
      <p:sp>
        <p:nvSpPr>
          <p:cNvPr id="11" name="Text Box 8"/>
          <p:cNvSpPr txBox="1">
            <a:spLocks noChangeArrowheads="1"/>
          </p:cNvSpPr>
          <p:nvPr/>
        </p:nvSpPr>
        <p:spPr bwMode="auto">
          <a:xfrm>
            <a:off x="291766" y="2141878"/>
            <a:ext cx="2192338" cy="457200"/>
          </a:xfrm>
          <a:prstGeom prst="rect">
            <a:avLst/>
          </a:prstGeom>
          <a:solidFill>
            <a:srgbClr val="CCECFF"/>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smtClean="0">
                <a:latin typeface="Cambria" panose="02040503050406030204" pitchFamily="18" charset="0"/>
              </a:rPr>
              <a:t>Markov Model</a:t>
            </a:r>
            <a:endParaRPr lang="en-US" dirty="0">
              <a:latin typeface="Cambria" panose="02040503050406030204" pitchFamily="18" charset="0"/>
            </a:endParaRPr>
          </a:p>
        </p:txBody>
      </p:sp>
      <p:sp>
        <p:nvSpPr>
          <p:cNvPr id="12" name="Text Box 8"/>
          <p:cNvSpPr txBox="1">
            <a:spLocks noChangeArrowheads="1"/>
          </p:cNvSpPr>
          <p:nvPr/>
        </p:nvSpPr>
        <p:spPr bwMode="auto">
          <a:xfrm>
            <a:off x="6943088" y="1050500"/>
            <a:ext cx="1885950" cy="457200"/>
          </a:xfrm>
          <a:prstGeom prst="rect">
            <a:avLst/>
          </a:prstGeom>
          <a:solidFill>
            <a:schemeClr val="bg1">
              <a:lumMod val="9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a:latin typeface="Cambria" panose="02040503050406030204" pitchFamily="18" charset="0"/>
              </a:rPr>
              <a:t>Original </a:t>
            </a:r>
            <a:r>
              <a:rPr lang="en-US" dirty="0" smtClean="0">
                <a:latin typeface="Cambria" panose="02040503050406030204" pitchFamily="18" charset="0"/>
              </a:rPr>
              <a:t>file</a:t>
            </a:r>
            <a:endParaRPr lang="en-US" dirty="0">
              <a:latin typeface="Cambria" panose="02040503050406030204" pitchFamily="18" charset="0"/>
            </a:endParaRPr>
          </a:p>
        </p:txBody>
      </p:sp>
      <p:pic>
        <p:nvPicPr>
          <p:cNvPr id="14" name="Picture 13" descr="Picture 5.png"/>
          <p:cNvPicPr>
            <a:picLocks noChangeAspect="1"/>
          </p:cNvPicPr>
          <p:nvPr/>
        </p:nvPicPr>
        <p:blipFill>
          <a:blip r:embed="rId3">
            <a:extLst>
              <a:ext uri="{28A0092B-C50C-407E-A947-70E740481C1C}">
                <a14:useLocalDpi xmlns:a14="http://schemas.microsoft.com/office/drawing/2010/main" val="0"/>
              </a:ext>
            </a:extLst>
          </a:blip>
          <a:srcRect b="19466"/>
          <a:stretch>
            <a:fillRect/>
          </a:stretch>
        </p:blipFill>
        <p:spPr bwMode="auto">
          <a:xfrm>
            <a:off x="4876800" y="125346"/>
            <a:ext cx="4066674" cy="829479"/>
          </a:xfrm>
          <a:prstGeom prst="rect">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pic>
      <p:sp>
        <p:nvSpPr>
          <p:cNvPr id="19" name="Rectangle 18"/>
          <p:cNvSpPr/>
          <p:nvPr/>
        </p:nvSpPr>
        <p:spPr>
          <a:xfrm>
            <a:off x="3200400" y="1279100"/>
            <a:ext cx="722955" cy="461665"/>
          </a:xfrm>
          <a:prstGeom prst="rect">
            <a:avLst/>
          </a:prstGeom>
          <a:solidFill>
            <a:schemeClr val="bg1">
              <a:lumMod val="95000"/>
            </a:schemeClr>
          </a:solidFill>
        </p:spPr>
        <p:txBody>
          <a:bodyPr wrap="none">
            <a:spAutoFit/>
          </a:bodyPr>
          <a:lstStyle/>
          <a:p>
            <a:r>
              <a:rPr lang="en-US" dirty="0" smtClean="0">
                <a:solidFill>
                  <a:schemeClr val="bg1">
                    <a:lumMod val="50000"/>
                  </a:schemeClr>
                </a:solidFill>
                <a:latin typeface="Calibri" panose="020F0502020204030204" pitchFamily="34" charset="0"/>
              </a:rPr>
              <a:t>keys</a:t>
            </a:r>
            <a:endParaRPr lang="en-US" dirty="0">
              <a:solidFill>
                <a:schemeClr val="bg1">
                  <a:lumMod val="50000"/>
                </a:schemeClr>
              </a:solidFill>
            </a:endParaRPr>
          </a:p>
        </p:txBody>
      </p:sp>
      <p:sp>
        <p:nvSpPr>
          <p:cNvPr id="20" name="Rectangle 19"/>
          <p:cNvSpPr/>
          <p:nvPr/>
        </p:nvSpPr>
        <p:spPr>
          <a:xfrm>
            <a:off x="4267200" y="1279100"/>
            <a:ext cx="973664" cy="461665"/>
          </a:xfrm>
          <a:prstGeom prst="rect">
            <a:avLst/>
          </a:prstGeom>
          <a:solidFill>
            <a:schemeClr val="bg1">
              <a:lumMod val="95000"/>
            </a:schemeClr>
          </a:solidFill>
        </p:spPr>
        <p:txBody>
          <a:bodyPr wrap="none">
            <a:spAutoFit/>
          </a:bodyPr>
          <a:lstStyle/>
          <a:p>
            <a:r>
              <a:rPr lang="en-US" dirty="0" smtClean="0">
                <a:solidFill>
                  <a:schemeClr val="bg1">
                    <a:lumMod val="50000"/>
                  </a:schemeClr>
                </a:solidFill>
                <a:latin typeface="Calibri" panose="020F0502020204030204" pitchFamily="34" charset="0"/>
              </a:rPr>
              <a:t>values</a:t>
            </a:r>
            <a:endParaRPr lang="en-US" dirty="0">
              <a:solidFill>
                <a:schemeClr val="bg1">
                  <a:lumMod val="50000"/>
                </a:schemeClr>
              </a:solidFill>
            </a:endParaRPr>
          </a:p>
        </p:txBody>
      </p:sp>
      <p:cxnSp>
        <p:nvCxnSpPr>
          <p:cNvPr id="8" name="Straight Arrow Connector 7"/>
          <p:cNvCxnSpPr>
            <a:stCxn id="11" idx="3"/>
          </p:cNvCxnSpPr>
          <p:nvPr/>
        </p:nvCxnSpPr>
        <p:spPr bwMode="auto">
          <a:xfrm flipV="1">
            <a:off x="2484104" y="2220137"/>
            <a:ext cx="463850" cy="150341"/>
          </a:xfrm>
          <a:prstGeom prst="straightConnector1">
            <a:avLst/>
          </a:prstGeom>
          <a:solidFill>
            <a:schemeClr val="accent1"/>
          </a:solidFill>
          <a:ln w="9525" cap="flat" cmpd="sng" algn="ctr">
            <a:solidFill>
              <a:srgbClr val="1608F6"/>
            </a:solidFill>
            <a:prstDash val="solid"/>
            <a:round/>
            <a:headEnd type="none" w="med" len="med"/>
            <a:tailEnd type="triangle"/>
          </a:ln>
          <a:effectLst/>
        </p:spPr>
      </p:cxnSp>
      <p:cxnSp>
        <p:nvCxnSpPr>
          <p:cNvPr id="21" name="Straight Arrow Connector 20"/>
          <p:cNvCxnSpPr/>
          <p:nvPr/>
        </p:nvCxnSpPr>
        <p:spPr bwMode="auto">
          <a:xfrm flipH="1" flipV="1">
            <a:off x="7716362" y="5902239"/>
            <a:ext cx="404954" cy="86710"/>
          </a:xfrm>
          <a:prstGeom prst="straightConnector1">
            <a:avLst/>
          </a:prstGeom>
          <a:solidFill>
            <a:schemeClr val="accent1"/>
          </a:solidFill>
          <a:ln w="9525" cap="flat" cmpd="sng" algn="ctr">
            <a:solidFill>
              <a:srgbClr val="1608F6"/>
            </a:solidFill>
            <a:prstDash val="solid"/>
            <a:round/>
            <a:headEnd type="none" w="med" len="med"/>
            <a:tailEnd type="triangle"/>
          </a:ln>
          <a:effectLst/>
        </p:spPr>
      </p:cxnSp>
      <p:sp>
        <p:nvSpPr>
          <p:cNvPr id="22" name="Rectangle 21"/>
          <p:cNvSpPr/>
          <p:nvPr/>
        </p:nvSpPr>
        <p:spPr>
          <a:xfrm>
            <a:off x="1086609" y="4509890"/>
            <a:ext cx="1580391" cy="553998"/>
          </a:xfrm>
          <a:prstGeom prst="rect">
            <a:avLst/>
          </a:prstGeom>
          <a:solidFill>
            <a:srgbClr val="FFEDCD"/>
          </a:solidFill>
        </p:spPr>
        <p:txBody>
          <a:bodyPr wrap="square">
            <a:spAutoFit/>
          </a:bodyPr>
          <a:lstStyle/>
          <a:p>
            <a:r>
              <a:rPr lang="en-US" sz="1500" dirty="0" smtClean="0">
                <a:latin typeface="Cambria" panose="02040503050406030204" pitchFamily="18" charset="0"/>
              </a:rPr>
              <a:t>What are the missing values?</a:t>
            </a:r>
            <a:endParaRPr lang="en-US" sz="1500" dirty="0">
              <a:latin typeface="Cambria" panose="02040503050406030204" pitchFamily="18" charset="0"/>
            </a:endParaRPr>
          </a:p>
        </p:txBody>
      </p:sp>
      <p:sp>
        <p:nvSpPr>
          <p:cNvPr id="23" name="Rectangle 22"/>
          <p:cNvSpPr/>
          <p:nvPr/>
        </p:nvSpPr>
        <p:spPr>
          <a:xfrm>
            <a:off x="990479" y="3288957"/>
            <a:ext cx="1732790" cy="323165"/>
          </a:xfrm>
          <a:prstGeom prst="rect">
            <a:avLst/>
          </a:prstGeom>
        </p:spPr>
        <p:txBody>
          <a:bodyPr wrap="square">
            <a:spAutoFit/>
          </a:bodyPr>
          <a:lstStyle/>
          <a:p>
            <a:r>
              <a:rPr lang="en-US" sz="1500" dirty="0" smtClean="0">
                <a:latin typeface="Cambria" panose="02040503050406030204" pitchFamily="18" charset="0"/>
              </a:rPr>
              <a:t>What are the keys?</a:t>
            </a:r>
            <a:endParaRPr lang="en-US" sz="1500" dirty="0">
              <a:latin typeface="Cambria" panose="02040503050406030204" pitchFamily="18" charset="0"/>
            </a:endParaRPr>
          </a:p>
        </p:txBody>
      </p:sp>
      <p:sp>
        <p:nvSpPr>
          <p:cNvPr id="24" name="Rectangle 23"/>
          <p:cNvSpPr/>
          <p:nvPr/>
        </p:nvSpPr>
        <p:spPr>
          <a:xfrm>
            <a:off x="990480" y="3784007"/>
            <a:ext cx="1732790" cy="553998"/>
          </a:xfrm>
          <a:prstGeom prst="rect">
            <a:avLst/>
          </a:prstGeom>
        </p:spPr>
        <p:txBody>
          <a:bodyPr wrap="square">
            <a:spAutoFit/>
          </a:bodyPr>
          <a:lstStyle/>
          <a:p>
            <a:r>
              <a:rPr lang="en-US" sz="1500" dirty="0" smtClean="0">
                <a:latin typeface="Cambria" panose="02040503050406030204" pitchFamily="18" charset="0"/>
              </a:rPr>
              <a:t>What are the values?</a:t>
            </a:r>
            <a:endParaRPr lang="en-US" sz="1500" dirty="0">
              <a:latin typeface="Cambria" panose="02040503050406030204" pitchFamily="18" charset="0"/>
            </a:endParaRPr>
          </a:p>
        </p:txBody>
      </p:sp>
      <p:sp>
        <p:nvSpPr>
          <p:cNvPr id="25" name="Rectangle 24"/>
          <p:cNvSpPr/>
          <p:nvPr/>
        </p:nvSpPr>
        <p:spPr>
          <a:xfrm>
            <a:off x="1070520" y="5235773"/>
            <a:ext cx="1580391" cy="323165"/>
          </a:xfrm>
          <a:prstGeom prst="rect">
            <a:avLst/>
          </a:prstGeom>
        </p:spPr>
        <p:txBody>
          <a:bodyPr wrap="square">
            <a:spAutoFit/>
          </a:bodyPr>
          <a:lstStyle/>
          <a:p>
            <a:r>
              <a:rPr lang="en-US" sz="1500" dirty="0" smtClean="0">
                <a:latin typeface="Cambria" panose="02040503050406030204" pitchFamily="18" charset="0"/>
              </a:rPr>
              <a:t>What is the </a:t>
            </a:r>
            <a:r>
              <a:rPr lang="en-US" sz="1500" dirty="0" smtClean="0">
                <a:solidFill>
                  <a:srgbClr val="C00000"/>
                </a:solidFill>
                <a:latin typeface="Cambria" panose="02040503050406030204" pitchFamily="18" charset="0"/>
              </a:rPr>
              <a:t>'$'</a:t>
            </a:r>
            <a:r>
              <a:rPr lang="en-US" sz="1500" dirty="0" smtClean="0">
                <a:latin typeface="Cambria" panose="02040503050406030204" pitchFamily="18" charset="0"/>
              </a:rPr>
              <a:t>?</a:t>
            </a:r>
            <a:endParaRPr lang="en-US" sz="1500" dirty="0">
              <a:latin typeface="Cambria" panose="02040503050406030204" pitchFamily="18" charset="0"/>
            </a:endParaRPr>
          </a:p>
        </p:txBody>
      </p:sp>
      <p:sp>
        <p:nvSpPr>
          <p:cNvPr id="26" name="Rectangle 25"/>
          <p:cNvSpPr/>
          <p:nvPr/>
        </p:nvSpPr>
        <p:spPr>
          <a:xfrm>
            <a:off x="1010410" y="5730822"/>
            <a:ext cx="1732790" cy="553998"/>
          </a:xfrm>
          <a:prstGeom prst="rect">
            <a:avLst/>
          </a:prstGeom>
        </p:spPr>
        <p:txBody>
          <a:bodyPr wrap="square">
            <a:spAutoFit/>
          </a:bodyPr>
          <a:lstStyle/>
          <a:p>
            <a:r>
              <a:rPr lang="en-US" sz="1500" dirty="0" smtClean="0">
                <a:latin typeface="Cambria" panose="02040503050406030204" pitchFamily="18" charset="0"/>
              </a:rPr>
              <a:t>Why do some </a:t>
            </a:r>
            <a:r>
              <a:rPr lang="en-US" sz="1500" u="sng" dirty="0" smtClean="0">
                <a:latin typeface="Cambria" panose="02040503050406030204" pitchFamily="18" charset="0"/>
              </a:rPr>
              <a:t>keys</a:t>
            </a:r>
            <a:r>
              <a:rPr lang="en-US" sz="1500" dirty="0" smtClean="0">
                <a:latin typeface="Cambria" panose="02040503050406030204" pitchFamily="18" charset="0"/>
              </a:rPr>
              <a:t> seem missing?</a:t>
            </a:r>
            <a:endParaRPr lang="en-US" sz="1500" dirty="0">
              <a:latin typeface="Cambria" panose="02040503050406030204" pitchFamily="18" charset="0"/>
            </a:endParaRPr>
          </a:p>
        </p:txBody>
      </p:sp>
      <p:sp>
        <p:nvSpPr>
          <p:cNvPr id="4" name="Rectangle 3"/>
          <p:cNvSpPr/>
          <p:nvPr/>
        </p:nvSpPr>
        <p:spPr>
          <a:xfrm>
            <a:off x="309242" y="952481"/>
            <a:ext cx="983667" cy="461665"/>
          </a:xfrm>
          <a:prstGeom prst="rect">
            <a:avLst/>
          </a:prstGeom>
        </p:spPr>
        <p:txBody>
          <a:bodyPr wrap="none">
            <a:spAutoFit/>
          </a:bodyPr>
          <a:lstStyle/>
          <a:p>
            <a:r>
              <a:rPr lang="en-US" i="1" dirty="0" smtClean="0">
                <a:latin typeface="Cambria" panose="02040503050406030204" pitchFamily="18" charset="0"/>
              </a:rPr>
              <a:t>Try it!</a:t>
            </a:r>
            <a:endParaRPr lang="en-US" i="1" dirty="0"/>
          </a:p>
        </p:txBody>
      </p:sp>
      <p:sp>
        <p:nvSpPr>
          <p:cNvPr id="27" name="Rectangle 26"/>
          <p:cNvSpPr/>
          <p:nvPr/>
        </p:nvSpPr>
        <p:spPr>
          <a:xfrm>
            <a:off x="7952540" y="6063049"/>
            <a:ext cx="1113675" cy="523220"/>
          </a:xfrm>
          <a:prstGeom prst="rect">
            <a:avLst/>
          </a:prstGeom>
          <a:solidFill>
            <a:srgbClr val="CCECFF"/>
          </a:solidFill>
        </p:spPr>
        <p:txBody>
          <a:bodyPr wrap="square">
            <a:spAutoFit/>
          </a:bodyPr>
          <a:lstStyle/>
          <a:p>
            <a:r>
              <a:rPr lang="en-US" sz="1400" dirty="0" smtClean="0">
                <a:latin typeface="Cambria" panose="02040503050406030204" pitchFamily="18" charset="0"/>
              </a:rPr>
              <a:t>dictionary's end</a:t>
            </a:r>
            <a:endParaRPr lang="en-US" sz="1400" dirty="0">
              <a:latin typeface="Cambria" panose="02040503050406030204" pitchFamily="18" charset="0"/>
            </a:endParaRPr>
          </a:p>
        </p:txBody>
      </p:sp>
    </p:spTree>
    <p:extLst>
      <p:ext uri="{BB962C8B-B14F-4D97-AF65-F5344CB8AC3E}">
        <p14:creationId xmlns:p14="http://schemas.microsoft.com/office/powerpoint/2010/main" val="38457616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bwMode="auto">
          <a:xfrm>
            <a:off x="3256548" y="4584358"/>
            <a:ext cx="3996868" cy="433136"/>
          </a:xfrm>
          <a:prstGeom prst="roundRect">
            <a:avLst/>
          </a:prstGeom>
          <a:solidFill>
            <a:srgbClr val="FFEDC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8" name="Rounded Rectangle 17"/>
          <p:cNvSpPr/>
          <p:nvPr/>
        </p:nvSpPr>
        <p:spPr bwMode="auto">
          <a:xfrm>
            <a:off x="3257216" y="2767915"/>
            <a:ext cx="3996200" cy="408422"/>
          </a:xfrm>
          <a:prstGeom prst="roundRect">
            <a:avLst/>
          </a:prstGeom>
          <a:solidFill>
            <a:srgbClr val="FFEDC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 name="TextBox 1"/>
          <p:cNvSpPr txBox="1"/>
          <p:nvPr/>
        </p:nvSpPr>
        <p:spPr>
          <a:xfrm>
            <a:off x="2711116" y="1981200"/>
            <a:ext cx="647700" cy="461665"/>
          </a:xfrm>
          <a:prstGeom prst="rect">
            <a:avLst/>
          </a:prstGeom>
          <a:noFill/>
        </p:spPr>
        <p:txBody>
          <a:bodyPr wrap="square" rtlCol="0">
            <a:spAutoFit/>
          </a:bodyPr>
          <a:lstStyle/>
          <a:p>
            <a:r>
              <a:rPr lang="en-US" dirty="0" smtClean="0">
                <a:latin typeface="Calibri" panose="020F0502020204030204" pitchFamily="34" charset="0"/>
              </a:rPr>
              <a:t>{</a:t>
            </a:r>
            <a:endParaRPr lang="en-US" dirty="0">
              <a:latin typeface="Calibri" panose="020F0502020204030204" pitchFamily="34" charset="0"/>
            </a:endParaRPr>
          </a:p>
        </p:txBody>
      </p:sp>
      <p:sp>
        <p:nvSpPr>
          <p:cNvPr id="3" name="Rectangle 2"/>
          <p:cNvSpPr/>
          <p:nvPr/>
        </p:nvSpPr>
        <p:spPr>
          <a:xfrm>
            <a:off x="3257216" y="2009272"/>
            <a:ext cx="4572000" cy="4154984"/>
          </a:xfrm>
          <a:prstGeom prst="rect">
            <a:avLst/>
          </a:prstGeom>
        </p:spPr>
        <p:txBody>
          <a:bodyPr>
            <a:spAutoFit/>
          </a:bodyPr>
          <a:lstStyle/>
          <a:p>
            <a:pPr algn="l"/>
            <a:r>
              <a:rPr lang="en-US" b="1" dirty="0" smtClean="0">
                <a:latin typeface="Calibri" panose="020F0502020204030204" pitchFamily="34" charset="0"/>
              </a:rPr>
              <a:t>'</a:t>
            </a:r>
            <a:r>
              <a:rPr lang="en-US" b="1" dirty="0" smtClean="0">
                <a:solidFill>
                  <a:srgbClr val="C00000"/>
                </a:solidFill>
                <a:latin typeface="Calibri" panose="020F0502020204030204" pitchFamily="34" charset="0"/>
              </a:rPr>
              <a:t>$</a:t>
            </a:r>
            <a:r>
              <a:rPr lang="en-US" b="1" dirty="0" smtClean="0">
                <a:latin typeface="Calibri" panose="020F0502020204030204" pitchFamily="34" charset="0"/>
              </a:rPr>
              <a:t>'</a:t>
            </a:r>
            <a:r>
              <a:rPr lang="en-US" dirty="0" smtClean="0">
                <a:latin typeface="Calibri" panose="020F0502020204030204" pitchFamily="34" charset="0"/>
              </a:rPr>
              <a:t>:        [</a:t>
            </a:r>
            <a:r>
              <a:rPr lang="en-US" dirty="0">
                <a:latin typeface="Calibri" panose="020F0502020204030204" pitchFamily="34" charset="0"/>
              </a:rPr>
              <a:t>'I', 'Will', 'I'], </a:t>
            </a:r>
            <a:endParaRPr lang="en-US" dirty="0" smtClean="0">
              <a:latin typeface="Calibri" panose="020F0502020204030204" pitchFamily="34" charset="0"/>
            </a:endParaRPr>
          </a:p>
          <a:p>
            <a:pPr algn="l"/>
            <a:r>
              <a:rPr lang="en-US" b="1" dirty="0">
                <a:latin typeface="Calibri" panose="020F0502020204030204" pitchFamily="34" charset="0"/>
              </a:rPr>
              <a:t>'I'</a:t>
            </a:r>
            <a:r>
              <a:rPr lang="en-US" dirty="0">
                <a:latin typeface="Calibri" panose="020F0502020204030204" pitchFamily="34" charset="0"/>
              </a:rPr>
              <a:t>: </a:t>
            </a:r>
            <a:r>
              <a:rPr lang="en-US" dirty="0" smtClean="0">
                <a:latin typeface="Calibri" panose="020F0502020204030204" pitchFamily="34" charset="0"/>
              </a:rPr>
              <a:t>        [</a:t>
            </a:r>
            <a:r>
              <a:rPr lang="en-US" dirty="0">
                <a:latin typeface="Calibri" panose="020F0502020204030204" pitchFamily="34" charset="0"/>
              </a:rPr>
              <a:t>'like', 'get', 'like']</a:t>
            </a:r>
            <a:endParaRPr lang="en-US" dirty="0" smtClean="0">
              <a:latin typeface="Calibri" panose="020F0502020204030204" pitchFamily="34" charset="0"/>
            </a:endParaRPr>
          </a:p>
          <a:p>
            <a:pPr algn="l"/>
            <a:r>
              <a:rPr lang="en-US" b="1" dirty="0">
                <a:latin typeface="Calibri" panose="020F0502020204030204" pitchFamily="34" charset="0"/>
              </a:rPr>
              <a:t>'like'</a:t>
            </a:r>
            <a:r>
              <a:rPr lang="en-US" dirty="0">
                <a:latin typeface="Calibri" panose="020F0502020204030204" pitchFamily="34" charset="0"/>
              </a:rPr>
              <a:t>: </a:t>
            </a:r>
            <a:r>
              <a:rPr lang="en-US" dirty="0" smtClean="0">
                <a:latin typeface="Calibri" panose="020F0502020204030204" pitchFamily="34" charset="0"/>
              </a:rPr>
              <a:t>   [</a:t>
            </a:r>
            <a:r>
              <a:rPr lang="en-US" dirty="0">
                <a:latin typeface="Calibri" panose="020F0502020204030204" pitchFamily="34" charset="0"/>
              </a:rPr>
              <a:t>'</a:t>
            </a:r>
            <a:r>
              <a:rPr lang="en-US" dirty="0" err="1">
                <a:latin typeface="Calibri" panose="020F0502020204030204" pitchFamily="34" charset="0"/>
              </a:rPr>
              <a:t>poptarts</a:t>
            </a:r>
            <a:r>
              <a:rPr lang="en-US" dirty="0">
                <a:latin typeface="Calibri" panose="020F0502020204030204" pitchFamily="34" charset="0"/>
              </a:rPr>
              <a:t>', 'spam'],</a:t>
            </a:r>
            <a:endParaRPr lang="en-US" dirty="0" smtClean="0">
              <a:latin typeface="Calibri" panose="020F0502020204030204" pitchFamily="34" charset="0"/>
            </a:endParaRPr>
          </a:p>
          <a:p>
            <a:pPr algn="l"/>
            <a:r>
              <a:rPr lang="en-US" b="1" dirty="0" smtClean="0">
                <a:latin typeface="Calibri" panose="020F0502020204030204" pitchFamily="34" charset="0"/>
              </a:rPr>
              <a:t>'</a:t>
            </a:r>
            <a:r>
              <a:rPr lang="en-US" b="1" dirty="0" err="1" smtClean="0">
                <a:latin typeface="Calibri" panose="020F0502020204030204" pitchFamily="34" charset="0"/>
              </a:rPr>
              <a:t>poptarts</a:t>
            </a:r>
            <a:r>
              <a:rPr lang="en-US" b="1" dirty="0">
                <a:latin typeface="Calibri" panose="020F0502020204030204" pitchFamily="34" charset="0"/>
              </a:rPr>
              <a:t>'</a:t>
            </a:r>
            <a:r>
              <a:rPr lang="en-US" dirty="0">
                <a:latin typeface="Calibri" panose="020F0502020204030204" pitchFamily="34" charset="0"/>
              </a:rPr>
              <a:t>: </a:t>
            </a:r>
            <a:r>
              <a:rPr lang="en-US" dirty="0" smtClean="0">
                <a:latin typeface="Calibri" panose="020F0502020204030204" pitchFamily="34" charset="0"/>
              </a:rPr>
              <a:t>   [</a:t>
            </a:r>
            <a:r>
              <a:rPr lang="en-US" dirty="0">
                <a:latin typeface="Calibri" panose="020F0502020204030204" pitchFamily="34" charset="0"/>
              </a:rPr>
              <a:t>'and', 'for</a:t>
            </a:r>
            <a:r>
              <a:rPr lang="en-US" dirty="0" smtClean="0">
                <a:latin typeface="Calibri" panose="020F0502020204030204" pitchFamily="34" charset="0"/>
              </a:rPr>
              <a:t>'],</a:t>
            </a:r>
          </a:p>
          <a:p>
            <a:pPr algn="l"/>
            <a:r>
              <a:rPr lang="en-US" b="1" dirty="0" smtClean="0">
                <a:latin typeface="Calibri" panose="020F0502020204030204" pitchFamily="34" charset="0"/>
              </a:rPr>
              <a:t>'and</a:t>
            </a:r>
            <a:r>
              <a:rPr lang="en-US" b="1" dirty="0">
                <a:latin typeface="Calibri" panose="020F0502020204030204" pitchFamily="34" charset="0"/>
              </a:rPr>
              <a:t>'</a:t>
            </a:r>
            <a:r>
              <a:rPr lang="en-US" dirty="0">
                <a:latin typeface="Calibri" panose="020F0502020204030204" pitchFamily="34" charset="0"/>
              </a:rPr>
              <a:t>: </a:t>
            </a:r>
            <a:r>
              <a:rPr lang="en-US" dirty="0" smtClean="0">
                <a:latin typeface="Calibri" panose="020F0502020204030204" pitchFamily="34" charset="0"/>
              </a:rPr>
              <a:t>   [</a:t>
            </a:r>
            <a:r>
              <a:rPr lang="en-US" dirty="0">
                <a:latin typeface="Calibri" panose="020F0502020204030204" pitchFamily="34" charset="0"/>
              </a:rPr>
              <a:t>'42', 'spam.', '</a:t>
            </a:r>
            <a:r>
              <a:rPr lang="en-US" dirty="0" err="1">
                <a:latin typeface="Calibri" panose="020F0502020204030204" pitchFamily="34" charset="0"/>
              </a:rPr>
              <a:t>poptarts</a:t>
            </a:r>
            <a:r>
              <a:rPr lang="en-US" dirty="0" smtClean="0">
                <a:latin typeface="Calibri" panose="020F0502020204030204" pitchFamily="34" charset="0"/>
              </a:rPr>
              <a:t>'],</a:t>
            </a:r>
          </a:p>
          <a:p>
            <a:pPr algn="l"/>
            <a:r>
              <a:rPr lang="en-US" b="1" dirty="0">
                <a:latin typeface="Calibri" panose="020F0502020204030204" pitchFamily="34" charset="0"/>
              </a:rPr>
              <a:t>'42'</a:t>
            </a:r>
            <a:r>
              <a:rPr lang="en-US" dirty="0">
                <a:latin typeface="Calibri" panose="020F0502020204030204" pitchFamily="34" charset="0"/>
              </a:rPr>
              <a:t>: </a:t>
            </a:r>
            <a:r>
              <a:rPr lang="en-US" dirty="0" smtClean="0">
                <a:latin typeface="Calibri" panose="020F0502020204030204" pitchFamily="34" charset="0"/>
              </a:rPr>
              <a:t>      [</a:t>
            </a:r>
            <a:r>
              <a:rPr lang="en-US" dirty="0">
                <a:latin typeface="Calibri" panose="020F0502020204030204" pitchFamily="34" charset="0"/>
              </a:rPr>
              <a:t>'and</a:t>
            </a:r>
            <a:r>
              <a:rPr lang="en-US" dirty="0" smtClean="0">
                <a:latin typeface="Calibri" panose="020F0502020204030204" pitchFamily="34" charset="0"/>
              </a:rPr>
              <a:t>'],</a:t>
            </a:r>
          </a:p>
          <a:p>
            <a:pPr algn="l"/>
            <a:r>
              <a:rPr lang="en-US" b="1" dirty="0">
                <a:latin typeface="Calibri" panose="020F0502020204030204" pitchFamily="34" charset="0"/>
              </a:rPr>
              <a:t>'Will'</a:t>
            </a:r>
            <a:r>
              <a:rPr lang="en-US" dirty="0">
                <a:latin typeface="Calibri" panose="020F0502020204030204" pitchFamily="34" charset="0"/>
              </a:rPr>
              <a:t>: </a:t>
            </a:r>
            <a:r>
              <a:rPr lang="en-US" dirty="0" smtClean="0">
                <a:latin typeface="Calibri" panose="020F0502020204030204" pitchFamily="34" charset="0"/>
              </a:rPr>
              <a:t>   [</a:t>
            </a:r>
            <a:r>
              <a:rPr lang="en-US" dirty="0">
                <a:latin typeface="Calibri" panose="020F0502020204030204" pitchFamily="34" charset="0"/>
              </a:rPr>
              <a:t>'I'], </a:t>
            </a:r>
            <a:endParaRPr lang="en-US" dirty="0" smtClean="0">
              <a:latin typeface="Calibri" panose="020F0502020204030204" pitchFamily="34" charset="0"/>
            </a:endParaRPr>
          </a:p>
          <a:p>
            <a:pPr algn="l"/>
            <a:r>
              <a:rPr lang="en-US" b="1" dirty="0" smtClean="0">
                <a:latin typeface="Calibri" panose="020F0502020204030204" pitchFamily="34" charset="0"/>
              </a:rPr>
              <a:t>'the</a:t>
            </a:r>
            <a:r>
              <a:rPr lang="en-US" b="1" dirty="0">
                <a:latin typeface="Calibri" panose="020F0502020204030204" pitchFamily="34" charset="0"/>
              </a:rPr>
              <a:t>'</a:t>
            </a:r>
            <a:r>
              <a:rPr lang="en-US" dirty="0">
                <a:latin typeface="Calibri" panose="020F0502020204030204" pitchFamily="34" charset="0"/>
              </a:rPr>
              <a:t>: </a:t>
            </a:r>
            <a:r>
              <a:rPr lang="en-US" dirty="0" smtClean="0">
                <a:latin typeface="Calibri" panose="020F0502020204030204" pitchFamily="34" charset="0"/>
              </a:rPr>
              <a:t>  </a:t>
            </a:r>
            <a:r>
              <a:rPr lang="en-US" dirty="0">
                <a:latin typeface="Calibri" panose="020F0502020204030204" pitchFamily="34" charset="0"/>
              </a:rPr>
              <a:t>   ['holidays</a:t>
            </a:r>
            <a:r>
              <a:rPr lang="en-US" dirty="0" smtClean="0">
                <a:latin typeface="Calibri" panose="020F0502020204030204" pitchFamily="34" charset="0"/>
              </a:rPr>
              <a:t>?'],</a:t>
            </a:r>
            <a:endParaRPr lang="en-US" dirty="0">
              <a:latin typeface="Calibri" panose="020F0502020204030204" pitchFamily="34" charset="0"/>
            </a:endParaRPr>
          </a:p>
          <a:p>
            <a:pPr algn="l"/>
            <a:r>
              <a:rPr lang="en-US" b="1" dirty="0" smtClean="0">
                <a:latin typeface="Calibri" panose="020F0502020204030204" pitchFamily="34" charset="0"/>
              </a:rPr>
              <a:t>'spam</a:t>
            </a:r>
            <a:r>
              <a:rPr lang="en-US" b="1" dirty="0">
                <a:latin typeface="Calibri" panose="020F0502020204030204" pitchFamily="34" charset="0"/>
              </a:rPr>
              <a:t>'</a:t>
            </a:r>
            <a:r>
              <a:rPr lang="en-US" dirty="0">
                <a:latin typeface="Calibri" panose="020F0502020204030204" pitchFamily="34" charset="0"/>
              </a:rPr>
              <a:t>: </a:t>
            </a:r>
            <a:r>
              <a:rPr lang="en-US" dirty="0" smtClean="0">
                <a:latin typeface="Calibri" panose="020F0502020204030204" pitchFamily="34" charset="0"/>
              </a:rPr>
              <a:t> [</a:t>
            </a:r>
            <a:r>
              <a:rPr lang="en-US" dirty="0">
                <a:latin typeface="Calibri" panose="020F0502020204030204" pitchFamily="34" charset="0"/>
              </a:rPr>
              <a:t>'and', '</a:t>
            </a:r>
            <a:r>
              <a:rPr lang="en-US" dirty="0" err="1">
                <a:latin typeface="Calibri" panose="020F0502020204030204" pitchFamily="34" charset="0"/>
              </a:rPr>
              <a:t>poptarts</a:t>
            </a:r>
            <a:r>
              <a:rPr lang="en-US" dirty="0" smtClean="0">
                <a:latin typeface="Calibri" panose="020F0502020204030204" pitchFamily="34" charset="0"/>
              </a:rPr>
              <a:t>!'],</a:t>
            </a:r>
          </a:p>
          <a:p>
            <a:pPr algn="l"/>
            <a:r>
              <a:rPr lang="en-US" b="1" dirty="0" smtClean="0">
                <a:latin typeface="Calibri" panose="020F0502020204030204" pitchFamily="34" charset="0"/>
              </a:rPr>
              <a:t>'get</a:t>
            </a:r>
            <a:r>
              <a:rPr lang="en-US" b="1" dirty="0">
                <a:latin typeface="Calibri" panose="020F0502020204030204" pitchFamily="34" charset="0"/>
              </a:rPr>
              <a:t>'</a:t>
            </a:r>
            <a:r>
              <a:rPr lang="en-US" dirty="0">
                <a:latin typeface="Calibri" panose="020F0502020204030204" pitchFamily="34" charset="0"/>
              </a:rPr>
              <a:t>: </a:t>
            </a:r>
            <a:r>
              <a:rPr lang="en-US" dirty="0" smtClean="0">
                <a:latin typeface="Calibri" panose="020F0502020204030204" pitchFamily="34" charset="0"/>
              </a:rPr>
              <a:t>     [</a:t>
            </a:r>
            <a:r>
              <a:rPr lang="en-US" dirty="0">
                <a:latin typeface="Calibri" panose="020F0502020204030204" pitchFamily="34" charset="0"/>
              </a:rPr>
              <a:t>'spam</a:t>
            </a:r>
            <a:r>
              <a:rPr lang="en-US" dirty="0" smtClean="0">
                <a:latin typeface="Calibri" panose="020F0502020204030204" pitchFamily="34" charset="0"/>
              </a:rPr>
              <a:t>'],</a:t>
            </a:r>
            <a:r>
              <a:rPr lang="en-US" dirty="0">
                <a:latin typeface="Calibri" panose="020F0502020204030204" pitchFamily="34" charset="0"/>
              </a:rPr>
              <a:t> </a:t>
            </a:r>
            <a:endParaRPr lang="en-US" dirty="0" smtClean="0">
              <a:latin typeface="Calibri" panose="020F0502020204030204" pitchFamily="34" charset="0"/>
            </a:endParaRPr>
          </a:p>
          <a:p>
            <a:pPr algn="l"/>
            <a:r>
              <a:rPr lang="en-US" b="1" dirty="0" smtClean="0">
                <a:latin typeface="Calibri" panose="020F0502020204030204" pitchFamily="34" charset="0"/>
              </a:rPr>
              <a:t>'for'</a:t>
            </a:r>
            <a:r>
              <a:rPr lang="en-US" dirty="0" smtClean="0">
                <a:latin typeface="Calibri" panose="020F0502020204030204" pitchFamily="34" charset="0"/>
              </a:rPr>
              <a:t>:       [</a:t>
            </a:r>
            <a:r>
              <a:rPr lang="en-US" dirty="0">
                <a:latin typeface="Calibri" panose="020F0502020204030204" pitchFamily="34" charset="0"/>
              </a:rPr>
              <a:t>'the</a:t>
            </a:r>
            <a:r>
              <a:rPr lang="en-US" dirty="0" smtClean="0">
                <a:latin typeface="Calibri" panose="020F0502020204030204" pitchFamily="34" charset="0"/>
              </a:rPr>
              <a:t>']</a:t>
            </a:r>
            <a:endParaRPr lang="en-US" dirty="0">
              <a:latin typeface="Calibri" panose="020F0502020204030204" pitchFamily="34" charset="0"/>
            </a:endParaRPr>
          </a:p>
        </p:txBody>
      </p:sp>
      <p:sp>
        <p:nvSpPr>
          <p:cNvPr id="5" name="Rectangle 4"/>
          <p:cNvSpPr/>
          <p:nvPr/>
        </p:nvSpPr>
        <p:spPr>
          <a:xfrm>
            <a:off x="7435516" y="5634335"/>
            <a:ext cx="280846" cy="461665"/>
          </a:xfrm>
          <a:prstGeom prst="rect">
            <a:avLst/>
          </a:prstGeom>
        </p:spPr>
        <p:txBody>
          <a:bodyPr wrap="none">
            <a:spAutoFit/>
          </a:bodyPr>
          <a:lstStyle/>
          <a:p>
            <a:r>
              <a:rPr lang="en-US" dirty="0" smtClean="0">
                <a:solidFill>
                  <a:srgbClr val="000000"/>
                </a:solidFill>
                <a:latin typeface="Calibri" panose="020F0502020204030204" pitchFamily="34" charset="0"/>
              </a:rPr>
              <a:t>}</a:t>
            </a:r>
            <a:endParaRPr lang="en-US" dirty="0"/>
          </a:p>
        </p:txBody>
      </p:sp>
      <p:sp>
        <p:nvSpPr>
          <p:cNvPr id="6" name="Rectangle 5"/>
          <p:cNvSpPr/>
          <p:nvPr/>
        </p:nvSpPr>
        <p:spPr>
          <a:xfrm>
            <a:off x="801076" y="2599078"/>
            <a:ext cx="1173718" cy="307777"/>
          </a:xfrm>
          <a:prstGeom prst="rect">
            <a:avLst/>
          </a:prstGeom>
          <a:solidFill>
            <a:srgbClr val="CCECFF"/>
          </a:solidFill>
        </p:spPr>
        <p:txBody>
          <a:bodyPr wrap="none">
            <a:spAutoFit/>
          </a:bodyPr>
          <a:lstStyle/>
          <a:p>
            <a:r>
              <a:rPr lang="en-US" sz="1400" dirty="0" smtClean="0">
                <a:latin typeface="Cambria" panose="02040503050406030204" pitchFamily="18" charset="0"/>
              </a:rPr>
              <a:t>A dictionary!</a:t>
            </a:r>
            <a:endParaRPr lang="en-US" sz="1400" dirty="0">
              <a:latin typeface="Cambria" panose="02040503050406030204" pitchFamily="18" charset="0"/>
            </a:endParaRPr>
          </a:p>
        </p:txBody>
      </p:sp>
      <p:sp>
        <p:nvSpPr>
          <p:cNvPr id="10" name="Text Box 5"/>
          <p:cNvSpPr txBox="1">
            <a:spLocks noChangeArrowheads="1"/>
          </p:cNvSpPr>
          <p:nvPr/>
        </p:nvSpPr>
        <p:spPr bwMode="auto">
          <a:xfrm>
            <a:off x="247650" y="1524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4000" i="1" dirty="0" smtClean="0">
                <a:latin typeface="Cambria" panose="02040503050406030204" pitchFamily="18" charset="0"/>
              </a:rPr>
              <a:t>Our</a:t>
            </a:r>
            <a:r>
              <a:rPr lang="en-US" sz="4000" dirty="0" smtClean="0">
                <a:latin typeface="Cambria" panose="02040503050406030204" pitchFamily="18" charset="0"/>
              </a:rPr>
              <a:t> Markov Model</a:t>
            </a:r>
            <a:endParaRPr lang="en-US" sz="4000" dirty="0">
              <a:latin typeface="Cambria" panose="02040503050406030204" pitchFamily="18" charset="0"/>
            </a:endParaRPr>
          </a:p>
        </p:txBody>
      </p:sp>
      <p:sp>
        <p:nvSpPr>
          <p:cNvPr id="11" name="Text Box 8"/>
          <p:cNvSpPr txBox="1">
            <a:spLocks noChangeArrowheads="1"/>
          </p:cNvSpPr>
          <p:nvPr/>
        </p:nvSpPr>
        <p:spPr bwMode="auto">
          <a:xfrm>
            <a:off x="291766" y="2141878"/>
            <a:ext cx="2192338" cy="457200"/>
          </a:xfrm>
          <a:prstGeom prst="rect">
            <a:avLst/>
          </a:prstGeom>
          <a:solidFill>
            <a:srgbClr val="CCECFF"/>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smtClean="0">
                <a:latin typeface="Cambria" panose="02040503050406030204" pitchFamily="18" charset="0"/>
              </a:rPr>
              <a:t>Markov Model</a:t>
            </a:r>
            <a:endParaRPr lang="en-US" dirty="0">
              <a:latin typeface="Cambria" panose="02040503050406030204" pitchFamily="18" charset="0"/>
            </a:endParaRPr>
          </a:p>
        </p:txBody>
      </p:sp>
      <p:sp>
        <p:nvSpPr>
          <p:cNvPr id="12" name="Text Box 8"/>
          <p:cNvSpPr txBox="1">
            <a:spLocks noChangeArrowheads="1"/>
          </p:cNvSpPr>
          <p:nvPr/>
        </p:nvSpPr>
        <p:spPr bwMode="auto">
          <a:xfrm>
            <a:off x="6943088" y="1050500"/>
            <a:ext cx="1885950" cy="457200"/>
          </a:xfrm>
          <a:prstGeom prst="rect">
            <a:avLst/>
          </a:prstGeom>
          <a:solidFill>
            <a:schemeClr val="bg1">
              <a:lumMod val="9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a:latin typeface="Cambria" panose="02040503050406030204" pitchFamily="18" charset="0"/>
              </a:rPr>
              <a:t>Original </a:t>
            </a:r>
            <a:r>
              <a:rPr lang="en-US" dirty="0" smtClean="0">
                <a:latin typeface="Cambria" panose="02040503050406030204" pitchFamily="18" charset="0"/>
              </a:rPr>
              <a:t>file</a:t>
            </a:r>
            <a:endParaRPr lang="en-US" dirty="0">
              <a:latin typeface="Cambria" panose="02040503050406030204" pitchFamily="18" charset="0"/>
            </a:endParaRPr>
          </a:p>
        </p:txBody>
      </p:sp>
      <p:pic>
        <p:nvPicPr>
          <p:cNvPr id="14" name="Picture 13" descr="Picture 5.png"/>
          <p:cNvPicPr>
            <a:picLocks noChangeAspect="1"/>
          </p:cNvPicPr>
          <p:nvPr/>
        </p:nvPicPr>
        <p:blipFill>
          <a:blip r:embed="rId3">
            <a:extLst>
              <a:ext uri="{28A0092B-C50C-407E-A947-70E740481C1C}">
                <a14:useLocalDpi xmlns:a14="http://schemas.microsoft.com/office/drawing/2010/main" val="0"/>
              </a:ext>
            </a:extLst>
          </a:blip>
          <a:srcRect b="19466"/>
          <a:stretch>
            <a:fillRect/>
          </a:stretch>
        </p:blipFill>
        <p:spPr bwMode="auto">
          <a:xfrm>
            <a:off x="4876800" y="125346"/>
            <a:ext cx="4066674" cy="829479"/>
          </a:xfrm>
          <a:prstGeom prst="rect">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pic>
      <p:sp>
        <p:nvSpPr>
          <p:cNvPr id="19" name="Rectangle 18"/>
          <p:cNvSpPr/>
          <p:nvPr/>
        </p:nvSpPr>
        <p:spPr>
          <a:xfrm>
            <a:off x="3200400" y="1279100"/>
            <a:ext cx="722955" cy="461665"/>
          </a:xfrm>
          <a:prstGeom prst="rect">
            <a:avLst/>
          </a:prstGeom>
          <a:solidFill>
            <a:schemeClr val="bg1">
              <a:lumMod val="95000"/>
            </a:schemeClr>
          </a:solidFill>
        </p:spPr>
        <p:txBody>
          <a:bodyPr wrap="none">
            <a:spAutoFit/>
          </a:bodyPr>
          <a:lstStyle/>
          <a:p>
            <a:r>
              <a:rPr lang="en-US" dirty="0" smtClean="0">
                <a:solidFill>
                  <a:schemeClr val="bg1">
                    <a:lumMod val="50000"/>
                  </a:schemeClr>
                </a:solidFill>
                <a:latin typeface="Calibri" panose="020F0502020204030204" pitchFamily="34" charset="0"/>
              </a:rPr>
              <a:t>keys</a:t>
            </a:r>
            <a:endParaRPr lang="en-US" dirty="0">
              <a:solidFill>
                <a:schemeClr val="bg1">
                  <a:lumMod val="50000"/>
                </a:schemeClr>
              </a:solidFill>
            </a:endParaRPr>
          </a:p>
        </p:txBody>
      </p:sp>
      <p:sp>
        <p:nvSpPr>
          <p:cNvPr id="20" name="Rectangle 19"/>
          <p:cNvSpPr/>
          <p:nvPr/>
        </p:nvSpPr>
        <p:spPr>
          <a:xfrm>
            <a:off x="4267200" y="1279100"/>
            <a:ext cx="973664" cy="461665"/>
          </a:xfrm>
          <a:prstGeom prst="rect">
            <a:avLst/>
          </a:prstGeom>
          <a:solidFill>
            <a:schemeClr val="bg1">
              <a:lumMod val="95000"/>
            </a:schemeClr>
          </a:solidFill>
        </p:spPr>
        <p:txBody>
          <a:bodyPr wrap="none">
            <a:spAutoFit/>
          </a:bodyPr>
          <a:lstStyle/>
          <a:p>
            <a:r>
              <a:rPr lang="en-US" dirty="0" smtClean="0">
                <a:solidFill>
                  <a:schemeClr val="bg1">
                    <a:lumMod val="50000"/>
                  </a:schemeClr>
                </a:solidFill>
                <a:latin typeface="Calibri" panose="020F0502020204030204" pitchFamily="34" charset="0"/>
              </a:rPr>
              <a:t>values</a:t>
            </a:r>
            <a:endParaRPr lang="en-US" dirty="0">
              <a:solidFill>
                <a:schemeClr val="bg1">
                  <a:lumMod val="50000"/>
                </a:schemeClr>
              </a:solidFill>
            </a:endParaRPr>
          </a:p>
        </p:txBody>
      </p:sp>
      <p:cxnSp>
        <p:nvCxnSpPr>
          <p:cNvPr id="8" name="Straight Arrow Connector 7"/>
          <p:cNvCxnSpPr>
            <a:stCxn id="11" idx="3"/>
          </p:cNvCxnSpPr>
          <p:nvPr/>
        </p:nvCxnSpPr>
        <p:spPr bwMode="auto">
          <a:xfrm flipV="1">
            <a:off x="2484104" y="2220137"/>
            <a:ext cx="463850" cy="150341"/>
          </a:xfrm>
          <a:prstGeom prst="straightConnector1">
            <a:avLst/>
          </a:prstGeom>
          <a:solidFill>
            <a:schemeClr val="accent1"/>
          </a:solidFill>
          <a:ln w="9525" cap="flat" cmpd="sng" algn="ctr">
            <a:solidFill>
              <a:srgbClr val="1608F6"/>
            </a:solidFill>
            <a:prstDash val="solid"/>
            <a:round/>
            <a:headEnd type="none" w="med" len="med"/>
            <a:tailEnd type="triangle"/>
          </a:ln>
          <a:effectLst/>
        </p:spPr>
      </p:cxnSp>
      <p:cxnSp>
        <p:nvCxnSpPr>
          <p:cNvPr id="21" name="Straight Arrow Connector 20"/>
          <p:cNvCxnSpPr/>
          <p:nvPr/>
        </p:nvCxnSpPr>
        <p:spPr bwMode="auto">
          <a:xfrm flipH="1" flipV="1">
            <a:off x="7716362" y="5902239"/>
            <a:ext cx="404954" cy="86710"/>
          </a:xfrm>
          <a:prstGeom prst="straightConnector1">
            <a:avLst/>
          </a:prstGeom>
          <a:solidFill>
            <a:schemeClr val="accent1"/>
          </a:solidFill>
          <a:ln w="9525" cap="flat" cmpd="sng" algn="ctr">
            <a:solidFill>
              <a:srgbClr val="1608F6"/>
            </a:solidFill>
            <a:prstDash val="solid"/>
            <a:round/>
            <a:headEnd type="none" w="med" len="med"/>
            <a:tailEnd type="triangle"/>
          </a:ln>
          <a:effectLst/>
        </p:spPr>
      </p:cxnSp>
      <p:sp>
        <p:nvSpPr>
          <p:cNvPr id="22" name="Rectangle 21"/>
          <p:cNvSpPr/>
          <p:nvPr/>
        </p:nvSpPr>
        <p:spPr>
          <a:xfrm>
            <a:off x="1086609" y="4509890"/>
            <a:ext cx="1580391" cy="553998"/>
          </a:xfrm>
          <a:prstGeom prst="rect">
            <a:avLst/>
          </a:prstGeom>
          <a:solidFill>
            <a:srgbClr val="FFEDCD"/>
          </a:solidFill>
        </p:spPr>
        <p:txBody>
          <a:bodyPr wrap="square">
            <a:spAutoFit/>
          </a:bodyPr>
          <a:lstStyle/>
          <a:p>
            <a:r>
              <a:rPr lang="en-US" sz="1500" dirty="0" smtClean="0">
                <a:latin typeface="Cambria" panose="02040503050406030204" pitchFamily="18" charset="0"/>
              </a:rPr>
              <a:t>What are the missing values?</a:t>
            </a:r>
            <a:endParaRPr lang="en-US" sz="1500" dirty="0">
              <a:latin typeface="Cambria" panose="02040503050406030204" pitchFamily="18" charset="0"/>
            </a:endParaRPr>
          </a:p>
        </p:txBody>
      </p:sp>
      <p:sp>
        <p:nvSpPr>
          <p:cNvPr id="23" name="Rectangle 22"/>
          <p:cNvSpPr/>
          <p:nvPr/>
        </p:nvSpPr>
        <p:spPr>
          <a:xfrm>
            <a:off x="990479" y="3288957"/>
            <a:ext cx="1732790" cy="323165"/>
          </a:xfrm>
          <a:prstGeom prst="rect">
            <a:avLst/>
          </a:prstGeom>
        </p:spPr>
        <p:txBody>
          <a:bodyPr wrap="square">
            <a:spAutoFit/>
          </a:bodyPr>
          <a:lstStyle/>
          <a:p>
            <a:r>
              <a:rPr lang="en-US" sz="1500" dirty="0" smtClean="0">
                <a:latin typeface="Cambria" panose="02040503050406030204" pitchFamily="18" charset="0"/>
              </a:rPr>
              <a:t>What are the keys?</a:t>
            </a:r>
            <a:endParaRPr lang="en-US" sz="1500" dirty="0">
              <a:latin typeface="Cambria" panose="02040503050406030204" pitchFamily="18" charset="0"/>
            </a:endParaRPr>
          </a:p>
        </p:txBody>
      </p:sp>
      <p:sp>
        <p:nvSpPr>
          <p:cNvPr id="24" name="Rectangle 23"/>
          <p:cNvSpPr/>
          <p:nvPr/>
        </p:nvSpPr>
        <p:spPr>
          <a:xfrm>
            <a:off x="990480" y="3784007"/>
            <a:ext cx="1732790" cy="553998"/>
          </a:xfrm>
          <a:prstGeom prst="rect">
            <a:avLst/>
          </a:prstGeom>
        </p:spPr>
        <p:txBody>
          <a:bodyPr wrap="square">
            <a:spAutoFit/>
          </a:bodyPr>
          <a:lstStyle/>
          <a:p>
            <a:r>
              <a:rPr lang="en-US" sz="1500" dirty="0" smtClean="0">
                <a:latin typeface="Cambria" panose="02040503050406030204" pitchFamily="18" charset="0"/>
              </a:rPr>
              <a:t>What are the values?</a:t>
            </a:r>
            <a:endParaRPr lang="en-US" sz="1500" dirty="0">
              <a:latin typeface="Cambria" panose="02040503050406030204" pitchFamily="18" charset="0"/>
            </a:endParaRPr>
          </a:p>
        </p:txBody>
      </p:sp>
      <p:sp>
        <p:nvSpPr>
          <p:cNvPr id="25" name="Rectangle 24"/>
          <p:cNvSpPr/>
          <p:nvPr/>
        </p:nvSpPr>
        <p:spPr>
          <a:xfrm>
            <a:off x="1070520" y="5235773"/>
            <a:ext cx="1580391" cy="323165"/>
          </a:xfrm>
          <a:prstGeom prst="rect">
            <a:avLst/>
          </a:prstGeom>
        </p:spPr>
        <p:txBody>
          <a:bodyPr wrap="square">
            <a:spAutoFit/>
          </a:bodyPr>
          <a:lstStyle/>
          <a:p>
            <a:r>
              <a:rPr lang="en-US" sz="1500" dirty="0" smtClean="0">
                <a:latin typeface="Cambria" panose="02040503050406030204" pitchFamily="18" charset="0"/>
              </a:rPr>
              <a:t>What is the </a:t>
            </a:r>
            <a:r>
              <a:rPr lang="en-US" sz="1500" dirty="0" smtClean="0">
                <a:solidFill>
                  <a:srgbClr val="C00000"/>
                </a:solidFill>
                <a:latin typeface="Cambria" panose="02040503050406030204" pitchFamily="18" charset="0"/>
              </a:rPr>
              <a:t>'$'</a:t>
            </a:r>
            <a:r>
              <a:rPr lang="en-US" sz="1500" dirty="0" smtClean="0">
                <a:latin typeface="Cambria" panose="02040503050406030204" pitchFamily="18" charset="0"/>
              </a:rPr>
              <a:t>?</a:t>
            </a:r>
            <a:endParaRPr lang="en-US" sz="1500" dirty="0">
              <a:latin typeface="Cambria" panose="02040503050406030204" pitchFamily="18" charset="0"/>
            </a:endParaRPr>
          </a:p>
        </p:txBody>
      </p:sp>
      <p:sp>
        <p:nvSpPr>
          <p:cNvPr id="26" name="Rectangle 25"/>
          <p:cNvSpPr/>
          <p:nvPr/>
        </p:nvSpPr>
        <p:spPr>
          <a:xfrm>
            <a:off x="1010410" y="5730822"/>
            <a:ext cx="1732790" cy="553998"/>
          </a:xfrm>
          <a:prstGeom prst="rect">
            <a:avLst/>
          </a:prstGeom>
        </p:spPr>
        <p:txBody>
          <a:bodyPr wrap="square">
            <a:spAutoFit/>
          </a:bodyPr>
          <a:lstStyle/>
          <a:p>
            <a:r>
              <a:rPr lang="en-US" sz="1500" dirty="0" smtClean="0">
                <a:latin typeface="Cambria" panose="02040503050406030204" pitchFamily="18" charset="0"/>
              </a:rPr>
              <a:t>Why do some </a:t>
            </a:r>
            <a:r>
              <a:rPr lang="en-US" sz="1500" u="sng" dirty="0" smtClean="0">
                <a:latin typeface="Cambria" panose="02040503050406030204" pitchFamily="18" charset="0"/>
              </a:rPr>
              <a:t>keys</a:t>
            </a:r>
            <a:r>
              <a:rPr lang="en-US" sz="1500" dirty="0" smtClean="0">
                <a:latin typeface="Cambria" panose="02040503050406030204" pitchFamily="18" charset="0"/>
              </a:rPr>
              <a:t> seem missing?</a:t>
            </a:r>
            <a:endParaRPr lang="en-US" sz="1500" dirty="0">
              <a:latin typeface="Cambria" panose="02040503050406030204" pitchFamily="18" charset="0"/>
            </a:endParaRPr>
          </a:p>
        </p:txBody>
      </p:sp>
      <p:sp>
        <p:nvSpPr>
          <p:cNvPr id="4" name="Rectangle 3"/>
          <p:cNvSpPr/>
          <p:nvPr/>
        </p:nvSpPr>
        <p:spPr>
          <a:xfrm>
            <a:off x="309242" y="952481"/>
            <a:ext cx="983667" cy="461665"/>
          </a:xfrm>
          <a:prstGeom prst="rect">
            <a:avLst/>
          </a:prstGeom>
        </p:spPr>
        <p:txBody>
          <a:bodyPr wrap="none">
            <a:spAutoFit/>
          </a:bodyPr>
          <a:lstStyle/>
          <a:p>
            <a:r>
              <a:rPr lang="en-US" i="1" dirty="0" smtClean="0">
                <a:latin typeface="Cambria" panose="02040503050406030204" pitchFamily="18" charset="0"/>
              </a:rPr>
              <a:t>Try it!</a:t>
            </a:r>
            <a:endParaRPr lang="en-US" i="1" dirty="0"/>
          </a:p>
        </p:txBody>
      </p:sp>
      <p:sp>
        <p:nvSpPr>
          <p:cNvPr id="7" name="Right Arrow 6"/>
          <p:cNvSpPr/>
          <p:nvPr/>
        </p:nvSpPr>
        <p:spPr bwMode="auto">
          <a:xfrm rot="10800000">
            <a:off x="7952540" y="2651965"/>
            <a:ext cx="781384" cy="640322"/>
          </a:xfrm>
          <a:prstGeom prst="rightArrow">
            <a:avLst/>
          </a:prstGeom>
          <a:solidFill>
            <a:srgbClr val="FFEDC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7" name="Right Arrow 26"/>
          <p:cNvSpPr/>
          <p:nvPr/>
        </p:nvSpPr>
        <p:spPr bwMode="auto">
          <a:xfrm rot="10800000">
            <a:off x="7972470" y="4466728"/>
            <a:ext cx="781384" cy="640322"/>
          </a:xfrm>
          <a:prstGeom prst="rightArrow">
            <a:avLst/>
          </a:prstGeom>
          <a:solidFill>
            <a:srgbClr val="FFEDC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8" name="Rectangle 27"/>
          <p:cNvSpPr/>
          <p:nvPr/>
        </p:nvSpPr>
        <p:spPr>
          <a:xfrm>
            <a:off x="7952540" y="6063049"/>
            <a:ext cx="1113675" cy="523220"/>
          </a:xfrm>
          <a:prstGeom prst="rect">
            <a:avLst/>
          </a:prstGeom>
          <a:solidFill>
            <a:srgbClr val="CCECFF"/>
          </a:solidFill>
        </p:spPr>
        <p:txBody>
          <a:bodyPr wrap="square">
            <a:spAutoFit/>
          </a:bodyPr>
          <a:lstStyle/>
          <a:p>
            <a:r>
              <a:rPr lang="en-US" sz="1400" dirty="0" smtClean="0">
                <a:latin typeface="Cambria" panose="02040503050406030204" pitchFamily="18" charset="0"/>
              </a:rPr>
              <a:t>dictionary's end</a:t>
            </a:r>
            <a:endParaRPr lang="en-US" sz="1400" dirty="0">
              <a:latin typeface="Cambria" panose="02040503050406030204" pitchFamily="18" charset="0"/>
            </a:endParaRPr>
          </a:p>
        </p:txBody>
      </p:sp>
    </p:spTree>
    <p:extLst>
      <p:ext uri="{BB962C8B-B14F-4D97-AF65-F5344CB8AC3E}">
        <p14:creationId xmlns:p14="http://schemas.microsoft.com/office/powerpoint/2010/main" val="41911279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1429264" y="1223319"/>
            <a:ext cx="7638536" cy="2072906"/>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172" name="Text Box 49"/>
          <p:cNvSpPr txBox="1">
            <a:spLocks noChangeArrowheads="1"/>
          </p:cNvSpPr>
          <p:nvPr/>
        </p:nvSpPr>
        <p:spPr bwMode="auto">
          <a:xfrm>
            <a:off x="1371600" y="1277711"/>
            <a:ext cx="7696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spcBef>
                <a:spcPct val="50000"/>
              </a:spcBef>
            </a:pPr>
            <a:r>
              <a:rPr lang="en-US" dirty="0" smtClean="0">
                <a:latin typeface="Consolas" panose="020B0609020204030204" pitchFamily="49" charset="0"/>
              </a:rPr>
              <a:t>[</a:t>
            </a:r>
            <a:r>
              <a:rPr lang="en-US" dirty="0" smtClean="0">
                <a:solidFill>
                  <a:schemeClr val="accent1">
                    <a:lumMod val="50000"/>
                  </a:schemeClr>
                </a:solidFill>
                <a:latin typeface="Consolas" panose="020B0609020204030204" pitchFamily="49" charset="0"/>
              </a:rPr>
              <a:t>'I'</a:t>
            </a:r>
            <a:r>
              <a:rPr lang="en-US" dirty="0" smtClean="0">
                <a:latin typeface="Consolas" panose="020B0609020204030204" pitchFamily="49" charset="0"/>
              </a:rPr>
              <a:t>,</a:t>
            </a:r>
            <a:r>
              <a:rPr lang="en-US" dirty="0" smtClean="0">
                <a:solidFill>
                  <a:schemeClr val="accent1">
                    <a:lumMod val="50000"/>
                  </a:schemeClr>
                </a:solidFill>
                <a:latin typeface="Consolas" panose="020B0609020204030204" pitchFamily="49" charset="0"/>
              </a:rPr>
              <a:t>'like'</a:t>
            </a:r>
            <a:r>
              <a:rPr lang="en-US" dirty="0" smtClean="0">
                <a:latin typeface="Consolas" panose="020B0609020204030204" pitchFamily="49" charset="0"/>
              </a:rPr>
              <a:t>,</a:t>
            </a:r>
            <a:r>
              <a:rPr lang="en-US" dirty="0" smtClean="0">
                <a:solidFill>
                  <a:schemeClr val="accent1">
                    <a:lumMod val="50000"/>
                  </a:schemeClr>
                </a:solidFill>
                <a:latin typeface="Consolas" panose="020B0609020204030204" pitchFamily="49" charset="0"/>
              </a:rPr>
              <a:t>'spam.'</a:t>
            </a:r>
            <a:r>
              <a:rPr lang="en-US" dirty="0" smtClean="0">
                <a:latin typeface="Consolas" panose="020B0609020204030204" pitchFamily="49" charset="0"/>
              </a:rPr>
              <a:t>,</a:t>
            </a:r>
            <a:r>
              <a:rPr lang="en-US" dirty="0" smtClean="0">
                <a:solidFill>
                  <a:schemeClr val="accent1">
                    <a:lumMod val="50000"/>
                  </a:schemeClr>
                </a:solidFill>
                <a:latin typeface="Consolas" panose="020B0609020204030204" pitchFamily="49" charset="0"/>
              </a:rPr>
              <a:t>'I'</a:t>
            </a:r>
            <a:r>
              <a:rPr lang="en-US" dirty="0" smtClean="0">
                <a:latin typeface="Consolas" panose="020B0609020204030204" pitchFamily="49" charset="0"/>
              </a:rPr>
              <a:t>,</a:t>
            </a:r>
            <a:r>
              <a:rPr lang="en-US" dirty="0" smtClean="0">
                <a:solidFill>
                  <a:schemeClr val="accent1">
                    <a:lumMod val="50000"/>
                  </a:schemeClr>
                </a:solidFill>
                <a:latin typeface="Consolas" panose="020B0609020204030204" pitchFamily="49" charset="0"/>
              </a:rPr>
              <a:t>'eat'</a:t>
            </a:r>
            <a:r>
              <a:rPr lang="en-US" dirty="0" smtClean="0">
                <a:latin typeface="Consolas" panose="020B0609020204030204" pitchFamily="49" charset="0"/>
              </a:rPr>
              <a:t>,</a:t>
            </a:r>
            <a:r>
              <a:rPr lang="en-US" dirty="0" smtClean="0">
                <a:solidFill>
                  <a:schemeClr val="accent1">
                    <a:lumMod val="50000"/>
                  </a:schemeClr>
                </a:solidFill>
                <a:latin typeface="Consolas" panose="020B0609020204030204" pitchFamily="49" charset="0"/>
              </a:rPr>
              <a:t>'</a:t>
            </a:r>
            <a:r>
              <a:rPr lang="en-US" dirty="0" err="1" smtClean="0">
                <a:solidFill>
                  <a:schemeClr val="accent1">
                    <a:lumMod val="50000"/>
                  </a:schemeClr>
                </a:solidFill>
                <a:latin typeface="Consolas" panose="020B0609020204030204" pitchFamily="49" charset="0"/>
              </a:rPr>
              <a:t>poptarts</a:t>
            </a:r>
            <a:r>
              <a:rPr lang="en-US" dirty="0" smtClean="0">
                <a:solidFill>
                  <a:schemeClr val="accent1">
                    <a:lumMod val="50000"/>
                  </a:schemeClr>
                </a:solidFill>
                <a:latin typeface="Consolas" panose="020B0609020204030204" pitchFamily="49" charset="0"/>
              </a:rPr>
              <a:t>!'</a:t>
            </a:r>
            <a:r>
              <a:rPr lang="en-US" dirty="0" smtClean="0">
                <a:latin typeface="Consolas" panose="020B0609020204030204" pitchFamily="49" charset="0"/>
              </a:rPr>
              <a:t>] </a:t>
            </a:r>
            <a:endParaRPr lang="en-US" dirty="0">
              <a:latin typeface="Consolas" panose="020B0609020204030204" pitchFamily="49" charset="0"/>
            </a:endParaRPr>
          </a:p>
        </p:txBody>
      </p:sp>
      <p:sp>
        <p:nvSpPr>
          <p:cNvPr id="7173" name="Text Box 49"/>
          <p:cNvSpPr txBox="1">
            <a:spLocks noChangeArrowheads="1"/>
          </p:cNvSpPr>
          <p:nvPr/>
        </p:nvSpPr>
        <p:spPr bwMode="auto">
          <a:xfrm>
            <a:off x="347277" y="1868487"/>
            <a:ext cx="909637" cy="646113"/>
          </a:xfrm>
          <a:prstGeom prst="rect">
            <a:avLst/>
          </a:prstGeom>
          <a:noFill/>
          <a:ln>
            <a:noFill/>
          </a:ln>
          <a:extLst/>
        </p:spPr>
        <p:txBody>
          <a:bodyPr wrap="squar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spcBef>
                <a:spcPct val="50000"/>
              </a:spcBef>
            </a:pPr>
            <a:r>
              <a:rPr lang="en-US" sz="3600" b="1" dirty="0">
                <a:solidFill>
                  <a:srgbClr val="1608F6"/>
                </a:solidFill>
                <a:latin typeface="Courier New" pitchFamily="49" charset="0"/>
                <a:cs typeface="Courier New" pitchFamily="49" charset="0"/>
              </a:rPr>
              <a:t>pw</a:t>
            </a:r>
          </a:p>
        </p:txBody>
      </p:sp>
      <p:sp>
        <p:nvSpPr>
          <p:cNvPr id="7174" name="Text Box 49"/>
          <p:cNvSpPr txBox="1">
            <a:spLocks noChangeArrowheads="1"/>
          </p:cNvSpPr>
          <p:nvPr/>
        </p:nvSpPr>
        <p:spPr bwMode="auto">
          <a:xfrm>
            <a:off x="342514" y="2554288"/>
            <a:ext cx="914400" cy="646112"/>
          </a:xfrm>
          <a:prstGeom prst="rect">
            <a:avLst/>
          </a:prstGeom>
          <a:noFill/>
          <a:ln>
            <a:noFill/>
          </a:ln>
          <a:extLst/>
        </p:spPr>
        <p:txBody>
          <a:bodyPr wrap="squar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spcBef>
                <a:spcPct val="50000"/>
              </a:spcBef>
            </a:pPr>
            <a:r>
              <a:rPr lang="en-US" sz="3600" b="1" dirty="0" err="1">
                <a:solidFill>
                  <a:srgbClr val="993366"/>
                </a:solidFill>
                <a:latin typeface="Courier New" pitchFamily="49" charset="0"/>
                <a:cs typeface="Courier New" pitchFamily="49" charset="0"/>
              </a:rPr>
              <a:t>nw</a:t>
            </a:r>
            <a:endParaRPr lang="en-US" sz="3600" b="1" dirty="0">
              <a:solidFill>
                <a:srgbClr val="993366"/>
              </a:solidFill>
              <a:latin typeface="Courier New" pitchFamily="49" charset="0"/>
              <a:cs typeface="Courier New" pitchFamily="49" charset="0"/>
            </a:endParaRPr>
          </a:p>
        </p:txBody>
      </p:sp>
      <p:sp>
        <p:nvSpPr>
          <p:cNvPr id="7175" name="Rectangle 1"/>
          <p:cNvSpPr>
            <a:spLocks noChangeArrowheads="1"/>
          </p:cNvSpPr>
          <p:nvPr/>
        </p:nvSpPr>
        <p:spPr bwMode="auto">
          <a:xfrm>
            <a:off x="6769443" y="5199783"/>
            <a:ext cx="2294218" cy="1569660"/>
          </a:xfrm>
          <a:prstGeom prst="rect">
            <a:avLst/>
          </a:prstGeom>
          <a:solidFill>
            <a:srgbClr val="FFEDCD"/>
          </a:solidFill>
          <a:ln>
            <a:noFill/>
          </a:ln>
          <a:extLst/>
        </p:spPr>
        <p:txBody>
          <a:bodyPr wrap="none">
            <a:spAutoFit/>
          </a:bodyPr>
          <a:lstStyle/>
          <a:p>
            <a:pPr algn="l"/>
            <a:r>
              <a:rPr lang="en-US" dirty="0">
                <a:latin typeface="Calibri" panose="020F0502020204030204" pitchFamily="34" charset="0"/>
                <a:cs typeface="Calibri" panose="020F0502020204030204" pitchFamily="34" charset="0"/>
              </a:rPr>
              <a:t>$ :  [ I, I ]</a:t>
            </a:r>
          </a:p>
          <a:p>
            <a:pPr algn="l"/>
            <a:r>
              <a:rPr lang="en-US" dirty="0">
                <a:latin typeface="Calibri" panose="020F0502020204030204" pitchFamily="34" charset="0"/>
                <a:cs typeface="Calibri" panose="020F0502020204030204" pitchFamily="34" charset="0"/>
              </a:rPr>
              <a:t>I : [ like, eat ]</a:t>
            </a:r>
          </a:p>
          <a:p>
            <a:pPr algn="l"/>
            <a:r>
              <a:rPr lang="en-US" dirty="0">
                <a:latin typeface="Calibri" panose="020F0502020204030204" pitchFamily="34" charset="0"/>
                <a:cs typeface="Calibri" panose="020F0502020204030204" pitchFamily="34" charset="0"/>
              </a:rPr>
              <a:t>like : [ </a:t>
            </a:r>
            <a:r>
              <a:rPr lang="en-US" dirty="0" smtClean="0">
                <a:latin typeface="Calibri" panose="020F0502020204030204" pitchFamily="34" charset="0"/>
                <a:cs typeface="Calibri" panose="020F0502020204030204" pitchFamily="34" charset="0"/>
              </a:rPr>
              <a:t>spam. </a:t>
            </a:r>
            <a:r>
              <a:rPr lang="en-US" dirty="0">
                <a:latin typeface="Calibri" panose="020F0502020204030204" pitchFamily="34" charset="0"/>
                <a:cs typeface="Calibri" panose="020F0502020204030204" pitchFamily="34" charset="0"/>
              </a:rPr>
              <a:t>]</a:t>
            </a:r>
          </a:p>
          <a:p>
            <a:pPr algn="l"/>
            <a:r>
              <a:rPr lang="en-US" dirty="0">
                <a:latin typeface="Calibri" panose="020F0502020204030204" pitchFamily="34" charset="0"/>
                <a:cs typeface="Calibri" panose="020F0502020204030204" pitchFamily="34" charset="0"/>
              </a:rPr>
              <a:t>eat : [ </a:t>
            </a:r>
            <a:r>
              <a:rPr lang="en-US" dirty="0" err="1" smtClean="0">
                <a:latin typeface="Calibri" panose="020F0502020204030204" pitchFamily="34" charset="0"/>
                <a:cs typeface="Calibri" panose="020F0502020204030204" pitchFamily="34" charset="0"/>
              </a:rPr>
              <a:t>poptarts</a:t>
            </a:r>
            <a:r>
              <a:rPr lang="en-US" dirty="0" smtClean="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a:t>
            </a:r>
          </a:p>
        </p:txBody>
      </p:sp>
      <p:sp>
        <p:nvSpPr>
          <p:cNvPr id="8" name="Text Box 12"/>
          <p:cNvSpPr txBox="1">
            <a:spLocks noChangeArrowheads="1"/>
          </p:cNvSpPr>
          <p:nvPr/>
        </p:nvSpPr>
        <p:spPr bwMode="auto">
          <a:xfrm>
            <a:off x="342514" y="150272"/>
            <a:ext cx="8039486" cy="738664"/>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4200" dirty="0" smtClean="0">
                <a:latin typeface="Cambria" panose="02040503050406030204" pitchFamily="18" charset="0"/>
              </a:rPr>
              <a:t>Markov-modeling's </a:t>
            </a:r>
            <a:r>
              <a:rPr lang="en-US" sz="4200" i="1" dirty="0" smtClean="0">
                <a:latin typeface="Cambria" panose="02040503050406030204" pitchFamily="18" charset="0"/>
              </a:rPr>
              <a:t>algorithm</a:t>
            </a:r>
            <a:endParaRPr lang="en-US" sz="4200" i="1" dirty="0">
              <a:latin typeface="Cambria" panose="02040503050406030204" pitchFamily="18" charset="0"/>
            </a:endParaRPr>
          </a:p>
        </p:txBody>
      </p:sp>
      <p:sp>
        <p:nvSpPr>
          <p:cNvPr id="2" name="Rectangle 1"/>
          <p:cNvSpPr/>
          <p:nvPr/>
        </p:nvSpPr>
        <p:spPr>
          <a:xfrm>
            <a:off x="7607643" y="4761201"/>
            <a:ext cx="1307757" cy="438582"/>
          </a:xfrm>
          <a:prstGeom prst="rect">
            <a:avLst/>
          </a:prstGeom>
          <a:solidFill>
            <a:srgbClr val="FFEDCD"/>
          </a:solidFill>
          <a:ln>
            <a:solidFill>
              <a:srgbClr val="FF9900"/>
            </a:solidFill>
          </a:ln>
        </p:spPr>
        <p:txBody>
          <a:bodyPr wrap="square">
            <a:spAutoFit/>
          </a:bodyPr>
          <a:lstStyle/>
          <a:p>
            <a:r>
              <a:rPr lang="en-US" sz="1200" dirty="0" smtClean="0">
                <a:latin typeface="Courier New" panose="02070309020205020404" pitchFamily="49" charset="0"/>
                <a:cs typeface="Courier New" panose="02070309020205020404" pitchFamily="49" charset="0"/>
              </a:rPr>
              <a:t>d</a:t>
            </a:r>
            <a:r>
              <a:rPr lang="en-US" sz="1050" dirty="0" smtClean="0">
                <a:latin typeface="Calibri" panose="020F0502020204030204" pitchFamily="34" charset="0"/>
                <a:cs typeface="Calibri" panose="020F0502020204030204" pitchFamily="34" charset="0"/>
              </a:rPr>
              <a:t>'s final form (</a:t>
            </a:r>
            <a:r>
              <a:rPr lang="en-US" sz="1050" dirty="0">
                <a:latin typeface="Calibri" panose="020F0502020204030204" pitchFamily="34" charset="0"/>
                <a:cs typeface="Calibri" panose="020F0502020204030204" pitchFamily="34" charset="0"/>
              </a:rPr>
              <a:t>w</a:t>
            </a:r>
            <a:r>
              <a:rPr lang="en-US" sz="1050" dirty="0" smtClean="0">
                <a:latin typeface="Calibri" panose="020F0502020204030204" pitchFamily="34" charset="0"/>
                <a:cs typeface="Calibri" panose="020F0502020204030204" pitchFamily="34" charset="0"/>
              </a:rPr>
              <a:t>ithout </a:t>
            </a:r>
            <a:r>
              <a:rPr lang="en-US" sz="1050" dirty="0" smtClean="0">
                <a:latin typeface="Calibri" panose="020F0502020204030204" pitchFamily="34" charset="0"/>
                <a:cs typeface="Calibri" panose="020F0502020204030204" pitchFamily="34" charset="0"/>
              </a:rPr>
              <a:t>quotes</a:t>
            </a:r>
            <a:r>
              <a:rPr lang="en-US" sz="1050" dirty="0" smtClean="0">
                <a:latin typeface="Calibri" panose="020F0502020204030204" pitchFamily="34" charset="0"/>
                <a:cs typeface="Calibri" panose="020F0502020204030204" pitchFamily="34" charset="0"/>
              </a:rPr>
              <a:t>)</a:t>
            </a:r>
            <a:endParaRPr lang="en-US" sz="1200" dirty="0">
              <a:latin typeface="Courier New" panose="02070309020205020404" pitchFamily="49" charset="0"/>
              <a:cs typeface="Courier New" panose="02070309020205020404" pitchFamily="49" charset="0"/>
            </a:endParaRPr>
          </a:p>
        </p:txBody>
      </p:sp>
      <p:sp>
        <p:nvSpPr>
          <p:cNvPr id="14" name="Rectangle 14"/>
          <p:cNvSpPr>
            <a:spLocks noChangeArrowheads="1"/>
          </p:cNvSpPr>
          <p:nvPr/>
        </p:nvSpPr>
        <p:spPr bwMode="auto">
          <a:xfrm>
            <a:off x="304800" y="3525681"/>
            <a:ext cx="3352800" cy="3000821"/>
          </a:xfrm>
          <a:prstGeom prst="rect">
            <a:avLst/>
          </a:prstGeom>
          <a:solidFill>
            <a:schemeClr val="bg1">
              <a:lumMod val="95000"/>
            </a:schemeClr>
          </a:solidFill>
          <a:ln>
            <a:solidFill>
              <a:schemeClr val="bg1">
                <a:lumMod val="65000"/>
              </a:schemeClr>
            </a:solidFill>
          </a:ln>
          <a:extLst/>
        </p:spPr>
        <p:txBody>
          <a:bodyPr wrap="square">
            <a:spAutoFit/>
          </a:bodyPr>
          <a:lstStyle/>
          <a:p>
            <a:pPr algn="l">
              <a:lnSpc>
                <a:spcPct val="90000"/>
              </a:lnSpc>
            </a:pPr>
            <a:r>
              <a:rPr lang="en-US" sz="2100" b="1" dirty="0">
                <a:solidFill>
                  <a:srgbClr val="C00000"/>
                </a:solidFill>
                <a:latin typeface="Courier New" pitchFamily="49" charset="0"/>
              </a:rPr>
              <a:t>d</a:t>
            </a:r>
            <a:r>
              <a:rPr lang="en-US" sz="2100" b="1" dirty="0">
                <a:latin typeface="Courier New" pitchFamily="49" charset="0"/>
              </a:rPr>
              <a:t> = </a:t>
            </a:r>
            <a:r>
              <a:rPr lang="en-US" sz="2100" b="1" dirty="0" smtClean="0">
                <a:latin typeface="Courier New" pitchFamily="49" charset="0"/>
              </a:rPr>
              <a:t>{}</a:t>
            </a:r>
            <a:endParaRPr lang="en-US" sz="2100" b="1" dirty="0">
              <a:latin typeface="Courier New" pitchFamily="49" charset="0"/>
            </a:endParaRPr>
          </a:p>
          <a:p>
            <a:pPr algn="l">
              <a:lnSpc>
                <a:spcPct val="90000"/>
              </a:lnSpc>
            </a:pPr>
            <a:r>
              <a:rPr lang="en-US" sz="2100" b="1" dirty="0">
                <a:solidFill>
                  <a:srgbClr val="1608F6"/>
                </a:solidFill>
                <a:latin typeface="Courier New" pitchFamily="49" charset="0"/>
              </a:rPr>
              <a:t>pw</a:t>
            </a:r>
            <a:r>
              <a:rPr lang="en-US" sz="2100" b="1" dirty="0">
                <a:latin typeface="Courier New" pitchFamily="49" charset="0"/>
              </a:rPr>
              <a:t> = </a:t>
            </a:r>
            <a:r>
              <a:rPr lang="en-US" sz="2100" b="1" dirty="0" smtClean="0">
                <a:solidFill>
                  <a:srgbClr val="0FA10C"/>
                </a:solidFill>
                <a:latin typeface="Courier New" pitchFamily="49" charset="0"/>
              </a:rPr>
              <a:t>'$'</a:t>
            </a:r>
            <a:endParaRPr lang="en-US" sz="2100" b="1" dirty="0">
              <a:solidFill>
                <a:srgbClr val="0FA10C"/>
              </a:solidFill>
              <a:latin typeface="Courier New" pitchFamily="49" charset="0"/>
            </a:endParaRPr>
          </a:p>
          <a:p>
            <a:pPr algn="l">
              <a:lnSpc>
                <a:spcPct val="90000"/>
              </a:lnSpc>
            </a:pPr>
            <a:endParaRPr lang="en-US" sz="2100" b="1" dirty="0">
              <a:latin typeface="Courier New" pitchFamily="49" charset="0"/>
            </a:endParaRPr>
          </a:p>
          <a:p>
            <a:pPr algn="l">
              <a:lnSpc>
                <a:spcPct val="90000"/>
              </a:lnSpc>
            </a:pPr>
            <a:r>
              <a:rPr lang="en-US" sz="2100" b="1" dirty="0">
                <a:solidFill>
                  <a:srgbClr val="FF6600"/>
                </a:solidFill>
                <a:latin typeface="Courier New" pitchFamily="49" charset="0"/>
              </a:rPr>
              <a:t>for </a:t>
            </a:r>
            <a:r>
              <a:rPr lang="en-US" sz="2100" b="1" dirty="0" err="1" smtClean="0">
                <a:solidFill>
                  <a:srgbClr val="993366"/>
                </a:solidFill>
                <a:latin typeface="Courier New" pitchFamily="49" charset="0"/>
              </a:rPr>
              <a:t>nw</a:t>
            </a:r>
            <a:r>
              <a:rPr lang="en-US" sz="2100" b="1" dirty="0" smtClean="0">
                <a:latin typeface="Courier New" pitchFamily="49" charset="0"/>
              </a:rPr>
              <a:t> </a:t>
            </a:r>
            <a:r>
              <a:rPr lang="en-US" sz="2100" b="1" dirty="0" smtClean="0">
                <a:solidFill>
                  <a:srgbClr val="FF6600"/>
                </a:solidFill>
                <a:latin typeface="Courier New" pitchFamily="49" charset="0"/>
              </a:rPr>
              <a:t>in </a:t>
            </a:r>
            <a:r>
              <a:rPr lang="en-US" sz="2100" b="1" dirty="0" err="1">
                <a:latin typeface="Courier New" pitchFamily="49" charset="0"/>
              </a:rPr>
              <a:t>LoW</a:t>
            </a:r>
            <a:r>
              <a:rPr lang="en-US" sz="2100" b="1" dirty="0">
                <a:latin typeface="Courier New" pitchFamily="49" charset="0"/>
              </a:rPr>
              <a:t>:</a:t>
            </a:r>
          </a:p>
          <a:p>
            <a:pPr algn="l">
              <a:lnSpc>
                <a:spcPct val="90000"/>
              </a:lnSpc>
            </a:pPr>
            <a:r>
              <a:rPr lang="en-US" sz="2100" b="1" dirty="0">
                <a:latin typeface="Courier New" pitchFamily="49" charset="0"/>
              </a:rPr>
              <a:t>  </a:t>
            </a:r>
            <a:r>
              <a:rPr lang="en-US" sz="2100" b="1" dirty="0" smtClean="0">
                <a:latin typeface="Courier New" pitchFamily="49" charset="0"/>
              </a:rPr>
              <a:t> </a:t>
            </a:r>
            <a:r>
              <a:rPr lang="en-US" sz="2100" b="1" dirty="0" smtClean="0">
                <a:solidFill>
                  <a:srgbClr val="FF6600"/>
                </a:solidFill>
                <a:latin typeface="Courier New" pitchFamily="49" charset="0"/>
              </a:rPr>
              <a:t>if </a:t>
            </a:r>
            <a:r>
              <a:rPr lang="en-US" sz="2100" b="1" dirty="0">
                <a:solidFill>
                  <a:srgbClr val="1608F6"/>
                </a:solidFill>
                <a:latin typeface="Courier New" pitchFamily="49" charset="0"/>
              </a:rPr>
              <a:t>pw</a:t>
            </a:r>
            <a:r>
              <a:rPr lang="en-US" sz="2100" b="1" dirty="0">
                <a:latin typeface="Courier New" pitchFamily="49" charset="0"/>
              </a:rPr>
              <a:t> </a:t>
            </a:r>
            <a:r>
              <a:rPr lang="en-US" sz="2100" b="1" dirty="0">
                <a:solidFill>
                  <a:srgbClr val="FF6600"/>
                </a:solidFill>
                <a:latin typeface="Courier New" pitchFamily="49" charset="0"/>
              </a:rPr>
              <a:t>not in </a:t>
            </a:r>
            <a:r>
              <a:rPr lang="en-US" sz="2100" b="1" dirty="0">
                <a:latin typeface="Courier New" pitchFamily="49" charset="0"/>
              </a:rPr>
              <a:t>d:  </a:t>
            </a:r>
            <a:endParaRPr lang="en-US" sz="2100" b="1" dirty="0" smtClean="0">
              <a:latin typeface="Courier New" pitchFamily="49" charset="0"/>
            </a:endParaRPr>
          </a:p>
          <a:p>
            <a:pPr algn="l">
              <a:lnSpc>
                <a:spcPct val="90000"/>
              </a:lnSpc>
            </a:pPr>
            <a:r>
              <a:rPr lang="en-US" sz="2100" b="1" dirty="0">
                <a:latin typeface="Courier New" pitchFamily="49" charset="0"/>
              </a:rPr>
              <a:t> </a:t>
            </a:r>
            <a:r>
              <a:rPr lang="en-US" sz="2100" b="1" dirty="0" smtClean="0">
                <a:latin typeface="Courier New" pitchFamily="49" charset="0"/>
              </a:rPr>
              <a:t>     d[</a:t>
            </a:r>
            <a:r>
              <a:rPr lang="en-US" sz="2100" b="1" dirty="0" smtClean="0">
                <a:solidFill>
                  <a:srgbClr val="1608F6"/>
                </a:solidFill>
                <a:latin typeface="Courier New" pitchFamily="49" charset="0"/>
              </a:rPr>
              <a:t>pw</a:t>
            </a:r>
            <a:r>
              <a:rPr lang="en-US" sz="2100" b="1" dirty="0">
                <a:latin typeface="Courier New" pitchFamily="49" charset="0"/>
              </a:rPr>
              <a:t>] </a:t>
            </a:r>
            <a:r>
              <a:rPr lang="en-US" sz="2100" b="1" dirty="0" smtClean="0">
                <a:latin typeface="Courier New" pitchFamily="49" charset="0"/>
              </a:rPr>
              <a:t> = </a:t>
            </a:r>
            <a:r>
              <a:rPr lang="en-US" sz="2100" b="1" dirty="0" smtClean="0">
                <a:latin typeface="Courier New" pitchFamily="49" charset="0"/>
              </a:rPr>
              <a:t>[</a:t>
            </a:r>
            <a:r>
              <a:rPr lang="en-US" sz="2100" b="1" dirty="0" err="1" smtClean="0">
                <a:solidFill>
                  <a:srgbClr val="993366"/>
                </a:solidFill>
                <a:latin typeface="Courier New" pitchFamily="49" charset="0"/>
              </a:rPr>
              <a:t>nw</a:t>
            </a:r>
            <a:r>
              <a:rPr lang="en-US" sz="2100" b="1" dirty="0" smtClean="0">
                <a:latin typeface="Courier New" pitchFamily="49" charset="0"/>
              </a:rPr>
              <a:t>] </a:t>
            </a:r>
            <a:endParaRPr lang="en-US" sz="2100" b="1" dirty="0">
              <a:latin typeface="Courier New" pitchFamily="49" charset="0"/>
            </a:endParaRPr>
          </a:p>
          <a:p>
            <a:pPr algn="l">
              <a:lnSpc>
                <a:spcPct val="90000"/>
              </a:lnSpc>
            </a:pPr>
            <a:r>
              <a:rPr lang="en-US" sz="2100" b="1" dirty="0">
                <a:latin typeface="Courier New" pitchFamily="49" charset="0"/>
              </a:rPr>
              <a:t>  </a:t>
            </a:r>
            <a:r>
              <a:rPr lang="en-US" sz="2100" b="1" dirty="0" smtClean="0">
                <a:latin typeface="Courier New" pitchFamily="49" charset="0"/>
              </a:rPr>
              <a:t> </a:t>
            </a:r>
            <a:r>
              <a:rPr lang="en-US" sz="2100" b="1" dirty="0" smtClean="0">
                <a:solidFill>
                  <a:srgbClr val="FF6600"/>
                </a:solidFill>
                <a:latin typeface="Courier New" pitchFamily="49" charset="0"/>
              </a:rPr>
              <a:t>else</a:t>
            </a:r>
            <a:r>
              <a:rPr lang="en-US" sz="2100" b="1" dirty="0">
                <a:latin typeface="Courier New" pitchFamily="49" charset="0"/>
              </a:rPr>
              <a:t>:            </a:t>
            </a:r>
            <a:endParaRPr lang="en-US" sz="2100" b="1" dirty="0" smtClean="0">
              <a:latin typeface="Courier New" pitchFamily="49" charset="0"/>
            </a:endParaRPr>
          </a:p>
          <a:p>
            <a:pPr algn="l">
              <a:lnSpc>
                <a:spcPct val="90000"/>
              </a:lnSpc>
            </a:pPr>
            <a:r>
              <a:rPr lang="en-US" sz="2100" b="1" dirty="0">
                <a:latin typeface="Courier New" pitchFamily="49" charset="0"/>
              </a:rPr>
              <a:t> </a:t>
            </a:r>
            <a:r>
              <a:rPr lang="en-US" sz="2100" b="1" dirty="0" smtClean="0">
                <a:latin typeface="Courier New" pitchFamily="49" charset="0"/>
              </a:rPr>
              <a:t>     d[</a:t>
            </a:r>
            <a:r>
              <a:rPr lang="en-US" sz="2100" b="1" dirty="0" smtClean="0">
                <a:solidFill>
                  <a:srgbClr val="1608F6"/>
                </a:solidFill>
                <a:latin typeface="Courier New" pitchFamily="49" charset="0"/>
              </a:rPr>
              <a:t>pw</a:t>
            </a:r>
            <a:r>
              <a:rPr lang="en-US" sz="2100" b="1" dirty="0" smtClean="0">
                <a:latin typeface="Courier New" pitchFamily="49" charset="0"/>
              </a:rPr>
              <a:t>] += </a:t>
            </a:r>
            <a:r>
              <a:rPr lang="en-US" sz="2100" b="1" dirty="0" smtClean="0">
                <a:latin typeface="Courier New" pitchFamily="49" charset="0"/>
              </a:rPr>
              <a:t>[</a:t>
            </a:r>
            <a:r>
              <a:rPr lang="en-US" sz="2100" b="1" dirty="0" err="1" smtClean="0">
                <a:solidFill>
                  <a:srgbClr val="993366"/>
                </a:solidFill>
                <a:latin typeface="Courier New" pitchFamily="49" charset="0"/>
              </a:rPr>
              <a:t>nw</a:t>
            </a:r>
            <a:r>
              <a:rPr lang="en-US" sz="2100" b="1" dirty="0" smtClean="0">
                <a:latin typeface="Courier New" pitchFamily="49" charset="0"/>
              </a:rPr>
              <a:t>]</a:t>
            </a:r>
          </a:p>
          <a:p>
            <a:pPr algn="l">
              <a:lnSpc>
                <a:spcPct val="90000"/>
              </a:lnSpc>
            </a:pPr>
            <a:endParaRPr lang="en-US" sz="2100" b="1" dirty="0" smtClean="0">
              <a:latin typeface="Courier New" pitchFamily="49" charset="0"/>
            </a:endParaRPr>
          </a:p>
          <a:p>
            <a:pPr algn="l">
              <a:lnSpc>
                <a:spcPct val="90000"/>
              </a:lnSpc>
            </a:pPr>
            <a:r>
              <a:rPr lang="en-US" sz="2100" b="1" dirty="0">
                <a:latin typeface="Courier New" pitchFamily="49" charset="0"/>
              </a:rPr>
              <a:t> </a:t>
            </a:r>
            <a:r>
              <a:rPr lang="en-US" sz="2100" b="1" dirty="0" smtClean="0">
                <a:latin typeface="Courier New" pitchFamily="49" charset="0"/>
              </a:rPr>
              <a:t>  </a:t>
            </a:r>
            <a:r>
              <a:rPr lang="en-US" sz="2100" b="1" dirty="0" smtClean="0">
                <a:solidFill>
                  <a:srgbClr val="1608F6"/>
                </a:solidFill>
                <a:latin typeface="Courier New" pitchFamily="49" charset="0"/>
              </a:rPr>
              <a:t>pw</a:t>
            </a:r>
            <a:r>
              <a:rPr lang="en-US" sz="2100" b="1" dirty="0" smtClean="0">
                <a:latin typeface="Courier New" pitchFamily="49" charset="0"/>
              </a:rPr>
              <a:t> = </a:t>
            </a:r>
            <a:r>
              <a:rPr lang="en-US" sz="2100" b="1" dirty="0" smtClean="0">
                <a:solidFill>
                  <a:srgbClr val="993366"/>
                </a:solidFill>
                <a:latin typeface="Courier New" pitchFamily="49" charset="0"/>
              </a:rPr>
              <a:t>________</a:t>
            </a:r>
          </a:p>
        </p:txBody>
      </p:sp>
      <p:sp>
        <p:nvSpPr>
          <p:cNvPr id="11" name="Text Box 49"/>
          <p:cNvSpPr txBox="1">
            <a:spLocks noChangeArrowheads="1"/>
          </p:cNvSpPr>
          <p:nvPr/>
        </p:nvSpPr>
        <p:spPr bwMode="auto">
          <a:xfrm>
            <a:off x="297206" y="1219200"/>
            <a:ext cx="1074394" cy="646331"/>
          </a:xfrm>
          <a:prstGeom prst="rect">
            <a:avLst/>
          </a:prstGeom>
          <a:noFill/>
          <a:ln>
            <a:noFill/>
          </a:ln>
          <a:extLst/>
        </p:spPr>
        <p:txBody>
          <a:bodyPr wrap="squar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spcBef>
                <a:spcPct val="50000"/>
              </a:spcBef>
            </a:pPr>
            <a:r>
              <a:rPr lang="en-US" sz="3600" b="1" dirty="0" err="1" smtClean="0">
                <a:latin typeface="Courier New" pitchFamily="49" charset="0"/>
                <a:cs typeface="Courier New" pitchFamily="49" charset="0"/>
              </a:rPr>
              <a:t>LoW</a:t>
            </a:r>
            <a:endParaRPr lang="en-US" sz="3600" b="1" dirty="0">
              <a:latin typeface="Courier New" pitchFamily="49" charset="0"/>
              <a:cs typeface="Courier New" pitchFamily="49" charset="0"/>
            </a:endParaRPr>
          </a:p>
        </p:txBody>
      </p:sp>
      <p:sp>
        <p:nvSpPr>
          <p:cNvPr id="15" name="TextBox 14"/>
          <p:cNvSpPr txBox="1"/>
          <p:nvPr/>
        </p:nvSpPr>
        <p:spPr>
          <a:xfrm>
            <a:off x="7620000" y="1752600"/>
            <a:ext cx="1082348" cy="230832"/>
          </a:xfrm>
          <a:prstGeom prst="rect">
            <a:avLst/>
          </a:prstGeom>
          <a:noFill/>
        </p:spPr>
        <p:txBody>
          <a:bodyPr wrap="none" rtlCol="0">
            <a:spAutoFit/>
          </a:bodyPr>
          <a:lstStyle/>
          <a:p>
            <a:pPr algn="l"/>
            <a:r>
              <a:rPr lang="en-US" sz="900" dirty="0" err="1" smtClean="0">
                <a:solidFill>
                  <a:schemeClr val="bg1">
                    <a:lumMod val="65000"/>
                  </a:schemeClr>
                </a:solidFill>
                <a:latin typeface="Consolas" panose="020B0609020204030204" pitchFamily="49" charset="0"/>
              </a:rPr>
              <a:t>cdi_print</a:t>
            </a:r>
            <a:r>
              <a:rPr lang="en-US" sz="900" dirty="0" smtClean="0">
                <a:solidFill>
                  <a:schemeClr val="bg1">
                    <a:lumMod val="65000"/>
                  </a:schemeClr>
                </a:solidFill>
                <a:latin typeface="Consolas" panose="020B0609020204030204" pitchFamily="49" charset="0"/>
              </a:rPr>
              <a:t>(PT2)</a:t>
            </a:r>
            <a:endParaRPr lang="en-US" sz="900" dirty="0">
              <a:solidFill>
                <a:schemeClr val="bg1">
                  <a:lumMod val="65000"/>
                </a:schemeClr>
              </a:solidFill>
              <a:latin typeface="Consolas" panose="020B0609020204030204" pitchFamily="49" charset="0"/>
            </a:endParaRPr>
          </a:p>
        </p:txBody>
      </p:sp>
      <p:sp>
        <p:nvSpPr>
          <p:cNvPr id="16" name="TextBox 15"/>
          <p:cNvSpPr txBox="1"/>
          <p:nvPr/>
        </p:nvSpPr>
        <p:spPr>
          <a:xfrm>
            <a:off x="7620000" y="1953368"/>
            <a:ext cx="1338828" cy="230832"/>
          </a:xfrm>
          <a:prstGeom prst="rect">
            <a:avLst/>
          </a:prstGeom>
          <a:noFill/>
        </p:spPr>
        <p:txBody>
          <a:bodyPr wrap="none" rtlCol="0">
            <a:spAutoFit/>
          </a:bodyPr>
          <a:lstStyle/>
          <a:p>
            <a:pPr algn="l"/>
            <a:r>
              <a:rPr lang="en-US" sz="900" dirty="0" err="1" smtClean="0">
                <a:solidFill>
                  <a:schemeClr val="bg1">
                    <a:lumMod val="65000"/>
                  </a:schemeClr>
                </a:solidFill>
                <a:latin typeface="Consolas" panose="020B0609020204030204" pitchFamily="49" charset="0"/>
              </a:rPr>
              <a:t>cdi_print</a:t>
            </a:r>
            <a:r>
              <a:rPr lang="en-US" sz="900" dirty="0" smtClean="0">
                <a:solidFill>
                  <a:schemeClr val="bg1">
                    <a:lumMod val="65000"/>
                  </a:schemeClr>
                </a:solidFill>
                <a:latin typeface="Consolas" panose="020B0609020204030204" pitchFamily="49" charset="0"/>
              </a:rPr>
              <a:t>("a.txt")</a:t>
            </a:r>
            <a:endParaRPr lang="en-US" sz="900" dirty="0">
              <a:solidFill>
                <a:schemeClr val="bg1">
                  <a:lumMod val="65000"/>
                </a:schemeClr>
              </a:solidFill>
              <a:latin typeface="Consolas" panose="020B0609020204030204" pitchFamily="49" charset="0"/>
            </a:endParaRPr>
          </a:p>
        </p:txBody>
      </p:sp>
    </p:spTree>
    <p:extLst>
      <p:ext uri="{BB962C8B-B14F-4D97-AF65-F5344CB8AC3E}">
        <p14:creationId xmlns:p14="http://schemas.microsoft.com/office/powerpoint/2010/main" val="14003445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2"/>
          <p:cNvSpPr txBox="1">
            <a:spLocks noChangeArrowheads="1"/>
          </p:cNvSpPr>
          <p:nvPr/>
        </p:nvSpPr>
        <p:spPr bwMode="auto">
          <a:xfrm>
            <a:off x="381000" y="3352800"/>
            <a:ext cx="2425700" cy="461962"/>
          </a:xfrm>
          <a:prstGeom prst="rect">
            <a:avLst/>
          </a:prstGeom>
          <a:solidFill>
            <a:srgbClr val="CCECFF"/>
          </a:solid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i="1" dirty="0">
                <a:latin typeface="Cambria" panose="02040503050406030204" pitchFamily="18" charset="0"/>
              </a:rPr>
              <a:t>Generating</a:t>
            </a:r>
            <a:r>
              <a:rPr lang="en-US" dirty="0">
                <a:latin typeface="Cambria" panose="02040503050406030204" pitchFamily="18" charset="0"/>
              </a:rPr>
              <a:t> text:</a:t>
            </a:r>
          </a:p>
        </p:txBody>
      </p:sp>
      <p:sp>
        <p:nvSpPr>
          <p:cNvPr id="27651" name="Text Box 13"/>
          <p:cNvSpPr txBox="1">
            <a:spLocks noChangeArrowheads="1"/>
          </p:cNvSpPr>
          <p:nvPr/>
        </p:nvSpPr>
        <p:spPr bwMode="auto">
          <a:xfrm>
            <a:off x="915987" y="4191000"/>
            <a:ext cx="54943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latin typeface="Cambria" panose="02040503050406030204" pitchFamily="18" charset="0"/>
              </a:rPr>
              <a:t>1) start with </a:t>
            </a:r>
            <a:r>
              <a:rPr lang="en-US" b="1" dirty="0" smtClean="0">
                <a:latin typeface="Courier New" pitchFamily="49" charset="0"/>
              </a:rPr>
              <a:t>pw</a:t>
            </a:r>
            <a:r>
              <a:rPr lang="en-US" dirty="0" smtClean="0">
                <a:latin typeface="Cambria" panose="02040503050406030204" pitchFamily="18" charset="0"/>
              </a:rPr>
              <a:t> as the </a:t>
            </a:r>
            <a:r>
              <a:rPr lang="en-US" b="1" dirty="0" smtClean="0">
                <a:solidFill>
                  <a:srgbClr val="E00F0F"/>
                </a:solidFill>
                <a:latin typeface="Cambria" panose="02040503050406030204" pitchFamily="18" charset="0"/>
              </a:rPr>
              <a:t>'$'</a:t>
            </a:r>
            <a:r>
              <a:rPr lang="en-US" b="1" dirty="0" smtClean="0">
                <a:latin typeface="Cambria" panose="02040503050406030204" pitchFamily="18" charset="0"/>
              </a:rPr>
              <a:t> </a:t>
            </a:r>
            <a:r>
              <a:rPr lang="en-US" dirty="0" smtClean="0">
                <a:latin typeface="Cambria" panose="02040503050406030204" pitchFamily="18" charset="0"/>
              </a:rPr>
              <a:t>string </a:t>
            </a:r>
            <a:endParaRPr lang="en-US" dirty="0">
              <a:latin typeface="Cambria" panose="02040503050406030204" pitchFamily="18" charset="0"/>
            </a:endParaRPr>
          </a:p>
        </p:txBody>
      </p:sp>
      <p:sp>
        <p:nvSpPr>
          <p:cNvPr id="27652" name="Text Box 16"/>
          <p:cNvSpPr txBox="1">
            <a:spLocks noChangeArrowheads="1"/>
          </p:cNvSpPr>
          <p:nvPr/>
        </p:nvSpPr>
        <p:spPr bwMode="auto">
          <a:xfrm>
            <a:off x="914400" y="4683125"/>
            <a:ext cx="7483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latin typeface="Cambria" panose="02040503050406030204" pitchFamily="18" charset="0"/>
              </a:rPr>
              <a:t>2) choose a </a:t>
            </a:r>
            <a:r>
              <a:rPr lang="en-US" b="1" dirty="0" err="1" smtClean="0">
                <a:latin typeface="Courier New" pitchFamily="49" charset="0"/>
              </a:rPr>
              <a:t>nw</a:t>
            </a:r>
            <a:r>
              <a:rPr lang="en-US" dirty="0" smtClean="0">
                <a:latin typeface="Cambria" panose="02040503050406030204" pitchFamily="18" charset="0"/>
              </a:rPr>
              <a:t> that follows </a:t>
            </a:r>
            <a:r>
              <a:rPr lang="en-US" b="1" dirty="0" smtClean="0">
                <a:latin typeface="Courier New" pitchFamily="49" charset="0"/>
              </a:rPr>
              <a:t>pw</a:t>
            </a:r>
            <a:r>
              <a:rPr lang="en-US" dirty="0" smtClean="0">
                <a:latin typeface="Cambria" panose="02040503050406030204" pitchFamily="18" charset="0"/>
              </a:rPr>
              <a:t>, </a:t>
            </a:r>
            <a:r>
              <a:rPr lang="en-US" dirty="0">
                <a:latin typeface="Cambria" panose="02040503050406030204" pitchFamily="18" charset="0"/>
              </a:rPr>
              <a:t>at random. </a:t>
            </a:r>
          </a:p>
        </p:txBody>
      </p:sp>
      <p:sp>
        <p:nvSpPr>
          <p:cNvPr id="27653" name="Text Box 17"/>
          <p:cNvSpPr txBox="1">
            <a:spLocks noChangeArrowheads="1"/>
          </p:cNvSpPr>
          <p:nvPr/>
        </p:nvSpPr>
        <p:spPr bwMode="auto">
          <a:xfrm>
            <a:off x="923925" y="5216525"/>
            <a:ext cx="7483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latin typeface="Cambria" panose="02040503050406030204" pitchFamily="18" charset="0"/>
              </a:rPr>
              <a:t>3) </a:t>
            </a:r>
            <a:r>
              <a:rPr lang="en-US" dirty="0" smtClean="0">
                <a:latin typeface="Cambria" panose="02040503050406030204" pitchFamily="18" charset="0"/>
              </a:rPr>
              <a:t>print </a:t>
            </a:r>
            <a:r>
              <a:rPr lang="en-US" b="1" dirty="0" err="1" smtClean="0">
                <a:latin typeface="Courier New" pitchFamily="49" charset="0"/>
              </a:rPr>
              <a:t>nw</a:t>
            </a:r>
            <a:r>
              <a:rPr lang="en-US" b="1" dirty="0" smtClean="0">
                <a:latin typeface="Courier New" pitchFamily="49" charset="0"/>
              </a:rPr>
              <a:t>,       </a:t>
            </a:r>
            <a:r>
              <a:rPr lang="en-US" sz="1500" dirty="0" smtClean="0">
                <a:latin typeface="Cambria" panose="02040503050406030204" pitchFamily="18" charset="0"/>
              </a:rPr>
              <a:t>(the comma continues on the same line)</a:t>
            </a:r>
            <a:r>
              <a:rPr lang="en-US" sz="1500" b="1" dirty="0" smtClean="0">
                <a:latin typeface="Courier New" pitchFamily="49" charset="0"/>
              </a:rPr>
              <a:t> </a:t>
            </a:r>
            <a:r>
              <a:rPr lang="en-US" sz="1500" dirty="0" smtClean="0">
                <a:latin typeface="Cambria" panose="02040503050406030204" pitchFamily="18" charset="0"/>
              </a:rPr>
              <a:t> </a:t>
            </a:r>
            <a:endParaRPr lang="en-US" sz="1500" dirty="0">
              <a:latin typeface="Cambria" panose="02040503050406030204" pitchFamily="18" charset="0"/>
            </a:endParaRPr>
          </a:p>
        </p:txBody>
      </p:sp>
      <p:sp>
        <p:nvSpPr>
          <p:cNvPr id="27654" name="Text Box 18"/>
          <p:cNvSpPr txBox="1">
            <a:spLocks noChangeArrowheads="1"/>
          </p:cNvSpPr>
          <p:nvPr/>
        </p:nvSpPr>
        <p:spPr bwMode="auto">
          <a:xfrm>
            <a:off x="923925" y="5759450"/>
            <a:ext cx="7483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latin typeface="Cambria" panose="02040503050406030204" pitchFamily="18" charset="0"/>
              </a:rPr>
              <a:t>4</a:t>
            </a:r>
            <a:r>
              <a:rPr lang="en-US" dirty="0" smtClean="0">
                <a:latin typeface="Cambria" panose="02040503050406030204" pitchFamily="18" charset="0"/>
              </a:rPr>
              <a:t>) </a:t>
            </a:r>
            <a:r>
              <a:rPr lang="en-US" b="1" dirty="0" smtClean="0">
                <a:latin typeface="Courier New" pitchFamily="49" charset="0"/>
              </a:rPr>
              <a:t>pw</a:t>
            </a:r>
            <a:r>
              <a:rPr lang="en-US" dirty="0" smtClean="0">
                <a:latin typeface="Cambria" panose="02040503050406030204" pitchFamily="18" charset="0"/>
              </a:rPr>
              <a:t> gets set to either </a:t>
            </a:r>
            <a:r>
              <a:rPr lang="en-US" b="1" dirty="0" err="1" smtClean="0">
                <a:latin typeface="Courier New" panose="02070309020205020404" pitchFamily="49" charset="0"/>
                <a:cs typeface="Courier New" panose="02070309020205020404" pitchFamily="49" charset="0"/>
              </a:rPr>
              <a:t>nw</a:t>
            </a:r>
            <a:r>
              <a:rPr lang="en-US" dirty="0">
                <a:latin typeface="Cambria" panose="02040503050406030204" pitchFamily="18" charset="0"/>
              </a:rPr>
              <a:t> </a:t>
            </a:r>
            <a:r>
              <a:rPr lang="en-US" dirty="0" smtClean="0">
                <a:latin typeface="Cambria" panose="02040503050406030204" pitchFamily="18" charset="0"/>
              </a:rPr>
              <a:t>or </a:t>
            </a:r>
            <a:r>
              <a:rPr lang="en-US" b="1" dirty="0" smtClean="0">
                <a:solidFill>
                  <a:srgbClr val="E00F0F"/>
                </a:solidFill>
                <a:latin typeface="Cambria" panose="02040503050406030204" pitchFamily="18" charset="0"/>
              </a:rPr>
              <a:t>'$'</a:t>
            </a:r>
            <a:endParaRPr lang="en-US" dirty="0">
              <a:latin typeface="Cambria" panose="02040503050406030204" pitchFamily="18" charset="0"/>
            </a:endParaRPr>
          </a:p>
        </p:txBody>
      </p:sp>
      <p:sp>
        <p:nvSpPr>
          <p:cNvPr id="27656" name="Text Box 12"/>
          <p:cNvSpPr txBox="1">
            <a:spLocks noChangeArrowheads="1"/>
          </p:cNvSpPr>
          <p:nvPr/>
        </p:nvSpPr>
        <p:spPr bwMode="auto">
          <a:xfrm>
            <a:off x="381000" y="228600"/>
            <a:ext cx="2425700" cy="461963"/>
          </a:xfrm>
          <a:prstGeom prst="rect">
            <a:avLst/>
          </a:prstGeom>
          <a:solidFill>
            <a:srgbClr val="FFEDCD"/>
          </a:solid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a:latin typeface="Cambria" panose="02040503050406030204" pitchFamily="18" charset="0"/>
              </a:rPr>
              <a:t>Model creation:</a:t>
            </a:r>
          </a:p>
        </p:txBody>
      </p:sp>
      <p:sp>
        <p:nvSpPr>
          <p:cNvPr id="27658" name="Text Box 13"/>
          <p:cNvSpPr txBox="1">
            <a:spLocks noChangeArrowheads="1"/>
          </p:cNvSpPr>
          <p:nvPr/>
        </p:nvSpPr>
        <p:spPr bwMode="auto">
          <a:xfrm>
            <a:off x="914400" y="914400"/>
            <a:ext cx="609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latin typeface="Cambria" panose="02040503050406030204" pitchFamily="18" charset="0"/>
              </a:rPr>
              <a:t>1) start with </a:t>
            </a:r>
            <a:r>
              <a:rPr lang="en-US" dirty="0" smtClean="0">
                <a:latin typeface="Cambria" panose="02040503050406030204" pitchFamily="18" charset="0"/>
              </a:rPr>
              <a:t>the previous word, </a:t>
            </a:r>
            <a:r>
              <a:rPr lang="en-US" b="1" dirty="0" smtClean="0">
                <a:latin typeface="Courier New" pitchFamily="49" charset="0"/>
              </a:rPr>
              <a:t>pw</a:t>
            </a:r>
            <a:r>
              <a:rPr lang="en-US" dirty="0" smtClean="0">
                <a:latin typeface="Cambria" panose="02040503050406030204" pitchFamily="18" charset="0"/>
              </a:rPr>
              <a:t> as </a:t>
            </a:r>
            <a:r>
              <a:rPr lang="en-US" b="1" dirty="0">
                <a:solidFill>
                  <a:srgbClr val="E00F0F"/>
                </a:solidFill>
                <a:latin typeface="Cambria" panose="02040503050406030204" pitchFamily="18" charset="0"/>
              </a:rPr>
              <a:t>'$'</a:t>
            </a:r>
            <a:r>
              <a:rPr lang="en-US" dirty="0">
                <a:latin typeface="Cambria" panose="02040503050406030204" pitchFamily="18" charset="0"/>
              </a:rPr>
              <a:t> </a:t>
            </a:r>
          </a:p>
        </p:txBody>
      </p:sp>
      <p:sp>
        <p:nvSpPr>
          <p:cNvPr id="27659" name="Text Box 16"/>
          <p:cNvSpPr txBox="1">
            <a:spLocks noChangeArrowheads="1"/>
          </p:cNvSpPr>
          <p:nvPr/>
        </p:nvSpPr>
        <p:spPr bwMode="auto">
          <a:xfrm>
            <a:off x="914400" y="1406525"/>
            <a:ext cx="7772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latin typeface="Cambria" panose="02040503050406030204" pitchFamily="18" charset="0"/>
              </a:rPr>
              <a:t>2) for </a:t>
            </a:r>
            <a:r>
              <a:rPr lang="en-US" dirty="0" smtClean="0">
                <a:latin typeface="Cambria" panose="02040503050406030204" pitchFamily="18" charset="0"/>
              </a:rPr>
              <a:t>each next word, </a:t>
            </a:r>
            <a:r>
              <a:rPr lang="en-US" b="1" dirty="0" err="1" smtClean="0">
                <a:latin typeface="Courier New" pitchFamily="49" charset="0"/>
              </a:rPr>
              <a:t>nw</a:t>
            </a:r>
            <a:r>
              <a:rPr lang="en-US" dirty="0" smtClean="0">
                <a:latin typeface="Cambria" panose="02040503050406030204" pitchFamily="18" charset="0"/>
              </a:rPr>
              <a:t>,</a:t>
            </a:r>
            <a:r>
              <a:rPr lang="en-US" i="1" dirty="0" smtClean="0">
                <a:latin typeface="Cambria" panose="02040503050406030204" pitchFamily="18" charset="0"/>
              </a:rPr>
              <a:t> </a:t>
            </a:r>
            <a:r>
              <a:rPr lang="en-US" dirty="0" smtClean="0">
                <a:latin typeface="Cambria" panose="02040503050406030204" pitchFamily="18" charset="0"/>
              </a:rPr>
              <a:t>in the list of words, </a:t>
            </a:r>
            <a:r>
              <a:rPr lang="en-US" dirty="0">
                <a:latin typeface="Cambria" panose="02040503050406030204" pitchFamily="18" charset="0"/>
              </a:rPr>
              <a:t>add </a:t>
            </a:r>
            <a:r>
              <a:rPr lang="en-US" dirty="0" smtClean="0">
                <a:latin typeface="Cambria" panose="02040503050406030204" pitchFamily="18" charset="0"/>
              </a:rPr>
              <a:t>it in ...</a:t>
            </a:r>
            <a:endParaRPr lang="en-US" dirty="0">
              <a:latin typeface="Cambria" panose="02040503050406030204" pitchFamily="18" charset="0"/>
            </a:endParaRPr>
          </a:p>
        </p:txBody>
      </p:sp>
      <p:sp>
        <p:nvSpPr>
          <p:cNvPr id="27660" name="Text Box 17"/>
          <p:cNvSpPr txBox="1">
            <a:spLocks noChangeArrowheads="1"/>
          </p:cNvSpPr>
          <p:nvPr/>
        </p:nvSpPr>
        <p:spPr bwMode="auto">
          <a:xfrm>
            <a:off x="914400" y="1922463"/>
            <a:ext cx="7483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latin typeface="Cambria" panose="02040503050406030204" pitchFamily="18" charset="0"/>
              </a:rPr>
              <a:t>3) </a:t>
            </a:r>
            <a:r>
              <a:rPr lang="en-US" dirty="0" smtClean="0">
                <a:latin typeface="Cambria" panose="02040503050406030204" pitchFamily="18" charset="0"/>
              </a:rPr>
              <a:t>then change </a:t>
            </a:r>
            <a:r>
              <a:rPr lang="en-US" b="1" dirty="0" smtClean="0">
                <a:latin typeface="Courier New" pitchFamily="49" charset="0"/>
              </a:rPr>
              <a:t>pw</a:t>
            </a:r>
            <a:r>
              <a:rPr lang="en-US" i="1" dirty="0" smtClean="0">
                <a:latin typeface="Cambria" panose="02040503050406030204" pitchFamily="18" charset="0"/>
              </a:rPr>
              <a:t> </a:t>
            </a:r>
            <a:r>
              <a:rPr lang="en-US" dirty="0" smtClean="0">
                <a:latin typeface="Cambria" panose="02040503050406030204" pitchFamily="18" charset="0"/>
              </a:rPr>
              <a:t>to </a:t>
            </a:r>
            <a:r>
              <a:rPr lang="en-US" b="1" dirty="0" err="1" smtClean="0">
                <a:latin typeface="Courier New" pitchFamily="49" charset="0"/>
              </a:rPr>
              <a:t>nw</a:t>
            </a:r>
            <a:r>
              <a:rPr lang="en-US" b="1" dirty="0" smtClean="0">
                <a:latin typeface="Courier New" pitchFamily="49" charset="0"/>
              </a:rPr>
              <a:t> </a:t>
            </a:r>
            <a:r>
              <a:rPr lang="en-US" dirty="0" smtClean="0">
                <a:latin typeface="Cambria" panose="02040503050406030204" pitchFamily="18" charset="0"/>
              </a:rPr>
              <a:t>...</a:t>
            </a:r>
            <a:endParaRPr lang="en-US" dirty="0">
              <a:latin typeface="Cambria" panose="02040503050406030204" pitchFamily="18" charset="0"/>
            </a:endParaRPr>
          </a:p>
        </p:txBody>
      </p:sp>
      <p:sp>
        <p:nvSpPr>
          <p:cNvPr id="27661" name="Rectangle 17"/>
          <p:cNvSpPr>
            <a:spLocks noChangeArrowheads="1"/>
          </p:cNvSpPr>
          <p:nvPr/>
        </p:nvSpPr>
        <p:spPr bwMode="auto">
          <a:xfrm>
            <a:off x="1752600" y="2406134"/>
            <a:ext cx="6654800" cy="369332"/>
          </a:xfrm>
          <a:prstGeom prst="rect">
            <a:avLst/>
          </a:prstGeom>
          <a:solidFill>
            <a:srgbClr val="FFEDCD"/>
          </a:solidFill>
          <a:ln>
            <a:noFill/>
          </a:ln>
          <a:extLst/>
        </p:spPr>
        <p:txBody>
          <a:bodyPr wrap="square">
            <a:spAutoFit/>
          </a:bodyPr>
          <a:lstStyle/>
          <a:p>
            <a:pPr algn="l"/>
            <a:r>
              <a:rPr lang="en-US" sz="1800" dirty="0" smtClean="0">
                <a:latin typeface="Cambria" panose="02040503050406030204" pitchFamily="18" charset="0"/>
              </a:rPr>
              <a:t>(a)  except if </a:t>
            </a:r>
            <a:r>
              <a:rPr lang="en-US" sz="1800" b="1" dirty="0" err="1" smtClean="0">
                <a:latin typeface="Cambria" panose="02040503050406030204" pitchFamily="18" charset="0"/>
              </a:rPr>
              <a:t>nw</a:t>
            </a:r>
            <a:r>
              <a:rPr lang="en-US" sz="1800" dirty="0" smtClean="0">
                <a:latin typeface="Cambria" panose="02040503050406030204" pitchFamily="18" charset="0"/>
              </a:rPr>
              <a:t>[-</a:t>
            </a:r>
            <a:r>
              <a:rPr lang="en-US" sz="1800" dirty="0">
                <a:latin typeface="Cambria" panose="02040503050406030204" pitchFamily="18" charset="0"/>
              </a:rPr>
              <a:t>1] </a:t>
            </a:r>
            <a:r>
              <a:rPr lang="en-US" sz="1800" dirty="0" smtClean="0">
                <a:latin typeface="Cambria" panose="02040503050406030204" pitchFamily="18" charset="0"/>
              </a:rPr>
              <a:t>was punctuation: change </a:t>
            </a:r>
            <a:r>
              <a:rPr lang="en-US" sz="1800" b="1" dirty="0" smtClean="0">
                <a:latin typeface="Courier New" panose="02070309020205020404" pitchFamily="49" charset="0"/>
                <a:cs typeface="Courier New" panose="02070309020205020404" pitchFamily="49" charset="0"/>
              </a:rPr>
              <a:t>pw</a:t>
            </a:r>
            <a:r>
              <a:rPr lang="en-US" sz="1800" dirty="0" smtClean="0">
                <a:latin typeface="Cambria" panose="02040503050406030204" pitchFamily="18" charset="0"/>
              </a:rPr>
              <a:t> to…</a:t>
            </a:r>
            <a:endParaRPr lang="en-US" sz="1800" dirty="0">
              <a:latin typeface="Cambria" panose="02040503050406030204" pitchFamily="18" charset="0"/>
            </a:endParaRPr>
          </a:p>
        </p:txBody>
      </p:sp>
      <p:sp>
        <p:nvSpPr>
          <p:cNvPr id="15" name="Rectangle 17"/>
          <p:cNvSpPr>
            <a:spLocks noChangeArrowheads="1"/>
          </p:cNvSpPr>
          <p:nvPr/>
        </p:nvSpPr>
        <p:spPr bwMode="auto">
          <a:xfrm>
            <a:off x="1723231" y="6289102"/>
            <a:ext cx="4753770" cy="369332"/>
          </a:xfrm>
          <a:prstGeom prst="rect">
            <a:avLst/>
          </a:prstGeom>
          <a:solidFill>
            <a:srgbClr val="CCECFF"/>
          </a:solidFill>
          <a:ln>
            <a:noFill/>
          </a:ln>
          <a:extLst/>
        </p:spPr>
        <p:txBody>
          <a:bodyPr wrap="square">
            <a:spAutoFit/>
          </a:bodyPr>
          <a:lstStyle/>
          <a:p>
            <a:pPr algn="l"/>
            <a:r>
              <a:rPr lang="en-US" sz="1800" dirty="0" smtClean="0">
                <a:latin typeface="Cambria" panose="02040503050406030204" pitchFamily="18" charset="0"/>
              </a:rPr>
              <a:t>or if </a:t>
            </a:r>
            <a:r>
              <a:rPr lang="en-US" sz="1800" b="1" dirty="0" err="1" smtClean="0">
                <a:latin typeface="Cambria" panose="02040503050406030204" pitchFamily="18" charset="0"/>
              </a:rPr>
              <a:t>nw</a:t>
            </a:r>
            <a:r>
              <a:rPr lang="en-US" sz="1800" dirty="0" smtClean="0">
                <a:latin typeface="Cambria" panose="02040503050406030204" pitchFamily="18" charset="0"/>
              </a:rPr>
              <a:t>[-</a:t>
            </a:r>
            <a:r>
              <a:rPr lang="en-US" sz="1800" dirty="0">
                <a:latin typeface="Cambria" panose="02040503050406030204" pitchFamily="18" charset="0"/>
              </a:rPr>
              <a:t>1] </a:t>
            </a:r>
            <a:r>
              <a:rPr lang="en-US" sz="1800" dirty="0" smtClean="0">
                <a:latin typeface="Cambria" panose="02040503050406030204" pitchFamily="18" charset="0"/>
              </a:rPr>
              <a:t>was punctuation: change </a:t>
            </a:r>
            <a:r>
              <a:rPr lang="en-US" sz="1800" b="1" dirty="0" smtClean="0">
                <a:latin typeface="Courier New" panose="02070309020205020404" pitchFamily="49" charset="0"/>
                <a:cs typeface="Courier New" panose="02070309020205020404" pitchFamily="49" charset="0"/>
              </a:rPr>
              <a:t>pw</a:t>
            </a:r>
            <a:r>
              <a:rPr lang="en-US" sz="1800" dirty="0" smtClean="0">
                <a:latin typeface="Cambria" panose="02040503050406030204" pitchFamily="18" charset="0"/>
              </a:rPr>
              <a:t> to…</a:t>
            </a:r>
            <a:endParaRPr lang="en-US" sz="1800" dirty="0">
              <a:latin typeface="Cambria" panose="02040503050406030204" pitchFamily="18" charset="0"/>
            </a:endParaRPr>
          </a:p>
        </p:txBody>
      </p:sp>
    </p:spTree>
    <p:extLst>
      <p:ext uri="{BB962C8B-B14F-4D97-AF65-F5344CB8AC3E}">
        <p14:creationId xmlns:p14="http://schemas.microsoft.com/office/powerpoint/2010/main" val="6175134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1" descr="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 y="1266825"/>
            <a:ext cx="8656638" cy="50879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723" name="Text Box 12"/>
          <p:cNvSpPr txBox="1">
            <a:spLocks noChangeArrowheads="1"/>
          </p:cNvSpPr>
          <p:nvPr/>
        </p:nvSpPr>
        <p:spPr bwMode="auto">
          <a:xfrm>
            <a:off x="425450" y="236538"/>
            <a:ext cx="84899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600" i="1" dirty="0" smtClean="0">
                <a:latin typeface="Cambria" panose="02040503050406030204" pitchFamily="18" charset="0"/>
              </a:rPr>
              <a:t>Generating prose?     </a:t>
            </a:r>
            <a:r>
              <a:rPr lang="en-US" sz="3200" dirty="0" smtClean="0">
                <a:latin typeface="Cambria" panose="02040503050406030204" pitchFamily="18" charset="0"/>
              </a:rPr>
              <a:t>Academic Opportunity!</a:t>
            </a:r>
            <a:endParaRPr lang="en-US" sz="3200" dirty="0">
              <a:latin typeface="Cambria" panose="02040503050406030204" pitchFamily="18" charset="0"/>
            </a:endParaRPr>
          </a:p>
        </p:txBody>
      </p:sp>
      <p:pic>
        <p:nvPicPr>
          <p:cNvPr id="30724" name="Picture 3" descr="Picture 7.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025" y="1233488"/>
            <a:ext cx="9009063" cy="521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own Arrow 6"/>
          <p:cNvSpPr/>
          <p:nvPr/>
        </p:nvSpPr>
        <p:spPr bwMode="auto">
          <a:xfrm rot="7649377">
            <a:off x="1844493" y="2897208"/>
            <a:ext cx="914400" cy="1066800"/>
          </a:xfrm>
          <a:prstGeom prst="downArrow">
            <a:avLst/>
          </a:prstGeom>
          <a:solidFill>
            <a:schemeClr val="accent6">
              <a:lumMod val="20000"/>
              <a:lumOff val="80000"/>
            </a:schemeClr>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Tree>
    <p:extLst>
      <p:ext uri="{BB962C8B-B14F-4D97-AF65-F5344CB8AC3E}">
        <p14:creationId xmlns:p14="http://schemas.microsoft.com/office/powerpoint/2010/main" val="28092242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1" descr="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 y="1266825"/>
            <a:ext cx="8656638" cy="50879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723" name="Text Box 12"/>
          <p:cNvSpPr txBox="1">
            <a:spLocks noChangeArrowheads="1"/>
          </p:cNvSpPr>
          <p:nvPr/>
        </p:nvSpPr>
        <p:spPr bwMode="auto">
          <a:xfrm>
            <a:off x="425450" y="236538"/>
            <a:ext cx="81089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smtClean="0">
                <a:latin typeface="Cambria" panose="02040503050406030204" pitchFamily="18" charset="0"/>
              </a:rPr>
              <a:t>WMSCI</a:t>
            </a:r>
            <a:endParaRPr lang="en-US" sz="4200" dirty="0">
              <a:latin typeface="Cambria" panose="02040503050406030204" pitchFamily="18" charset="0"/>
            </a:endParaRPr>
          </a:p>
        </p:txBody>
      </p:sp>
      <p:pic>
        <p:nvPicPr>
          <p:cNvPr id="30724" name="Picture 3" descr="Picture 7.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025" y="1233488"/>
            <a:ext cx="9009063" cy="521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482" y="1654175"/>
            <a:ext cx="8492610" cy="4594225"/>
          </a:xfrm>
          <a:prstGeom prst="rect">
            <a:avLst/>
          </a:prstGeom>
          <a:ln w="57150">
            <a:solidFill>
              <a:schemeClr val="bg1"/>
            </a:solidFill>
          </a:ln>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389" y="1210834"/>
            <a:ext cx="8592749" cy="5430008"/>
          </a:xfrm>
          <a:prstGeom prst="rect">
            <a:avLst/>
          </a:prstGeom>
        </p:spPr>
      </p:pic>
      <p:sp>
        <p:nvSpPr>
          <p:cNvPr id="7" name="Down Arrow 6"/>
          <p:cNvSpPr/>
          <p:nvPr/>
        </p:nvSpPr>
        <p:spPr bwMode="auto">
          <a:xfrm rot="7649377">
            <a:off x="6873694" y="2287608"/>
            <a:ext cx="914400" cy="1066800"/>
          </a:xfrm>
          <a:prstGeom prst="downArrow">
            <a:avLst/>
          </a:prstGeom>
          <a:solidFill>
            <a:srgbClr val="EFEA89"/>
          </a:solidFill>
          <a:ln w="28575" cap="flat" cmpd="sng" algn="ctr">
            <a:solidFill>
              <a:srgbClr val="CC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Tree>
    <p:extLst>
      <p:ext uri="{BB962C8B-B14F-4D97-AF65-F5344CB8AC3E}">
        <p14:creationId xmlns:p14="http://schemas.microsoft.com/office/powerpoint/2010/main" val="38058649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1" descr="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 y="1266825"/>
            <a:ext cx="8656638" cy="50879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723" name="Text Box 12"/>
          <p:cNvSpPr txBox="1">
            <a:spLocks noChangeArrowheads="1"/>
          </p:cNvSpPr>
          <p:nvPr/>
        </p:nvSpPr>
        <p:spPr bwMode="auto">
          <a:xfrm>
            <a:off x="425450" y="236538"/>
            <a:ext cx="81089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smtClean="0">
                <a:latin typeface="Cambria" panose="02040503050406030204" pitchFamily="18" charset="0"/>
              </a:rPr>
              <a:t>WMSCI</a:t>
            </a:r>
            <a:endParaRPr lang="en-US" sz="4200" dirty="0">
              <a:latin typeface="Cambria" panose="02040503050406030204" pitchFamily="18" charset="0"/>
            </a:endParaRPr>
          </a:p>
        </p:txBody>
      </p:sp>
      <p:pic>
        <p:nvPicPr>
          <p:cNvPr id="30724" name="Picture 3" descr="Picture 7.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025" y="1233488"/>
            <a:ext cx="9009063" cy="521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482" y="1654175"/>
            <a:ext cx="8492610" cy="4594225"/>
          </a:xfrm>
          <a:prstGeom prst="rect">
            <a:avLst/>
          </a:prstGeom>
          <a:ln w="57150">
            <a:solidFill>
              <a:schemeClr val="bg1"/>
            </a:solidFill>
          </a:ln>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5836" y="1014174"/>
            <a:ext cx="8088564" cy="5593239"/>
          </a:xfrm>
          <a:prstGeom prst="rect">
            <a:avLst/>
          </a:prstGeom>
          <a:ln w="38100">
            <a:solidFill>
              <a:schemeClr val="accent6">
                <a:lumMod val="75000"/>
              </a:schemeClr>
            </a:solidFill>
          </a:ln>
        </p:spPr>
      </p:pic>
      <p:sp>
        <p:nvSpPr>
          <p:cNvPr id="7" name="Down Arrow 6"/>
          <p:cNvSpPr/>
          <p:nvPr/>
        </p:nvSpPr>
        <p:spPr bwMode="auto">
          <a:xfrm rot="13265499">
            <a:off x="2243872" y="3319912"/>
            <a:ext cx="914400" cy="1066800"/>
          </a:xfrm>
          <a:prstGeom prst="downArrow">
            <a:avLst/>
          </a:prstGeom>
          <a:solidFill>
            <a:schemeClr val="accent6">
              <a:lumMod val="20000"/>
              <a:lumOff val="80000"/>
            </a:schemeClr>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Tree>
    <p:extLst>
      <p:ext uri="{BB962C8B-B14F-4D97-AF65-F5344CB8AC3E}">
        <p14:creationId xmlns:p14="http://schemas.microsoft.com/office/powerpoint/2010/main" val="11336926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5965739" y="3233486"/>
            <a:ext cx="2515657" cy="727075"/>
          </a:xfrm>
          <a:prstGeom prst="roundRect">
            <a:avLst/>
          </a:prstGeom>
          <a:solidFill>
            <a:srgbClr val="FFEDC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pitchFamily="1" charset="0"/>
              <a:ea typeface="MS PGothic" pitchFamily="34" charset="-128"/>
              <a:cs typeface="+mn-cs"/>
            </a:endParaRPr>
          </a:p>
        </p:txBody>
      </p:sp>
      <p:sp>
        <p:nvSpPr>
          <p:cNvPr id="3074" name="Text Box 5"/>
          <p:cNvSpPr txBox="1">
            <a:spLocks noChangeArrowheads="1"/>
          </p:cNvSpPr>
          <p:nvPr>
            <p:custDataLst>
              <p:tags r:id="rId1"/>
            </p:custDataLst>
          </p:nvPr>
        </p:nvSpPr>
        <p:spPr bwMode="auto">
          <a:xfrm>
            <a:off x="762000" y="76200"/>
            <a:ext cx="7620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42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Classes:  DIY data</a:t>
            </a:r>
            <a:endParaRPr kumimoji="0" lang="en-US" sz="4200" b="1" i="0" u="none" strike="noStrike" kern="1200" cap="none" spc="0" normalizeH="0" baseline="0" noProof="0" dirty="0">
              <a:ln>
                <a:noFill/>
              </a:ln>
              <a:solidFill>
                <a:srgbClr val="3333CC"/>
              </a:solidFill>
              <a:effectLst/>
              <a:uLnTx/>
              <a:uFillTx/>
              <a:latin typeface="Cambria" panose="02040503050406030204" pitchFamily="18" charset="0"/>
              <a:ea typeface="MS PGothic" pitchFamily="34" charset="-128"/>
              <a:cs typeface="+mn-cs"/>
            </a:endParaRPr>
          </a:p>
        </p:txBody>
      </p:sp>
      <p:sp>
        <p:nvSpPr>
          <p:cNvPr id="3075" name="Text Box 6"/>
          <p:cNvSpPr txBox="1">
            <a:spLocks noChangeArrowheads="1"/>
          </p:cNvSpPr>
          <p:nvPr>
            <p:custDataLst>
              <p:tags r:id="rId2"/>
            </p:custDataLst>
          </p:nvPr>
        </p:nvSpPr>
        <p:spPr bwMode="auto">
          <a:xfrm>
            <a:off x="361950" y="909638"/>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1608F6"/>
                </a:solidFill>
                <a:effectLst/>
                <a:uLnTx/>
                <a:uFillTx/>
                <a:latin typeface="Calibri" pitchFamily="34" charset="0"/>
                <a:ea typeface="MS PGothic" pitchFamily="34" charset="-128"/>
                <a:cs typeface="+mn-cs"/>
              </a:rPr>
              <a:t>Class:   </a:t>
            </a:r>
            <a:r>
              <a:rPr kumimoji="0" lang="en-US" sz="2400" b="0" i="0" u="none" strike="noStrike" kern="1200" cap="none" spc="0" normalizeH="0" baseline="0" noProof="0">
                <a:ln>
                  <a:noFill/>
                </a:ln>
                <a:solidFill>
                  <a:srgbClr val="000000"/>
                </a:solidFill>
                <a:effectLst/>
                <a:uLnTx/>
                <a:uFillTx/>
                <a:latin typeface="Calibri" pitchFamily="34" charset="0"/>
                <a:ea typeface="MS PGothic" pitchFamily="34" charset="-128"/>
                <a:cs typeface="+mn-cs"/>
              </a:rPr>
              <a:t>a user-defined datatype</a:t>
            </a:r>
          </a:p>
        </p:txBody>
      </p:sp>
      <p:grpSp>
        <p:nvGrpSpPr>
          <p:cNvPr id="3076" name="Group 52"/>
          <p:cNvGrpSpPr>
            <a:grpSpLocks/>
          </p:cNvGrpSpPr>
          <p:nvPr>
            <p:custDataLst>
              <p:tags r:id="rId3"/>
            </p:custDataLst>
          </p:nvPr>
        </p:nvGrpSpPr>
        <p:grpSpPr bwMode="auto">
          <a:xfrm>
            <a:off x="8470900" y="311150"/>
            <a:ext cx="444500" cy="538163"/>
            <a:chOff x="2928" y="1051"/>
            <a:chExt cx="840" cy="957"/>
          </a:xfrm>
        </p:grpSpPr>
        <p:sp>
          <p:nvSpPr>
            <p:cNvPr id="3095" name="Freeform 53"/>
            <p:cNvSpPr>
              <a:spLocks/>
            </p:cNvSpPr>
            <p:nvPr>
              <p:custDataLst>
                <p:tags r:id="rId10"/>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3096" name="Oval 54"/>
            <p:cNvSpPr>
              <a:spLocks noChangeArrowheads="1"/>
            </p:cNvSpPr>
            <p:nvPr>
              <p:custDataLst>
                <p:tags r:id="rId11"/>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3097" name="Oval 55"/>
            <p:cNvSpPr>
              <a:spLocks noChangeArrowheads="1"/>
            </p:cNvSpPr>
            <p:nvPr>
              <p:custDataLst>
                <p:tags r:id="rId12"/>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3098" name="Oval 56"/>
            <p:cNvSpPr>
              <a:spLocks noChangeArrowheads="1"/>
            </p:cNvSpPr>
            <p:nvPr>
              <p:custDataLst>
                <p:tags r:id="rId13"/>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3099" name="Oval 57"/>
            <p:cNvSpPr>
              <a:spLocks noChangeArrowheads="1"/>
            </p:cNvSpPr>
            <p:nvPr>
              <p:custDataLst>
                <p:tags r:id="rId14"/>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3100" name="Oval 58"/>
            <p:cNvSpPr>
              <a:spLocks noChangeArrowheads="1"/>
            </p:cNvSpPr>
            <p:nvPr>
              <p:custDataLst>
                <p:tags r:id="rId15"/>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3101" name="Oval 59"/>
            <p:cNvSpPr>
              <a:spLocks noChangeArrowheads="1"/>
            </p:cNvSpPr>
            <p:nvPr>
              <p:custDataLst>
                <p:tags r:id="rId16"/>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3102" name="Oval 60"/>
            <p:cNvSpPr>
              <a:spLocks noChangeArrowheads="1"/>
            </p:cNvSpPr>
            <p:nvPr>
              <p:custDataLst>
                <p:tags r:id="rId17"/>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3103" name="AutoShape 61"/>
            <p:cNvSpPr>
              <a:spLocks noChangeArrowheads="1"/>
            </p:cNvSpPr>
            <p:nvPr>
              <p:custDataLst>
                <p:tags r:id="rId18"/>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3104" name="Freeform 62"/>
            <p:cNvSpPr>
              <a:spLocks/>
            </p:cNvSpPr>
            <p:nvPr>
              <p:custDataLst>
                <p:tags r:id="rId19"/>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3105" name="Freeform 63"/>
            <p:cNvSpPr>
              <a:spLocks/>
            </p:cNvSpPr>
            <p:nvPr>
              <p:custDataLst>
                <p:tags r:id="rId20"/>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3106" name="Freeform 64"/>
            <p:cNvSpPr>
              <a:spLocks/>
            </p:cNvSpPr>
            <p:nvPr>
              <p:custDataLst>
                <p:tags r:id="rId21"/>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3107" name="Freeform 65"/>
            <p:cNvSpPr>
              <a:spLocks/>
            </p:cNvSpPr>
            <p:nvPr>
              <p:custDataLst>
                <p:tags r:id="rId22"/>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grpSp>
      <p:sp>
        <p:nvSpPr>
          <p:cNvPr id="3077" name="Text Box 6"/>
          <p:cNvSpPr txBox="1">
            <a:spLocks noChangeArrowheads="1"/>
          </p:cNvSpPr>
          <p:nvPr>
            <p:custDataLst>
              <p:tags r:id="rId4"/>
            </p:custDataLst>
          </p:nvPr>
        </p:nvSpPr>
        <p:spPr bwMode="auto">
          <a:xfrm>
            <a:off x="361950" y="1443038"/>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1608F6"/>
                </a:solidFill>
                <a:effectLst/>
                <a:uLnTx/>
                <a:uFillTx/>
                <a:latin typeface="Calibri" pitchFamily="34" charset="0"/>
                <a:ea typeface="MS PGothic" pitchFamily="34" charset="-128"/>
                <a:cs typeface="+mn-cs"/>
              </a:rPr>
              <a:t>Object:   </a:t>
            </a:r>
            <a:r>
              <a:rPr kumimoji="0" lang="en-US" sz="2400" b="0" i="0" u="none" strike="noStrike" kern="1200" cap="none" spc="0" normalizeH="0" baseline="0" noProof="0">
                <a:ln>
                  <a:noFill/>
                </a:ln>
                <a:solidFill>
                  <a:srgbClr val="000000"/>
                </a:solidFill>
                <a:effectLst/>
                <a:uLnTx/>
                <a:uFillTx/>
                <a:latin typeface="Calibri" pitchFamily="34" charset="0"/>
                <a:ea typeface="MS PGothic" pitchFamily="34" charset="-128"/>
                <a:cs typeface="+mn-cs"/>
              </a:rPr>
              <a:t>data or a variable whose type is a class</a:t>
            </a:r>
          </a:p>
        </p:txBody>
      </p:sp>
      <p:sp>
        <p:nvSpPr>
          <p:cNvPr id="3078" name="Text Box 6"/>
          <p:cNvSpPr txBox="1">
            <a:spLocks noChangeArrowheads="1"/>
          </p:cNvSpPr>
          <p:nvPr>
            <p:custDataLst>
              <p:tags r:id="rId5"/>
            </p:custDataLst>
          </p:nvPr>
        </p:nvSpPr>
        <p:spPr bwMode="auto">
          <a:xfrm>
            <a:off x="381000" y="4262438"/>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1608F6"/>
                </a:solidFill>
                <a:effectLst/>
                <a:uLnTx/>
                <a:uFillTx/>
                <a:latin typeface="Calibri" pitchFamily="34" charset="0"/>
                <a:ea typeface="MS PGothic" pitchFamily="34" charset="-128"/>
                <a:cs typeface="+mn-cs"/>
              </a:rPr>
              <a:t>Method:   </a:t>
            </a:r>
            <a:r>
              <a:rPr kumimoji="0" lang="en-US" sz="2400" b="0" i="0" u="none" strike="noStrike" kern="1200" cap="none" spc="0" normalizeH="0" baseline="0" noProof="0">
                <a:ln>
                  <a:noFill/>
                </a:ln>
                <a:solidFill>
                  <a:srgbClr val="000000"/>
                </a:solidFill>
                <a:effectLst/>
                <a:uLnTx/>
                <a:uFillTx/>
                <a:latin typeface="Calibri" pitchFamily="34" charset="0"/>
                <a:ea typeface="MS PGothic" pitchFamily="34" charset="-128"/>
                <a:cs typeface="+mn-cs"/>
              </a:rPr>
              <a:t>a function defined </a:t>
            </a:r>
            <a:r>
              <a:rPr kumimoji="0" lang="en-US" sz="2400" b="0" i="1" u="none" strike="noStrike" kern="1200" cap="none" spc="0" normalizeH="0" baseline="0" noProof="0">
                <a:ln>
                  <a:noFill/>
                </a:ln>
                <a:solidFill>
                  <a:srgbClr val="000000"/>
                </a:solidFill>
                <a:effectLst/>
                <a:uLnTx/>
                <a:uFillTx/>
                <a:latin typeface="Calibri" pitchFamily="34" charset="0"/>
                <a:ea typeface="MS PGothic" pitchFamily="34" charset="-128"/>
                <a:cs typeface="+mn-cs"/>
              </a:rPr>
              <a:t>in a class </a:t>
            </a:r>
            <a:r>
              <a:rPr kumimoji="0" lang="en-US" sz="2400" b="0" i="0" u="none" strike="noStrike" kern="1200" cap="none" spc="0" normalizeH="0" baseline="0" noProof="0">
                <a:ln>
                  <a:noFill/>
                </a:ln>
                <a:solidFill>
                  <a:srgbClr val="000000"/>
                </a:solidFill>
                <a:effectLst/>
                <a:uLnTx/>
                <a:uFillTx/>
                <a:latin typeface="Calibri" pitchFamily="34" charset="0"/>
                <a:ea typeface="MS PGothic" pitchFamily="34" charset="-128"/>
                <a:cs typeface="+mn-cs"/>
              </a:rPr>
              <a:t>called </a:t>
            </a:r>
            <a:r>
              <a:rPr kumimoji="0" lang="en-US" sz="2400" b="0" i="1" u="none" strike="noStrike" kern="1200" cap="none" spc="0" normalizeH="0" baseline="0" noProof="0">
                <a:ln>
                  <a:noFill/>
                </a:ln>
                <a:solidFill>
                  <a:srgbClr val="000000"/>
                </a:solidFill>
                <a:effectLst/>
                <a:uLnTx/>
                <a:uFillTx/>
                <a:latin typeface="Calibri" pitchFamily="34" charset="0"/>
                <a:ea typeface="MS PGothic" pitchFamily="34" charset="-128"/>
                <a:cs typeface="+mn-cs"/>
              </a:rPr>
              <a:t>by an object </a:t>
            </a:r>
          </a:p>
        </p:txBody>
      </p:sp>
      <p:sp>
        <p:nvSpPr>
          <p:cNvPr id="3079" name="Text Box 6"/>
          <p:cNvSpPr txBox="1">
            <a:spLocks noChangeArrowheads="1"/>
          </p:cNvSpPr>
          <p:nvPr>
            <p:custDataLst>
              <p:tags r:id="rId6"/>
            </p:custDataLst>
          </p:nvPr>
        </p:nvSpPr>
        <p:spPr bwMode="auto">
          <a:xfrm>
            <a:off x="381000" y="5311775"/>
            <a:ext cx="830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1608F6"/>
                </a:solidFill>
                <a:effectLst/>
                <a:uLnTx/>
                <a:uFillTx/>
                <a:latin typeface="Calibri" pitchFamily="34" charset="0"/>
                <a:ea typeface="MS PGothic" pitchFamily="34" charset="-128"/>
                <a:cs typeface="+mn-cs"/>
              </a:rPr>
              <a:t>Constructor:   </a:t>
            </a:r>
            <a:r>
              <a:rPr kumimoji="0" lang="en-US" sz="2400" b="0" i="0" u="none" strike="noStrike" kern="1200" cap="none" spc="0" normalizeH="0" baseline="0" noProof="0">
                <a:ln>
                  <a:noFill/>
                </a:ln>
                <a:solidFill>
                  <a:srgbClr val="000000"/>
                </a:solidFill>
                <a:effectLst/>
                <a:uLnTx/>
                <a:uFillTx/>
                <a:latin typeface="Calibri" pitchFamily="34" charset="0"/>
                <a:ea typeface="MS PGothic" pitchFamily="34" charset="-128"/>
                <a:cs typeface="+mn-cs"/>
              </a:rPr>
              <a:t>the </a:t>
            </a:r>
            <a:r>
              <a:rPr kumimoji="0" lang="en-US" sz="2400" b="1" i="0" u="none" strike="noStrike" kern="1200" cap="none" spc="0" normalizeH="0" baseline="0" noProof="0">
                <a:ln>
                  <a:noFill/>
                </a:ln>
                <a:solidFill>
                  <a:srgbClr val="000000"/>
                </a:solidFill>
                <a:effectLst/>
                <a:uLnTx/>
                <a:uFillTx/>
                <a:latin typeface="Courier New" pitchFamily="49" charset="0"/>
                <a:ea typeface="MS PGothic" pitchFamily="34" charset="-128"/>
                <a:cs typeface="Courier New" pitchFamily="49" charset="0"/>
              </a:rPr>
              <a:t>__init__</a:t>
            </a:r>
            <a:r>
              <a:rPr kumimoji="0" lang="en-US" sz="2400" b="0" i="0" u="none" strike="noStrike" kern="1200" cap="none" spc="0" normalizeH="0" baseline="0" noProof="0">
                <a:ln>
                  <a:noFill/>
                </a:ln>
                <a:solidFill>
                  <a:srgbClr val="000000"/>
                </a:solidFill>
                <a:effectLst/>
                <a:uLnTx/>
                <a:uFillTx/>
                <a:latin typeface="Calibri" pitchFamily="34" charset="0"/>
                <a:ea typeface="MS PGothic" pitchFamily="34" charset="-128"/>
                <a:cs typeface="+mn-cs"/>
              </a:rPr>
              <a:t> function for creating a new object</a:t>
            </a:r>
          </a:p>
        </p:txBody>
      </p:sp>
      <p:sp>
        <p:nvSpPr>
          <p:cNvPr id="3080" name="Rectangle 71"/>
          <p:cNvSpPr>
            <a:spLocks noChangeArrowheads="1"/>
          </p:cNvSpPr>
          <p:nvPr/>
        </p:nvSpPr>
        <p:spPr bwMode="auto">
          <a:xfrm>
            <a:off x="1495425" y="2246313"/>
            <a:ext cx="652938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Courier New" pitchFamily="49" charset="0"/>
              </a:rPr>
              <a:t>d = Date( </a:t>
            </a:r>
            <a:r>
              <a:rPr lang="en-US" sz="3200" b="1" dirty="0" smtClean="0">
                <a:solidFill>
                  <a:srgbClr val="000000"/>
                </a:solidFill>
                <a:latin typeface="Courier New" pitchFamily="49" charset="0"/>
                <a:cs typeface="Courier New" pitchFamily="49" charset="0"/>
              </a:rPr>
              <a:t>12</a:t>
            </a:r>
            <a:r>
              <a:rPr kumimoji="0" lang="en-US" sz="32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Courier New" pitchFamily="49" charset="0"/>
              </a:rPr>
              <a:t>, </a:t>
            </a:r>
            <a:r>
              <a:rPr lang="en-US" sz="3200" b="1" noProof="0" dirty="0" smtClean="0">
                <a:solidFill>
                  <a:srgbClr val="000000"/>
                </a:solidFill>
                <a:latin typeface="Courier New" pitchFamily="49" charset="0"/>
                <a:cs typeface="Courier New" pitchFamily="49" charset="0"/>
              </a:rPr>
              <a:t>31</a:t>
            </a:r>
            <a:r>
              <a:rPr kumimoji="0" lang="en-US" sz="32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Courier New" pitchFamily="49" charset="0"/>
              </a:rPr>
              <a:t>, </a:t>
            </a:r>
            <a:r>
              <a:rPr kumimoji="0" lang="en-US" sz="32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Courier New" pitchFamily="49" charset="0"/>
              </a:rPr>
              <a:t>2018 </a:t>
            </a:r>
            <a:r>
              <a:rPr kumimoji="0" lang="en-US" sz="32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Courier New"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Courier New" pitchFamily="49" charset="0"/>
                <a:ea typeface="MS PGothic" pitchFamily="34" charset="-128"/>
                <a:cs typeface="Courier New" pitchFamily="49" charset="0"/>
              </a:rPr>
              <a:t>d.tomorrow</a:t>
            </a:r>
            <a:r>
              <a:rPr kumimoji="0" lang="en-US" sz="32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Courier New"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Courier New" pitchFamily="49" charset="0"/>
              </a:rPr>
              <a:t>print(d)</a:t>
            </a:r>
            <a:endParaRPr kumimoji="0" lang="en-US" sz="32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Courier New" pitchFamily="49" charset="0"/>
            </a:endParaRPr>
          </a:p>
        </p:txBody>
      </p:sp>
      <p:sp>
        <p:nvSpPr>
          <p:cNvPr id="3081" name="Text Box 6"/>
          <p:cNvSpPr txBox="1">
            <a:spLocks noChangeArrowheads="1"/>
          </p:cNvSpPr>
          <p:nvPr>
            <p:custDataLst>
              <p:tags r:id="rId7"/>
            </p:custDataLst>
          </p:nvPr>
        </p:nvSpPr>
        <p:spPr bwMode="auto">
          <a:xfrm>
            <a:off x="381000" y="5838825"/>
            <a:ext cx="8305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1608F6"/>
                </a:solidFill>
                <a:effectLst/>
                <a:uLnTx/>
                <a:uFillTx/>
                <a:latin typeface="Calibri" pitchFamily="34" charset="0"/>
                <a:ea typeface="MS PGothic" pitchFamily="34" charset="-128"/>
                <a:cs typeface="+mn-cs"/>
              </a:rPr>
              <a:t>repr:   </a:t>
            </a:r>
            <a:r>
              <a:rPr kumimoji="0" lang="en-US" sz="2400" b="0" i="0" u="none" strike="noStrike" kern="1200" cap="none" spc="0" normalizeH="0" baseline="0" noProof="0">
                <a:ln>
                  <a:noFill/>
                </a:ln>
                <a:solidFill>
                  <a:srgbClr val="000000"/>
                </a:solidFill>
                <a:effectLst/>
                <a:uLnTx/>
                <a:uFillTx/>
                <a:latin typeface="Calibri" pitchFamily="34" charset="0"/>
                <a:ea typeface="MS PGothic" pitchFamily="34" charset="-128"/>
                <a:cs typeface="+mn-cs"/>
              </a:rPr>
              <a:t>the </a:t>
            </a:r>
            <a:r>
              <a:rPr kumimoji="0" lang="en-US" sz="2400" b="1" i="0" u="none" strike="noStrike" kern="1200" cap="none" spc="0" normalizeH="0" baseline="0" noProof="0">
                <a:ln>
                  <a:noFill/>
                </a:ln>
                <a:solidFill>
                  <a:srgbClr val="000000"/>
                </a:solidFill>
                <a:effectLst/>
                <a:uLnTx/>
                <a:uFillTx/>
                <a:latin typeface="Courier New" pitchFamily="49" charset="0"/>
                <a:ea typeface="MS PGothic" pitchFamily="34" charset="-128"/>
                <a:cs typeface="Courier New" pitchFamily="49" charset="0"/>
              </a:rPr>
              <a:t>__repr__</a:t>
            </a:r>
            <a:r>
              <a:rPr kumimoji="0" lang="en-US" sz="2400" b="0" i="0" u="none" strike="noStrike" kern="1200" cap="none" spc="0" normalizeH="0" baseline="0" noProof="0">
                <a:ln>
                  <a:noFill/>
                </a:ln>
                <a:solidFill>
                  <a:srgbClr val="000000"/>
                </a:solidFill>
                <a:effectLst/>
                <a:uLnTx/>
                <a:uFillTx/>
                <a:latin typeface="Calibri" pitchFamily="34" charset="0"/>
                <a:ea typeface="MS PGothic" pitchFamily="34" charset="-128"/>
                <a:cs typeface="+mn-cs"/>
              </a:rPr>
              <a:t> function returning a string to print</a:t>
            </a:r>
          </a:p>
        </p:txBody>
      </p:sp>
      <p:sp>
        <p:nvSpPr>
          <p:cNvPr id="3082" name="Text Box 6"/>
          <p:cNvSpPr txBox="1">
            <a:spLocks noChangeArrowheads="1"/>
          </p:cNvSpPr>
          <p:nvPr>
            <p:custDataLst>
              <p:tags r:id="rId8"/>
            </p:custDataLst>
          </p:nvPr>
        </p:nvSpPr>
        <p:spPr bwMode="auto">
          <a:xfrm>
            <a:off x="381000" y="4784725"/>
            <a:ext cx="830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1608F6"/>
                </a:solidFill>
                <a:effectLst/>
                <a:uLnTx/>
                <a:uFillTx/>
                <a:latin typeface="Courier New" pitchFamily="49" charset="0"/>
                <a:ea typeface="MS PGothic" pitchFamily="34" charset="-128"/>
                <a:cs typeface="Courier New" pitchFamily="49" charset="0"/>
              </a:rPr>
              <a:t>self</a:t>
            </a:r>
            <a:r>
              <a:rPr kumimoji="0" lang="en-US" sz="2400" b="1" i="0" u="none" strike="noStrike" kern="1200" cap="none" spc="0" normalizeH="0" baseline="0" noProof="0">
                <a:ln>
                  <a:noFill/>
                </a:ln>
                <a:solidFill>
                  <a:srgbClr val="000000"/>
                </a:solidFill>
                <a:effectLst/>
                <a:uLnTx/>
                <a:uFillTx/>
                <a:latin typeface="Courier New" pitchFamily="49" charset="0"/>
                <a:ea typeface="MS PGothic" pitchFamily="34" charset="-128"/>
                <a:cs typeface="Courier New" pitchFamily="49" charset="0"/>
              </a:rPr>
              <a:t>: </a:t>
            </a:r>
            <a:r>
              <a:rPr kumimoji="0" lang="en-US" sz="2400" b="0" i="0" u="none" strike="noStrike" kern="1200" cap="none" spc="0" normalizeH="0" baseline="0" noProof="0">
                <a:ln>
                  <a:noFill/>
                </a:ln>
                <a:solidFill>
                  <a:srgbClr val="000000"/>
                </a:solidFill>
                <a:effectLst/>
                <a:uLnTx/>
                <a:uFillTx/>
                <a:latin typeface="Calibri" pitchFamily="34" charset="0"/>
                <a:ea typeface="MS PGothic" pitchFamily="34" charset="-128"/>
                <a:cs typeface="+mn-cs"/>
              </a:rPr>
              <a:t>in a class, the name of the object calling a method</a:t>
            </a:r>
          </a:p>
        </p:txBody>
      </p:sp>
      <p:sp>
        <p:nvSpPr>
          <p:cNvPr id="3083" name="Rectangle 24"/>
          <p:cNvSpPr>
            <a:spLocks noChangeArrowheads="1"/>
          </p:cNvSpPr>
          <p:nvPr/>
        </p:nvSpPr>
        <p:spPr bwMode="auto">
          <a:xfrm>
            <a:off x="3163558" y="1976438"/>
            <a:ext cx="120398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1608F6"/>
                </a:solidFill>
                <a:effectLst/>
                <a:uLnTx/>
                <a:uFillTx/>
                <a:latin typeface="Cambria" panose="02040503050406030204" pitchFamily="18" charset="0"/>
                <a:ea typeface="MS PGothic" pitchFamily="34" charset="-128"/>
                <a:cs typeface="+mn-cs"/>
              </a:rPr>
              <a:t>constructor</a:t>
            </a:r>
          </a:p>
        </p:txBody>
      </p:sp>
      <p:sp>
        <p:nvSpPr>
          <p:cNvPr id="3084" name="Rectangle 25"/>
          <p:cNvSpPr>
            <a:spLocks noChangeArrowheads="1"/>
          </p:cNvSpPr>
          <p:nvPr/>
        </p:nvSpPr>
        <p:spPr bwMode="auto">
          <a:xfrm>
            <a:off x="450393" y="2301875"/>
            <a:ext cx="7184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1608F6"/>
                </a:solidFill>
                <a:effectLst/>
                <a:uLnTx/>
                <a:uFillTx/>
                <a:latin typeface="Cambria" panose="02040503050406030204" pitchFamily="18" charset="0"/>
                <a:ea typeface="MS PGothic" pitchFamily="34" charset="-128"/>
                <a:cs typeface="+mn-cs"/>
              </a:rPr>
              <a:t>object</a:t>
            </a:r>
          </a:p>
        </p:txBody>
      </p:sp>
      <p:cxnSp>
        <p:nvCxnSpPr>
          <p:cNvPr id="3085" name="Straight Connector 27"/>
          <p:cNvCxnSpPr>
            <a:cxnSpLocks noChangeShapeType="1"/>
            <a:stCxn id="3084" idx="3"/>
          </p:cNvCxnSpPr>
          <p:nvPr/>
        </p:nvCxnSpPr>
        <p:spPr bwMode="auto">
          <a:xfrm>
            <a:off x="1168859" y="2471152"/>
            <a:ext cx="337679" cy="73611"/>
          </a:xfrm>
          <a:prstGeom prst="line">
            <a:avLst/>
          </a:prstGeom>
          <a:noFill/>
          <a:ln w="9525">
            <a:solidFill>
              <a:srgbClr val="1608F6"/>
            </a:solidFill>
            <a:round/>
            <a:headEnd/>
            <a:tailEnd/>
          </a:ln>
          <a:extLst>
            <a:ext uri="{909E8E84-426E-40DD-AFC4-6F175D3DCCD1}">
              <a14:hiddenFill xmlns:a14="http://schemas.microsoft.com/office/drawing/2010/main">
                <a:noFill/>
              </a14:hiddenFill>
            </a:ext>
          </a:extLst>
        </p:spPr>
      </p:cxnSp>
      <p:cxnSp>
        <p:nvCxnSpPr>
          <p:cNvPr id="3086" name="Straight Connector 28"/>
          <p:cNvCxnSpPr>
            <a:cxnSpLocks noChangeShapeType="1"/>
            <a:endCxn id="3080" idx="1"/>
          </p:cNvCxnSpPr>
          <p:nvPr/>
        </p:nvCxnSpPr>
        <p:spPr bwMode="auto">
          <a:xfrm rot="16200000" flipH="1">
            <a:off x="1096168" y="2631282"/>
            <a:ext cx="493713" cy="304800"/>
          </a:xfrm>
          <a:prstGeom prst="line">
            <a:avLst/>
          </a:prstGeom>
          <a:noFill/>
          <a:ln w="9525">
            <a:solidFill>
              <a:srgbClr val="1608F6"/>
            </a:solidFill>
            <a:round/>
            <a:headEnd/>
            <a:tailEnd/>
          </a:ln>
          <a:extLst>
            <a:ext uri="{909E8E84-426E-40DD-AFC4-6F175D3DCCD1}">
              <a14:hiddenFill xmlns:a14="http://schemas.microsoft.com/office/drawing/2010/main">
                <a:noFill/>
              </a14:hiddenFill>
            </a:ext>
          </a:extLst>
        </p:spPr>
      </p:cxnSp>
      <p:sp>
        <p:nvSpPr>
          <p:cNvPr id="3087" name="Rectangle 30"/>
          <p:cNvSpPr>
            <a:spLocks noChangeArrowheads="1"/>
          </p:cNvSpPr>
          <p:nvPr/>
        </p:nvSpPr>
        <p:spPr bwMode="auto">
          <a:xfrm>
            <a:off x="4153340" y="3286125"/>
            <a:ext cx="8611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1608F6"/>
                </a:solidFill>
                <a:effectLst/>
                <a:uLnTx/>
                <a:uFillTx/>
                <a:latin typeface="Cambria" panose="02040503050406030204" pitchFamily="18" charset="0"/>
                <a:ea typeface="MS PGothic" pitchFamily="34" charset="-128"/>
                <a:cs typeface="+mn-cs"/>
              </a:rPr>
              <a:t>method</a:t>
            </a:r>
          </a:p>
        </p:txBody>
      </p:sp>
      <p:cxnSp>
        <p:nvCxnSpPr>
          <p:cNvPr id="3088" name="Straight Connector 31"/>
          <p:cNvCxnSpPr>
            <a:cxnSpLocks noChangeShapeType="1"/>
          </p:cNvCxnSpPr>
          <p:nvPr/>
        </p:nvCxnSpPr>
        <p:spPr bwMode="auto">
          <a:xfrm>
            <a:off x="3751263" y="3257550"/>
            <a:ext cx="409575" cy="206375"/>
          </a:xfrm>
          <a:prstGeom prst="line">
            <a:avLst/>
          </a:prstGeom>
          <a:noFill/>
          <a:ln w="9525">
            <a:solidFill>
              <a:srgbClr val="1608F6"/>
            </a:solidFill>
            <a:round/>
            <a:headEnd/>
            <a:tailEnd/>
          </a:ln>
          <a:extLst>
            <a:ext uri="{909E8E84-426E-40DD-AFC4-6F175D3DCCD1}">
              <a14:hiddenFill xmlns:a14="http://schemas.microsoft.com/office/drawing/2010/main">
                <a:noFill/>
              </a14:hiddenFill>
            </a:ext>
          </a:extLst>
        </p:spPr>
      </p:cxnSp>
      <p:cxnSp>
        <p:nvCxnSpPr>
          <p:cNvPr id="3089" name="Straight Connector 33"/>
          <p:cNvCxnSpPr>
            <a:cxnSpLocks noChangeShapeType="1"/>
          </p:cNvCxnSpPr>
          <p:nvPr/>
        </p:nvCxnSpPr>
        <p:spPr bwMode="auto">
          <a:xfrm>
            <a:off x="2835275" y="3778250"/>
            <a:ext cx="409575" cy="206375"/>
          </a:xfrm>
          <a:prstGeom prst="line">
            <a:avLst/>
          </a:prstGeom>
          <a:noFill/>
          <a:ln w="9525">
            <a:solidFill>
              <a:srgbClr val="1608F6"/>
            </a:solidFill>
            <a:round/>
            <a:headEnd/>
            <a:tailEnd/>
          </a:ln>
          <a:extLst>
            <a:ext uri="{909E8E84-426E-40DD-AFC4-6F175D3DCCD1}">
              <a14:hiddenFill xmlns:a14="http://schemas.microsoft.com/office/drawing/2010/main">
                <a:noFill/>
              </a14:hiddenFill>
            </a:ext>
          </a:extLst>
        </p:spPr>
      </p:cxnSp>
      <p:sp>
        <p:nvSpPr>
          <p:cNvPr id="3090" name="Rectangle 34"/>
          <p:cNvSpPr>
            <a:spLocks noChangeArrowheads="1"/>
          </p:cNvSpPr>
          <p:nvPr/>
        </p:nvSpPr>
        <p:spPr bwMode="auto">
          <a:xfrm>
            <a:off x="3291358" y="3875088"/>
            <a:ext cx="99918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1608F6"/>
                </a:solidFill>
                <a:effectLst/>
                <a:uLnTx/>
                <a:uFillTx/>
                <a:latin typeface="Cambria" panose="02040503050406030204" pitchFamily="18" charset="0"/>
                <a:ea typeface="MS PGothic" pitchFamily="34" charset="-128"/>
                <a:cs typeface="+mn-cs"/>
              </a:rPr>
              <a:t>uses </a:t>
            </a:r>
            <a:r>
              <a:rPr kumimoji="0" lang="en-US" sz="1600" b="0" i="0" u="none" strike="noStrike" kern="1200" cap="none" spc="0" normalizeH="0" baseline="0" noProof="0" dirty="0" err="1">
                <a:ln>
                  <a:noFill/>
                </a:ln>
                <a:solidFill>
                  <a:srgbClr val="1608F6"/>
                </a:solidFill>
                <a:effectLst/>
                <a:uLnTx/>
                <a:uFillTx/>
                <a:latin typeface="Cambria" panose="02040503050406030204" pitchFamily="18" charset="0"/>
                <a:ea typeface="MS PGothic" pitchFamily="34" charset="-128"/>
                <a:cs typeface="+mn-cs"/>
              </a:rPr>
              <a:t>repr</a:t>
            </a:r>
            <a:endParaRPr kumimoji="0" lang="en-US" sz="1600" b="0" i="0" u="none" strike="noStrike" kern="1200" cap="none" spc="0" normalizeH="0" baseline="0" noProof="0" dirty="0">
              <a:ln>
                <a:noFill/>
              </a:ln>
              <a:solidFill>
                <a:srgbClr val="1608F6"/>
              </a:solidFill>
              <a:effectLst/>
              <a:uLnTx/>
              <a:uFillTx/>
              <a:latin typeface="Cambria" panose="02040503050406030204" pitchFamily="18" charset="0"/>
              <a:ea typeface="MS PGothic" pitchFamily="34" charset="-128"/>
              <a:cs typeface="+mn-cs"/>
            </a:endParaRPr>
          </a:p>
        </p:txBody>
      </p:sp>
      <p:sp>
        <p:nvSpPr>
          <p:cNvPr id="3091" name="Rectangle 35"/>
          <p:cNvSpPr>
            <a:spLocks noChangeArrowheads="1"/>
          </p:cNvSpPr>
          <p:nvPr/>
        </p:nvSpPr>
        <p:spPr bwMode="auto">
          <a:xfrm>
            <a:off x="6049963" y="3290888"/>
            <a:ext cx="22701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Courier New" pitchFamily="49" charset="0"/>
              </a:rPr>
              <a:t>d</a:t>
            </a:r>
            <a:r>
              <a:rPr kumimoji="0" lang="en-US" sz="16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 </a:t>
            </a:r>
            <a:r>
              <a:rPr kumimoji="0" lang="en-US" sz="1600" b="0" i="0" u="none" strike="noStrike" kern="1200" cap="none" spc="0" normalizeH="0" baseline="0" noProof="0" dirty="0">
                <a:ln>
                  <a:noFill/>
                </a:ln>
                <a:solidFill>
                  <a:srgbClr val="1608F6"/>
                </a:solidFill>
                <a:effectLst/>
                <a:uLnTx/>
                <a:uFillTx/>
                <a:latin typeface="Cambria" panose="02040503050406030204" pitchFamily="18" charset="0"/>
                <a:ea typeface="MS PGothic" pitchFamily="34" charset="-128"/>
                <a:cs typeface="+mn-cs"/>
              </a:rPr>
              <a:t>would be named </a:t>
            </a:r>
            <a:r>
              <a:rPr kumimoji="0" lang="en-US" sz="1600" b="1" i="0" u="none" strike="noStrike" kern="1200" cap="none" spc="0" normalizeH="0" baseline="0" noProof="0" dirty="0">
                <a:ln>
                  <a:noFill/>
                </a:ln>
                <a:solidFill>
                  <a:srgbClr val="C00000"/>
                </a:solidFill>
                <a:effectLst/>
                <a:uLnTx/>
                <a:uFillTx/>
                <a:latin typeface="Cambria" panose="02040503050406030204" pitchFamily="18" charset="0"/>
                <a:ea typeface="MS PGothic" pitchFamily="34" charset="-128"/>
                <a:cs typeface="Courier New" pitchFamily="49" charset="0"/>
              </a:rPr>
              <a:t>self</a:t>
            </a:r>
            <a:r>
              <a:rPr kumimoji="0" lang="en-US" sz="16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 </a:t>
            </a:r>
            <a:r>
              <a:rPr kumimoji="0" lang="en-US" sz="1600" b="0" i="0" u="none" strike="noStrike" kern="1200" cap="none" spc="0" normalizeH="0" baseline="0" noProof="0" dirty="0">
                <a:ln>
                  <a:noFill/>
                </a:ln>
                <a:solidFill>
                  <a:srgbClr val="1608F6"/>
                </a:solidFill>
                <a:effectLst/>
                <a:uLnTx/>
                <a:uFillTx/>
                <a:latin typeface="Cambria" panose="02040503050406030204" pitchFamily="18" charset="0"/>
                <a:ea typeface="MS PGothic" pitchFamily="34" charset="-128"/>
                <a:cs typeface="+mn-cs"/>
              </a:rPr>
              <a:t>inside the </a:t>
            </a:r>
            <a:r>
              <a:rPr kumimoji="0" lang="en-US" sz="1600" b="1"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Courier New" pitchFamily="49" charset="0"/>
              </a:rPr>
              <a:t>Date</a:t>
            </a:r>
            <a:r>
              <a:rPr kumimoji="0" lang="en-US" sz="16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 </a:t>
            </a:r>
            <a:r>
              <a:rPr kumimoji="0" lang="en-US" sz="1600" b="0" i="0" u="none" strike="noStrike" kern="1200" cap="none" spc="0" normalizeH="0" baseline="0" noProof="0" dirty="0">
                <a:ln>
                  <a:noFill/>
                </a:ln>
                <a:solidFill>
                  <a:srgbClr val="1608F6"/>
                </a:solidFill>
                <a:effectLst/>
                <a:uLnTx/>
                <a:uFillTx/>
                <a:latin typeface="Cambria" panose="02040503050406030204" pitchFamily="18" charset="0"/>
                <a:ea typeface="MS PGothic" pitchFamily="34" charset="-128"/>
                <a:cs typeface="+mn-cs"/>
              </a:rPr>
              <a:t>class...</a:t>
            </a:r>
          </a:p>
        </p:txBody>
      </p:sp>
      <p:cxnSp>
        <p:nvCxnSpPr>
          <p:cNvPr id="3092" name="Straight Connector 36"/>
          <p:cNvCxnSpPr>
            <a:cxnSpLocks noChangeShapeType="1"/>
          </p:cNvCxnSpPr>
          <p:nvPr/>
        </p:nvCxnSpPr>
        <p:spPr bwMode="auto">
          <a:xfrm rot="10800000" flipV="1">
            <a:off x="2801938" y="2236788"/>
            <a:ext cx="355600" cy="150812"/>
          </a:xfrm>
          <a:prstGeom prst="line">
            <a:avLst/>
          </a:prstGeom>
          <a:noFill/>
          <a:ln w="9525">
            <a:solidFill>
              <a:srgbClr val="1608F6"/>
            </a:solidFill>
            <a:round/>
            <a:headEnd/>
            <a:tailEnd/>
          </a:ln>
          <a:extLst>
            <a:ext uri="{909E8E84-426E-40DD-AFC4-6F175D3DCCD1}">
              <a14:hiddenFill xmlns:a14="http://schemas.microsoft.com/office/drawing/2010/main">
                <a:noFill/>
              </a14:hiddenFill>
            </a:ext>
          </a:extLst>
        </p:spPr>
      </p:cxnSp>
      <p:sp>
        <p:nvSpPr>
          <p:cNvPr id="3093" name="Rectangle 38"/>
          <p:cNvSpPr>
            <a:spLocks noChangeArrowheads="1"/>
          </p:cNvSpPr>
          <p:nvPr/>
        </p:nvSpPr>
        <p:spPr bwMode="auto">
          <a:xfrm>
            <a:off x="7299325" y="152400"/>
            <a:ext cx="1316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8000"/>
                </a:solidFill>
                <a:effectLst/>
                <a:uLnTx/>
                <a:uFillTx/>
                <a:latin typeface="Calibri" pitchFamily="34" charset="0"/>
                <a:ea typeface="MS PGothic" pitchFamily="34" charset="-128"/>
                <a:cs typeface="+mn-cs"/>
              </a:rPr>
              <a:t>design-it-yourself!</a:t>
            </a:r>
            <a:endParaRPr kumimoji="0" lang="en-US" sz="1200" b="0" i="0" u="none" strike="noStrike" kern="1200" cap="none" spc="0" normalizeH="0" baseline="0" noProof="0">
              <a:ln>
                <a:noFill/>
              </a:ln>
              <a:solidFill>
                <a:srgbClr val="008000"/>
              </a:solidFill>
              <a:effectLst/>
              <a:uLnTx/>
              <a:uFillTx/>
              <a:latin typeface="Times" charset="0"/>
              <a:ea typeface="MS PGothic" pitchFamily="34" charset="-128"/>
              <a:cs typeface="+mn-cs"/>
            </a:endParaRPr>
          </a:p>
        </p:txBody>
      </p:sp>
      <p:sp>
        <p:nvSpPr>
          <p:cNvPr id="3094" name="Text Box 6"/>
          <p:cNvSpPr txBox="1">
            <a:spLocks noChangeArrowheads="1"/>
          </p:cNvSpPr>
          <p:nvPr>
            <p:custDataLst>
              <p:tags r:id="rId9"/>
            </p:custDataLst>
          </p:nvPr>
        </p:nvSpPr>
        <p:spPr bwMode="auto">
          <a:xfrm>
            <a:off x="381000" y="6364288"/>
            <a:ext cx="8382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1608F6"/>
                </a:solidFill>
                <a:effectLst/>
                <a:uLnTx/>
                <a:uFillTx/>
                <a:latin typeface="Calibri" pitchFamily="34" charset="0"/>
                <a:ea typeface="MS PGothic" pitchFamily="34" charset="-128"/>
                <a:cs typeface="+mn-cs"/>
              </a:rPr>
              <a:t>data member:   </a:t>
            </a:r>
            <a:r>
              <a:rPr kumimoji="0" lang="en-US" sz="2400" b="0" i="0" u="none" strike="noStrike" kern="1200" cap="none" spc="0" normalizeH="0" baseline="0" noProof="0">
                <a:ln>
                  <a:noFill/>
                </a:ln>
                <a:solidFill>
                  <a:srgbClr val="000000"/>
                </a:solidFill>
                <a:effectLst/>
                <a:uLnTx/>
                <a:uFillTx/>
                <a:latin typeface="Calibri" pitchFamily="34" charset="0"/>
                <a:ea typeface="MS PGothic" pitchFamily="34" charset="-128"/>
                <a:cs typeface="+mn-cs"/>
              </a:rPr>
              <a:t>the data in </a:t>
            </a:r>
            <a:r>
              <a:rPr kumimoji="0" lang="en-US" sz="2400" b="1" i="0" u="none" strike="noStrike" kern="1200" cap="none" spc="0" normalizeH="0" baseline="0" noProof="0">
                <a:ln>
                  <a:noFill/>
                </a:ln>
                <a:solidFill>
                  <a:srgbClr val="000000"/>
                </a:solidFill>
                <a:effectLst/>
                <a:uLnTx/>
                <a:uFillTx/>
                <a:latin typeface="Courier New" pitchFamily="49" charset="0"/>
                <a:ea typeface="MS PGothic" pitchFamily="34" charset="-128"/>
                <a:cs typeface="Courier New" pitchFamily="49" charset="0"/>
              </a:rPr>
              <a:t>self</a:t>
            </a:r>
            <a:r>
              <a:rPr kumimoji="0" lang="en-US" sz="2400" b="0" i="0" u="none" strike="noStrike" kern="1200" cap="none" spc="0" normalizeH="0" baseline="0" noProof="0">
                <a:ln>
                  <a:noFill/>
                </a:ln>
                <a:solidFill>
                  <a:srgbClr val="000000"/>
                </a:solidFill>
                <a:effectLst/>
                <a:uLnTx/>
                <a:uFillTx/>
                <a:latin typeface="Calibri" pitchFamily="34" charset="0"/>
                <a:ea typeface="MS PGothic" pitchFamily="34" charset="-128"/>
                <a:cs typeface="+mn-cs"/>
              </a:rPr>
              <a:t>:  </a:t>
            </a:r>
            <a:r>
              <a:rPr kumimoji="0" lang="en-US" sz="1500" b="1" i="0" u="none" strike="noStrike" kern="1200" cap="none" spc="0" normalizeH="0" baseline="0" noProof="0">
                <a:ln>
                  <a:noFill/>
                </a:ln>
                <a:solidFill>
                  <a:srgbClr val="000000"/>
                </a:solidFill>
                <a:effectLst/>
                <a:uLnTx/>
                <a:uFillTx/>
                <a:latin typeface="Courier New" pitchFamily="49" charset="0"/>
                <a:ea typeface="MS PGothic" pitchFamily="34" charset="-128"/>
                <a:cs typeface="Courier New" pitchFamily="49" charset="0"/>
              </a:rPr>
              <a:t>self.day, self.month, self.year</a:t>
            </a:r>
          </a:p>
        </p:txBody>
      </p:sp>
    </p:spTree>
    <p:extLst>
      <p:ext uri="{BB962C8B-B14F-4D97-AF65-F5344CB8AC3E}">
        <p14:creationId xmlns:p14="http://schemas.microsoft.com/office/powerpoint/2010/main" val="4011209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1" descr="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 y="1266825"/>
            <a:ext cx="8656638" cy="50879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723" name="Text Box 12"/>
          <p:cNvSpPr txBox="1">
            <a:spLocks noChangeArrowheads="1"/>
          </p:cNvSpPr>
          <p:nvPr/>
        </p:nvSpPr>
        <p:spPr bwMode="auto">
          <a:xfrm>
            <a:off x="425450" y="236538"/>
            <a:ext cx="81089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smtClean="0">
                <a:latin typeface="Cambria" panose="02040503050406030204" pitchFamily="18" charset="0"/>
              </a:rPr>
              <a:t>WMSCI</a:t>
            </a:r>
            <a:endParaRPr lang="en-US" sz="4200" dirty="0">
              <a:latin typeface="Cambria" panose="02040503050406030204" pitchFamily="18" charset="0"/>
            </a:endParaRPr>
          </a:p>
        </p:txBody>
      </p:sp>
      <p:pic>
        <p:nvPicPr>
          <p:cNvPr id="30724" name="Picture 3" descr="Picture 7.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025" y="1233488"/>
            <a:ext cx="9009063" cy="521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482" y="1654175"/>
            <a:ext cx="8492610" cy="4594225"/>
          </a:xfrm>
          <a:prstGeom prst="rect">
            <a:avLst/>
          </a:prstGeom>
          <a:ln w="57150">
            <a:solidFill>
              <a:schemeClr val="bg1"/>
            </a:solidFill>
          </a:ln>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5836" y="1014174"/>
            <a:ext cx="8088564" cy="5593239"/>
          </a:xfrm>
          <a:prstGeom prst="rect">
            <a:avLst/>
          </a:prstGeom>
          <a:ln w="38100">
            <a:solidFill>
              <a:schemeClr val="accent6">
                <a:lumMod val="75000"/>
              </a:schemeClr>
            </a:solidFill>
          </a:ln>
        </p:spPr>
      </p:pic>
      <p:sp>
        <p:nvSpPr>
          <p:cNvPr id="7" name="Down Arrow 6"/>
          <p:cNvSpPr/>
          <p:nvPr/>
        </p:nvSpPr>
        <p:spPr bwMode="auto">
          <a:xfrm rot="13265499">
            <a:off x="2243872" y="3319912"/>
            <a:ext cx="914400" cy="1066800"/>
          </a:xfrm>
          <a:prstGeom prst="downArrow">
            <a:avLst/>
          </a:prstGeom>
          <a:solidFill>
            <a:schemeClr val="accent6">
              <a:lumMod val="20000"/>
              <a:lumOff val="80000"/>
            </a:schemeClr>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9235" y="1297163"/>
            <a:ext cx="8578818" cy="5057600"/>
          </a:xfrm>
          <a:prstGeom prst="rect">
            <a:avLst/>
          </a:prstGeom>
          <a:ln w="38100">
            <a:solidFill>
              <a:schemeClr val="accent2"/>
            </a:solidFill>
          </a:ln>
        </p:spPr>
      </p:pic>
    </p:spTree>
    <p:extLst>
      <p:ext uri="{BB962C8B-B14F-4D97-AF65-F5344CB8AC3E}">
        <p14:creationId xmlns:p14="http://schemas.microsoft.com/office/powerpoint/2010/main" val="26417059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561975" y="236538"/>
            <a:ext cx="81089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latin typeface="Cambria" panose="02040503050406030204" pitchFamily="18" charset="0"/>
              </a:rPr>
              <a:t>WMSCI 2005</a:t>
            </a:r>
          </a:p>
        </p:txBody>
      </p:sp>
      <p:pic>
        <p:nvPicPr>
          <p:cNvPr id="31747" name="Picture 4"/>
          <p:cNvPicPr>
            <a:picLocks noChangeAspect="1" noChangeArrowheads="1"/>
          </p:cNvPicPr>
          <p:nvPr/>
        </p:nvPicPr>
        <p:blipFill>
          <a:blip r:embed="rId3">
            <a:extLst>
              <a:ext uri="{28A0092B-C50C-407E-A947-70E740481C1C}">
                <a14:useLocalDpi xmlns:a14="http://schemas.microsoft.com/office/drawing/2010/main" val="0"/>
              </a:ext>
            </a:extLst>
          </a:blip>
          <a:srcRect l="10938" t="32660" r="9305" b="45955"/>
          <a:stretch>
            <a:fillRect/>
          </a:stretch>
        </p:blipFill>
        <p:spPr bwMode="auto">
          <a:xfrm>
            <a:off x="1127125" y="1143000"/>
            <a:ext cx="6891338" cy="1490663"/>
          </a:xfrm>
          <a:prstGeom prst="rect">
            <a:avLst/>
          </a:prstGeom>
          <a:noFill/>
          <a:ln w="28575">
            <a:solidFill>
              <a:srgbClr val="1608F6"/>
            </a:solidFill>
            <a:miter lim="800000"/>
            <a:headEnd/>
            <a:tailEnd/>
          </a:ln>
          <a:extLst>
            <a:ext uri="{909E8E84-426E-40DD-AFC4-6F175D3DCCD1}">
              <a14:hiddenFill xmlns:a14="http://schemas.microsoft.com/office/drawing/2010/main">
                <a:solidFill>
                  <a:srgbClr val="FFFFFF"/>
                </a:solidFill>
              </a14:hiddenFill>
            </a:ext>
          </a:extLst>
        </p:spPr>
      </p:pic>
      <p:sp>
        <p:nvSpPr>
          <p:cNvPr id="31748" name="Text Box 5"/>
          <p:cNvSpPr txBox="1">
            <a:spLocks noChangeArrowheads="1"/>
          </p:cNvSpPr>
          <p:nvPr/>
        </p:nvSpPr>
        <p:spPr bwMode="auto">
          <a:xfrm>
            <a:off x="3013075" y="3516313"/>
            <a:ext cx="44545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a:latin typeface="Cambria" panose="02040503050406030204" pitchFamily="18" charset="0"/>
              </a:rPr>
              <a:t>Markov-generated </a:t>
            </a:r>
            <a:r>
              <a:rPr lang="en-US" dirty="0">
                <a:latin typeface="Cambria" panose="02040503050406030204" pitchFamily="18" charset="0"/>
              </a:rPr>
              <a:t>submission accepted to WMSCI 2005 </a:t>
            </a:r>
          </a:p>
        </p:txBody>
      </p:sp>
      <p:sp>
        <p:nvSpPr>
          <p:cNvPr id="31749" name="Line 7"/>
          <p:cNvSpPr>
            <a:spLocks noChangeShapeType="1"/>
          </p:cNvSpPr>
          <p:nvPr/>
        </p:nvSpPr>
        <p:spPr bwMode="auto">
          <a:xfrm flipH="1" flipV="1">
            <a:off x="4537075" y="2919413"/>
            <a:ext cx="0" cy="457200"/>
          </a:xfrm>
          <a:prstGeom prst="line">
            <a:avLst/>
          </a:prstGeom>
          <a:noFill/>
          <a:ln w="9525">
            <a:solidFill>
              <a:srgbClr val="1608F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50" name="Rectangle 8"/>
          <p:cNvSpPr>
            <a:spLocks noChangeArrowheads="1"/>
          </p:cNvSpPr>
          <p:nvPr/>
        </p:nvSpPr>
        <p:spPr bwMode="auto">
          <a:xfrm>
            <a:off x="6084888" y="2705100"/>
            <a:ext cx="1955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latin typeface="Arial" pitchFamily="34" charset="0"/>
              </a:rPr>
              <a:t>http://pdos.csail.mit.edu/scigen/</a:t>
            </a:r>
          </a:p>
        </p:txBody>
      </p:sp>
      <p:sp>
        <p:nvSpPr>
          <p:cNvPr id="8" name="Text Box 5"/>
          <p:cNvSpPr txBox="1">
            <a:spLocks noChangeArrowheads="1"/>
          </p:cNvSpPr>
          <p:nvPr/>
        </p:nvSpPr>
        <p:spPr bwMode="auto">
          <a:xfrm>
            <a:off x="1724368" y="4914048"/>
            <a:ext cx="6934200" cy="461665"/>
          </a:xfrm>
          <a:prstGeom prst="rect">
            <a:avLst/>
          </a:prstGeom>
          <a:solidFill>
            <a:srgbClr val="FFE4BD"/>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smtClean="0">
                <a:latin typeface="Cambria" panose="02040503050406030204" pitchFamily="18" charset="0"/>
              </a:rPr>
              <a:t>Not a first-order model ... but a </a:t>
            </a:r>
            <a:r>
              <a:rPr lang="en-US" b="1" i="1" u="sng" dirty="0" smtClean="0">
                <a:latin typeface="Cambria" panose="02040503050406030204" pitchFamily="18" charset="0"/>
              </a:rPr>
              <a:t>third-order</a:t>
            </a:r>
            <a:r>
              <a:rPr lang="en-US" i="1" dirty="0" smtClean="0">
                <a:latin typeface="Cambria" panose="02040503050406030204" pitchFamily="18" charset="0"/>
              </a:rPr>
              <a:t> model</a:t>
            </a: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Picture 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76200"/>
            <a:ext cx="8959850" cy="5961063"/>
          </a:xfrm>
          <a:prstGeom prst="rect">
            <a:avLst/>
          </a:prstGeom>
          <a:noFill/>
          <a:ln w="9525">
            <a:solidFill>
              <a:srgbClr val="1608F6"/>
            </a:solidFill>
            <a:miter lim="800000"/>
            <a:headEnd/>
            <a:tailEnd/>
          </a:ln>
          <a:extLst>
            <a:ext uri="{909E8E84-426E-40DD-AFC4-6F175D3DCCD1}">
              <a14:hiddenFill xmlns:a14="http://schemas.microsoft.com/office/drawing/2010/main">
                <a:solidFill>
                  <a:srgbClr val="FFFFFF"/>
                </a:solidFill>
              </a14:hiddenFill>
            </a:ext>
          </a:extLst>
        </p:spPr>
      </p:pic>
      <p:cxnSp>
        <p:nvCxnSpPr>
          <p:cNvPr id="32772" name="Straight Connector 7"/>
          <p:cNvCxnSpPr>
            <a:cxnSpLocks noChangeShapeType="1"/>
          </p:cNvCxnSpPr>
          <p:nvPr/>
        </p:nvCxnSpPr>
        <p:spPr bwMode="auto">
          <a:xfrm>
            <a:off x="6400800" y="4038600"/>
            <a:ext cx="1524000" cy="1588"/>
          </a:xfrm>
          <a:prstGeom prst="line">
            <a:avLst/>
          </a:prstGeom>
          <a:noFill/>
          <a:ln w="9525">
            <a:solidFill>
              <a:srgbClr val="C00000"/>
            </a:solidFill>
            <a:round/>
            <a:headEnd/>
            <a:tailEnd/>
          </a:ln>
          <a:extLst>
            <a:ext uri="{909E8E84-426E-40DD-AFC4-6F175D3DCCD1}">
              <a14:hiddenFill xmlns:a14="http://schemas.microsoft.com/office/drawing/2010/main">
                <a:noFill/>
              </a14:hiddenFill>
            </a:ext>
          </a:extLst>
        </p:spPr>
      </p:cxnSp>
      <p:cxnSp>
        <p:nvCxnSpPr>
          <p:cNvPr id="32773" name="Straight Connector 8"/>
          <p:cNvCxnSpPr>
            <a:cxnSpLocks noChangeShapeType="1"/>
          </p:cNvCxnSpPr>
          <p:nvPr/>
        </p:nvCxnSpPr>
        <p:spPr bwMode="auto">
          <a:xfrm rot="5400000">
            <a:off x="8484393" y="1615282"/>
            <a:ext cx="347663" cy="304800"/>
          </a:xfrm>
          <a:prstGeom prst="line">
            <a:avLst/>
          </a:prstGeom>
          <a:noFill/>
          <a:ln w="9525">
            <a:solidFill>
              <a:srgbClr val="C00000"/>
            </a:solidFill>
            <a:round/>
            <a:headEnd/>
            <a:tailEnd/>
          </a:ln>
          <a:extLst>
            <a:ext uri="{909E8E84-426E-40DD-AFC4-6F175D3DCCD1}">
              <a14:hiddenFill xmlns:a14="http://schemas.microsoft.com/office/drawing/2010/main">
                <a:noFill/>
              </a14:hiddenFill>
            </a:ext>
          </a:extLst>
        </p:spPr>
      </p:cxnSp>
      <p:sp>
        <p:nvSpPr>
          <p:cNvPr id="3" name="Rounded Rectangle 2"/>
          <p:cNvSpPr/>
          <p:nvPr/>
        </p:nvSpPr>
        <p:spPr bwMode="auto">
          <a:xfrm>
            <a:off x="381000" y="4191000"/>
            <a:ext cx="4206875" cy="381000"/>
          </a:xfrm>
          <a:prstGeom prst="roundRect">
            <a:avLst/>
          </a:prstGeom>
          <a:solidFill>
            <a:srgbClr val="FF0000">
              <a:alpha val="10000"/>
            </a:srgb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 name="Text Box 5"/>
          <p:cNvSpPr txBox="1">
            <a:spLocks noChangeArrowheads="1"/>
          </p:cNvSpPr>
          <p:nvPr/>
        </p:nvSpPr>
        <p:spPr bwMode="auto">
          <a:xfrm>
            <a:off x="1066800" y="6243935"/>
            <a:ext cx="6934200" cy="461665"/>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smtClean="0">
                <a:latin typeface="Cambria" panose="02040503050406030204" pitchFamily="18" charset="0"/>
              </a:rPr>
              <a:t>Not a first-order model ... but a </a:t>
            </a:r>
            <a:r>
              <a:rPr lang="en-US" b="1" i="1" u="sng" dirty="0" smtClean="0">
                <a:latin typeface="Cambria" panose="02040503050406030204" pitchFamily="18" charset="0"/>
              </a:rPr>
              <a:t>third-order</a:t>
            </a:r>
            <a:r>
              <a:rPr lang="en-US" i="1" dirty="0" smtClean="0">
                <a:latin typeface="Cambria" panose="02040503050406030204" pitchFamily="18" charset="0"/>
              </a:rPr>
              <a:t> model</a:t>
            </a:r>
            <a:endParaRPr lang="en-US"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Picture 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76200"/>
            <a:ext cx="8959850" cy="5961063"/>
          </a:xfrm>
          <a:prstGeom prst="rect">
            <a:avLst/>
          </a:prstGeom>
          <a:noFill/>
          <a:ln w="9525">
            <a:solidFill>
              <a:srgbClr val="1608F6"/>
            </a:solidFill>
            <a:miter lim="800000"/>
            <a:headEnd/>
            <a:tailEnd/>
          </a:ln>
          <a:extLst>
            <a:ext uri="{909E8E84-426E-40DD-AFC4-6F175D3DCCD1}">
              <a14:hiddenFill xmlns:a14="http://schemas.microsoft.com/office/drawing/2010/main">
                <a:solidFill>
                  <a:srgbClr val="FFFFFF"/>
                </a:solidFill>
              </a14:hiddenFill>
            </a:ext>
          </a:extLst>
        </p:spPr>
      </p:pic>
      <p:cxnSp>
        <p:nvCxnSpPr>
          <p:cNvPr id="32772" name="Straight Connector 7"/>
          <p:cNvCxnSpPr>
            <a:cxnSpLocks noChangeShapeType="1"/>
          </p:cNvCxnSpPr>
          <p:nvPr/>
        </p:nvCxnSpPr>
        <p:spPr bwMode="auto">
          <a:xfrm>
            <a:off x="6400800" y="4038600"/>
            <a:ext cx="1524000" cy="1588"/>
          </a:xfrm>
          <a:prstGeom prst="line">
            <a:avLst/>
          </a:prstGeom>
          <a:noFill/>
          <a:ln w="9525">
            <a:solidFill>
              <a:srgbClr val="C00000"/>
            </a:solidFill>
            <a:round/>
            <a:headEnd/>
            <a:tailEnd/>
          </a:ln>
          <a:extLst>
            <a:ext uri="{909E8E84-426E-40DD-AFC4-6F175D3DCCD1}">
              <a14:hiddenFill xmlns:a14="http://schemas.microsoft.com/office/drawing/2010/main">
                <a:noFill/>
              </a14:hiddenFill>
            </a:ext>
          </a:extLst>
        </p:spPr>
      </p:cxnSp>
      <p:cxnSp>
        <p:nvCxnSpPr>
          <p:cNvPr id="32773" name="Straight Connector 8"/>
          <p:cNvCxnSpPr>
            <a:cxnSpLocks noChangeShapeType="1"/>
          </p:cNvCxnSpPr>
          <p:nvPr/>
        </p:nvCxnSpPr>
        <p:spPr bwMode="auto">
          <a:xfrm rot="5400000">
            <a:off x="8484393" y="1615282"/>
            <a:ext cx="347663" cy="304800"/>
          </a:xfrm>
          <a:prstGeom prst="line">
            <a:avLst/>
          </a:prstGeom>
          <a:noFill/>
          <a:ln w="9525">
            <a:solidFill>
              <a:srgbClr val="C00000"/>
            </a:solidFill>
            <a:round/>
            <a:headEnd/>
            <a:tailEnd/>
          </a:ln>
          <a:extLst>
            <a:ext uri="{909E8E84-426E-40DD-AFC4-6F175D3DCCD1}">
              <a14:hiddenFill xmlns:a14="http://schemas.microsoft.com/office/drawing/2010/main">
                <a:noFill/>
              </a14:hiddenFill>
            </a:ext>
          </a:extLst>
        </p:spPr>
      </p:cxnSp>
      <p:sp>
        <p:nvSpPr>
          <p:cNvPr id="3" name="Rounded Rectangle 2"/>
          <p:cNvSpPr/>
          <p:nvPr/>
        </p:nvSpPr>
        <p:spPr bwMode="auto">
          <a:xfrm>
            <a:off x="381000" y="4191000"/>
            <a:ext cx="4206875" cy="381000"/>
          </a:xfrm>
          <a:prstGeom prst="roundRect">
            <a:avLst/>
          </a:prstGeom>
          <a:solidFill>
            <a:srgbClr val="FF0000">
              <a:alpha val="10000"/>
            </a:srgb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 name="Text Box 5"/>
          <p:cNvSpPr txBox="1">
            <a:spLocks noChangeArrowheads="1"/>
          </p:cNvSpPr>
          <p:nvPr/>
        </p:nvSpPr>
        <p:spPr bwMode="auto">
          <a:xfrm>
            <a:off x="1066800" y="6243935"/>
            <a:ext cx="6934200" cy="461665"/>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smtClean="0">
                <a:latin typeface="Cambria" panose="02040503050406030204" pitchFamily="18" charset="0"/>
              </a:rPr>
              <a:t>Not a first-order model ... but a </a:t>
            </a:r>
            <a:r>
              <a:rPr lang="en-US" b="1" i="1" u="sng" dirty="0" smtClean="0">
                <a:latin typeface="Cambria" panose="02040503050406030204" pitchFamily="18" charset="0"/>
              </a:rPr>
              <a:t>third-order</a:t>
            </a:r>
            <a:r>
              <a:rPr lang="en-US" i="1" dirty="0" smtClean="0">
                <a:latin typeface="Cambria" panose="02040503050406030204" pitchFamily="18" charset="0"/>
              </a:rPr>
              <a:t> model</a:t>
            </a:r>
            <a:endParaRPr lang="en-US" dirty="0">
              <a:latin typeface="Cambria" panose="02040503050406030204" pitchFamily="18" charset="0"/>
            </a:endParaRPr>
          </a:p>
        </p:txBody>
      </p:sp>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175" y="379413"/>
            <a:ext cx="4656138" cy="6208712"/>
          </a:xfrm>
          <a:prstGeom prst="rect">
            <a:avLst/>
          </a:prstGeom>
          <a:noFill/>
          <a:ln w="28575">
            <a:solidFill>
              <a:srgbClr val="E00F0F"/>
            </a:solidFill>
            <a:miter lim="800000"/>
            <a:headEnd/>
            <a:tailEnd/>
          </a:ln>
          <a:extLst>
            <a:ext uri="{909E8E84-426E-40DD-AFC4-6F175D3DCCD1}">
              <a14:hiddenFill xmlns:a14="http://schemas.microsoft.com/office/drawing/2010/main">
                <a:solidFill>
                  <a:srgbClr val="FFFFFF"/>
                </a:solidFill>
              </a14:hiddenFill>
            </a:ext>
          </a:extLst>
        </p:spPr>
      </p:pic>
      <p:sp>
        <p:nvSpPr>
          <p:cNvPr id="9" name="Text Box 8"/>
          <p:cNvSpPr txBox="1">
            <a:spLocks noChangeArrowheads="1"/>
          </p:cNvSpPr>
          <p:nvPr/>
        </p:nvSpPr>
        <p:spPr bwMode="auto">
          <a:xfrm>
            <a:off x="5080902" y="6222994"/>
            <a:ext cx="2944812" cy="461665"/>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i="1" dirty="0" smtClean="0">
                <a:solidFill>
                  <a:srgbClr val="E00F0F"/>
                </a:solidFill>
              </a:rPr>
              <a:t>third-order wardrobe?</a:t>
            </a:r>
            <a:endParaRPr lang="en-US" dirty="0">
              <a:solidFill>
                <a:srgbClr val="E00F0F"/>
              </a:solidFill>
            </a:endParaRPr>
          </a:p>
        </p:txBody>
      </p:sp>
    </p:spTree>
    <p:extLst>
      <p:ext uri="{BB962C8B-B14F-4D97-AF65-F5344CB8AC3E}">
        <p14:creationId xmlns:p14="http://schemas.microsoft.com/office/powerpoint/2010/main" val="3623583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066800"/>
            <a:ext cx="8707065" cy="5134692"/>
          </a:xfrm>
          <a:prstGeom prst="rect">
            <a:avLst/>
          </a:prstGeom>
        </p:spPr>
      </p:pic>
      <p:sp>
        <p:nvSpPr>
          <p:cNvPr id="4" name="Rectangle 3"/>
          <p:cNvSpPr/>
          <p:nvPr/>
        </p:nvSpPr>
        <p:spPr bwMode="auto">
          <a:xfrm>
            <a:off x="6248401" y="2438400"/>
            <a:ext cx="2590800" cy="4191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 charset="0"/>
            </a:endParaRPr>
          </a:p>
        </p:txBody>
      </p:sp>
      <p:sp>
        <p:nvSpPr>
          <p:cNvPr id="12" name="Text Box 12"/>
          <p:cNvSpPr txBox="1">
            <a:spLocks noChangeArrowheads="1"/>
          </p:cNvSpPr>
          <p:nvPr/>
        </p:nvSpPr>
        <p:spPr bwMode="auto">
          <a:xfrm>
            <a:off x="806450" y="304800"/>
            <a:ext cx="81089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3200" i="1" dirty="0" smtClean="0">
                <a:latin typeface="Cambria" panose="02040503050406030204" pitchFamily="18" charset="0"/>
              </a:rPr>
              <a:t>There are no one-sided coins...</a:t>
            </a:r>
            <a:endParaRPr lang="en-US" sz="3200" i="1" dirty="0">
              <a:latin typeface="Cambria" panose="02040503050406030204" pitchFamily="18" charset="0"/>
            </a:endParaRPr>
          </a:p>
        </p:txBody>
      </p:sp>
      <p:sp>
        <p:nvSpPr>
          <p:cNvPr id="6" name="Down Arrow 5"/>
          <p:cNvSpPr/>
          <p:nvPr/>
        </p:nvSpPr>
        <p:spPr bwMode="auto">
          <a:xfrm>
            <a:off x="744665" y="457200"/>
            <a:ext cx="641350" cy="762000"/>
          </a:xfrm>
          <a:prstGeom prst="downArrow">
            <a:avLst/>
          </a:prstGeom>
          <a:solidFill>
            <a:schemeClr val="bg1"/>
          </a:solidFill>
          <a:ln w="9525" cap="flat" cmpd="sng" algn="ctr">
            <a:solidFill>
              <a:srgbClr val="FF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4" name="Down Arrow 13"/>
          <p:cNvSpPr/>
          <p:nvPr/>
        </p:nvSpPr>
        <p:spPr bwMode="auto">
          <a:xfrm rot="17630510">
            <a:off x="1899769" y="3700461"/>
            <a:ext cx="641350" cy="762000"/>
          </a:xfrm>
          <a:prstGeom prst="downArrow">
            <a:avLst/>
          </a:prstGeom>
          <a:solidFill>
            <a:srgbClr val="FFE4BD"/>
          </a:solidFill>
          <a:ln w="9525" cap="flat" cmpd="sng" algn="ctr">
            <a:solidFill>
              <a:srgbClr val="FF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 name="Rectangle 9"/>
          <p:cNvSpPr/>
          <p:nvPr/>
        </p:nvSpPr>
        <p:spPr>
          <a:xfrm>
            <a:off x="2947844" y="6436610"/>
            <a:ext cx="6051550" cy="215444"/>
          </a:xfrm>
          <a:prstGeom prst="rect">
            <a:avLst/>
          </a:prstGeom>
        </p:spPr>
        <p:txBody>
          <a:bodyPr wrap="square">
            <a:spAutoFit/>
          </a:bodyPr>
          <a:lstStyle/>
          <a:p>
            <a:pPr algn="r"/>
            <a:r>
              <a:rPr lang="en-US" sz="800" dirty="0">
                <a:solidFill>
                  <a:schemeClr val="bg1">
                    <a:lumMod val="75000"/>
                  </a:schemeClr>
                </a:solidFill>
                <a:latin typeface="Calibri" panose="020F0502020204030204" pitchFamily="34" charset="0"/>
                <a:cs typeface="Calibri" panose="020F0502020204030204" pitchFamily="34" charset="0"/>
              </a:rPr>
              <a:t>http://www.bartneck.de/2016/10/20/ios-just-got-a-paper-on-nuclear-physics-accepted-at-a-scientific-conference/</a:t>
            </a:r>
          </a:p>
        </p:txBody>
      </p:sp>
      <p:sp>
        <p:nvSpPr>
          <p:cNvPr id="3" name="Rectangle 2"/>
          <p:cNvSpPr/>
          <p:nvPr/>
        </p:nvSpPr>
        <p:spPr bwMode="auto">
          <a:xfrm>
            <a:off x="4876800" y="3048000"/>
            <a:ext cx="381000" cy="15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01" y="2415746"/>
            <a:ext cx="2352778" cy="3785746"/>
          </a:xfrm>
          <a:prstGeom prst="rect">
            <a:avLst/>
          </a:prstGeom>
        </p:spPr>
      </p:pic>
      <p:sp>
        <p:nvSpPr>
          <p:cNvPr id="5" name="TextBox 4"/>
          <p:cNvSpPr txBox="1"/>
          <p:nvPr/>
        </p:nvSpPr>
        <p:spPr>
          <a:xfrm rot="21022797">
            <a:off x="6316950" y="5636066"/>
            <a:ext cx="2687595" cy="461665"/>
          </a:xfrm>
          <a:prstGeom prst="rect">
            <a:avLst/>
          </a:prstGeom>
          <a:solidFill>
            <a:srgbClr val="FFE4BD"/>
          </a:solidFill>
        </p:spPr>
        <p:txBody>
          <a:bodyPr wrap="none" rtlCol="0">
            <a:spAutoFit/>
          </a:bodyPr>
          <a:lstStyle/>
          <a:p>
            <a:r>
              <a:rPr lang="en-US" dirty="0" smtClean="0">
                <a:latin typeface="Calibri" panose="020F0502020204030204" pitchFamily="34" charset="0"/>
                <a:cs typeface="Calibri" panose="020F0502020204030204" pitchFamily="34" charset="0"/>
              </a:rPr>
              <a:t>See video on page...</a:t>
            </a:r>
            <a:endParaRPr lang="en-US" dirty="0">
              <a:latin typeface="Calibri" panose="020F0502020204030204" pitchFamily="34" charset="0"/>
              <a:cs typeface="Calibri" panose="020F0502020204030204" pitchFamily="34" charset="0"/>
            </a:endParaRPr>
          </a:p>
        </p:txBody>
      </p:sp>
      <p:sp>
        <p:nvSpPr>
          <p:cNvPr id="13" name="Down Arrow 12"/>
          <p:cNvSpPr/>
          <p:nvPr/>
        </p:nvSpPr>
        <p:spPr bwMode="auto">
          <a:xfrm rot="10800000">
            <a:off x="7104115" y="4937895"/>
            <a:ext cx="641350" cy="762000"/>
          </a:xfrm>
          <a:prstGeom prst="downArrow">
            <a:avLst/>
          </a:prstGeom>
          <a:solidFill>
            <a:schemeClr val="bg1">
              <a:lumMod val="85000"/>
            </a:schemeClr>
          </a:solidFill>
          <a:ln w="9525" cap="flat" cmpd="sng" algn="ctr">
            <a:solidFill>
              <a:srgbClr val="FF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Tree>
    <p:extLst>
      <p:ext uri="{BB962C8B-B14F-4D97-AF65-F5344CB8AC3E}">
        <p14:creationId xmlns:p14="http://schemas.microsoft.com/office/powerpoint/2010/main" val="40998998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1"/>
          <p:cNvSpPr>
            <a:spLocks noChangeArrowheads="1"/>
          </p:cNvSpPr>
          <p:nvPr/>
        </p:nvSpPr>
        <p:spPr bwMode="auto">
          <a:xfrm rot="21116214">
            <a:off x="157763" y="5206353"/>
            <a:ext cx="56280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i="1" dirty="0" smtClean="0">
                <a:solidFill>
                  <a:srgbClr val="1608F6"/>
                </a:solidFill>
                <a:latin typeface="Cambria" panose="02040503050406030204" pitchFamily="18" charset="0"/>
              </a:rPr>
              <a:t>Have</a:t>
            </a:r>
            <a:r>
              <a:rPr lang="en-US" i="1" dirty="0" smtClean="0">
                <a:solidFill>
                  <a:srgbClr val="1608F6"/>
                </a:solidFill>
                <a:latin typeface="Cambria" panose="02040503050406030204" pitchFamily="18" charset="0"/>
              </a:rPr>
              <a:t> </a:t>
            </a:r>
            <a:r>
              <a:rPr lang="en-US" i="1" dirty="0" smtClean="0">
                <a:solidFill>
                  <a:srgbClr val="1608F6"/>
                </a:solidFill>
                <a:latin typeface="Cambria" panose="02040503050406030204" pitchFamily="18" charset="0"/>
              </a:rPr>
              <a:t>Python write </a:t>
            </a:r>
            <a:r>
              <a:rPr lang="en-US" i="1" dirty="0" smtClean="0">
                <a:solidFill>
                  <a:srgbClr val="1608F6"/>
                </a:solidFill>
                <a:latin typeface="Cambria" panose="02040503050406030204" pitchFamily="18" charset="0"/>
              </a:rPr>
              <a:t>your </a:t>
            </a:r>
            <a:r>
              <a:rPr lang="en-US" i="1" dirty="0" smtClean="0">
                <a:solidFill>
                  <a:srgbClr val="1608F6"/>
                </a:solidFill>
                <a:latin typeface="Cambria" panose="02040503050406030204" pitchFamily="18" charset="0"/>
              </a:rPr>
              <a:t>papers for you…</a:t>
            </a:r>
            <a:endParaRPr lang="en-US" i="1" dirty="0">
              <a:solidFill>
                <a:srgbClr val="1608F6"/>
              </a:solidFill>
              <a:latin typeface="Cambria" panose="02040503050406030204" pitchFamily="18" charset="0"/>
            </a:endParaRPr>
          </a:p>
        </p:txBody>
      </p:sp>
      <p:sp>
        <p:nvSpPr>
          <p:cNvPr id="7" name="Rectangle 1"/>
          <p:cNvSpPr>
            <a:spLocks noChangeArrowheads="1"/>
          </p:cNvSpPr>
          <p:nvPr/>
        </p:nvSpPr>
        <p:spPr bwMode="auto">
          <a:xfrm rot="21116214">
            <a:off x="4746026" y="5617924"/>
            <a:ext cx="4080968" cy="461665"/>
          </a:xfrm>
          <a:prstGeom prst="rect">
            <a:avLst/>
          </a:prstGeom>
          <a:solidFill>
            <a:schemeClr val="accent2">
              <a:lumMod val="20000"/>
              <a:lumOff val="80000"/>
            </a:schemeClr>
          </a:solidFill>
          <a:ln>
            <a:noFill/>
          </a:ln>
          <a:extLst/>
        </p:spPr>
        <p:txBody>
          <a:bodyPr wrap="square">
            <a:spAutoFit/>
          </a:bodyPr>
          <a:lstStyle/>
          <a:p>
            <a:r>
              <a:rPr lang="en-US" i="1" dirty="0" smtClean="0">
                <a:latin typeface="Cambria" panose="02040503050406030204" pitchFamily="18" charset="0"/>
              </a:rPr>
              <a:t>…  </a:t>
            </a:r>
            <a:r>
              <a:rPr lang="en-US" i="1" u="sng" dirty="0" smtClean="0">
                <a:latin typeface="Cambria" panose="02040503050406030204" pitchFamily="18" charset="0"/>
              </a:rPr>
              <a:t>you're</a:t>
            </a:r>
            <a:r>
              <a:rPr lang="en-US" i="1" dirty="0" smtClean="0">
                <a:latin typeface="Cambria" panose="02040503050406030204" pitchFamily="18" charset="0"/>
              </a:rPr>
              <a:t> still the author!</a:t>
            </a:r>
            <a:endParaRPr lang="en-US" i="1" dirty="0">
              <a:latin typeface="Cambria" panose="02040503050406030204" pitchFamily="18" charset="0"/>
            </a:endParaRPr>
          </a:p>
        </p:txBody>
      </p:sp>
      <p:sp>
        <p:nvSpPr>
          <p:cNvPr id="10" name="Rounded Rectangle 3"/>
          <p:cNvSpPr>
            <a:spLocks noChangeArrowheads="1"/>
          </p:cNvSpPr>
          <p:nvPr/>
        </p:nvSpPr>
        <p:spPr bwMode="auto">
          <a:xfrm>
            <a:off x="838200" y="2895600"/>
            <a:ext cx="7620000" cy="1447800"/>
          </a:xfrm>
          <a:prstGeom prst="roundRect">
            <a:avLst>
              <a:gd name="adj" fmla="val 16667"/>
            </a:avLst>
          </a:prstGeom>
          <a:solidFill>
            <a:srgbClr val="FFEDCD"/>
          </a:solidFill>
          <a:ln w="9525">
            <a:noFill/>
            <a:round/>
            <a:headEnd/>
            <a:tailEnd/>
          </a:ln>
        </p:spPr>
        <p:txBody>
          <a:bodyPr/>
          <a:lstStyle/>
          <a:p>
            <a:endParaRPr lang="en-US"/>
          </a:p>
        </p:txBody>
      </p:sp>
      <p:sp>
        <p:nvSpPr>
          <p:cNvPr id="11" name="Rectangle 2"/>
          <p:cNvSpPr>
            <a:spLocks noChangeArrowheads="1"/>
          </p:cNvSpPr>
          <p:nvPr/>
        </p:nvSpPr>
        <p:spPr bwMode="auto">
          <a:xfrm>
            <a:off x="1331403" y="3204991"/>
            <a:ext cx="6611362" cy="769441"/>
          </a:xfrm>
          <a:prstGeom prst="rect">
            <a:avLst/>
          </a:prstGeom>
          <a:solidFill>
            <a:srgbClr val="FFEDCD"/>
          </a:solidFill>
          <a:ln>
            <a:noFill/>
          </a:ln>
          <a:extLst/>
        </p:spPr>
        <p:txBody>
          <a:bodyPr wrap="none">
            <a:spAutoFit/>
          </a:bodyPr>
          <a:lstStyle/>
          <a:p>
            <a:r>
              <a:rPr lang="en-US" sz="4400" dirty="0">
                <a:latin typeface="Calibri" pitchFamily="34" charset="0"/>
              </a:rPr>
              <a:t>Have a </a:t>
            </a:r>
            <a:r>
              <a:rPr lang="en-US" sz="4400" i="1" dirty="0" smtClean="0">
                <a:solidFill>
                  <a:srgbClr val="1608F6"/>
                </a:solidFill>
                <a:latin typeface="Calibri" pitchFamily="34" charset="0"/>
              </a:rPr>
              <a:t>worry-free</a:t>
            </a:r>
            <a:r>
              <a:rPr lang="en-US" sz="4400" dirty="0" smtClean="0">
                <a:latin typeface="Calibri" pitchFamily="34" charset="0"/>
              </a:rPr>
              <a:t> weekend</a:t>
            </a:r>
            <a:r>
              <a:rPr lang="en-US" sz="4400" dirty="0">
                <a:latin typeface="Calibri" pitchFamily="34" charset="0"/>
              </a:rPr>
              <a:t>!</a:t>
            </a:r>
          </a:p>
        </p:txBody>
      </p:sp>
      <p:sp>
        <p:nvSpPr>
          <p:cNvPr id="12" name="Text Box 6"/>
          <p:cNvSpPr txBox="1">
            <a:spLocks noChangeArrowheads="1"/>
          </p:cNvSpPr>
          <p:nvPr/>
        </p:nvSpPr>
        <p:spPr bwMode="auto">
          <a:xfrm>
            <a:off x="2971800" y="640389"/>
            <a:ext cx="50942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4200" dirty="0" smtClean="0">
                <a:latin typeface="Cambria" panose="02040503050406030204" pitchFamily="18" charset="0"/>
              </a:rPr>
              <a:t>Thesis deadlines?</a:t>
            </a:r>
            <a:endParaRPr lang="en-US" sz="4200" dirty="0">
              <a:latin typeface="Cambria" panose="02040503050406030204" pitchFamily="18" charset="0"/>
            </a:endParaRPr>
          </a:p>
        </p:txBody>
      </p:sp>
      <p:sp>
        <p:nvSpPr>
          <p:cNvPr id="13" name="Text Box 6"/>
          <p:cNvSpPr txBox="1">
            <a:spLocks noChangeArrowheads="1"/>
          </p:cNvSpPr>
          <p:nvPr/>
        </p:nvSpPr>
        <p:spPr bwMode="auto">
          <a:xfrm>
            <a:off x="2971799" y="1531453"/>
            <a:ext cx="50942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4200" dirty="0">
                <a:latin typeface="Cambria" panose="02040503050406030204" pitchFamily="18" charset="0"/>
              </a:rPr>
              <a:t>P</a:t>
            </a:r>
            <a:r>
              <a:rPr lang="en-US" sz="4200" dirty="0" smtClean="0">
                <a:latin typeface="Cambria" panose="02040503050406030204" pitchFamily="18" charset="0"/>
              </a:rPr>
              <a:t>apers due?</a:t>
            </a:r>
            <a:endParaRPr lang="en-US" sz="4200" dirty="0">
              <a:latin typeface="Cambria" panose="02040503050406030204" pitchFamily="18" charset="0"/>
            </a:endParaRPr>
          </a:p>
        </p:txBody>
      </p:sp>
    </p:spTree>
    <p:extLst>
      <p:ext uri="{BB962C8B-B14F-4D97-AF65-F5344CB8AC3E}">
        <p14:creationId xmlns:p14="http://schemas.microsoft.com/office/powerpoint/2010/main" val="31680192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64432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152398" y="87313"/>
            <a:ext cx="7102643" cy="3546224"/>
          </a:xfrm>
          <a:prstGeom prst="roundRect">
            <a:avLst>
              <a:gd name="adj" fmla="val 9436"/>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218" name="Text Box 50"/>
          <p:cNvSpPr txBox="1">
            <a:spLocks noChangeArrowheads="1"/>
          </p:cNvSpPr>
          <p:nvPr>
            <p:custDataLst>
              <p:tags r:id="rId1"/>
            </p:custDataLst>
          </p:nvPr>
        </p:nvSpPr>
        <p:spPr bwMode="auto">
          <a:xfrm>
            <a:off x="5791200" y="4538663"/>
            <a:ext cx="30480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40000"/>
              </a:lnSpc>
              <a:spcBef>
                <a:spcPct val="50000"/>
              </a:spcBef>
            </a:pPr>
            <a:r>
              <a:rPr lang="en-US" sz="1800" b="1" dirty="0">
                <a:latin typeface="Courier New" pitchFamily="49" charset="0"/>
              </a:rPr>
              <a:t>| | | | | | | |</a:t>
            </a:r>
          </a:p>
          <a:p>
            <a:pPr>
              <a:lnSpc>
                <a:spcPct val="40000"/>
              </a:lnSpc>
              <a:spcBef>
                <a:spcPct val="50000"/>
              </a:spcBef>
            </a:pPr>
            <a:r>
              <a:rPr lang="en-US" sz="1800" b="1" dirty="0">
                <a:latin typeface="Courier New" pitchFamily="49" charset="0"/>
              </a:rPr>
              <a:t>| | | | | | | |</a:t>
            </a:r>
          </a:p>
          <a:p>
            <a:pPr>
              <a:lnSpc>
                <a:spcPct val="40000"/>
              </a:lnSpc>
              <a:spcBef>
                <a:spcPct val="50000"/>
              </a:spcBef>
            </a:pPr>
            <a:r>
              <a:rPr lang="en-US" sz="1800" b="1" dirty="0">
                <a:latin typeface="Courier New" pitchFamily="49" charset="0"/>
              </a:rPr>
              <a:t>| | | | | | | |</a:t>
            </a:r>
          </a:p>
          <a:p>
            <a:pPr>
              <a:lnSpc>
                <a:spcPct val="40000"/>
              </a:lnSpc>
              <a:spcBef>
                <a:spcPct val="50000"/>
              </a:spcBef>
            </a:pPr>
            <a:r>
              <a:rPr lang="en-US" sz="1800" b="1" dirty="0">
                <a:latin typeface="Courier New" pitchFamily="49" charset="0"/>
              </a:rPr>
              <a:t>| | | |X| | | |</a:t>
            </a:r>
          </a:p>
          <a:p>
            <a:pPr>
              <a:lnSpc>
                <a:spcPct val="40000"/>
              </a:lnSpc>
              <a:spcBef>
                <a:spcPct val="50000"/>
              </a:spcBef>
            </a:pPr>
            <a:r>
              <a:rPr lang="en-US" sz="1800" b="1" dirty="0">
                <a:latin typeface="Courier New" pitchFamily="49" charset="0"/>
              </a:rPr>
              <a:t>| |X| |X|O| | |</a:t>
            </a:r>
          </a:p>
          <a:p>
            <a:pPr>
              <a:lnSpc>
                <a:spcPct val="40000"/>
              </a:lnSpc>
              <a:spcBef>
                <a:spcPct val="50000"/>
              </a:spcBef>
            </a:pPr>
            <a:r>
              <a:rPr lang="en-US" sz="1800" b="1" dirty="0">
                <a:latin typeface="Courier New" pitchFamily="49" charset="0"/>
              </a:rPr>
              <a:t>|X|O|O|O|X| |O|</a:t>
            </a:r>
          </a:p>
          <a:p>
            <a:pPr>
              <a:lnSpc>
                <a:spcPct val="40000"/>
              </a:lnSpc>
              <a:spcBef>
                <a:spcPct val="50000"/>
              </a:spcBef>
            </a:pPr>
            <a:r>
              <a:rPr lang="en-US" sz="1800" b="1" dirty="0">
                <a:latin typeface="Courier New" pitchFamily="49" charset="0"/>
              </a:rPr>
              <a:t>---------------</a:t>
            </a:r>
          </a:p>
          <a:p>
            <a:pPr>
              <a:lnSpc>
                <a:spcPct val="40000"/>
              </a:lnSpc>
              <a:spcBef>
                <a:spcPct val="50000"/>
              </a:spcBef>
            </a:pPr>
            <a:r>
              <a:rPr lang="en-US" sz="1800" b="1" dirty="0">
                <a:latin typeface="Courier New" pitchFamily="49" charset="0"/>
              </a:rPr>
              <a:t>0 1 2 3 4 5 6</a:t>
            </a:r>
          </a:p>
        </p:txBody>
      </p:sp>
      <p:sp>
        <p:nvSpPr>
          <p:cNvPr id="9219" name="Text Box 2"/>
          <p:cNvSpPr txBox="1">
            <a:spLocks noChangeArrowheads="1"/>
          </p:cNvSpPr>
          <p:nvPr>
            <p:custDataLst>
              <p:tags r:id="rId2"/>
            </p:custDataLst>
          </p:nvPr>
        </p:nvSpPr>
        <p:spPr bwMode="auto">
          <a:xfrm>
            <a:off x="7272338" y="87313"/>
            <a:ext cx="1752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a:latin typeface="Cambria" panose="02040503050406030204" pitchFamily="18" charset="0"/>
              </a:rPr>
              <a:t>Quiz</a:t>
            </a:r>
          </a:p>
        </p:txBody>
      </p:sp>
      <p:sp>
        <p:nvSpPr>
          <p:cNvPr id="9220" name="Text Box 3"/>
          <p:cNvSpPr txBox="1">
            <a:spLocks noChangeArrowheads="1"/>
          </p:cNvSpPr>
          <p:nvPr>
            <p:custDataLst>
              <p:tags r:id="rId3"/>
            </p:custDataLst>
          </p:nvPr>
        </p:nvSpPr>
        <p:spPr bwMode="auto">
          <a:xfrm>
            <a:off x="304800" y="172621"/>
            <a:ext cx="7127081" cy="2554545"/>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2000" b="1" dirty="0">
                <a:solidFill>
                  <a:srgbClr val="F38D0F"/>
                </a:solidFill>
                <a:latin typeface="Courier New" pitchFamily="49" charset="0"/>
              </a:rPr>
              <a:t>class</a:t>
            </a:r>
            <a:r>
              <a:rPr lang="en-US" sz="2000" b="1" dirty="0">
                <a:latin typeface="Courier New" pitchFamily="49" charset="0"/>
              </a:rPr>
              <a:t> Board</a:t>
            </a:r>
            <a:r>
              <a:rPr lang="en-US" sz="2000" b="1" dirty="0" smtClean="0">
                <a:latin typeface="Courier New" pitchFamily="49" charset="0"/>
              </a:rPr>
              <a:t>:</a:t>
            </a:r>
            <a:endParaRPr lang="en-US" sz="2000" b="1" dirty="0">
              <a:solidFill>
                <a:srgbClr val="F38D0F"/>
              </a:solidFill>
              <a:latin typeface="Courier New" pitchFamily="49" charset="0"/>
            </a:endParaRPr>
          </a:p>
          <a:p>
            <a:pPr algn="l"/>
            <a:endParaRPr lang="en-US" sz="2000" b="1" dirty="0">
              <a:solidFill>
                <a:srgbClr val="F38D0F"/>
              </a:solidFill>
              <a:latin typeface="Courier New" pitchFamily="49" charset="0"/>
            </a:endParaRPr>
          </a:p>
          <a:p>
            <a:pPr algn="l"/>
            <a:r>
              <a:rPr lang="en-US" sz="2000" b="1" dirty="0">
                <a:solidFill>
                  <a:srgbClr val="F38D0F"/>
                </a:solidFill>
                <a:latin typeface="Courier New" pitchFamily="49" charset="0"/>
              </a:rPr>
              <a:t>  </a:t>
            </a:r>
            <a:r>
              <a:rPr lang="en-US" sz="2000" b="1" dirty="0" err="1">
                <a:solidFill>
                  <a:srgbClr val="F38D0F"/>
                </a:solidFill>
                <a:latin typeface="Courier New" pitchFamily="49" charset="0"/>
              </a:rPr>
              <a:t>def</a:t>
            </a:r>
            <a:r>
              <a:rPr lang="en-US" sz="2000" b="1" dirty="0">
                <a:latin typeface="Courier New" pitchFamily="49" charset="0"/>
              </a:rPr>
              <a:t> </a:t>
            </a:r>
            <a:r>
              <a:rPr lang="en-US" sz="2000" b="1" dirty="0" err="1">
                <a:solidFill>
                  <a:srgbClr val="0B04FF"/>
                </a:solidFill>
                <a:latin typeface="Courier New" pitchFamily="49" charset="0"/>
              </a:rPr>
              <a:t>addMove</a:t>
            </a:r>
            <a:r>
              <a:rPr lang="en-US" sz="2000" b="1" dirty="0">
                <a:latin typeface="Courier New" pitchFamily="49" charset="0"/>
              </a:rPr>
              <a:t>(self, col, ox</a:t>
            </a:r>
            <a:r>
              <a:rPr lang="en-US" sz="2000" b="1" dirty="0" smtClean="0">
                <a:latin typeface="Courier New" pitchFamily="49" charset="0"/>
              </a:rPr>
              <a:t>):</a:t>
            </a:r>
          </a:p>
          <a:p>
            <a:pPr algn="l"/>
            <a:r>
              <a:rPr lang="en-US" sz="2000" b="1" dirty="0">
                <a:latin typeface="Courier New" pitchFamily="49" charset="0"/>
              </a:rPr>
              <a:t> </a:t>
            </a:r>
            <a:r>
              <a:rPr lang="en-US" sz="2000" b="1" dirty="0" smtClean="0">
                <a:latin typeface="Courier New" pitchFamily="49" charset="0"/>
              </a:rPr>
              <a:t>     </a:t>
            </a:r>
            <a:r>
              <a:rPr lang="en-US" sz="2000" b="1" dirty="0" smtClean="0">
                <a:solidFill>
                  <a:srgbClr val="0FA10C"/>
                </a:solidFill>
                <a:latin typeface="Courier New" pitchFamily="49" charset="0"/>
              </a:rPr>
              <a:t>""" buggy version! """</a:t>
            </a:r>
            <a:endParaRPr lang="en-US" sz="2000" b="1" dirty="0">
              <a:solidFill>
                <a:srgbClr val="0FA10C"/>
              </a:solidFill>
              <a:latin typeface="Courier New" pitchFamily="49" charset="0"/>
            </a:endParaRPr>
          </a:p>
          <a:p>
            <a:pPr algn="l"/>
            <a:r>
              <a:rPr lang="en-US" sz="2000" b="1" dirty="0">
                <a:latin typeface="Courier New" pitchFamily="49" charset="0"/>
              </a:rPr>
              <a:t>      H = </a:t>
            </a:r>
            <a:r>
              <a:rPr lang="en-US" sz="2000" b="1" dirty="0" err="1">
                <a:latin typeface="Courier New" pitchFamily="49" charset="0"/>
              </a:rPr>
              <a:t>self.height</a:t>
            </a:r>
            <a:endParaRPr lang="en-US" sz="2000" b="1" dirty="0">
              <a:latin typeface="Courier New" pitchFamily="49" charset="0"/>
            </a:endParaRPr>
          </a:p>
          <a:p>
            <a:pPr algn="l"/>
            <a:r>
              <a:rPr lang="en-US" sz="2000" b="1" dirty="0">
                <a:latin typeface="Courier New" pitchFamily="49" charset="0"/>
              </a:rPr>
              <a:t>      </a:t>
            </a:r>
            <a:r>
              <a:rPr lang="en-US" sz="2000" b="1" dirty="0">
                <a:solidFill>
                  <a:srgbClr val="F38D0F"/>
                </a:solidFill>
                <a:latin typeface="Courier New" pitchFamily="49" charset="0"/>
              </a:rPr>
              <a:t>for</a:t>
            </a:r>
            <a:r>
              <a:rPr lang="en-US" sz="2000" b="1" dirty="0">
                <a:latin typeface="Courier New" pitchFamily="49" charset="0"/>
              </a:rPr>
              <a:t> row </a:t>
            </a:r>
            <a:r>
              <a:rPr lang="en-US" sz="2000" b="1" dirty="0">
                <a:solidFill>
                  <a:srgbClr val="F38D0F"/>
                </a:solidFill>
                <a:latin typeface="Courier New" pitchFamily="49" charset="0"/>
              </a:rPr>
              <a:t>in</a:t>
            </a:r>
            <a:r>
              <a:rPr lang="en-US" sz="2000" b="1" dirty="0">
                <a:latin typeface="Courier New" pitchFamily="49" charset="0"/>
              </a:rPr>
              <a:t> </a:t>
            </a:r>
            <a:r>
              <a:rPr lang="en-US" sz="2000" b="1" dirty="0" smtClean="0">
                <a:solidFill>
                  <a:srgbClr val="7030A0"/>
                </a:solidFill>
                <a:latin typeface="Courier New" pitchFamily="49" charset="0"/>
              </a:rPr>
              <a:t>range</a:t>
            </a:r>
            <a:r>
              <a:rPr lang="en-US" sz="2000" b="1" dirty="0" smtClean="0">
                <a:latin typeface="Courier New" pitchFamily="49" charset="0"/>
              </a:rPr>
              <a:t>(0,H):</a:t>
            </a:r>
            <a:endParaRPr lang="en-US" sz="2000" b="1" dirty="0">
              <a:latin typeface="Courier New" pitchFamily="49" charset="0"/>
            </a:endParaRPr>
          </a:p>
          <a:p>
            <a:pPr algn="l"/>
            <a:r>
              <a:rPr lang="en-US" sz="2000" b="1" dirty="0">
                <a:latin typeface="Courier New" pitchFamily="49" charset="0"/>
              </a:rPr>
              <a:t>         </a:t>
            </a:r>
            <a:r>
              <a:rPr lang="en-US" sz="2000" b="1" dirty="0">
                <a:solidFill>
                  <a:srgbClr val="F38D0F"/>
                </a:solidFill>
                <a:latin typeface="Courier New" pitchFamily="49" charset="0"/>
              </a:rPr>
              <a:t>if</a:t>
            </a:r>
            <a:r>
              <a:rPr lang="en-US" sz="2000" b="1" dirty="0">
                <a:latin typeface="Courier New" pitchFamily="49" charset="0"/>
              </a:rPr>
              <a:t> </a:t>
            </a:r>
            <a:r>
              <a:rPr lang="en-US" sz="2000" b="1" dirty="0" err="1">
                <a:latin typeface="Courier New" pitchFamily="49" charset="0"/>
              </a:rPr>
              <a:t>self.data</a:t>
            </a:r>
            <a:r>
              <a:rPr lang="en-US" sz="2000" b="1" dirty="0">
                <a:latin typeface="Courier New" pitchFamily="49" charset="0"/>
              </a:rPr>
              <a:t>[row][col] != </a:t>
            </a:r>
            <a:r>
              <a:rPr lang="en-US" sz="2000" b="1" dirty="0">
                <a:solidFill>
                  <a:srgbClr val="06961A"/>
                </a:solidFill>
                <a:latin typeface="Courier New" pitchFamily="49" charset="0"/>
              </a:rPr>
              <a:t>' '</a:t>
            </a:r>
            <a:r>
              <a:rPr lang="en-US" sz="2000" b="1" dirty="0">
                <a:latin typeface="Courier New" pitchFamily="49" charset="0"/>
              </a:rPr>
              <a:t>:</a:t>
            </a:r>
          </a:p>
          <a:p>
            <a:pPr algn="l"/>
            <a:r>
              <a:rPr lang="en-US" sz="2000" b="1" dirty="0">
                <a:latin typeface="Courier New" pitchFamily="49" charset="0"/>
              </a:rPr>
              <a:t>            </a:t>
            </a:r>
            <a:r>
              <a:rPr lang="en-US" sz="2000" b="1" dirty="0" err="1">
                <a:latin typeface="Courier New" pitchFamily="49" charset="0"/>
              </a:rPr>
              <a:t>self.data</a:t>
            </a:r>
            <a:r>
              <a:rPr lang="en-US" sz="2000" b="1" dirty="0">
                <a:latin typeface="Courier New" pitchFamily="49" charset="0"/>
              </a:rPr>
              <a:t>[row-1][col] = </a:t>
            </a:r>
            <a:r>
              <a:rPr lang="en-US" sz="2000" b="1" dirty="0" smtClean="0">
                <a:latin typeface="Courier New" pitchFamily="49" charset="0"/>
              </a:rPr>
              <a:t>ox</a:t>
            </a:r>
            <a:endParaRPr lang="en-US" sz="2000" b="1" dirty="0">
              <a:latin typeface="Courier New" pitchFamily="49" charset="0"/>
            </a:endParaRPr>
          </a:p>
        </p:txBody>
      </p:sp>
      <p:sp>
        <p:nvSpPr>
          <p:cNvPr id="9221" name="Line 6"/>
          <p:cNvSpPr>
            <a:spLocks noChangeShapeType="1"/>
          </p:cNvSpPr>
          <p:nvPr>
            <p:custDataLst>
              <p:tags r:id="rId4"/>
            </p:custDataLst>
          </p:nvPr>
        </p:nvSpPr>
        <p:spPr bwMode="auto">
          <a:xfrm flipH="1">
            <a:off x="2838451" y="569663"/>
            <a:ext cx="0" cy="24865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2" name="Text Box 21"/>
          <p:cNvSpPr txBox="1">
            <a:spLocks noChangeArrowheads="1"/>
          </p:cNvSpPr>
          <p:nvPr/>
        </p:nvSpPr>
        <p:spPr bwMode="auto">
          <a:xfrm>
            <a:off x="2514601" y="76200"/>
            <a:ext cx="685800" cy="517525"/>
          </a:xfrm>
          <a:prstGeom prst="rect">
            <a:avLst/>
          </a:prstGeom>
          <a:solidFill>
            <a:schemeClr val="bg1"/>
          </a:solid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a:t>a C4 board</a:t>
            </a:r>
          </a:p>
        </p:txBody>
      </p:sp>
      <p:sp>
        <p:nvSpPr>
          <p:cNvPr id="9223" name="Line 22"/>
          <p:cNvSpPr>
            <a:spLocks noChangeShapeType="1"/>
          </p:cNvSpPr>
          <p:nvPr>
            <p:custDataLst>
              <p:tags r:id="rId5"/>
            </p:custDataLst>
          </p:nvPr>
        </p:nvSpPr>
        <p:spPr bwMode="auto">
          <a:xfrm flipH="1">
            <a:off x="3671889" y="494467"/>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4" name="Line 23"/>
          <p:cNvSpPr>
            <a:spLocks noChangeShapeType="1"/>
          </p:cNvSpPr>
          <p:nvPr>
            <p:custDataLst>
              <p:tags r:id="rId6"/>
            </p:custDataLst>
          </p:nvPr>
        </p:nvSpPr>
        <p:spPr bwMode="auto">
          <a:xfrm flipH="1">
            <a:off x="4374735" y="566572"/>
            <a:ext cx="287337" cy="3159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5" name="Text Box 24"/>
          <p:cNvSpPr txBox="1">
            <a:spLocks noChangeArrowheads="1"/>
          </p:cNvSpPr>
          <p:nvPr/>
        </p:nvSpPr>
        <p:spPr bwMode="auto">
          <a:xfrm>
            <a:off x="3328737" y="237795"/>
            <a:ext cx="762000" cy="304800"/>
          </a:xfrm>
          <a:prstGeom prst="rect">
            <a:avLst/>
          </a:prstGeom>
          <a:solidFill>
            <a:schemeClr val="bg1"/>
          </a:solid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a:t>col #</a:t>
            </a:r>
          </a:p>
        </p:txBody>
      </p:sp>
      <p:sp>
        <p:nvSpPr>
          <p:cNvPr id="9226" name="Text Box 25"/>
          <p:cNvSpPr txBox="1">
            <a:spLocks noChangeArrowheads="1"/>
          </p:cNvSpPr>
          <p:nvPr/>
        </p:nvSpPr>
        <p:spPr bwMode="auto">
          <a:xfrm>
            <a:off x="4374735" y="342067"/>
            <a:ext cx="1212850" cy="286232"/>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90000"/>
              </a:lnSpc>
              <a:spcBef>
                <a:spcPct val="50000"/>
              </a:spcBef>
            </a:pPr>
            <a:r>
              <a:rPr lang="en-US" sz="1400" b="1" dirty="0">
                <a:latin typeface="Courier New" pitchFamily="49" charset="0"/>
              </a:rPr>
              <a:t>'X' </a:t>
            </a:r>
            <a:r>
              <a:rPr lang="en-US" sz="1400" dirty="0"/>
              <a:t>or</a:t>
            </a:r>
            <a:r>
              <a:rPr lang="en-US" sz="1400" b="1" dirty="0">
                <a:latin typeface="Courier New" pitchFamily="49" charset="0"/>
              </a:rPr>
              <a:t> 'O'</a:t>
            </a:r>
          </a:p>
        </p:txBody>
      </p:sp>
      <p:sp>
        <p:nvSpPr>
          <p:cNvPr id="9229" name="Text Box 4"/>
          <p:cNvSpPr txBox="1">
            <a:spLocks noChangeArrowheads="1"/>
          </p:cNvSpPr>
          <p:nvPr>
            <p:custDataLst>
              <p:tags r:id="rId7"/>
            </p:custDataLst>
          </p:nvPr>
        </p:nvSpPr>
        <p:spPr bwMode="auto">
          <a:xfrm>
            <a:off x="457200" y="3852502"/>
            <a:ext cx="4535610" cy="461665"/>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smtClean="0">
                <a:latin typeface="Cambria" panose="02040503050406030204" pitchFamily="18" charset="0"/>
              </a:rPr>
              <a:t>(1)  Run   </a:t>
            </a:r>
            <a:r>
              <a:rPr lang="en-US" b="1" dirty="0" err="1" smtClean="0">
                <a:latin typeface="Courier New" panose="02070309020205020404" pitchFamily="49" charset="0"/>
                <a:cs typeface="Courier New" panose="02070309020205020404" pitchFamily="49" charset="0"/>
              </a:rPr>
              <a:t>b.addMove</a:t>
            </a:r>
            <a:r>
              <a:rPr lang="en-US" b="1" dirty="0" smtClean="0">
                <a:latin typeface="Courier New" panose="02070309020205020404" pitchFamily="49" charset="0"/>
                <a:cs typeface="Courier New" panose="02070309020205020404" pitchFamily="49" charset="0"/>
              </a:rPr>
              <a:t>(3,</a:t>
            </a:r>
            <a:r>
              <a:rPr lang="en-US" b="1" dirty="0" smtClean="0">
                <a:solidFill>
                  <a:srgbClr val="0FA10C"/>
                </a:solidFill>
                <a:latin typeface="Courier New" panose="02070309020205020404" pitchFamily="49" charset="0"/>
                <a:cs typeface="Courier New" panose="02070309020205020404" pitchFamily="49" charset="0"/>
              </a:rPr>
              <a:t>'O'</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
        <p:nvSpPr>
          <p:cNvPr id="19" name="Rectangle 18"/>
          <p:cNvSpPr/>
          <p:nvPr/>
        </p:nvSpPr>
        <p:spPr>
          <a:xfrm>
            <a:off x="6076950" y="4424363"/>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0</a:t>
            </a:r>
          </a:p>
        </p:txBody>
      </p:sp>
      <p:sp>
        <p:nvSpPr>
          <p:cNvPr id="20" name="Rectangle 19"/>
          <p:cNvSpPr/>
          <p:nvPr/>
        </p:nvSpPr>
        <p:spPr>
          <a:xfrm>
            <a:off x="6076950" y="4675188"/>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1</a:t>
            </a:r>
          </a:p>
        </p:txBody>
      </p:sp>
      <p:sp>
        <p:nvSpPr>
          <p:cNvPr id="21" name="Rectangle 20"/>
          <p:cNvSpPr/>
          <p:nvPr/>
        </p:nvSpPr>
        <p:spPr>
          <a:xfrm>
            <a:off x="6076950" y="4926013"/>
            <a:ext cx="282575" cy="322262"/>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2</a:t>
            </a:r>
          </a:p>
        </p:txBody>
      </p:sp>
      <p:sp>
        <p:nvSpPr>
          <p:cNvPr id="22" name="Rectangle 21"/>
          <p:cNvSpPr/>
          <p:nvPr/>
        </p:nvSpPr>
        <p:spPr>
          <a:xfrm>
            <a:off x="6076950" y="5175250"/>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3</a:t>
            </a:r>
          </a:p>
        </p:txBody>
      </p:sp>
      <p:sp>
        <p:nvSpPr>
          <p:cNvPr id="23" name="Rectangle 22"/>
          <p:cNvSpPr/>
          <p:nvPr/>
        </p:nvSpPr>
        <p:spPr>
          <a:xfrm>
            <a:off x="6076950" y="5426075"/>
            <a:ext cx="282575" cy="322263"/>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4</a:t>
            </a:r>
          </a:p>
        </p:txBody>
      </p:sp>
      <p:sp>
        <p:nvSpPr>
          <p:cNvPr id="24" name="Rectangle 23"/>
          <p:cNvSpPr/>
          <p:nvPr/>
        </p:nvSpPr>
        <p:spPr>
          <a:xfrm>
            <a:off x="6076950" y="5675313"/>
            <a:ext cx="282575" cy="322262"/>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5</a:t>
            </a:r>
          </a:p>
        </p:txBody>
      </p:sp>
      <p:sp>
        <p:nvSpPr>
          <p:cNvPr id="25" name="Rectangle 24"/>
          <p:cNvSpPr/>
          <p:nvPr/>
        </p:nvSpPr>
        <p:spPr>
          <a:xfrm>
            <a:off x="6324600" y="4246563"/>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0</a:t>
            </a:r>
          </a:p>
        </p:txBody>
      </p:sp>
      <p:sp>
        <p:nvSpPr>
          <p:cNvPr id="26" name="Rectangle 25"/>
          <p:cNvSpPr/>
          <p:nvPr/>
        </p:nvSpPr>
        <p:spPr>
          <a:xfrm>
            <a:off x="6605588" y="4246563"/>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1</a:t>
            </a:r>
          </a:p>
        </p:txBody>
      </p:sp>
      <p:sp>
        <p:nvSpPr>
          <p:cNvPr id="27" name="Rectangle 26"/>
          <p:cNvSpPr/>
          <p:nvPr/>
        </p:nvSpPr>
        <p:spPr>
          <a:xfrm>
            <a:off x="6886575" y="4246563"/>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2</a:t>
            </a:r>
          </a:p>
        </p:txBody>
      </p:sp>
      <p:sp>
        <p:nvSpPr>
          <p:cNvPr id="28" name="Rectangle 27"/>
          <p:cNvSpPr/>
          <p:nvPr/>
        </p:nvSpPr>
        <p:spPr>
          <a:xfrm>
            <a:off x="7138988" y="4246563"/>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3</a:t>
            </a:r>
          </a:p>
        </p:txBody>
      </p:sp>
      <p:sp>
        <p:nvSpPr>
          <p:cNvPr id="29" name="Rectangle 28"/>
          <p:cNvSpPr/>
          <p:nvPr/>
        </p:nvSpPr>
        <p:spPr>
          <a:xfrm>
            <a:off x="7415213" y="4246563"/>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4</a:t>
            </a:r>
          </a:p>
        </p:txBody>
      </p:sp>
      <p:sp>
        <p:nvSpPr>
          <p:cNvPr id="30" name="Rectangle 29"/>
          <p:cNvSpPr/>
          <p:nvPr/>
        </p:nvSpPr>
        <p:spPr>
          <a:xfrm>
            <a:off x="7696200" y="4246563"/>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5</a:t>
            </a:r>
          </a:p>
        </p:txBody>
      </p:sp>
      <p:sp>
        <p:nvSpPr>
          <p:cNvPr id="31" name="Rectangle 30"/>
          <p:cNvSpPr/>
          <p:nvPr/>
        </p:nvSpPr>
        <p:spPr>
          <a:xfrm>
            <a:off x="7966075" y="4246563"/>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6</a:t>
            </a:r>
          </a:p>
        </p:txBody>
      </p:sp>
      <p:cxnSp>
        <p:nvCxnSpPr>
          <p:cNvPr id="9244" name="Straight Connector 40"/>
          <p:cNvCxnSpPr>
            <a:cxnSpLocks noChangeShapeType="1"/>
          </p:cNvCxnSpPr>
          <p:nvPr/>
        </p:nvCxnSpPr>
        <p:spPr bwMode="auto">
          <a:xfrm>
            <a:off x="6345238" y="4724400"/>
            <a:ext cx="1928812"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5" name="Straight Connector 41"/>
          <p:cNvCxnSpPr>
            <a:cxnSpLocks noChangeShapeType="1"/>
          </p:cNvCxnSpPr>
          <p:nvPr/>
        </p:nvCxnSpPr>
        <p:spPr bwMode="auto">
          <a:xfrm>
            <a:off x="6369050" y="4956175"/>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6" name="Straight Connector 42"/>
          <p:cNvCxnSpPr>
            <a:cxnSpLocks noChangeShapeType="1"/>
          </p:cNvCxnSpPr>
          <p:nvPr/>
        </p:nvCxnSpPr>
        <p:spPr bwMode="auto">
          <a:xfrm>
            <a:off x="6369050" y="5208588"/>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7" name="Straight Connector 43"/>
          <p:cNvCxnSpPr>
            <a:cxnSpLocks noChangeShapeType="1"/>
          </p:cNvCxnSpPr>
          <p:nvPr/>
        </p:nvCxnSpPr>
        <p:spPr bwMode="auto">
          <a:xfrm>
            <a:off x="6369050" y="5449888"/>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8" name="Straight Connector 44"/>
          <p:cNvCxnSpPr>
            <a:cxnSpLocks noChangeShapeType="1"/>
          </p:cNvCxnSpPr>
          <p:nvPr/>
        </p:nvCxnSpPr>
        <p:spPr bwMode="auto">
          <a:xfrm>
            <a:off x="6369050" y="5707063"/>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pic>
        <p:nvPicPr>
          <p:cNvPr id="9249" name="Picture 41"/>
          <p:cNvPicPr>
            <a:picLocks noChangeAspect="1" noChangeArrowheads="1"/>
          </p:cNvPicPr>
          <p:nvPr/>
        </p:nvPicPr>
        <p:blipFill>
          <a:blip r:embed="rId13">
            <a:extLst>
              <a:ext uri="{28A0092B-C50C-407E-A947-70E740481C1C}">
                <a14:useLocalDpi xmlns:a14="http://schemas.microsoft.com/office/drawing/2010/main" val="0"/>
              </a:ext>
            </a:extLst>
          </a:blip>
          <a:srcRect l="49107" t="21365" r="4668" b="12529"/>
          <a:stretch>
            <a:fillRect/>
          </a:stretch>
        </p:blipFill>
        <p:spPr bwMode="auto">
          <a:xfrm>
            <a:off x="5738813" y="3733800"/>
            <a:ext cx="3067050" cy="288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 Box 4"/>
          <p:cNvSpPr txBox="1">
            <a:spLocks noChangeArrowheads="1"/>
          </p:cNvSpPr>
          <p:nvPr>
            <p:custDataLst>
              <p:tags r:id="rId8"/>
            </p:custDataLst>
          </p:nvPr>
        </p:nvSpPr>
        <p:spPr bwMode="auto">
          <a:xfrm>
            <a:off x="457200" y="4470698"/>
            <a:ext cx="4535610" cy="461665"/>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smtClean="0">
                <a:latin typeface="Cambria" panose="02040503050406030204" pitchFamily="18" charset="0"/>
              </a:rPr>
              <a:t>(2)  </a:t>
            </a:r>
            <a:r>
              <a:rPr lang="en-US" b="1" i="1" dirty="0" smtClean="0">
                <a:solidFill>
                  <a:srgbClr val="C00000"/>
                </a:solidFill>
                <a:latin typeface="Cambria" panose="02040503050406030204" pitchFamily="18" charset="0"/>
              </a:rPr>
              <a:t>Bugs!</a:t>
            </a:r>
            <a:r>
              <a:rPr lang="en-US" dirty="0" smtClean="0">
                <a:solidFill>
                  <a:srgbClr val="C00000"/>
                </a:solidFill>
                <a:latin typeface="Cambria" panose="02040503050406030204" pitchFamily="18" charset="0"/>
              </a:rPr>
              <a:t> </a:t>
            </a:r>
            <a:r>
              <a:rPr lang="en-US" dirty="0" smtClean="0">
                <a:latin typeface="Cambria" panose="02040503050406030204" pitchFamily="18" charset="0"/>
              </a:rPr>
              <a:t>Can you fix them?!</a:t>
            </a:r>
            <a:endParaRPr lang="en-US" b="1" dirty="0">
              <a:latin typeface="Courier New" panose="02070309020205020404" pitchFamily="49" charset="0"/>
              <a:cs typeface="Courier New" panose="02070309020205020404" pitchFamily="49" charset="0"/>
            </a:endParaRPr>
          </a:p>
        </p:txBody>
      </p:sp>
      <p:sp>
        <p:nvSpPr>
          <p:cNvPr id="4" name="Rectangle 3"/>
          <p:cNvSpPr/>
          <p:nvPr/>
        </p:nvSpPr>
        <p:spPr>
          <a:xfrm>
            <a:off x="8621357" y="4015730"/>
            <a:ext cx="369012" cy="461665"/>
          </a:xfrm>
          <a:prstGeom prst="rect">
            <a:avLst/>
          </a:prstGeom>
          <a:solidFill>
            <a:schemeClr val="bg1">
              <a:lumMod val="85000"/>
            </a:schemeClr>
          </a:solidFill>
        </p:spPr>
        <p:txBody>
          <a:bodyPr wrap="none">
            <a:spAutoFit/>
          </a:bodyPr>
          <a:lstStyle/>
          <a:p>
            <a:r>
              <a:rPr lang="en-US" b="1" dirty="0">
                <a:latin typeface="Courier New" panose="02070309020205020404" pitchFamily="49" charset="0"/>
                <a:cs typeface="Courier New" panose="02070309020205020404" pitchFamily="49" charset="0"/>
              </a:rPr>
              <a:t>b</a:t>
            </a:r>
            <a:endParaRPr lang="en-US" dirty="0"/>
          </a:p>
        </p:txBody>
      </p:sp>
      <p:sp>
        <p:nvSpPr>
          <p:cNvPr id="34" name="Line 23"/>
          <p:cNvSpPr>
            <a:spLocks noChangeShapeType="1"/>
          </p:cNvSpPr>
          <p:nvPr>
            <p:custDataLst>
              <p:tags r:id="rId9"/>
            </p:custDataLst>
          </p:nvPr>
        </p:nvSpPr>
        <p:spPr bwMode="auto">
          <a:xfrm flipV="1">
            <a:off x="4788566" y="4083333"/>
            <a:ext cx="76200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 name="Text Box 4"/>
          <p:cNvSpPr txBox="1">
            <a:spLocks noChangeArrowheads="1"/>
          </p:cNvSpPr>
          <p:nvPr>
            <p:custDataLst>
              <p:tags r:id="rId10"/>
            </p:custDataLst>
          </p:nvPr>
        </p:nvSpPr>
        <p:spPr bwMode="auto">
          <a:xfrm>
            <a:off x="152399" y="6067723"/>
            <a:ext cx="4535610" cy="461665"/>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smtClean="0">
                <a:latin typeface="Cambria" panose="02040503050406030204" pitchFamily="18" charset="0"/>
              </a:rPr>
              <a:t>Name(s) ___________________________</a:t>
            </a:r>
            <a:endParaRPr lang="en-US" b="1" dirty="0">
              <a:latin typeface="Courier New" panose="02070309020205020404" pitchFamily="49" charset="0"/>
              <a:cs typeface="Courier New" panose="02070309020205020404" pitchFamily="49" charset="0"/>
            </a:endParaRPr>
          </a:p>
        </p:txBody>
      </p:sp>
      <p:sp>
        <p:nvSpPr>
          <p:cNvPr id="2" name="Rectangle 1"/>
          <p:cNvSpPr/>
          <p:nvPr/>
        </p:nvSpPr>
        <p:spPr>
          <a:xfrm>
            <a:off x="7912768" y="6592636"/>
            <a:ext cx="1172116" cy="215444"/>
          </a:xfrm>
          <a:prstGeom prst="rect">
            <a:avLst/>
          </a:prstGeom>
        </p:spPr>
        <p:txBody>
          <a:bodyPr wrap="none">
            <a:spAutoFit/>
          </a:bodyPr>
          <a:lstStyle/>
          <a:p>
            <a:r>
              <a:rPr lang="en-US" sz="800" b="1" dirty="0" smtClean="0">
                <a:solidFill>
                  <a:schemeClr val="bg1">
                    <a:lumMod val="75000"/>
                  </a:schemeClr>
                </a:solidFill>
                <a:latin typeface="Calibri" panose="020F0502020204030204" pitchFamily="34" charset="0"/>
              </a:rPr>
              <a:t>b2.addMoveBUG(3,'O')</a:t>
            </a:r>
            <a:endParaRPr lang="en-US" sz="800" dirty="0">
              <a:solidFill>
                <a:schemeClr val="bg1">
                  <a:lumMod val="75000"/>
                </a:schemeClr>
              </a:solidFill>
              <a:latin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14">
            <p14:nvContentPartPr>
              <p14:cNvPr id="6" name="Ink 5"/>
              <p14:cNvContentPartPr/>
              <p14:nvPr/>
            </p14:nvContentPartPr>
            <p14:xfrm>
              <a:off x="437400" y="553680"/>
              <a:ext cx="8376480" cy="5884920"/>
            </p14:xfrm>
          </p:contentPart>
        </mc:Choice>
        <mc:Fallback xmlns="">
          <p:pic>
            <p:nvPicPr>
              <p:cNvPr id="6" name="Ink 5"/>
              <p:cNvPicPr/>
              <p:nvPr/>
            </p:nvPicPr>
            <p:blipFill>
              <a:blip r:embed="rId15"/>
              <a:stretch>
                <a:fillRect/>
              </a:stretch>
            </p:blipFill>
            <p:spPr>
              <a:xfrm>
                <a:off x="428040" y="544320"/>
                <a:ext cx="8395200" cy="5903640"/>
              </a:xfrm>
              <a:prstGeom prst="rect">
                <a:avLst/>
              </a:prstGeom>
            </p:spPr>
          </p:pic>
        </mc:Fallback>
      </mc:AlternateContent>
    </p:spTree>
    <p:extLst>
      <p:ext uri="{BB962C8B-B14F-4D97-AF65-F5344CB8AC3E}">
        <p14:creationId xmlns:p14="http://schemas.microsoft.com/office/powerpoint/2010/main" val="15357733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0"/>
          <p:cNvSpPr txBox="1">
            <a:spLocks noChangeArrowheads="1"/>
          </p:cNvSpPr>
          <p:nvPr>
            <p:custDataLst>
              <p:tags r:id="rId1"/>
            </p:custDataLst>
          </p:nvPr>
        </p:nvSpPr>
        <p:spPr bwMode="auto">
          <a:xfrm>
            <a:off x="5791200" y="4711700"/>
            <a:ext cx="30480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40000"/>
              </a:lnSpc>
              <a:spcBef>
                <a:spcPct val="50000"/>
              </a:spcBef>
            </a:pPr>
            <a:r>
              <a:rPr lang="en-US" sz="1800" b="1" dirty="0">
                <a:latin typeface="Courier New" pitchFamily="49" charset="0"/>
              </a:rPr>
              <a:t>| | | | | | | |</a:t>
            </a:r>
          </a:p>
          <a:p>
            <a:pPr>
              <a:lnSpc>
                <a:spcPct val="40000"/>
              </a:lnSpc>
              <a:spcBef>
                <a:spcPct val="50000"/>
              </a:spcBef>
            </a:pPr>
            <a:r>
              <a:rPr lang="en-US" sz="1800" b="1" dirty="0">
                <a:latin typeface="Courier New" pitchFamily="49" charset="0"/>
              </a:rPr>
              <a:t>| | | | | | | |</a:t>
            </a:r>
          </a:p>
          <a:p>
            <a:pPr>
              <a:lnSpc>
                <a:spcPct val="40000"/>
              </a:lnSpc>
              <a:spcBef>
                <a:spcPct val="50000"/>
              </a:spcBef>
            </a:pPr>
            <a:r>
              <a:rPr lang="en-US" sz="1800" b="1" dirty="0">
                <a:latin typeface="Courier New" pitchFamily="49" charset="0"/>
              </a:rPr>
              <a:t>| | | | | | | |</a:t>
            </a:r>
          </a:p>
          <a:p>
            <a:pPr>
              <a:lnSpc>
                <a:spcPct val="40000"/>
              </a:lnSpc>
              <a:spcBef>
                <a:spcPct val="50000"/>
              </a:spcBef>
            </a:pPr>
            <a:r>
              <a:rPr lang="en-US" sz="1800" b="1" dirty="0">
                <a:latin typeface="Courier New" pitchFamily="49" charset="0"/>
              </a:rPr>
              <a:t>| | | |X| | | |</a:t>
            </a:r>
          </a:p>
          <a:p>
            <a:pPr>
              <a:lnSpc>
                <a:spcPct val="40000"/>
              </a:lnSpc>
              <a:spcBef>
                <a:spcPct val="50000"/>
              </a:spcBef>
            </a:pPr>
            <a:r>
              <a:rPr lang="en-US" sz="1800" b="1" dirty="0">
                <a:latin typeface="Courier New" pitchFamily="49" charset="0"/>
              </a:rPr>
              <a:t>| |X| |X|O| | |</a:t>
            </a:r>
          </a:p>
          <a:p>
            <a:pPr>
              <a:lnSpc>
                <a:spcPct val="40000"/>
              </a:lnSpc>
              <a:spcBef>
                <a:spcPct val="50000"/>
              </a:spcBef>
            </a:pPr>
            <a:r>
              <a:rPr lang="en-US" sz="1800" b="1" dirty="0">
                <a:latin typeface="Courier New" pitchFamily="49" charset="0"/>
              </a:rPr>
              <a:t>|X|O|O|O|X| |O|</a:t>
            </a:r>
          </a:p>
          <a:p>
            <a:pPr>
              <a:lnSpc>
                <a:spcPct val="40000"/>
              </a:lnSpc>
              <a:spcBef>
                <a:spcPct val="50000"/>
              </a:spcBef>
            </a:pPr>
            <a:r>
              <a:rPr lang="en-US" sz="1800" b="1" dirty="0">
                <a:latin typeface="Courier New" pitchFamily="49" charset="0"/>
              </a:rPr>
              <a:t>---------------</a:t>
            </a:r>
          </a:p>
          <a:p>
            <a:pPr>
              <a:lnSpc>
                <a:spcPct val="40000"/>
              </a:lnSpc>
              <a:spcBef>
                <a:spcPct val="50000"/>
              </a:spcBef>
            </a:pPr>
            <a:r>
              <a:rPr lang="en-US" sz="1800" b="1" dirty="0">
                <a:latin typeface="Courier New" pitchFamily="49" charset="0"/>
              </a:rPr>
              <a:t>0 1 2 3 4 5 6</a:t>
            </a:r>
          </a:p>
        </p:txBody>
      </p:sp>
      <p:sp>
        <p:nvSpPr>
          <p:cNvPr id="9219" name="Text Box 2"/>
          <p:cNvSpPr txBox="1">
            <a:spLocks noChangeArrowheads="1"/>
          </p:cNvSpPr>
          <p:nvPr>
            <p:custDataLst>
              <p:tags r:id="rId2"/>
            </p:custDataLst>
          </p:nvPr>
        </p:nvSpPr>
        <p:spPr bwMode="auto">
          <a:xfrm>
            <a:off x="7272338" y="87313"/>
            <a:ext cx="1752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a:latin typeface="Cambria" panose="02040503050406030204" pitchFamily="18" charset="0"/>
              </a:rPr>
              <a:t>Quiz</a:t>
            </a:r>
          </a:p>
        </p:txBody>
      </p:sp>
      <p:sp>
        <p:nvSpPr>
          <p:cNvPr id="9220" name="Text Box 3"/>
          <p:cNvSpPr txBox="1">
            <a:spLocks noChangeArrowheads="1"/>
          </p:cNvSpPr>
          <p:nvPr>
            <p:custDataLst>
              <p:tags r:id="rId3"/>
            </p:custDataLst>
          </p:nvPr>
        </p:nvSpPr>
        <p:spPr bwMode="auto">
          <a:xfrm>
            <a:off x="152399" y="136525"/>
            <a:ext cx="7127081" cy="3477875"/>
          </a:xfrm>
          <a:prstGeom prst="rect">
            <a:avLst/>
          </a:prstGeom>
          <a:solidFill>
            <a:schemeClr val="bg1">
              <a:lumMod val="9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2000" b="1" dirty="0">
                <a:solidFill>
                  <a:srgbClr val="F38D0F"/>
                </a:solidFill>
                <a:latin typeface="Courier New" pitchFamily="49" charset="0"/>
              </a:rPr>
              <a:t>class</a:t>
            </a:r>
            <a:r>
              <a:rPr lang="en-US" sz="2000" b="1" dirty="0">
                <a:latin typeface="Courier New" pitchFamily="49" charset="0"/>
              </a:rPr>
              <a:t> Board</a:t>
            </a:r>
            <a:r>
              <a:rPr lang="en-US" sz="2000" b="1" dirty="0" smtClean="0">
                <a:latin typeface="Courier New" pitchFamily="49" charset="0"/>
              </a:rPr>
              <a:t>:</a:t>
            </a:r>
            <a:endParaRPr lang="en-US" sz="2000" b="1" dirty="0">
              <a:solidFill>
                <a:srgbClr val="F38D0F"/>
              </a:solidFill>
              <a:latin typeface="Courier New" pitchFamily="49" charset="0"/>
            </a:endParaRPr>
          </a:p>
          <a:p>
            <a:pPr algn="l"/>
            <a:endParaRPr lang="en-US" sz="2000" b="1" dirty="0">
              <a:solidFill>
                <a:srgbClr val="F38D0F"/>
              </a:solidFill>
              <a:latin typeface="Courier New" pitchFamily="49" charset="0"/>
            </a:endParaRPr>
          </a:p>
          <a:p>
            <a:pPr algn="l"/>
            <a:r>
              <a:rPr lang="en-US" sz="2000" b="1" dirty="0">
                <a:solidFill>
                  <a:srgbClr val="F38D0F"/>
                </a:solidFill>
                <a:latin typeface="Courier New" pitchFamily="49" charset="0"/>
              </a:rPr>
              <a:t>  </a:t>
            </a:r>
            <a:r>
              <a:rPr lang="en-US" sz="2000" b="1" dirty="0" err="1">
                <a:solidFill>
                  <a:srgbClr val="F38D0F"/>
                </a:solidFill>
                <a:latin typeface="Courier New" pitchFamily="49" charset="0"/>
              </a:rPr>
              <a:t>def</a:t>
            </a:r>
            <a:r>
              <a:rPr lang="en-US" sz="2000" b="1" dirty="0">
                <a:latin typeface="Courier New" pitchFamily="49" charset="0"/>
              </a:rPr>
              <a:t> </a:t>
            </a:r>
            <a:r>
              <a:rPr lang="en-US" sz="2000" b="1" dirty="0" err="1">
                <a:solidFill>
                  <a:srgbClr val="0B04FF"/>
                </a:solidFill>
                <a:latin typeface="Courier New" pitchFamily="49" charset="0"/>
              </a:rPr>
              <a:t>addMove</a:t>
            </a:r>
            <a:r>
              <a:rPr lang="en-US" sz="2000" b="1" dirty="0">
                <a:latin typeface="Courier New" pitchFamily="49" charset="0"/>
              </a:rPr>
              <a:t>(self, col, ox</a:t>
            </a:r>
            <a:r>
              <a:rPr lang="en-US" sz="2000" b="1" dirty="0" smtClean="0">
                <a:latin typeface="Courier New" pitchFamily="49" charset="0"/>
              </a:rPr>
              <a:t>):</a:t>
            </a:r>
          </a:p>
          <a:p>
            <a:pPr algn="l"/>
            <a:r>
              <a:rPr lang="en-US" sz="2000" b="1" dirty="0">
                <a:latin typeface="Courier New" pitchFamily="49" charset="0"/>
              </a:rPr>
              <a:t> </a:t>
            </a:r>
            <a:r>
              <a:rPr lang="en-US" sz="2000" b="1" dirty="0" smtClean="0">
                <a:latin typeface="Courier New" pitchFamily="49" charset="0"/>
              </a:rPr>
              <a:t>     </a:t>
            </a:r>
            <a:r>
              <a:rPr lang="en-US" sz="2000" b="1" dirty="0" smtClean="0">
                <a:solidFill>
                  <a:srgbClr val="0FA10C"/>
                </a:solidFill>
                <a:latin typeface="Courier New" pitchFamily="49" charset="0"/>
              </a:rPr>
              <a:t>""" buggy version! """</a:t>
            </a:r>
            <a:endParaRPr lang="en-US" sz="2000" b="1" dirty="0">
              <a:solidFill>
                <a:srgbClr val="0FA10C"/>
              </a:solidFill>
              <a:latin typeface="Courier New" pitchFamily="49" charset="0"/>
            </a:endParaRPr>
          </a:p>
          <a:p>
            <a:pPr algn="l"/>
            <a:r>
              <a:rPr lang="en-US" sz="2000" b="1" dirty="0">
                <a:latin typeface="Courier New" pitchFamily="49" charset="0"/>
              </a:rPr>
              <a:t>      H = </a:t>
            </a:r>
            <a:r>
              <a:rPr lang="en-US" sz="2000" b="1" dirty="0" err="1">
                <a:latin typeface="Courier New" pitchFamily="49" charset="0"/>
              </a:rPr>
              <a:t>self.height</a:t>
            </a:r>
            <a:endParaRPr lang="en-US" sz="2000" b="1" dirty="0">
              <a:latin typeface="Courier New" pitchFamily="49" charset="0"/>
            </a:endParaRPr>
          </a:p>
          <a:p>
            <a:pPr algn="l"/>
            <a:r>
              <a:rPr lang="en-US" sz="2000" b="1" dirty="0">
                <a:latin typeface="Courier New" pitchFamily="49" charset="0"/>
              </a:rPr>
              <a:t>      </a:t>
            </a:r>
            <a:r>
              <a:rPr lang="en-US" sz="2000" b="1" dirty="0">
                <a:solidFill>
                  <a:srgbClr val="F38D0F"/>
                </a:solidFill>
                <a:latin typeface="Courier New" pitchFamily="49" charset="0"/>
              </a:rPr>
              <a:t>for</a:t>
            </a:r>
            <a:r>
              <a:rPr lang="en-US" sz="2000" b="1" dirty="0">
                <a:latin typeface="Courier New" pitchFamily="49" charset="0"/>
              </a:rPr>
              <a:t> row </a:t>
            </a:r>
            <a:r>
              <a:rPr lang="en-US" sz="2000" b="1" dirty="0">
                <a:solidFill>
                  <a:srgbClr val="F38D0F"/>
                </a:solidFill>
                <a:latin typeface="Courier New" pitchFamily="49" charset="0"/>
              </a:rPr>
              <a:t>in</a:t>
            </a:r>
            <a:r>
              <a:rPr lang="en-US" sz="2000" b="1" dirty="0">
                <a:latin typeface="Courier New" pitchFamily="49" charset="0"/>
              </a:rPr>
              <a:t> </a:t>
            </a:r>
            <a:r>
              <a:rPr lang="en-US" sz="2000" b="1" dirty="0" smtClean="0">
                <a:solidFill>
                  <a:srgbClr val="7030A0"/>
                </a:solidFill>
                <a:latin typeface="Courier New" pitchFamily="49" charset="0"/>
              </a:rPr>
              <a:t>range</a:t>
            </a:r>
            <a:r>
              <a:rPr lang="en-US" sz="2000" b="1" dirty="0" smtClean="0">
                <a:latin typeface="Courier New" pitchFamily="49" charset="0"/>
              </a:rPr>
              <a:t>(0,H):</a:t>
            </a:r>
            <a:endParaRPr lang="en-US" sz="2000" b="1" dirty="0">
              <a:latin typeface="Courier New" pitchFamily="49" charset="0"/>
            </a:endParaRPr>
          </a:p>
          <a:p>
            <a:pPr algn="l"/>
            <a:r>
              <a:rPr lang="en-US" sz="2000" b="1" dirty="0">
                <a:latin typeface="Courier New" pitchFamily="49" charset="0"/>
              </a:rPr>
              <a:t>         </a:t>
            </a:r>
            <a:r>
              <a:rPr lang="en-US" sz="2000" b="1" dirty="0">
                <a:solidFill>
                  <a:srgbClr val="F38D0F"/>
                </a:solidFill>
                <a:latin typeface="Courier New" pitchFamily="49" charset="0"/>
              </a:rPr>
              <a:t>if</a:t>
            </a:r>
            <a:r>
              <a:rPr lang="en-US" sz="2000" b="1" dirty="0">
                <a:latin typeface="Courier New" pitchFamily="49" charset="0"/>
              </a:rPr>
              <a:t> </a:t>
            </a:r>
            <a:r>
              <a:rPr lang="en-US" sz="2000" b="1" dirty="0" err="1">
                <a:latin typeface="Courier New" pitchFamily="49" charset="0"/>
              </a:rPr>
              <a:t>self.data</a:t>
            </a:r>
            <a:r>
              <a:rPr lang="en-US" sz="2000" b="1" dirty="0">
                <a:latin typeface="Courier New" pitchFamily="49" charset="0"/>
              </a:rPr>
              <a:t>[row][col] != </a:t>
            </a:r>
            <a:r>
              <a:rPr lang="en-US" sz="2000" b="1" dirty="0">
                <a:solidFill>
                  <a:srgbClr val="06961A"/>
                </a:solidFill>
                <a:latin typeface="Courier New" pitchFamily="49" charset="0"/>
              </a:rPr>
              <a:t>' '</a:t>
            </a:r>
            <a:r>
              <a:rPr lang="en-US" sz="2000" b="1" dirty="0">
                <a:latin typeface="Courier New" pitchFamily="49" charset="0"/>
              </a:rPr>
              <a:t>:</a:t>
            </a:r>
          </a:p>
          <a:p>
            <a:pPr algn="l"/>
            <a:r>
              <a:rPr lang="en-US" sz="2000" b="1" dirty="0">
                <a:latin typeface="Courier New" pitchFamily="49" charset="0"/>
              </a:rPr>
              <a:t>            </a:t>
            </a:r>
            <a:r>
              <a:rPr lang="en-US" sz="2000" b="1" dirty="0" err="1">
                <a:latin typeface="Courier New" pitchFamily="49" charset="0"/>
              </a:rPr>
              <a:t>self.data</a:t>
            </a:r>
            <a:r>
              <a:rPr lang="en-US" sz="2000" b="1" dirty="0">
                <a:latin typeface="Courier New" pitchFamily="49" charset="0"/>
              </a:rPr>
              <a:t>[row-1][col] = </a:t>
            </a:r>
            <a:r>
              <a:rPr lang="en-US" sz="2000" b="1" dirty="0" smtClean="0">
                <a:latin typeface="Courier New" pitchFamily="49" charset="0"/>
              </a:rPr>
              <a:t>ox</a:t>
            </a:r>
          </a:p>
          <a:p>
            <a:pPr algn="l"/>
            <a:r>
              <a:rPr lang="en-US" sz="2000" b="1" dirty="0">
                <a:latin typeface="Courier New" pitchFamily="49" charset="0"/>
              </a:rPr>
              <a:t> </a:t>
            </a:r>
            <a:r>
              <a:rPr lang="en-US" sz="2000" b="1" dirty="0" smtClean="0">
                <a:latin typeface="Courier New" pitchFamily="49" charset="0"/>
              </a:rPr>
              <a:t>           </a:t>
            </a:r>
            <a:r>
              <a:rPr lang="en-US" sz="2000" b="1" dirty="0" smtClean="0">
                <a:solidFill>
                  <a:srgbClr val="FF0000"/>
                </a:solidFill>
                <a:latin typeface="Courier New" pitchFamily="49" charset="0"/>
              </a:rPr>
              <a:t>return</a:t>
            </a:r>
          </a:p>
          <a:p>
            <a:pPr algn="l"/>
            <a:endParaRPr lang="en-US" sz="2000" b="1" dirty="0">
              <a:solidFill>
                <a:srgbClr val="FF0000"/>
              </a:solidFill>
              <a:latin typeface="Courier New" pitchFamily="49" charset="0"/>
            </a:endParaRPr>
          </a:p>
          <a:p>
            <a:pPr algn="l"/>
            <a:r>
              <a:rPr lang="en-US" sz="2000" b="1" dirty="0">
                <a:latin typeface="Courier New" pitchFamily="49" charset="0"/>
              </a:rPr>
              <a:t> </a:t>
            </a:r>
            <a:r>
              <a:rPr lang="en-US" sz="2000" b="1" dirty="0" smtClean="0">
                <a:latin typeface="Courier New" pitchFamily="49" charset="0"/>
              </a:rPr>
              <a:t>     </a:t>
            </a:r>
            <a:r>
              <a:rPr lang="en-US" sz="2000" b="1" dirty="0" err="1" smtClean="0">
                <a:latin typeface="Courier New" pitchFamily="49" charset="0"/>
              </a:rPr>
              <a:t>self.data</a:t>
            </a:r>
            <a:r>
              <a:rPr lang="en-US" sz="2000" b="1" dirty="0" smtClean="0">
                <a:latin typeface="Courier New" pitchFamily="49" charset="0"/>
              </a:rPr>
              <a:t>[H-1][col] = ox</a:t>
            </a:r>
            <a:endParaRPr lang="en-US" sz="2000" b="1" dirty="0">
              <a:latin typeface="Courier New" pitchFamily="49" charset="0"/>
            </a:endParaRPr>
          </a:p>
        </p:txBody>
      </p:sp>
      <p:sp>
        <p:nvSpPr>
          <p:cNvPr id="9221" name="Line 6"/>
          <p:cNvSpPr>
            <a:spLocks noChangeShapeType="1"/>
          </p:cNvSpPr>
          <p:nvPr>
            <p:custDataLst>
              <p:tags r:id="rId4"/>
            </p:custDataLst>
          </p:nvPr>
        </p:nvSpPr>
        <p:spPr bwMode="auto">
          <a:xfrm flipH="1">
            <a:off x="2686050" y="533567"/>
            <a:ext cx="0" cy="24865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2" name="Text Box 21"/>
          <p:cNvSpPr txBox="1">
            <a:spLocks noChangeArrowheads="1"/>
          </p:cNvSpPr>
          <p:nvPr/>
        </p:nvSpPr>
        <p:spPr bwMode="auto">
          <a:xfrm>
            <a:off x="2362200" y="40104"/>
            <a:ext cx="685800" cy="517525"/>
          </a:xfrm>
          <a:prstGeom prst="rect">
            <a:avLst/>
          </a:prstGeom>
          <a:solidFill>
            <a:schemeClr val="bg1"/>
          </a:solid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a:t>a C4 board</a:t>
            </a:r>
          </a:p>
        </p:txBody>
      </p:sp>
      <p:sp>
        <p:nvSpPr>
          <p:cNvPr id="9223" name="Line 22"/>
          <p:cNvSpPr>
            <a:spLocks noChangeShapeType="1"/>
          </p:cNvSpPr>
          <p:nvPr>
            <p:custDataLst>
              <p:tags r:id="rId5"/>
            </p:custDataLst>
          </p:nvPr>
        </p:nvSpPr>
        <p:spPr bwMode="auto">
          <a:xfrm flipH="1">
            <a:off x="3519488" y="458371"/>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4" name="Line 23"/>
          <p:cNvSpPr>
            <a:spLocks noChangeShapeType="1"/>
          </p:cNvSpPr>
          <p:nvPr>
            <p:custDataLst>
              <p:tags r:id="rId6"/>
            </p:custDataLst>
          </p:nvPr>
        </p:nvSpPr>
        <p:spPr bwMode="auto">
          <a:xfrm flipH="1">
            <a:off x="4222334" y="530476"/>
            <a:ext cx="287337" cy="3159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5" name="Text Box 24"/>
          <p:cNvSpPr txBox="1">
            <a:spLocks noChangeArrowheads="1"/>
          </p:cNvSpPr>
          <p:nvPr/>
        </p:nvSpPr>
        <p:spPr bwMode="auto">
          <a:xfrm>
            <a:off x="3176336" y="201699"/>
            <a:ext cx="762000" cy="304800"/>
          </a:xfrm>
          <a:prstGeom prst="rect">
            <a:avLst/>
          </a:prstGeom>
          <a:solidFill>
            <a:schemeClr val="bg1"/>
          </a:solid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a:t>col #</a:t>
            </a:r>
          </a:p>
        </p:txBody>
      </p:sp>
      <p:sp>
        <p:nvSpPr>
          <p:cNvPr id="9226" name="Text Box 25"/>
          <p:cNvSpPr txBox="1">
            <a:spLocks noChangeArrowheads="1"/>
          </p:cNvSpPr>
          <p:nvPr/>
        </p:nvSpPr>
        <p:spPr bwMode="auto">
          <a:xfrm>
            <a:off x="4222334" y="305971"/>
            <a:ext cx="1212850" cy="286232"/>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90000"/>
              </a:lnSpc>
              <a:spcBef>
                <a:spcPct val="50000"/>
              </a:spcBef>
            </a:pPr>
            <a:r>
              <a:rPr lang="en-US" sz="1400" b="1" dirty="0">
                <a:latin typeface="Courier New" pitchFamily="49" charset="0"/>
              </a:rPr>
              <a:t>'X' </a:t>
            </a:r>
            <a:r>
              <a:rPr lang="en-US" sz="1400" dirty="0"/>
              <a:t>or</a:t>
            </a:r>
            <a:r>
              <a:rPr lang="en-US" sz="1400" b="1" dirty="0">
                <a:latin typeface="Courier New" pitchFamily="49" charset="0"/>
              </a:rPr>
              <a:t> 'O'</a:t>
            </a:r>
          </a:p>
        </p:txBody>
      </p:sp>
      <p:sp>
        <p:nvSpPr>
          <p:cNvPr id="9229" name="Text Box 4"/>
          <p:cNvSpPr txBox="1">
            <a:spLocks noChangeArrowheads="1"/>
          </p:cNvSpPr>
          <p:nvPr>
            <p:custDataLst>
              <p:tags r:id="rId7"/>
            </p:custDataLst>
          </p:nvPr>
        </p:nvSpPr>
        <p:spPr bwMode="auto">
          <a:xfrm>
            <a:off x="457200" y="4025539"/>
            <a:ext cx="4535610" cy="461665"/>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smtClean="0">
                <a:latin typeface="Cambria" panose="02040503050406030204" pitchFamily="18" charset="0"/>
              </a:rPr>
              <a:t>(1)  Run   </a:t>
            </a:r>
            <a:r>
              <a:rPr lang="en-US" b="1" dirty="0" err="1" smtClean="0">
                <a:latin typeface="Courier New" panose="02070309020205020404" pitchFamily="49" charset="0"/>
                <a:cs typeface="Courier New" panose="02070309020205020404" pitchFamily="49" charset="0"/>
              </a:rPr>
              <a:t>b.addMove</a:t>
            </a:r>
            <a:r>
              <a:rPr lang="en-US" b="1" dirty="0" smtClean="0">
                <a:latin typeface="Courier New" panose="02070309020205020404" pitchFamily="49" charset="0"/>
                <a:cs typeface="Courier New" panose="02070309020205020404" pitchFamily="49" charset="0"/>
              </a:rPr>
              <a:t>(3,</a:t>
            </a:r>
            <a:r>
              <a:rPr lang="en-US" b="1" dirty="0" smtClean="0">
                <a:solidFill>
                  <a:srgbClr val="0FA10C"/>
                </a:solidFill>
                <a:latin typeface="Courier New" panose="02070309020205020404" pitchFamily="49" charset="0"/>
                <a:cs typeface="Courier New" panose="02070309020205020404" pitchFamily="49" charset="0"/>
              </a:rPr>
              <a:t>'O'</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
        <p:nvSpPr>
          <p:cNvPr id="19" name="Rectangle 18"/>
          <p:cNvSpPr/>
          <p:nvPr/>
        </p:nvSpPr>
        <p:spPr>
          <a:xfrm>
            <a:off x="6076950" y="4597400"/>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0</a:t>
            </a:r>
          </a:p>
        </p:txBody>
      </p:sp>
      <p:sp>
        <p:nvSpPr>
          <p:cNvPr id="20" name="Rectangle 19"/>
          <p:cNvSpPr/>
          <p:nvPr/>
        </p:nvSpPr>
        <p:spPr>
          <a:xfrm>
            <a:off x="6076950" y="4848225"/>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1</a:t>
            </a:r>
          </a:p>
        </p:txBody>
      </p:sp>
      <p:sp>
        <p:nvSpPr>
          <p:cNvPr id="21" name="Rectangle 20"/>
          <p:cNvSpPr/>
          <p:nvPr/>
        </p:nvSpPr>
        <p:spPr>
          <a:xfrm>
            <a:off x="6076950" y="5099050"/>
            <a:ext cx="282575" cy="322262"/>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2</a:t>
            </a:r>
          </a:p>
        </p:txBody>
      </p:sp>
      <p:sp>
        <p:nvSpPr>
          <p:cNvPr id="22" name="Rectangle 21"/>
          <p:cNvSpPr/>
          <p:nvPr/>
        </p:nvSpPr>
        <p:spPr>
          <a:xfrm>
            <a:off x="6076950" y="5348287"/>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3</a:t>
            </a:r>
          </a:p>
        </p:txBody>
      </p:sp>
      <p:sp>
        <p:nvSpPr>
          <p:cNvPr id="23" name="Rectangle 22"/>
          <p:cNvSpPr/>
          <p:nvPr/>
        </p:nvSpPr>
        <p:spPr>
          <a:xfrm>
            <a:off x="6076950" y="5599112"/>
            <a:ext cx="282575" cy="322263"/>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4</a:t>
            </a:r>
          </a:p>
        </p:txBody>
      </p:sp>
      <p:sp>
        <p:nvSpPr>
          <p:cNvPr id="24" name="Rectangle 23"/>
          <p:cNvSpPr/>
          <p:nvPr/>
        </p:nvSpPr>
        <p:spPr>
          <a:xfrm>
            <a:off x="6076950" y="5848350"/>
            <a:ext cx="282575" cy="322262"/>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5</a:t>
            </a:r>
          </a:p>
        </p:txBody>
      </p:sp>
      <p:sp>
        <p:nvSpPr>
          <p:cNvPr id="25" name="Rectangle 24"/>
          <p:cNvSpPr/>
          <p:nvPr/>
        </p:nvSpPr>
        <p:spPr>
          <a:xfrm>
            <a:off x="6324600" y="4419600"/>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0</a:t>
            </a:r>
          </a:p>
        </p:txBody>
      </p:sp>
      <p:sp>
        <p:nvSpPr>
          <p:cNvPr id="26" name="Rectangle 25"/>
          <p:cNvSpPr/>
          <p:nvPr/>
        </p:nvSpPr>
        <p:spPr>
          <a:xfrm>
            <a:off x="6605588" y="4419600"/>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1</a:t>
            </a:r>
          </a:p>
        </p:txBody>
      </p:sp>
      <p:sp>
        <p:nvSpPr>
          <p:cNvPr id="27" name="Rectangle 26"/>
          <p:cNvSpPr/>
          <p:nvPr/>
        </p:nvSpPr>
        <p:spPr>
          <a:xfrm>
            <a:off x="6886575" y="4419600"/>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2</a:t>
            </a:r>
          </a:p>
        </p:txBody>
      </p:sp>
      <p:sp>
        <p:nvSpPr>
          <p:cNvPr id="28" name="Rectangle 27"/>
          <p:cNvSpPr/>
          <p:nvPr/>
        </p:nvSpPr>
        <p:spPr>
          <a:xfrm>
            <a:off x="7138988" y="4419600"/>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3</a:t>
            </a:r>
          </a:p>
        </p:txBody>
      </p:sp>
      <p:sp>
        <p:nvSpPr>
          <p:cNvPr id="29" name="Rectangle 28"/>
          <p:cNvSpPr/>
          <p:nvPr/>
        </p:nvSpPr>
        <p:spPr>
          <a:xfrm>
            <a:off x="7415213" y="4419600"/>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4</a:t>
            </a:r>
          </a:p>
        </p:txBody>
      </p:sp>
      <p:sp>
        <p:nvSpPr>
          <p:cNvPr id="30" name="Rectangle 29"/>
          <p:cNvSpPr/>
          <p:nvPr/>
        </p:nvSpPr>
        <p:spPr>
          <a:xfrm>
            <a:off x="7696200" y="4419600"/>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5</a:t>
            </a:r>
          </a:p>
        </p:txBody>
      </p:sp>
      <p:sp>
        <p:nvSpPr>
          <p:cNvPr id="31" name="Rectangle 30"/>
          <p:cNvSpPr/>
          <p:nvPr/>
        </p:nvSpPr>
        <p:spPr>
          <a:xfrm>
            <a:off x="7966075" y="4419600"/>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6</a:t>
            </a:r>
          </a:p>
        </p:txBody>
      </p:sp>
      <p:cxnSp>
        <p:nvCxnSpPr>
          <p:cNvPr id="9244" name="Straight Connector 40"/>
          <p:cNvCxnSpPr>
            <a:cxnSpLocks noChangeShapeType="1"/>
          </p:cNvCxnSpPr>
          <p:nvPr/>
        </p:nvCxnSpPr>
        <p:spPr bwMode="auto">
          <a:xfrm>
            <a:off x="6345238" y="4897437"/>
            <a:ext cx="1928812"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5" name="Straight Connector 41"/>
          <p:cNvCxnSpPr>
            <a:cxnSpLocks noChangeShapeType="1"/>
          </p:cNvCxnSpPr>
          <p:nvPr/>
        </p:nvCxnSpPr>
        <p:spPr bwMode="auto">
          <a:xfrm>
            <a:off x="6369050" y="5129212"/>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6" name="Straight Connector 42"/>
          <p:cNvCxnSpPr>
            <a:cxnSpLocks noChangeShapeType="1"/>
          </p:cNvCxnSpPr>
          <p:nvPr/>
        </p:nvCxnSpPr>
        <p:spPr bwMode="auto">
          <a:xfrm>
            <a:off x="6369050" y="5381625"/>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7" name="Straight Connector 43"/>
          <p:cNvCxnSpPr>
            <a:cxnSpLocks noChangeShapeType="1"/>
          </p:cNvCxnSpPr>
          <p:nvPr/>
        </p:nvCxnSpPr>
        <p:spPr bwMode="auto">
          <a:xfrm>
            <a:off x="6369050" y="5622925"/>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8" name="Straight Connector 44"/>
          <p:cNvCxnSpPr>
            <a:cxnSpLocks noChangeShapeType="1"/>
          </p:cNvCxnSpPr>
          <p:nvPr/>
        </p:nvCxnSpPr>
        <p:spPr bwMode="auto">
          <a:xfrm>
            <a:off x="6369050" y="5880100"/>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pic>
        <p:nvPicPr>
          <p:cNvPr id="9249" name="Picture 41"/>
          <p:cNvPicPr>
            <a:picLocks noChangeAspect="1" noChangeArrowheads="1"/>
          </p:cNvPicPr>
          <p:nvPr/>
        </p:nvPicPr>
        <p:blipFill>
          <a:blip r:embed="rId13">
            <a:extLst>
              <a:ext uri="{28A0092B-C50C-407E-A947-70E740481C1C}">
                <a14:useLocalDpi xmlns:a14="http://schemas.microsoft.com/office/drawing/2010/main" val="0"/>
              </a:ext>
            </a:extLst>
          </a:blip>
          <a:srcRect l="49107" t="21365" r="4668" b="12529"/>
          <a:stretch>
            <a:fillRect/>
          </a:stretch>
        </p:blipFill>
        <p:spPr bwMode="auto">
          <a:xfrm>
            <a:off x="5738813" y="3906837"/>
            <a:ext cx="3067050" cy="288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 Box 4"/>
          <p:cNvSpPr txBox="1">
            <a:spLocks noChangeArrowheads="1"/>
          </p:cNvSpPr>
          <p:nvPr>
            <p:custDataLst>
              <p:tags r:id="rId8"/>
            </p:custDataLst>
          </p:nvPr>
        </p:nvSpPr>
        <p:spPr bwMode="auto">
          <a:xfrm>
            <a:off x="457200" y="4643735"/>
            <a:ext cx="4535610" cy="461665"/>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smtClean="0">
                <a:latin typeface="Cambria" panose="02040503050406030204" pitchFamily="18" charset="0"/>
              </a:rPr>
              <a:t>(2)  </a:t>
            </a:r>
            <a:r>
              <a:rPr lang="en-US" b="1" i="1" dirty="0" smtClean="0">
                <a:solidFill>
                  <a:srgbClr val="C00000"/>
                </a:solidFill>
                <a:latin typeface="Cambria" panose="02040503050406030204" pitchFamily="18" charset="0"/>
              </a:rPr>
              <a:t>Bugs!</a:t>
            </a:r>
            <a:r>
              <a:rPr lang="en-US" dirty="0" smtClean="0">
                <a:solidFill>
                  <a:srgbClr val="C00000"/>
                </a:solidFill>
                <a:latin typeface="Cambria" panose="02040503050406030204" pitchFamily="18" charset="0"/>
              </a:rPr>
              <a:t> </a:t>
            </a:r>
            <a:r>
              <a:rPr lang="en-US" dirty="0" smtClean="0">
                <a:latin typeface="Cambria" panose="02040503050406030204" pitchFamily="18" charset="0"/>
              </a:rPr>
              <a:t>Can you fix them?!</a:t>
            </a:r>
            <a:endParaRPr lang="en-US" b="1" dirty="0">
              <a:latin typeface="Courier New" panose="02070309020205020404" pitchFamily="49" charset="0"/>
              <a:cs typeface="Courier New" panose="02070309020205020404" pitchFamily="49" charset="0"/>
            </a:endParaRPr>
          </a:p>
        </p:txBody>
      </p:sp>
      <p:sp>
        <p:nvSpPr>
          <p:cNvPr id="4" name="Rectangle 3"/>
          <p:cNvSpPr/>
          <p:nvPr/>
        </p:nvSpPr>
        <p:spPr>
          <a:xfrm>
            <a:off x="8621357" y="4188767"/>
            <a:ext cx="369012" cy="461665"/>
          </a:xfrm>
          <a:prstGeom prst="rect">
            <a:avLst/>
          </a:prstGeom>
          <a:solidFill>
            <a:schemeClr val="bg1">
              <a:lumMod val="85000"/>
            </a:schemeClr>
          </a:solidFill>
        </p:spPr>
        <p:txBody>
          <a:bodyPr wrap="none">
            <a:spAutoFit/>
          </a:bodyPr>
          <a:lstStyle/>
          <a:p>
            <a:r>
              <a:rPr lang="en-US" b="1" dirty="0">
                <a:latin typeface="Courier New" panose="02070309020205020404" pitchFamily="49" charset="0"/>
                <a:cs typeface="Courier New" panose="02070309020205020404" pitchFamily="49" charset="0"/>
              </a:rPr>
              <a:t>b</a:t>
            </a:r>
            <a:endParaRPr lang="en-US" dirty="0"/>
          </a:p>
        </p:txBody>
      </p:sp>
      <p:sp>
        <p:nvSpPr>
          <p:cNvPr id="34" name="Line 23"/>
          <p:cNvSpPr>
            <a:spLocks noChangeShapeType="1"/>
          </p:cNvSpPr>
          <p:nvPr>
            <p:custDataLst>
              <p:tags r:id="rId9"/>
            </p:custDataLst>
          </p:nvPr>
        </p:nvSpPr>
        <p:spPr bwMode="auto">
          <a:xfrm flipV="1">
            <a:off x="4788566" y="4256370"/>
            <a:ext cx="76200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 name="Text Box 4"/>
          <p:cNvSpPr txBox="1">
            <a:spLocks noChangeArrowheads="1"/>
          </p:cNvSpPr>
          <p:nvPr>
            <p:custDataLst>
              <p:tags r:id="rId10"/>
            </p:custDataLst>
          </p:nvPr>
        </p:nvSpPr>
        <p:spPr bwMode="auto">
          <a:xfrm>
            <a:off x="152399" y="6240760"/>
            <a:ext cx="4535610" cy="461665"/>
          </a:xfrm>
          <a:prstGeom prst="rect">
            <a:avLst/>
          </a:prstGeom>
          <a:solidFill>
            <a:schemeClr val="bg1">
              <a:lumMod val="8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smtClean="0">
                <a:latin typeface="Cambria" panose="02040503050406030204" pitchFamily="18" charset="0"/>
              </a:rPr>
              <a:t>Try this on the back page first…</a:t>
            </a:r>
            <a:endParaRPr lang="en-US" b="1" dirty="0">
              <a:latin typeface="Courier New" panose="02070309020205020404" pitchFamily="49" charset="0"/>
              <a:cs typeface="Courier New" panose="02070309020205020404" pitchFamily="49" charset="0"/>
            </a:endParaRPr>
          </a:p>
        </p:txBody>
      </p:sp>
      <p:sp>
        <p:nvSpPr>
          <p:cNvPr id="35" name="Rectangle 34"/>
          <p:cNvSpPr/>
          <p:nvPr/>
        </p:nvSpPr>
        <p:spPr>
          <a:xfrm>
            <a:off x="7971884" y="6642556"/>
            <a:ext cx="1172116" cy="215444"/>
          </a:xfrm>
          <a:prstGeom prst="rect">
            <a:avLst/>
          </a:prstGeom>
        </p:spPr>
        <p:txBody>
          <a:bodyPr wrap="none">
            <a:spAutoFit/>
          </a:bodyPr>
          <a:lstStyle/>
          <a:p>
            <a:r>
              <a:rPr lang="en-US" sz="800" b="1" dirty="0" smtClean="0">
                <a:solidFill>
                  <a:schemeClr val="bg1">
                    <a:lumMod val="75000"/>
                  </a:schemeClr>
                </a:solidFill>
                <a:latin typeface="Calibri" panose="020F0502020204030204" pitchFamily="34" charset="0"/>
              </a:rPr>
              <a:t>b2.addMoveBUG(3,'O')</a:t>
            </a:r>
            <a:endParaRPr lang="en-US" sz="800" dirty="0">
              <a:solidFill>
                <a:schemeClr val="bg1">
                  <a:lumMod val="75000"/>
                </a:schemeClr>
              </a:solidFill>
              <a:latin typeface="Calibri" panose="020F0502020204030204" pitchFamily="34" charset="0"/>
            </a:endParaRPr>
          </a:p>
        </p:txBody>
      </p:sp>
      <p:sp>
        <p:nvSpPr>
          <p:cNvPr id="2" name="TextBox 1"/>
          <p:cNvSpPr txBox="1"/>
          <p:nvPr/>
        </p:nvSpPr>
        <p:spPr>
          <a:xfrm rot="21055837">
            <a:off x="1551980" y="4660015"/>
            <a:ext cx="2268139" cy="1200329"/>
          </a:xfrm>
          <a:prstGeom prst="rect">
            <a:avLst/>
          </a:prstGeom>
          <a:solidFill>
            <a:schemeClr val="bg1"/>
          </a:solidFill>
          <a:ln>
            <a:solidFill>
              <a:srgbClr val="C00000"/>
            </a:solidFill>
          </a:ln>
        </p:spPr>
        <p:txBody>
          <a:bodyPr wrap="square" rtlCol="0">
            <a:spAutoFit/>
          </a:bodyPr>
          <a:lstStyle/>
          <a:p>
            <a:r>
              <a:rPr lang="en-US" dirty="0" smtClean="0">
                <a:latin typeface="Cambria" panose="02040503050406030204" pitchFamily="18" charset="0"/>
              </a:rPr>
              <a:t>this page has the correct version…</a:t>
            </a:r>
            <a:endParaRPr lang="en-US" dirty="0">
              <a:latin typeface="Cambria" panose="02040503050406030204" pitchFamily="18" charset="0"/>
            </a:endParaRPr>
          </a:p>
        </p:txBody>
      </p:sp>
      <p:sp>
        <p:nvSpPr>
          <p:cNvPr id="40" name="TextBox 39"/>
          <p:cNvSpPr txBox="1"/>
          <p:nvPr/>
        </p:nvSpPr>
        <p:spPr>
          <a:xfrm>
            <a:off x="5697936" y="2875736"/>
            <a:ext cx="2268139" cy="646331"/>
          </a:xfrm>
          <a:prstGeom prst="rect">
            <a:avLst/>
          </a:prstGeom>
          <a:solidFill>
            <a:schemeClr val="bg1"/>
          </a:solidFill>
          <a:ln>
            <a:solidFill>
              <a:srgbClr val="C00000"/>
            </a:solidFill>
          </a:ln>
        </p:spPr>
        <p:txBody>
          <a:bodyPr wrap="square" rtlCol="0">
            <a:spAutoFit/>
          </a:bodyPr>
          <a:lstStyle/>
          <a:p>
            <a:r>
              <a:rPr lang="en-US" sz="1200" dirty="0" smtClean="0">
                <a:latin typeface="Cambria" panose="02040503050406030204" pitchFamily="18" charset="0"/>
              </a:rPr>
              <a:t>only gets here if the column is empty – it sets the bottom spot to the correct checker</a:t>
            </a:r>
            <a:endParaRPr lang="en-US" sz="1200" dirty="0">
              <a:latin typeface="Cambria" panose="02040503050406030204" pitchFamily="18" charset="0"/>
            </a:endParaRPr>
          </a:p>
        </p:txBody>
      </p:sp>
      <p:sp>
        <p:nvSpPr>
          <p:cNvPr id="44" name="TextBox 43"/>
          <p:cNvSpPr txBox="1"/>
          <p:nvPr/>
        </p:nvSpPr>
        <p:spPr>
          <a:xfrm>
            <a:off x="168441" y="2531142"/>
            <a:ext cx="1349616" cy="461665"/>
          </a:xfrm>
          <a:prstGeom prst="rect">
            <a:avLst/>
          </a:prstGeom>
          <a:solidFill>
            <a:schemeClr val="bg1"/>
          </a:solidFill>
          <a:ln>
            <a:solidFill>
              <a:srgbClr val="C00000"/>
            </a:solidFill>
          </a:ln>
        </p:spPr>
        <p:txBody>
          <a:bodyPr wrap="square" rtlCol="0">
            <a:spAutoFit/>
          </a:bodyPr>
          <a:lstStyle/>
          <a:p>
            <a:r>
              <a:rPr lang="en-US" sz="1200" dirty="0" smtClean="0">
                <a:latin typeface="Cambria" panose="02040503050406030204" pitchFamily="18" charset="0"/>
              </a:rPr>
              <a:t>stop the loop! </a:t>
            </a:r>
          </a:p>
          <a:p>
            <a:r>
              <a:rPr lang="en-US" sz="1200" dirty="0" smtClean="0">
                <a:latin typeface="Cambria" panose="02040503050406030204" pitchFamily="18" charset="0"/>
              </a:rPr>
              <a:t>stop the function!</a:t>
            </a:r>
            <a:endParaRPr lang="en-US" sz="1200" dirty="0">
              <a:latin typeface="Cambria" panose="02040503050406030204" pitchFamily="18" charset="0"/>
            </a:endParaRPr>
          </a:p>
        </p:txBody>
      </p:sp>
      <p:cxnSp>
        <p:nvCxnSpPr>
          <p:cNvPr id="41" name="Straight Arrow Connector 40"/>
          <p:cNvCxnSpPr/>
          <p:nvPr/>
        </p:nvCxnSpPr>
        <p:spPr bwMode="auto">
          <a:xfrm>
            <a:off x="1471553" y="2761975"/>
            <a:ext cx="537843" cy="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5" name="Straight Arrow Connector 4"/>
          <p:cNvCxnSpPr/>
          <p:nvPr/>
        </p:nvCxnSpPr>
        <p:spPr bwMode="auto">
          <a:xfrm flipH="1">
            <a:off x="5085554" y="3269031"/>
            <a:ext cx="653259" cy="107722"/>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mc:AlternateContent xmlns:mc="http://schemas.openxmlformats.org/markup-compatibility/2006" xmlns:p14="http://schemas.microsoft.com/office/powerpoint/2010/main">
        <mc:Choice Requires="p14">
          <p:contentPart p14:bwMode="auto" r:id="rId14">
            <p14:nvContentPartPr>
              <p14:cNvPr id="3" name="Ink 2"/>
              <p14:cNvContentPartPr/>
              <p14:nvPr/>
            </p14:nvContentPartPr>
            <p14:xfrm>
              <a:off x="919800" y="1991160"/>
              <a:ext cx="7152840" cy="4072320"/>
            </p14:xfrm>
          </p:contentPart>
        </mc:Choice>
        <mc:Fallback xmlns="">
          <p:pic>
            <p:nvPicPr>
              <p:cNvPr id="3" name="Ink 2"/>
              <p:cNvPicPr/>
              <p:nvPr/>
            </p:nvPicPr>
            <p:blipFill>
              <a:blip r:embed="rId15"/>
              <a:stretch>
                <a:fillRect/>
              </a:stretch>
            </p:blipFill>
            <p:spPr>
              <a:xfrm>
                <a:off x="910440" y="1981800"/>
                <a:ext cx="7171560" cy="4091040"/>
              </a:xfrm>
              <a:prstGeom prst="rect">
                <a:avLst/>
              </a:prstGeom>
            </p:spPr>
          </p:pic>
        </mc:Fallback>
      </mc:AlternateContent>
    </p:spTree>
    <p:extLst>
      <p:ext uri="{BB962C8B-B14F-4D97-AF65-F5344CB8AC3E}">
        <p14:creationId xmlns:p14="http://schemas.microsoft.com/office/powerpoint/2010/main" val="10188645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3"/>
          <p:cNvSpPr txBox="1">
            <a:spLocks noChangeArrowheads="1"/>
          </p:cNvSpPr>
          <p:nvPr>
            <p:custDataLst>
              <p:tags r:id="rId1"/>
            </p:custDataLst>
          </p:nvPr>
        </p:nvSpPr>
        <p:spPr bwMode="auto">
          <a:xfrm>
            <a:off x="228600" y="289838"/>
            <a:ext cx="7127082" cy="5324535"/>
          </a:xfrm>
          <a:prstGeom prst="rect">
            <a:avLst/>
          </a:prstGeom>
          <a:solidFill>
            <a:schemeClr val="bg1">
              <a:lumMod val="9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endParaRPr lang="en-US" sz="2000" b="1" dirty="0" smtClean="0">
              <a:solidFill>
                <a:srgbClr val="F38D0F"/>
              </a:solidFill>
              <a:latin typeface="Courier New" pitchFamily="49" charset="0"/>
            </a:endParaRPr>
          </a:p>
          <a:p>
            <a:pPr algn="l"/>
            <a:r>
              <a:rPr lang="en-US" sz="2000" b="1" dirty="0" smtClean="0">
                <a:solidFill>
                  <a:srgbClr val="F38D0F"/>
                </a:solidFill>
                <a:latin typeface="Courier New" pitchFamily="49" charset="0"/>
              </a:rPr>
              <a:t>class</a:t>
            </a:r>
            <a:r>
              <a:rPr lang="en-US" sz="2000" b="1" dirty="0" smtClean="0">
                <a:latin typeface="Courier New" pitchFamily="49" charset="0"/>
              </a:rPr>
              <a:t> </a:t>
            </a:r>
            <a:r>
              <a:rPr lang="en-US" sz="2000" b="1" dirty="0">
                <a:latin typeface="Courier New" pitchFamily="49" charset="0"/>
              </a:rPr>
              <a:t>Board</a:t>
            </a:r>
            <a:r>
              <a:rPr lang="en-US" sz="2000" b="1" dirty="0" smtClean="0">
                <a:latin typeface="Courier New" pitchFamily="49" charset="0"/>
              </a:rPr>
              <a:t>:</a:t>
            </a:r>
            <a:endParaRPr lang="en-US" sz="2000" b="1" dirty="0">
              <a:solidFill>
                <a:srgbClr val="F38D0F"/>
              </a:solidFill>
              <a:latin typeface="Courier New" pitchFamily="49" charset="0"/>
            </a:endParaRPr>
          </a:p>
          <a:p>
            <a:pPr algn="l"/>
            <a:endParaRPr lang="en-US" sz="2000" b="1" dirty="0">
              <a:solidFill>
                <a:srgbClr val="F38D0F"/>
              </a:solidFill>
              <a:latin typeface="Courier New" pitchFamily="49" charset="0"/>
            </a:endParaRPr>
          </a:p>
          <a:p>
            <a:pPr algn="l"/>
            <a:r>
              <a:rPr lang="en-US" sz="2000" b="1" dirty="0">
                <a:solidFill>
                  <a:srgbClr val="F38D0F"/>
                </a:solidFill>
                <a:latin typeface="Courier New" pitchFamily="49" charset="0"/>
              </a:rPr>
              <a:t>  </a:t>
            </a:r>
            <a:r>
              <a:rPr lang="en-US" sz="2000" b="1" dirty="0" err="1">
                <a:solidFill>
                  <a:srgbClr val="F38D0F"/>
                </a:solidFill>
                <a:latin typeface="Courier New" pitchFamily="49" charset="0"/>
              </a:rPr>
              <a:t>def</a:t>
            </a:r>
            <a:r>
              <a:rPr lang="en-US" sz="2000" b="1" dirty="0">
                <a:latin typeface="Courier New" pitchFamily="49" charset="0"/>
              </a:rPr>
              <a:t> </a:t>
            </a:r>
            <a:r>
              <a:rPr lang="en-US" sz="2000" b="1" dirty="0" err="1" smtClean="0">
                <a:solidFill>
                  <a:srgbClr val="0B04FF"/>
                </a:solidFill>
                <a:latin typeface="Courier New" pitchFamily="49" charset="0"/>
              </a:rPr>
              <a:t>allowsMove</a:t>
            </a:r>
            <a:r>
              <a:rPr lang="en-US" sz="2000" b="1" dirty="0" smtClean="0">
                <a:latin typeface="Courier New" pitchFamily="49" charset="0"/>
              </a:rPr>
              <a:t>(self</a:t>
            </a:r>
            <a:r>
              <a:rPr lang="en-US" sz="2000" b="1" dirty="0">
                <a:latin typeface="Courier New" pitchFamily="49" charset="0"/>
              </a:rPr>
              <a:t>, </a:t>
            </a:r>
            <a:r>
              <a:rPr lang="en-US" sz="2000" b="1" dirty="0" smtClean="0">
                <a:latin typeface="Courier New" pitchFamily="49" charset="0"/>
              </a:rPr>
              <a:t>col):</a:t>
            </a:r>
            <a:endParaRPr lang="en-US" sz="2000" b="1" dirty="0">
              <a:latin typeface="Courier New" pitchFamily="49" charset="0"/>
            </a:endParaRPr>
          </a:p>
          <a:p>
            <a:pPr algn="l"/>
            <a:r>
              <a:rPr lang="en-US" sz="2000" b="1" dirty="0">
                <a:latin typeface="Courier New" pitchFamily="49" charset="0"/>
              </a:rPr>
              <a:t>      </a:t>
            </a:r>
            <a:r>
              <a:rPr lang="en-US" sz="2000" b="1" dirty="0" smtClean="0">
                <a:solidFill>
                  <a:srgbClr val="0FA10C"/>
                </a:solidFill>
                <a:latin typeface="Courier New" pitchFamily="49" charset="0"/>
              </a:rPr>
              <a:t>""" True if col is in-bounds </a:t>
            </a:r>
            <a:r>
              <a:rPr lang="en-US" sz="2000" b="1" dirty="0">
                <a:solidFill>
                  <a:srgbClr val="0FA10C"/>
                </a:solidFill>
                <a:latin typeface="Courier New" pitchFamily="49" charset="0"/>
              </a:rPr>
              <a:t>+</a:t>
            </a:r>
            <a:r>
              <a:rPr lang="en-US" sz="2000" b="1" dirty="0" smtClean="0">
                <a:solidFill>
                  <a:srgbClr val="0FA10C"/>
                </a:solidFill>
                <a:latin typeface="Courier New" pitchFamily="49" charset="0"/>
              </a:rPr>
              <a:t> open</a:t>
            </a:r>
          </a:p>
          <a:p>
            <a:pPr algn="l"/>
            <a:r>
              <a:rPr lang="en-US" sz="2000" b="1" dirty="0">
                <a:solidFill>
                  <a:srgbClr val="0FA10C"/>
                </a:solidFill>
                <a:latin typeface="Courier New" pitchFamily="49" charset="0"/>
              </a:rPr>
              <a:t> </a:t>
            </a:r>
            <a:r>
              <a:rPr lang="en-US" sz="2000" b="1" dirty="0" smtClean="0">
                <a:solidFill>
                  <a:srgbClr val="0FA10C"/>
                </a:solidFill>
                <a:latin typeface="Courier New" pitchFamily="49" charset="0"/>
              </a:rPr>
              <a:t>         False otherwise """</a:t>
            </a:r>
          </a:p>
          <a:p>
            <a:pPr algn="l"/>
            <a:r>
              <a:rPr lang="en-US" sz="2000" b="1" dirty="0">
                <a:latin typeface="Courier New" pitchFamily="49" charset="0"/>
              </a:rPr>
              <a:t> </a:t>
            </a:r>
            <a:r>
              <a:rPr lang="en-US" sz="2000" b="1" dirty="0" smtClean="0">
                <a:latin typeface="Courier New" pitchFamily="49" charset="0"/>
              </a:rPr>
              <a:t>     H = </a:t>
            </a:r>
            <a:r>
              <a:rPr lang="en-US" sz="2000" b="1" dirty="0" err="1" smtClean="0">
                <a:latin typeface="Courier New" pitchFamily="49" charset="0"/>
              </a:rPr>
              <a:t>self.height</a:t>
            </a:r>
            <a:endParaRPr lang="en-US" sz="2000" b="1" dirty="0" smtClean="0">
              <a:latin typeface="Courier New" pitchFamily="49" charset="0"/>
            </a:endParaRPr>
          </a:p>
          <a:p>
            <a:pPr algn="l"/>
            <a:r>
              <a:rPr lang="en-US" sz="2000" b="1" dirty="0">
                <a:latin typeface="Courier New" pitchFamily="49" charset="0"/>
              </a:rPr>
              <a:t> </a:t>
            </a:r>
            <a:r>
              <a:rPr lang="en-US" sz="2000" b="1" dirty="0" smtClean="0">
                <a:latin typeface="Courier New" pitchFamily="49" charset="0"/>
              </a:rPr>
              <a:t>     W = </a:t>
            </a:r>
            <a:r>
              <a:rPr lang="en-US" sz="2000" b="1" dirty="0" err="1" smtClean="0">
                <a:latin typeface="Courier New" pitchFamily="49" charset="0"/>
              </a:rPr>
              <a:t>self.width</a:t>
            </a:r>
            <a:endParaRPr lang="en-US" sz="2000" b="1" dirty="0" smtClean="0">
              <a:latin typeface="Courier New" pitchFamily="49" charset="0"/>
            </a:endParaRPr>
          </a:p>
          <a:p>
            <a:pPr algn="l"/>
            <a:r>
              <a:rPr lang="en-US" sz="2000" b="1" dirty="0">
                <a:latin typeface="Courier New" pitchFamily="49" charset="0"/>
              </a:rPr>
              <a:t> </a:t>
            </a:r>
            <a:r>
              <a:rPr lang="en-US" sz="2000" b="1" dirty="0" smtClean="0">
                <a:latin typeface="Courier New" pitchFamily="49" charset="0"/>
              </a:rPr>
              <a:t>     D = </a:t>
            </a:r>
            <a:r>
              <a:rPr lang="en-US" sz="2000" b="1" dirty="0" err="1" smtClean="0">
                <a:latin typeface="Courier New" pitchFamily="49" charset="0"/>
              </a:rPr>
              <a:t>self.data</a:t>
            </a:r>
            <a:endParaRPr lang="en-US" sz="2000" b="1" dirty="0" smtClean="0">
              <a:latin typeface="Courier New" pitchFamily="49" charset="0"/>
            </a:endParaRPr>
          </a:p>
          <a:p>
            <a:pPr algn="l"/>
            <a:r>
              <a:rPr lang="en-US" sz="2000" b="1" dirty="0">
                <a:latin typeface="Courier New" pitchFamily="49" charset="0"/>
              </a:rPr>
              <a:t> </a:t>
            </a:r>
            <a:r>
              <a:rPr lang="en-US" sz="2000" b="1" dirty="0" smtClean="0">
                <a:latin typeface="Courier New" pitchFamily="49" charset="0"/>
              </a:rPr>
              <a:t>    </a:t>
            </a:r>
          </a:p>
          <a:p>
            <a:pPr algn="l"/>
            <a:r>
              <a:rPr lang="en-US" sz="2000" b="1" dirty="0">
                <a:latin typeface="Courier New" pitchFamily="49" charset="0"/>
              </a:rPr>
              <a:t> </a:t>
            </a:r>
            <a:r>
              <a:rPr lang="en-US" sz="2000" b="1" dirty="0" smtClean="0">
                <a:latin typeface="Courier New" pitchFamily="49" charset="0"/>
              </a:rPr>
              <a:t>     </a:t>
            </a:r>
            <a:r>
              <a:rPr lang="en-US" sz="2000" b="1" dirty="0" smtClean="0">
                <a:solidFill>
                  <a:srgbClr val="FF9900"/>
                </a:solidFill>
                <a:latin typeface="Courier New" pitchFamily="49" charset="0"/>
              </a:rPr>
              <a:t>if</a:t>
            </a:r>
            <a:r>
              <a:rPr lang="en-US" sz="2000" b="1" dirty="0" smtClean="0">
                <a:latin typeface="Courier New" pitchFamily="49" charset="0"/>
              </a:rPr>
              <a:t> </a:t>
            </a:r>
            <a:endParaRPr lang="en-US" sz="2000" b="1" dirty="0">
              <a:latin typeface="Courier New" pitchFamily="49" charset="0"/>
            </a:endParaRPr>
          </a:p>
          <a:p>
            <a:pPr algn="l"/>
            <a:r>
              <a:rPr lang="en-US" sz="2000" b="1" dirty="0">
                <a:latin typeface="Courier New" pitchFamily="49" charset="0"/>
              </a:rPr>
              <a:t> </a:t>
            </a:r>
            <a:r>
              <a:rPr lang="en-US" sz="2000" b="1" dirty="0" smtClean="0">
                <a:latin typeface="Courier New" pitchFamily="49" charset="0"/>
              </a:rPr>
              <a:t>        </a:t>
            </a:r>
            <a:r>
              <a:rPr lang="en-US" sz="2000" b="1" dirty="0" smtClean="0">
                <a:solidFill>
                  <a:schemeClr val="bg1">
                    <a:lumMod val="50000"/>
                  </a:schemeClr>
                </a:solidFill>
                <a:latin typeface="Courier New" pitchFamily="49" charset="0"/>
              </a:rPr>
              <a:t>return</a:t>
            </a:r>
            <a:r>
              <a:rPr lang="en-US" sz="2000" b="1" dirty="0" smtClean="0">
                <a:latin typeface="Courier New" pitchFamily="49" charset="0"/>
              </a:rPr>
              <a:t> False</a:t>
            </a:r>
          </a:p>
          <a:p>
            <a:pPr algn="l"/>
            <a:endParaRPr lang="en-US" sz="2000" b="1" dirty="0" smtClean="0">
              <a:latin typeface="Courier New" pitchFamily="49" charset="0"/>
            </a:endParaRPr>
          </a:p>
          <a:p>
            <a:pPr algn="l"/>
            <a:r>
              <a:rPr lang="en-US" sz="2000" b="1" dirty="0">
                <a:latin typeface="Courier New" pitchFamily="49" charset="0"/>
              </a:rPr>
              <a:t> </a:t>
            </a:r>
            <a:r>
              <a:rPr lang="en-US" sz="2000" b="1" dirty="0" smtClean="0">
                <a:latin typeface="Courier New" pitchFamily="49" charset="0"/>
              </a:rPr>
              <a:t>     </a:t>
            </a:r>
            <a:r>
              <a:rPr lang="en-US" sz="2000" b="1" dirty="0" err="1" smtClean="0">
                <a:solidFill>
                  <a:srgbClr val="FF9900"/>
                </a:solidFill>
                <a:latin typeface="Courier New" pitchFamily="49" charset="0"/>
              </a:rPr>
              <a:t>elif</a:t>
            </a:r>
            <a:r>
              <a:rPr lang="en-US" sz="2000" b="1" dirty="0" smtClean="0">
                <a:latin typeface="Courier New" pitchFamily="49" charset="0"/>
              </a:rPr>
              <a:t> </a:t>
            </a:r>
            <a:endParaRPr lang="en-US" sz="2000" b="1" dirty="0">
              <a:latin typeface="Courier New" pitchFamily="49" charset="0"/>
            </a:endParaRPr>
          </a:p>
          <a:p>
            <a:pPr algn="l"/>
            <a:r>
              <a:rPr lang="en-US" sz="2000" b="1" dirty="0">
                <a:latin typeface="Courier New" pitchFamily="49" charset="0"/>
              </a:rPr>
              <a:t>         </a:t>
            </a:r>
            <a:r>
              <a:rPr lang="en-US" sz="2000" b="1" dirty="0">
                <a:solidFill>
                  <a:schemeClr val="bg1">
                    <a:lumMod val="50000"/>
                  </a:schemeClr>
                </a:solidFill>
                <a:latin typeface="Courier New" pitchFamily="49" charset="0"/>
              </a:rPr>
              <a:t>return</a:t>
            </a:r>
            <a:r>
              <a:rPr lang="en-US" sz="2000" b="1" dirty="0">
                <a:latin typeface="Courier New" pitchFamily="49" charset="0"/>
              </a:rPr>
              <a:t> </a:t>
            </a:r>
            <a:r>
              <a:rPr lang="en-US" sz="2000" b="1" dirty="0" smtClean="0">
                <a:latin typeface="Courier New" pitchFamily="49" charset="0"/>
              </a:rPr>
              <a:t>False</a:t>
            </a:r>
            <a:endParaRPr lang="en-US" sz="2000" b="1" dirty="0">
              <a:latin typeface="Courier New" pitchFamily="49" charset="0"/>
            </a:endParaRPr>
          </a:p>
          <a:p>
            <a:pPr algn="l"/>
            <a:r>
              <a:rPr lang="en-US" sz="2000" b="1" dirty="0" smtClean="0">
                <a:latin typeface="Courier New" pitchFamily="49" charset="0"/>
              </a:rPr>
              <a:t>      </a:t>
            </a:r>
            <a:r>
              <a:rPr lang="en-US" sz="2000" b="1" dirty="0" smtClean="0">
                <a:solidFill>
                  <a:srgbClr val="FF9900"/>
                </a:solidFill>
                <a:latin typeface="Courier New" pitchFamily="49" charset="0"/>
              </a:rPr>
              <a:t>else</a:t>
            </a:r>
            <a:r>
              <a:rPr lang="en-US" sz="2000" b="1" dirty="0" smtClean="0">
                <a:latin typeface="Courier New" pitchFamily="49" charset="0"/>
              </a:rPr>
              <a:t>:  </a:t>
            </a:r>
          </a:p>
          <a:p>
            <a:pPr algn="l"/>
            <a:r>
              <a:rPr lang="en-US" sz="2000" b="1" dirty="0">
                <a:latin typeface="Courier New" pitchFamily="49" charset="0"/>
              </a:rPr>
              <a:t> </a:t>
            </a:r>
            <a:r>
              <a:rPr lang="en-US" sz="2000" b="1" dirty="0" smtClean="0">
                <a:latin typeface="Courier New" pitchFamily="49" charset="0"/>
              </a:rPr>
              <a:t>        </a:t>
            </a:r>
            <a:r>
              <a:rPr lang="en-US" sz="2000" b="1" dirty="0" smtClean="0">
                <a:solidFill>
                  <a:schemeClr val="bg1">
                    <a:lumMod val="50000"/>
                  </a:schemeClr>
                </a:solidFill>
                <a:latin typeface="Courier New" pitchFamily="49" charset="0"/>
              </a:rPr>
              <a:t>return</a:t>
            </a:r>
            <a:r>
              <a:rPr lang="en-US" sz="2000" b="1" dirty="0" smtClean="0">
                <a:latin typeface="Courier New" pitchFamily="49" charset="0"/>
              </a:rPr>
              <a:t> True</a:t>
            </a:r>
            <a:endParaRPr lang="en-US" sz="2000" b="1" dirty="0">
              <a:latin typeface="Courier New" pitchFamily="49" charset="0"/>
            </a:endParaRPr>
          </a:p>
        </p:txBody>
      </p:sp>
      <p:sp>
        <p:nvSpPr>
          <p:cNvPr id="4" name="Rectangle 3"/>
          <p:cNvSpPr/>
          <p:nvPr/>
        </p:nvSpPr>
        <p:spPr bwMode="auto">
          <a:xfrm>
            <a:off x="5963355" y="4572000"/>
            <a:ext cx="3022998" cy="146066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221" name="Line 6"/>
          <p:cNvSpPr>
            <a:spLocks noChangeShapeType="1"/>
          </p:cNvSpPr>
          <p:nvPr>
            <p:custDataLst>
              <p:tags r:id="rId2"/>
            </p:custDataLst>
          </p:nvPr>
        </p:nvSpPr>
        <p:spPr bwMode="auto">
          <a:xfrm flipH="1">
            <a:off x="3219450" y="978477"/>
            <a:ext cx="0" cy="24865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2" name="Text Box 21"/>
          <p:cNvSpPr txBox="1">
            <a:spLocks noChangeArrowheads="1"/>
          </p:cNvSpPr>
          <p:nvPr/>
        </p:nvSpPr>
        <p:spPr bwMode="auto">
          <a:xfrm>
            <a:off x="2895600" y="497046"/>
            <a:ext cx="685800" cy="517525"/>
          </a:xfrm>
          <a:prstGeom prst="rect">
            <a:avLst/>
          </a:prstGeom>
          <a:solidFill>
            <a:schemeClr val="bg1"/>
          </a:solid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a:t>a C4 board</a:t>
            </a:r>
          </a:p>
        </p:txBody>
      </p:sp>
      <p:sp>
        <p:nvSpPr>
          <p:cNvPr id="9223" name="Line 22"/>
          <p:cNvSpPr>
            <a:spLocks noChangeShapeType="1"/>
          </p:cNvSpPr>
          <p:nvPr>
            <p:custDataLst>
              <p:tags r:id="rId3"/>
            </p:custDataLst>
          </p:nvPr>
        </p:nvSpPr>
        <p:spPr bwMode="auto">
          <a:xfrm flipH="1">
            <a:off x="4052888" y="903281"/>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5" name="Text Box 24"/>
          <p:cNvSpPr txBox="1">
            <a:spLocks noChangeArrowheads="1"/>
          </p:cNvSpPr>
          <p:nvPr/>
        </p:nvSpPr>
        <p:spPr bwMode="auto">
          <a:xfrm>
            <a:off x="3780108" y="574417"/>
            <a:ext cx="639492" cy="304800"/>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a:t>col #</a:t>
            </a:r>
          </a:p>
        </p:txBody>
      </p:sp>
      <p:sp>
        <p:nvSpPr>
          <p:cNvPr id="34" name="Text Box 4"/>
          <p:cNvSpPr txBox="1">
            <a:spLocks noChangeArrowheads="1"/>
          </p:cNvSpPr>
          <p:nvPr>
            <p:custDataLst>
              <p:tags r:id="rId4"/>
            </p:custDataLst>
          </p:nvPr>
        </p:nvSpPr>
        <p:spPr bwMode="auto">
          <a:xfrm>
            <a:off x="5570871" y="105611"/>
            <a:ext cx="3441033" cy="830997"/>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smtClean="0">
                <a:latin typeface="Cambria" panose="02040503050406030204" pitchFamily="18" charset="0"/>
              </a:rPr>
              <a:t>Let's finish this </a:t>
            </a:r>
            <a:r>
              <a:rPr lang="en-US" b="1" dirty="0" err="1" smtClean="0">
                <a:latin typeface="Cambria" panose="02040503050406030204" pitchFamily="18" charset="0"/>
              </a:rPr>
              <a:t>allowsMove</a:t>
            </a:r>
            <a:r>
              <a:rPr lang="en-US" dirty="0" smtClean="0">
                <a:latin typeface="Cambria" panose="02040503050406030204" pitchFamily="18" charset="0"/>
              </a:rPr>
              <a:t> method …</a:t>
            </a:r>
            <a:endParaRPr lang="en-US" b="1" dirty="0">
              <a:latin typeface="Courier New" panose="02070309020205020404" pitchFamily="49" charset="0"/>
              <a:cs typeface="Courier New" panose="02070309020205020404" pitchFamily="49" charset="0"/>
            </a:endParaRPr>
          </a:p>
        </p:txBody>
      </p:sp>
      <p:sp>
        <p:nvSpPr>
          <p:cNvPr id="35" name="Text Box 4"/>
          <p:cNvSpPr txBox="1">
            <a:spLocks noChangeArrowheads="1"/>
          </p:cNvSpPr>
          <p:nvPr>
            <p:custDataLst>
              <p:tags r:id="rId5"/>
            </p:custDataLst>
          </p:nvPr>
        </p:nvSpPr>
        <p:spPr bwMode="auto">
          <a:xfrm>
            <a:off x="685800" y="6290846"/>
            <a:ext cx="4059740" cy="338554"/>
          </a:xfrm>
          <a:prstGeom prst="rect">
            <a:avLst/>
          </a:prstGeom>
          <a:solidFill>
            <a:srgbClr val="CCECFF"/>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600" dirty="0" smtClean="0">
                <a:latin typeface="Cambria" panose="02040503050406030204" pitchFamily="18" charset="0"/>
              </a:rPr>
              <a:t>If it's </a:t>
            </a:r>
            <a:r>
              <a:rPr lang="en-US" sz="1600" i="1" dirty="0" smtClean="0">
                <a:latin typeface="Cambria" panose="02040503050406030204" pitchFamily="18" charset="0"/>
              </a:rPr>
              <a:t>in-bounds</a:t>
            </a:r>
            <a:r>
              <a:rPr lang="en-US" sz="1600" dirty="0" smtClean="0">
                <a:latin typeface="Cambria" panose="02040503050406030204" pitchFamily="18" charset="0"/>
              </a:rPr>
              <a:t> </a:t>
            </a:r>
            <a:r>
              <a:rPr lang="en-US" sz="1600" i="1" dirty="0" smtClean="0">
                <a:latin typeface="Cambria" panose="02040503050406030204" pitchFamily="18" charset="0"/>
              </a:rPr>
              <a:t>and not full</a:t>
            </a:r>
            <a:r>
              <a:rPr lang="en-US" sz="1600" dirty="0" smtClean="0">
                <a:latin typeface="Cambria" panose="02040503050406030204" pitchFamily="18" charset="0"/>
              </a:rPr>
              <a:t>, return </a:t>
            </a:r>
            <a:r>
              <a:rPr lang="en-US" sz="1600" b="1" dirty="0" smtClean="0">
                <a:latin typeface="Cambria" panose="02040503050406030204" pitchFamily="18" charset="0"/>
              </a:rPr>
              <a:t>True</a:t>
            </a:r>
            <a:r>
              <a:rPr lang="en-US" sz="1600" dirty="0" smtClean="0">
                <a:latin typeface="Cambria" panose="02040503050406030204" pitchFamily="18" charset="0"/>
              </a:rPr>
              <a:t>.</a:t>
            </a:r>
          </a:p>
        </p:txBody>
      </p:sp>
      <p:sp>
        <p:nvSpPr>
          <p:cNvPr id="33" name="Text Box 50"/>
          <p:cNvSpPr txBox="1">
            <a:spLocks noChangeArrowheads="1"/>
          </p:cNvSpPr>
          <p:nvPr>
            <p:custDataLst>
              <p:tags r:id="rId6"/>
            </p:custDataLst>
          </p:nvPr>
        </p:nvSpPr>
        <p:spPr bwMode="auto">
          <a:xfrm>
            <a:off x="5943600" y="2728722"/>
            <a:ext cx="30480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40000"/>
              </a:lnSpc>
              <a:spcBef>
                <a:spcPct val="50000"/>
              </a:spcBef>
            </a:pPr>
            <a:r>
              <a:rPr lang="en-US" sz="1800" b="1" dirty="0">
                <a:latin typeface="Courier New" pitchFamily="49" charset="0"/>
              </a:rPr>
              <a:t>| | </a:t>
            </a:r>
            <a:r>
              <a:rPr lang="en-US" sz="1800" b="1" dirty="0" smtClean="0">
                <a:latin typeface="Courier New" pitchFamily="49" charset="0"/>
              </a:rPr>
              <a:t>|X|O| </a:t>
            </a:r>
            <a:r>
              <a:rPr lang="en-US" sz="1800" b="1" dirty="0">
                <a:latin typeface="Courier New" pitchFamily="49" charset="0"/>
              </a:rPr>
              <a:t>| </a:t>
            </a:r>
            <a:r>
              <a:rPr lang="en-US" sz="1800" b="1" dirty="0" smtClean="0">
                <a:latin typeface="Courier New" pitchFamily="49" charset="0"/>
              </a:rPr>
              <a:t>|O|</a:t>
            </a:r>
            <a:endParaRPr lang="en-US" sz="1800" b="1" dirty="0">
              <a:latin typeface="Courier New" pitchFamily="49" charset="0"/>
            </a:endParaRPr>
          </a:p>
          <a:p>
            <a:pPr>
              <a:lnSpc>
                <a:spcPct val="40000"/>
              </a:lnSpc>
              <a:spcBef>
                <a:spcPct val="50000"/>
              </a:spcBef>
            </a:pPr>
            <a:r>
              <a:rPr lang="en-US" sz="1800" b="1" dirty="0">
                <a:latin typeface="Courier New" pitchFamily="49" charset="0"/>
              </a:rPr>
              <a:t>| | </a:t>
            </a:r>
            <a:r>
              <a:rPr lang="en-US" sz="1800" b="1" dirty="0" smtClean="0">
                <a:latin typeface="Courier New" pitchFamily="49" charset="0"/>
              </a:rPr>
              <a:t>|X|X| </a:t>
            </a:r>
            <a:r>
              <a:rPr lang="en-US" sz="1800" b="1" dirty="0">
                <a:latin typeface="Courier New" pitchFamily="49" charset="0"/>
              </a:rPr>
              <a:t>| </a:t>
            </a:r>
            <a:r>
              <a:rPr lang="en-US" sz="1800" b="1" dirty="0" smtClean="0">
                <a:latin typeface="Courier New" pitchFamily="49" charset="0"/>
              </a:rPr>
              <a:t>|X|</a:t>
            </a:r>
            <a:endParaRPr lang="en-US" sz="1800" b="1" dirty="0">
              <a:latin typeface="Courier New" pitchFamily="49" charset="0"/>
            </a:endParaRPr>
          </a:p>
          <a:p>
            <a:pPr>
              <a:lnSpc>
                <a:spcPct val="40000"/>
              </a:lnSpc>
              <a:spcBef>
                <a:spcPct val="50000"/>
              </a:spcBef>
            </a:pPr>
            <a:r>
              <a:rPr lang="en-US" sz="1800" b="1" dirty="0">
                <a:latin typeface="Courier New" pitchFamily="49" charset="0"/>
              </a:rPr>
              <a:t>| | </a:t>
            </a:r>
            <a:r>
              <a:rPr lang="en-US" sz="1800" b="1" dirty="0" smtClean="0">
                <a:latin typeface="Courier New" pitchFamily="49" charset="0"/>
              </a:rPr>
              <a:t>|O|O| </a:t>
            </a:r>
            <a:r>
              <a:rPr lang="en-US" sz="1800" b="1" dirty="0">
                <a:latin typeface="Courier New" pitchFamily="49" charset="0"/>
              </a:rPr>
              <a:t>| </a:t>
            </a:r>
            <a:r>
              <a:rPr lang="en-US" sz="1800" b="1" dirty="0" smtClean="0">
                <a:latin typeface="Courier New" pitchFamily="49" charset="0"/>
              </a:rPr>
              <a:t>|O|</a:t>
            </a:r>
            <a:endParaRPr lang="en-US" sz="1800" b="1" dirty="0">
              <a:latin typeface="Courier New" pitchFamily="49" charset="0"/>
            </a:endParaRPr>
          </a:p>
          <a:p>
            <a:pPr>
              <a:lnSpc>
                <a:spcPct val="40000"/>
              </a:lnSpc>
              <a:spcBef>
                <a:spcPct val="50000"/>
              </a:spcBef>
            </a:pPr>
            <a:r>
              <a:rPr lang="en-US" sz="1800" b="1" dirty="0">
                <a:latin typeface="Courier New" pitchFamily="49" charset="0"/>
              </a:rPr>
              <a:t>| | </a:t>
            </a:r>
            <a:r>
              <a:rPr lang="en-US" sz="1800" b="1" dirty="0" smtClean="0">
                <a:latin typeface="Courier New" pitchFamily="49" charset="0"/>
              </a:rPr>
              <a:t>|O|X</a:t>
            </a:r>
            <a:r>
              <a:rPr lang="en-US" sz="1800" b="1" dirty="0">
                <a:latin typeface="Courier New" pitchFamily="49" charset="0"/>
              </a:rPr>
              <a:t>| | </a:t>
            </a:r>
            <a:r>
              <a:rPr lang="en-US" sz="1800" b="1" dirty="0" smtClean="0">
                <a:latin typeface="Courier New" pitchFamily="49" charset="0"/>
              </a:rPr>
              <a:t>|O|</a:t>
            </a:r>
            <a:endParaRPr lang="en-US" sz="1800" b="1" dirty="0">
              <a:latin typeface="Courier New" pitchFamily="49" charset="0"/>
            </a:endParaRPr>
          </a:p>
          <a:p>
            <a:pPr>
              <a:lnSpc>
                <a:spcPct val="40000"/>
              </a:lnSpc>
              <a:spcBef>
                <a:spcPct val="50000"/>
              </a:spcBef>
            </a:pPr>
            <a:r>
              <a:rPr lang="en-US" sz="1800" b="1" dirty="0">
                <a:latin typeface="Courier New" pitchFamily="49" charset="0"/>
              </a:rPr>
              <a:t>| |</a:t>
            </a:r>
            <a:r>
              <a:rPr lang="en-US" sz="1800" b="1" dirty="0" smtClean="0">
                <a:latin typeface="Courier New" pitchFamily="49" charset="0"/>
              </a:rPr>
              <a:t>X|X|X| |O|X|</a:t>
            </a:r>
            <a:endParaRPr lang="en-US" sz="1800" b="1" dirty="0">
              <a:latin typeface="Courier New" pitchFamily="49" charset="0"/>
            </a:endParaRPr>
          </a:p>
          <a:p>
            <a:pPr>
              <a:lnSpc>
                <a:spcPct val="40000"/>
              </a:lnSpc>
              <a:spcBef>
                <a:spcPct val="50000"/>
              </a:spcBef>
            </a:pPr>
            <a:r>
              <a:rPr lang="en-US" sz="1800" b="1" dirty="0">
                <a:latin typeface="Courier New" pitchFamily="49" charset="0"/>
              </a:rPr>
              <a:t>|</a:t>
            </a:r>
            <a:r>
              <a:rPr lang="en-US" sz="1800" b="1" dirty="0" smtClean="0">
                <a:latin typeface="Courier New" pitchFamily="49" charset="0"/>
              </a:rPr>
              <a:t>X|O|O|O|X|X|O</a:t>
            </a:r>
            <a:r>
              <a:rPr lang="en-US" sz="1800" b="1" dirty="0">
                <a:latin typeface="Courier New" pitchFamily="49" charset="0"/>
              </a:rPr>
              <a:t>|</a:t>
            </a:r>
          </a:p>
          <a:p>
            <a:pPr>
              <a:lnSpc>
                <a:spcPct val="40000"/>
              </a:lnSpc>
              <a:spcBef>
                <a:spcPct val="50000"/>
              </a:spcBef>
            </a:pPr>
            <a:r>
              <a:rPr lang="en-US" sz="1800" b="1" dirty="0">
                <a:latin typeface="Courier New" pitchFamily="49" charset="0"/>
              </a:rPr>
              <a:t>---------------</a:t>
            </a:r>
          </a:p>
          <a:p>
            <a:pPr>
              <a:lnSpc>
                <a:spcPct val="40000"/>
              </a:lnSpc>
              <a:spcBef>
                <a:spcPct val="50000"/>
              </a:spcBef>
            </a:pPr>
            <a:r>
              <a:rPr lang="en-US" sz="1800" b="1" dirty="0">
                <a:latin typeface="Courier New" pitchFamily="49" charset="0"/>
              </a:rPr>
              <a:t>0 1 2 3 4 5 6</a:t>
            </a:r>
          </a:p>
        </p:txBody>
      </p:sp>
      <p:sp>
        <p:nvSpPr>
          <p:cNvPr id="36" name="Rectangle 35"/>
          <p:cNvSpPr/>
          <p:nvPr/>
        </p:nvSpPr>
        <p:spPr>
          <a:xfrm>
            <a:off x="6229350" y="2614422"/>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0</a:t>
            </a:r>
          </a:p>
        </p:txBody>
      </p:sp>
      <p:sp>
        <p:nvSpPr>
          <p:cNvPr id="37" name="Rectangle 36"/>
          <p:cNvSpPr/>
          <p:nvPr/>
        </p:nvSpPr>
        <p:spPr>
          <a:xfrm>
            <a:off x="6229350" y="2865247"/>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1</a:t>
            </a:r>
          </a:p>
        </p:txBody>
      </p:sp>
      <p:sp>
        <p:nvSpPr>
          <p:cNvPr id="38" name="Rectangle 37"/>
          <p:cNvSpPr/>
          <p:nvPr/>
        </p:nvSpPr>
        <p:spPr>
          <a:xfrm>
            <a:off x="6229350" y="3116072"/>
            <a:ext cx="282575" cy="322262"/>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2</a:t>
            </a:r>
          </a:p>
        </p:txBody>
      </p:sp>
      <p:sp>
        <p:nvSpPr>
          <p:cNvPr id="39" name="Rectangle 38"/>
          <p:cNvSpPr/>
          <p:nvPr/>
        </p:nvSpPr>
        <p:spPr>
          <a:xfrm>
            <a:off x="6229350" y="3365309"/>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3</a:t>
            </a:r>
          </a:p>
        </p:txBody>
      </p:sp>
      <p:sp>
        <p:nvSpPr>
          <p:cNvPr id="40" name="Rectangle 39"/>
          <p:cNvSpPr/>
          <p:nvPr/>
        </p:nvSpPr>
        <p:spPr>
          <a:xfrm>
            <a:off x="6229350" y="3616134"/>
            <a:ext cx="282575" cy="322263"/>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4</a:t>
            </a:r>
          </a:p>
        </p:txBody>
      </p:sp>
      <p:sp>
        <p:nvSpPr>
          <p:cNvPr id="41" name="Rectangle 40"/>
          <p:cNvSpPr/>
          <p:nvPr/>
        </p:nvSpPr>
        <p:spPr>
          <a:xfrm>
            <a:off x="6229350" y="3865372"/>
            <a:ext cx="282575" cy="322262"/>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5</a:t>
            </a:r>
          </a:p>
        </p:txBody>
      </p:sp>
      <p:sp>
        <p:nvSpPr>
          <p:cNvPr id="42" name="Rectangle 41"/>
          <p:cNvSpPr/>
          <p:nvPr/>
        </p:nvSpPr>
        <p:spPr>
          <a:xfrm>
            <a:off x="6477000" y="2436622"/>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0</a:t>
            </a:r>
          </a:p>
        </p:txBody>
      </p:sp>
      <p:sp>
        <p:nvSpPr>
          <p:cNvPr id="43" name="Rectangle 42"/>
          <p:cNvSpPr/>
          <p:nvPr/>
        </p:nvSpPr>
        <p:spPr>
          <a:xfrm>
            <a:off x="6757988" y="2436622"/>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1</a:t>
            </a:r>
          </a:p>
        </p:txBody>
      </p:sp>
      <p:sp>
        <p:nvSpPr>
          <p:cNvPr id="44" name="Rectangle 43"/>
          <p:cNvSpPr/>
          <p:nvPr/>
        </p:nvSpPr>
        <p:spPr>
          <a:xfrm>
            <a:off x="7038975" y="2436622"/>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2</a:t>
            </a:r>
          </a:p>
        </p:txBody>
      </p:sp>
      <p:sp>
        <p:nvSpPr>
          <p:cNvPr id="45" name="Rectangle 44"/>
          <p:cNvSpPr/>
          <p:nvPr/>
        </p:nvSpPr>
        <p:spPr>
          <a:xfrm>
            <a:off x="7291388" y="2436622"/>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3</a:t>
            </a:r>
          </a:p>
        </p:txBody>
      </p:sp>
      <p:sp>
        <p:nvSpPr>
          <p:cNvPr id="46" name="Rectangle 45"/>
          <p:cNvSpPr/>
          <p:nvPr/>
        </p:nvSpPr>
        <p:spPr>
          <a:xfrm>
            <a:off x="7567613" y="2436622"/>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4</a:t>
            </a:r>
          </a:p>
        </p:txBody>
      </p:sp>
      <p:sp>
        <p:nvSpPr>
          <p:cNvPr id="47" name="Rectangle 46"/>
          <p:cNvSpPr/>
          <p:nvPr/>
        </p:nvSpPr>
        <p:spPr>
          <a:xfrm>
            <a:off x="7848600" y="2436622"/>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5</a:t>
            </a:r>
          </a:p>
        </p:txBody>
      </p:sp>
      <p:sp>
        <p:nvSpPr>
          <p:cNvPr id="48" name="Rectangle 47"/>
          <p:cNvSpPr/>
          <p:nvPr/>
        </p:nvSpPr>
        <p:spPr>
          <a:xfrm>
            <a:off x="8118475" y="2436622"/>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6</a:t>
            </a:r>
          </a:p>
        </p:txBody>
      </p:sp>
      <p:cxnSp>
        <p:nvCxnSpPr>
          <p:cNvPr id="49" name="Straight Connector 40"/>
          <p:cNvCxnSpPr>
            <a:cxnSpLocks noChangeShapeType="1"/>
          </p:cNvCxnSpPr>
          <p:nvPr/>
        </p:nvCxnSpPr>
        <p:spPr bwMode="auto">
          <a:xfrm>
            <a:off x="6497638" y="2914459"/>
            <a:ext cx="1928812"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50" name="Straight Connector 41"/>
          <p:cNvCxnSpPr>
            <a:cxnSpLocks noChangeShapeType="1"/>
          </p:cNvCxnSpPr>
          <p:nvPr/>
        </p:nvCxnSpPr>
        <p:spPr bwMode="auto">
          <a:xfrm>
            <a:off x="6521450" y="3146234"/>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51" name="Straight Connector 42"/>
          <p:cNvCxnSpPr>
            <a:cxnSpLocks noChangeShapeType="1"/>
          </p:cNvCxnSpPr>
          <p:nvPr/>
        </p:nvCxnSpPr>
        <p:spPr bwMode="auto">
          <a:xfrm>
            <a:off x="6521450" y="3398647"/>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52" name="Straight Connector 43"/>
          <p:cNvCxnSpPr>
            <a:cxnSpLocks noChangeShapeType="1"/>
          </p:cNvCxnSpPr>
          <p:nvPr/>
        </p:nvCxnSpPr>
        <p:spPr bwMode="auto">
          <a:xfrm>
            <a:off x="6521450" y="3639947"/>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53" name="Straight Connector 44"/>
          <p:cNvCxnSpPr>
            <a:cxnSpLocks noChangeShapeType="1"/>
          </p:cNvCxnSpPr>
          <p:nvPr/>
        </p:nvCxnSpPr>
        <p:spPr bwMode="auto">
          <a:xfrm>
            <a:off x="6521450" y="3897122"/>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60" name="Rectangle 59"/>
          <p:cNvSpPr/>
          <p:nvPr/>
        </p:nvSpPr>
        <p:spPr>
          <a:xfrm>
            <a:off x="7960068" y="1119409"/>
            <a:ext cx="837089" cy="215444"/>
          </a:xfrm>
          <a:prstGeom prst="rect">
            <a:avLst/>
          </a:prstGeom>
        </p:spPr>
        <p:txBody>
          <a:bodyPr wrap="none">
            <a:spAutoFit/>
          </a:bodyPr>
          <a:lstStyle/>
          <a:p>
            <a:r>
              <a:rPr lang="en-US" sz="800" b="1" dirty="0" smtClean="0">
                <a:solidFill>
                  <a:schemeClr val="bg1">
                    <a:lumMod val="50000"/>
                  </a:schemeClr>
                </a:solidFill>
                <a:latin typeface="Calibri" panose="020F0502020204030204" pitchFamily="34" charset="0"/>
              </a:rPr>
              <a:t>b3.allowsMove</a:t>
            </a:r>
            <a:endParaRPr lang="en-US" sz="800" dirty="0">
              <a:solidFill>
                <a:schemeClr val="bg1">
                  <a:lumMod val="50000"/>
                </a:schemeClr>
              </a:solidFill>
              <a:latin typeface="Calibri" panose="020F0502020204030204" pitchFamily="34" charset="0"/>
            </a:endParaRPr>
          </a:p>
        </p:txBody>
      </p:sp>
      <p:sp>
        <p:nvSpPr>
          <p:cNvPr id="61" name="TextBox 60"/>
          <p:cNvSpPr txBox="1"/>
          <p:nvPr/>
        </p:nvSpPr>
        <p:spPr>
          <a:xfrm>
            <a:off x="304800" y="1752600"/>
            <a:ext cx="882315" cy="461665"/>
          </a:xfrm>
          <a:prstGeom prst="rect">
            <a:avLst/>
          </a:prstGeom>
          <a:solidFill>
            <a:schemeClr val="bg1">
              <a:lumMod val="95000"/>
            </a:schemeClr>
          </a:solidFill>
          <a:ln>
            <a:noFill/>
          </a:ln>
        </p:spPr>
        <p:txBody>
          <a:bodyPr wrap="square" rtlCol="0">
            <a:spAutoFit/>
          </a:bodyPr>
          <a:lstStyle/>
          <a:p>
            <a:r>
              <a:rPr lang="en-US" sz="1200" dirty="0" smtClean="0">
                <a:latin typeface="Cambria" panose="02040503050406030204" pitchFamily="18" charset="0"/>
              </a:rPr>
              <a:t>try these shortcuts</a:t>
            </a:r>
            <a:endParaRPr lang="en-US" sz="1200" dirty="0">
              <a:latin typeface="Cambria" panose="02040503050406030204" pitchFamily="18" charset="0"/>
            </a:endParaRPr>
          </a:p>
        </p:txBody>
      </p:sp>
      <p:pic>
        <p:nvPicPr>
          <p:cNvPr id="5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63355" y="2133600"/>
            <a:ext cx="2810401" cy="2646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 name="Rectangle 54"/>
          <p:cNvSpPr/>
          <p:nvPr/>
        </p:nvSpPr>
        <p:spPr>
          <a:xfrm>
            <a:off x="8617341" y="2205789"/>
            <a:ext cx="369012" cy="461665"/>
          </a:xfrm>
          <a:prstGeom prst="rect">
            <a:avLst/>
          </a:prstGeom>
          <a:solidFill>
            <a:schemeClr val="bg1">
              <a:lumMod val="85000"/>
            </a:schemeClr>
          </a:solidFill>
        </p:spPr>
        <p:txBody>
          <a:bodyPr wrap="none">
            <a:spAutoFit/>
          </a:bodyPr>
          <a:lstStyle/>
          <a:p>
            <a:r>
              <a:rPr lang="en-US" b="1" dirty="0">
                <a:latin typeface="Courier New" panose="02070309020205020404" pitchFamily="49" charset="0"/>
                <a:cs typeface="Courier New" panose="02070309020205020404" pitchFamily="49" charset="0"/>
              </a:rPr>
              <a:t>b</a:t>
            </a:r>
            <a:endParaRPr lang="en-US" dirty="0"/>
          </a:p>
        </p:txBody>
      </p:sp>
      <p:sp>
        <p:nvSpPr>
          <p:cNvPr id="56" name="Rectangle 55"/>
          <p:cNvSpPr/>
          <p:nvPr/>
        </p:nvSpPr>
        <p:spPr>
          <a:xfrm>
            <a:off x="6118621" y="4693377"/>
            <a:ext cx="2717158" cy="276999"/>
          </a:xfrm>
          <a:prstGeom prst="rect">
            <a:avLst/>
          </a:prstGeom>
          <a:solidFill>
            <a:srgbClr val="CCECFF"/>
          </a:solidFill>
        </p:spPr>
        <p:txBody>
          <a:bodyPr wrap="square">
            <a:spAutoFit/>
          </a:bodyPr>
          <a:lstStyle/>
          <a:p>
            <a:pPr lvl="0" algn="l">
              <a:spcBef>
                <a:spcPct val="50000"/>
              </a:spcBef>
            </a:pPr>
            <a:r>
              <a:rPr lang="en-US" sz="1200" b="1" dirty="0" err="1" smtClean="0">
                <a:solidFill>
                  <a:srgbClr val="000000"/>
                </a:solidFill>
                <a:latin typeface="Courier New" panose="02070309020205020404" pitchFamily="49" charset="0"/>
                <a:cs typeface="Courier New" panose="02070309020205020404" pitchFamily="49" charset="0"/>
              </a:rPr>
              <a:t>b.allowsMove</a:t>
            </a:r>
            <a:r>
              <a:rPr lang="en-US" sz="1200" b="1" dirty="0" smtClean="0">
                <a:solidFill>
                  <a:srgbClr val="000000"/>
                </a:solidFill>
                <a:latin typeface="Courier New" panose="02070309020205020404" pitchFamily="49" charset="0"/>
                <a:cs typeface="Courier New" panose="02070309020205020404" pitchFamily="49" charset="0"/>
              </a:rPr>
              <a:t>(0) == True</a:t>
            </a:r>
            <a:endParaRPr lang="en-US" sz="1200" b="1" dirty="0">
              <a:solidFill>
                <a:srgbClr val="000000"/>
              </a:solidFill>
              <a:latin typeface="Courier New" panose="02070309020205020404" pitchFamily="49" charset="0"/>
              <a:cs typeface="Courier New" panose="02070309020205020404" pitchFamily="49" charset="0"/>
            </a:endParaRPr>
          </a:p>
        </p:txBody>
      </p:sp>
      <p:sp>
        <p:nvSpPr>
          <p:cNvPr id="57" name="Rectangle 56"/>
          <p:cNvSpPr/>
          <p:nvPr/>
        </p:nvSpPr>
        <p:spPr>
          <a:xfrm>
            <a:off x="6118621" y="4947303"/>
            <a:ext cx="2717158" cy="276999"/>
          </a:xfrm>
          <a:prstGeom prst="rect">
            <a:avLst/>
          </a:prstGeom>
          <a:solidFill>
            <a:srgbClr val="CCECFF"/>
          </a:solidFill>
        </p:spPr>
        <p:txBody>
          <a:bodyPr wrap="square">
            <a:spAutoFit/>
          </a:bodyPr>
          <a:lstStyle/>
          <a:p>
            <a:pPr lvl="0" algn="l">
              <a:spcBef>
                <a:spcPct val="50000"/>
              </a:spcBef>
            </a:pPr>
            <a:r>
              <a:rPr lang="en-US" sz="1200" b="1" dirty="0" err="1" smtClean="0">
                <a:solidFill>
                  <a:srgbClr val="000000"/>
                </a:solidFill>
                <a:latin typeface="Courier New" panose="02070309020205020404" pitchFamily="49" charset="0"/>
                <a:cs typeface="Courier New" panose="02070309020205020404" pitchFamily="49" charset="0"/>
              </a:rPr>
              <a:t>b.allowsMove</a:t>
            </a:r>
            <a:r>
              <a:rPr lang="en-US" sz="1200" b="1" dirty="0" smtClean="0">
                <a:solidFill>
                  <a:srgbClr val="000000"/>
                </a:solidFill>
                <a:latin typeface="Courier New" panose="02070309020205020404" pitchFamily="49" charset="0"/>
                <a:cs typeface="Courier New" panose="02070309020205020404" pitchFamily="49" charset="0"/>
              </a:rPr>
              <a:t>(1) == True</a:t>
            </a:r>
            <a:endParaRPr lang="en-US" sz="1200" b="1" dirty="0">
              <a:solidFill>
                <a:srgbClr val="000000"/>
              </a:solidFill>
              <a:latin typeface="Courier New" panose="02070309020205020404" pitchFamily="49" charset="0"/>
              <a:cs typeface="Courier New" panose="02070309020205020404" pitchFamily="49" charset="0"/>
            </a:endParaRPr>
          </a:p>
        </p:txBody>
      </p:sp>
      <p:sp>
        <p:nvSpPr>
          <p:cNvPr id="58" name="Rectangle 57"/>
          <p:cNvSpPr/>
          <p:nvPr/>
        </p:nvSpPr>
        <p:spPr>
          <a:xfrm>
            <a:off x="6118621" y="5201229"/>
            <a:ext cx="2720579" cy="276999"/>
          </a:xfrm>
          <a:prstGeom prst="rect">
            <a:avLst/>
          </a:prstGeom>
          <a:solidFill>
            <a:schemeClr val="bg1"/>
          </a:solidFill>
        </p:spPr>
        <p:txBody>
          <a:bodyPr wrap="square">
            <a:spAutoFit/>
          </a:bodyPr>
          <a:lstStyle/>
          <a:p>
            <a:pPr lvl="0" algn="l">
              <a:spcBef>
                <a:spcPct val="50000"/>
              </a:spcBef>
            </a:pPr>
            <a:r>
              <a:rPr lang="en-US" sz="1200" b="1" dirty="0" err="1" smtClean="0">
                <a:solidFill>
                  <a:srgbClr val="000000"/>
                </a:solidFill>
                <a:latin typeface="Courier New" panose="02070309020205020404" pitchFamily="49" charset="0"/>
                <a:cs typeface="Courier New" panose="02070309020205020404" pitchFamily="49" charset="0"/>
              </a:rPr>
              <a:t>b.allowsMove</a:t>
            </a:r>
            <a:r>
              <a:rPr lang="en-US" sz="1200" b="1" dirty="0" smtClean="0">
                <a:solidFill>
                  <a:srgbClr val="000000"/>
                </a:solidFill>
                <a:latin typeface="Courier New" panose="02070309020205020404" pitchFamily="49" charset="0"/>
                <a:cs typeface="Courier New" panose="02070309020205020404" pitchFamily="49" charset="0"/>
              </a:rPr>
              <a:t>(2) == </a:t>
            </a:r>
            <a:r>
              <a:rPr lang="en-US" sz="1200" b="1" dirty="0" smtClean="0">
                <a:solidFill>
                  <a:srgbClr val="CC3300"/>
                </a:solidFill>
                <a:latin typeface="Courier New" panose="02070309020205020404" pitchFamily="49" charset="0"/>
                <a:cs typeface="Courier New" panose="02070309020205020404" pitchFamily="49" charset="0"/>
              </a:rPr>
              <a:t>False</a:t>
            </a:r>
            <a:endParaRPr lang="en-US" sz="1200" b="1" dirty="0">
              <a:solidFill>
                <a:srgbClr val="CC3300"/>
              </a:solidFill>
              <a:latin typeface="Courier New" panose="02070309020205020404" pitchFamily="49" charset="0"/>
              <a:cs typeface="Courier New" panose="02070309020205020404" pitchFamily="49" charset="0"/>
            </a:endParaRPr>
          </a:p>
        </p:txBody>
      </p:sp>
      <p:sp>
        <p:nvSpPr>
          <p:cNvPr id="59" name="Rectangle 58"/>
          <p:cNvSpPr/>
          <p:nvPr/>
        </p:nvSpPr>
        <p:spPr>
          <a:xfrm>
            <a:off x="6118621" y="5455155"/>
            <a:ext cx="2720579" cy="276999"/>
          </a:xfrm>
          <a:prstGeom prst="rect">
            <a:avLst/>
          </a:prstGeom>
          <a:solidFill>
            <a:schemeClr val="bg1"/>
          </a:solidFill>
        </p:spPr>
        <p:txBody>
          <a:bodyPr wrap="square">
            <a:spAutoFit/>
          </a:bodyPr>
          <a:lstStyle/>
          <a:p>
            <a:pPr lvl="0" algn="l">
              <a:spcBef>
                <a:spcPct val="50000"/>
              </a:spcBef>
            </a:pPr>
            <a:r>
              <a:rPr lang="en-US" sz="1200" b="1" dirty="0" err="1" smtClean="0">
                <a:solidFill>
                  <a:srgbClr val="000000"/>
                </a:solidFill>
                <a:latin typeface="Courier New" panose="02070309020205020404" pitchFamily="49" charset="0"/>
                <a:cs typeface="Courier New" panose="02070309020205020404" pitchFamily="49" charset="0"/>
              </a:rPr>
              <a:t>b.allowsMove</a:t>
            </a:r>
            <a:r>
              <a:rPr lang="en-US" sz="1200" b="1" dirty="0" smtClean="0">
                <a:solidFill>
                  <a:srgbClr val="000000"/>
                </a:solidFill>
                <a:latin typeface="Courier New" panose="02070309020205020404" pitchFamily="49" charset="0"/>
                <a:cs typeface="Courier New" panose="02070309020205020404" pitchFamily="49" charset="0"/>
              </a:rPr>
              <a:t>(3) == </a:t>
            </a:r>
            <a:r>
              <a:rPr lang="en-US" sz="1200" b="1" dirty="0" smtClean="0">
                <a:solidFill>
                  <a:srgbClr val="CC3300"/>
                </a:solidFill>
                <a:latin typeface="Courier New" panose="02070309020205020404" pitchFamily="49" charset="0"/>
                <a:cs typeface="Courier New" panose="02070309020205020404" pitchFamily="49" charset="0"/>
              </a:rPr>
              <a:t>False</a:t>
            </a:r>
            <a:endParaRPr lang="en-US" sz="1200" b="1" dirty="0">
              <a:solidFill>
                <a:srgbClr val="CC3300"/>
              </a:solidFill>
              <a:latin typeface="Courier New" panose="02070309020205020404" pitchFamily="49" charset="0"/>
              <a:cs typeface="Courier New" panose="02070309020205020404" pitchFamily="49" charset="0"/>
            </a:endParaRPr>
          </a:p>
        </p:txBody>
      </p:sp>
      <p:sp>
        <p:nvSpPr>
          <p:cNvPr id="62" name="Rectangle 61"/>
          <p:cNvSpPr/>
          <p:nvPr/>
        </p:nvSpPr>
        <p:spPr>
          <a:xfrm>
            <a:off x="6118621" y="5709081"/>
            <a:ext cx="2717158" cy="276999"/>
          </a:xfrm>
          <a:prstGeom prst="rect">
            <a:avLst/>
          </a:prstGeom>
          <a:solidFill>
            <a:srgbClr val="CCECFF"/>
          </a:solidFill>
        </p:spPr>
        <p:txBody>
          <a:bodyPr wrap="square">
            <a:spAutoFit/>
          </a:bodyPr>
          <a:lstStyle/>
          <a:p>
            <a:pPr lvl="0" algn="l">
              <a:spcBef>
                <a:spcPct val="50000"/>
              </a:spcBef>
            </a:pPr>
            <a:r>
              <a:rPr lang="en-US" sz="1200" b="1" dirty="0" err="1" smtClean="0">
                <a:solidFill>
                  <a:srgbClr val="000000"/>
                </a:solidFill>
                <a:latin typeface="Courier New" panose="02070309020205020404" pitchFamily="49" charset="0"/>
                <a:cs typeface="Courier New" panose="02070309020205020404" pitchFamily="49" charset="0"/>
              </a:rPr>
              <a:t>b.allowsMove</a:t>
            </a:r>
            <a:r>
              <a:rPr lang="en-US" sz="1200" b="1" dirty="0" smtClean="0">
                <a:solidFill>
                  <a:srgbClr val="000000"/>
                </a:solidFill>
                <a:latin typeface="Courier New" panose="02070309020205020404" pitchFamily="49" charset="0"/>
                <a:cs typeface="Courier New" panose="02070309020205020404" pitchFamily="49" charset="0"/>
              </a:rPr>
              <a:t>(4) == True</a:t>
            </a:r>
            <a:endParaRPr lang="en-US" sz="1200" b="1" dirty="0">
              <a:solidFill>
                <a:srgbClr val="000000"/>
              </a:solidFill>
              <a:latin typeface="Courier New" panose="02070309020205020404" pitchFamily="49" charset="0"/>
              <a:cs typeface="Courier New" panose="02070309020205020404" pitchFamily="49" charset="0"/>
            </a:endParaRPr>
          </a:p>
        </p:txBody>
      </p:sp>
      <p:sp>
        <p:nvSpPr>
          <p:cNvPr id="63" name="Rectangle 62"/>
          <p:cNvSpPr/>
          <p:nvPr/>
        </p:nvSpPr>
        <p:spPr>
          <a:xfrm>
            <a:off x="6118621" y="5963007"/>
            <a:ext cx="2717158" cy="276999"/>
          </a:xfrm>
          <a:prstGeom prst="rect">
            <a:avLst/>
          </a:prstGeom>
          <a:solidFill>
            <a:srgbClr val="CCECFF"/>
          </a:solidFill>
        </p:spPr>
        <p:txBody>
          <a:bodyPr wrap="square">
            <a:spAutoFit/>
          </a:bodyPr>
          <a:lstStyle/>
          <a:p>
            <a:pPr lvl="0" algn="l">
              <a:spcBef>
                <a:spcPct val="50000"/>
              </a:spcBef>
            </a:pPr>
            <a:r>
              <a:rPr lang="en-US" sz="1200" b="1" dirty="0" err="1" smtClean="0">
                <a:solidFill>
                  <a:srgbClr val="000000"/>
                </a:solidFill>
                <a:latin typeface="Courier New" panose="02070309020205020404" pitchFamily="49" charset="0"/>
                <a:cs typeface="Courier New" panose="02070309020205020404" pitchFamily="49" charset="0"/>
              </a:rPr>
              <a:t>b.allowsMove</a:t>
            </a:r>
            <a:r>
              <a:rPr lang="en-US" sz="1200" b="1" dirty="0" smtClean="0">
                <a:solidFill>
                  <a:srgbClr val="000000"/>
                </a:solidFill>
                <a:latin typeface="Courier New" panose="02070309020205020404" pitchFamily="49" charset="0"/>
                <a:cs typeface="Courier New" panose="02070309020205020404" pitchFamily="49" charset="0"/>
              </a:rPr>
              <a:t>(5) == True</a:t>
            </a:r>
            <a:endParaRPr lang="en-US" sz="1200" b="1" dirty="0">
              <a:solidFill>
                <a:srgbClr val="000000"/>
              </a:solidFill>
              <a:latin typeface="Courier New" panose="02070309020205020404" pitchFamily="49" charset="0"/>
              <a:cs typeface="Courier New" panose="02070309020205020404" pitchFamily="49" charset="0"/>
            </a:endParaRPr>
          </a:p>
        </p:txBody>
      </p:sp>
      <p:sp>
        <p:nvSpPr>
          <p:cNvPr id="64" name="Rectangle 63"/>
          <p:cNvSpPr/>
          <p:nvPr/>
        </p:nvSpPr>
        <p:spPr>
          <a:xfrm>
            <a:off x="6118621" y="6216933"/>
            <a:ext cx="2720579" cy="276999"/>
          </a:xfrm>
          <a:prstGeom prst="rect">
            <a:avLst/>
          </a:prstGeom>
          <a:solidFill>
            <a:schemeClr val="bg1"/>
          </a:solidFill>
        </p:spPr>
        <p:txBody>
          <a:bodyPr wrap="square">
            <a:spAutoFit/>
          </a:bodyPr>
          <a:lstStyle/>
          <a:p>
            <a:pPr lvl="0" algn="l">
              <a:spcBef>
                <a:spcPct val="50000"/>
              </a:spcBef>
            </a:pPr>
            <a:r>
              <a:rPr lang="en-US" sz="1200" b="1" dirty="0" err="1" smtClean="0">
                <a:solidFill>
                  <a:srgbClr val="000000"/>
                </a:solidFill>
                <a:latin typeface="Courier New" panose="02070309020205020404" pitchFamily="49" charset="0"/>
                <a:cs typeface="Courier New" panose="02070309020205020404" pitchFamily="49" charset="0"/>
              </a:rPr>
              <a:t>b.allowsMove</a:t>
            </a:r>
            <a:r>
              <a:rPr lang="en-US" sz="1200" b="1" dirty="0" smtClean="0">
                <a:solidFill>
                  <a:srgbClr val="000000"/>
                </a:solidFill>
                <a:latin typeface="Courier New" panose="02070309020205020404" pitchFamily="49" charset="0"/>
                <a:cs typeface="Courier New" panose="02070309020205020404" pitchFamily="49" charset="0"/>
              </a:rPr>
              <a:t>(6) == </a:t>
            </a:r>
            <a:r>
              <a:rPr lang="en-US" sz="1200" b="1" dirty="0" smtClean="0">
                <a:solidFill>
                  <a:srgbClr val="CC3300"/>
                </a:solidFill>
                <a:latin typeface="Courier New" panose="02070309020205020404" pitchFamily="49" charset="0"/>
                <a:cs typeface="Courier New" panose="02070309020205020404" pitchFamily="49" charset="0"/>
              </a:rPr>
              <a:t>False</a:t>
            </a:r>
            <a:endParaRPr lang="en-US" sz="1200" b="1" dirty="0">
              <a:solidFill>
                <a:srgbClr val="CC3300"/>
              </a:solidFill>
              <a:latin typeface="Courier New" panose="02070309020205020404" pitchFamily="49" charset="0"/>
              <a:cs typeface="Courier New" panose="02070309020205020404" pitchFamily="49" charset="0"/>
            </a:endParaRPr>
          </a:p>
        </p:txBody>
      </p:sp>
      <p:sp>
        <p:nvSpPr>
          <p:cNvPr id="65" name="Rectangle 64"/>
          <p:cNvSpPr/>
          <p:nvPr/>
        </p:nvSpPr>
        <p:spPr>
          <a:xfrm>
            <a:off x="6118621" y="6470862"/>
            <a:ext cx="2720579" cy="276999"/>
          </a:xfrm>
          <a:prstGeom prst="rect">
            <a:avLst/>
          </a:prstGeom>
          <a:solidFill>
            <a:schemeClr val="bg1"/>
          </a:solidFill>
        </p:spPr>
        <p:txBody>
          <a:bodyPr wrap="square">
            <a:spAutoFit/>
          </a:bodyPr>
          <a:lstStyle/>
          <a:p>
            <a:pPr lvl="0" algn="l">
              <a:spcBef>
                <a:spcPct val="50000"/>
              </a:spcBef>
            </a:pPr>
            <a:r>
              <a:rPr lang="en-US" sz="1200" b="1" dirty="0" err="1" smtClean="0">
                <a:solidFill>
                  <a:srgbClr val="000000"/>
                </a:solidFill>
                <a:latin typeface="Courier New" panose="02070309020205020404" pitchFamily="49" charset="0"/>
                <a:cs typeface="Courier New" panose="02070309020205020404" pitchFamily="49" charset="0"/>
              </a:rPr>
              <a:t>b.allowsMove</a:t>
            </a:r>
            <a:r>
              <a:rPr lang="en-US" sz="1200" b="1" dirty="0" smtClean="0">
                <a:solidFill>
                  <a:srgbClr val="000000"/>
                </a:solidFill>
                <a:latin typeface="Courier New" panose="02070309020205020404" pitchFamily="49" charset="0"/>
                <a:cs typeface="Courier New" panose="02070309020205020404" pitchFamily="49" charset="0"/>
              </a:rPr>
              <a:t>(7) == </a:t>
            </a:r>
            <a:r>
              <a:rPr lang="en-US" sz="1200" b="1" dirty="0" smtClean="0">
                <a:solidFill>
                  <a:srgbClr val="FF0000"/>
                </a:solidFill>
                <a:latin typeface="Courier New" panose="02070309020205020404" pitchFamily="49" charset="0"/>
                <a:cs typeface="Courier New" panose="02070309020205020404" pitchFamily="49" charset="0"/>
              </a:rPr>
              <a:t>False</a:t>
            </a:r>
            <a:endParaRPr lang="en-US" sz="1200" b="1" dirty="0">
              <a:solidFill>
                <a:srgbClr val="FF0000"/>
              </a:solidFill>
              <a:latin typeface="Courier New" panose="02070309020205020404" pitchFamily="49" charset="0"/>
              <a:cs typeface="Courier New" panose="02070309020205020404" pitchFamily="49" charset="0"/>
            </a:endParaRPr>
          </a:p>
        </p:txBody>
      </p:sp>
      <p:sp>
        <p:nvSpPr>
          <p:cNvPr id="5" name="Rounded Rectangle 4"/>
          <p:cNvSpPr/>
          <p:nvPr/>
        </p:nvSpPr>
        <p:spPr bwMode="auto">
          <a:xfrm>
            <a:off x="1724528" y="3185609"/>
            <a:ext cx="3657600" cy="500063"/>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6" name="Rectangle 65"/>
          <p:cNvSpPr/>
          <p:nvPr/>
        </p:nvSpPr>
        <p:spPr>
          <a:xfrm>
            <a:off x="685800" y="5833646"/>
            <a:ext cx="4269256" cy="338554"/>
          </a:xfrm>
          <a:prstGeom prst="rect">
            <a:avLst/>
          </a:prstGeom>
        </p:spPr>
        <p:txBody>
          <a:bodyPr wrap="square">
            <a:spAutoFit/>
          </a:bodyPr>
          <a:lstStyle/>
          <a:p>
            <a:pPr lvl="0" algn="l">
              <a:spcBef>
                <a:spcPct val="50000"/>
              </a:spcBef>
            </a:pPr>
            <a:r>
              <a:rPr lang="en-US" sz="1600" dirty="0">
                <a:solidFill>
                  <a:srgbClr val="000000"/>
                </a:solidFill>
                <a:latin typeface="Cambria" panose="02040503050406030204" pitchFamily="18" charset="0"/>
              </a:rPr>
              <a:t>If col is </a:t>
            </a:r>
            <a:r>
              <a:rPr lang="en-US" sz="1600" b="1" i="1" dirty="0">
                <a:solidFill>
                  <a:srgbClr val="FF0000"/>
                </a:solidFill>
                <a:latin typeface="Cambria" panose="02040503050406030204" pitchFamily="18" charset="0"/>
              </a:rPr>
              <a:t>out-of-bounds</a:t>
            </a:r>
            <a:r>
              <a:rPr lang="en-US" sz="1600" dirty="0">
                <a:solidFill>
                  <a:srgbClr val="000000"/>
                </a:solidFill>
                <a:latin typeface="Cambria" panose="02040503050406030204" pitchFamily="18" charset="0"/>
              </a:rPr>
              <a:t> or </a:t>
            </a:r>
            <a:r>
              <a:rPr lang="en-US" sz="1600" b="1" i="1" dirty="0">
                <a:solidFill>
                  <a:srgbClr val="CC3300"/>
                </a:solidFill>
                <a:latin typeface="Cambria" panose="02040503050406030204" pitchFamily="18" charset="0"/>
              </a:rPr>
              <a:t>full</a:t>
            </a:r>
            <a:r>
              <a:rPr lang="en-US" sz="1600" dirty="0">
                <a:solidFill>
                  <a:srgbClr val="000000"/>
                </a:solidFill>
                <a:latin typeface="Cambria" panose="02040503050406030204" pitchFamily="18" charset="0"/>
              </a:rPr>
              <a:t>, return </a:t>
            </a:r>
            <a:r>
              <a:rPr lang="en-US" sz="1600" b="1" dirty="0">
                <a:solidFill>
                  <a:srgbClr val="000000"/>
                </a:solidFill>
                <a:latin typeface="Cambria" panose="02040503050406030204" pitchFamily="18" charset="0"/>
              </a:rPr>
              <a:t>False</a:t>
            </a:r>
            <a:r>
              <a:rPr lang="en-US" sz="1600" dirty="0">
                <a:solidFill>
                  <a:srgbClr val="000000"/>
                </a:solidFill>
                <a:latin typeface="Cambria" panose="02040503050406030204" pitchFamily="18" charset="0"/>
              </a:rPr>
              <a:t>.</a:t>
            </a:r>
          </a:p>
        </p:txBody>
      </p:sp>
      <p:sp>
        <p:nvSpPr>
          <p:cNvPr id="67" name="Rounded Rectangle 66"/>
          <p:cNvSpPr/>
          <p:nvPr/>
        </p:nvSpPr>
        <p:spPr bwMode="auto">
          <a:xfrm>
            <a:off x="1963341" y="4083969"/>
            <a:ext cx="3657600" cy="500063"/>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mc:AlternateContent xmlns:mc="http://schemas.openxmlformats.org/markup-compatibility/2006" xmlns:p14="http://schemas.microsoft.com/office/powerpoint/2010/main">
        <mc:Choice Requires="p14">
          <p:contentPart p14:bwMode="auto" r:id="rId10">
            <p14:nvContentPartPr>
              <p14:cNvPr id="3" name="Ink 2"/>
              <p14:cNvContentPartPr/>
              <p14:nvPr/>
            </p14:nvContentPartPr>
            <p14:xfrm>
              <a:off x="1848600" y="401760"/>
              <a:ext cx="5911560" cy="5286960"/>
            </p14:xfrm>
          </p:contentPart>
        </mc:Choice>
        <mc:Fallback xmlns="">
          <p:pic>
            <p:nvPicPr>
              <p:cNvPr id="3" name="Ink 2"/>
              <p:cNvPicPr/>
              <p:nvPr/>
            </p:nvPicPr>
            <p:blipFill>
              <a:blip r:embed="rId11"/>
              <a:stretch>
                <a:fillRect/>
              </a:stretch>
            </p:blipFill>
            <p:spPr>
              <a:xfrm>
                <a:off x="1839240" y="392400"/>
                <a:ext cx="5930280" cy="5305680"/>
              </a:xfrm>
              <a:prstGeom prst="rect">
                <a:avLst/>
              </a:prstGeom>
            </p:spPr>
          </p:pic>
        </mc:Fallback>
      </mc:AlternateContent>
    </p:spTree>
    <p:extLst>
      <p:ext uri="{BB962C8B-B14F-4D97-AF65-F5344CB8AC3E}">
        <p14:creationId xmlns:p14="http://schemas.microsoft.com/office/powerpoint/2010/main" val="10242379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custDataLst>
              <p:tags r:id="rId1"/>
            </p:custDataLst>
          </p:nvPr>
        </p:nvSpPr>
        <p:spPr bwMode="auto">
          <a:xfrm>
            <a:off x="762000" y="136525"/>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4000" b="0" i="1"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Why</a:t>
            </a:r>
            <a:r>
              <a:rPr kumimoji="0" lang="en-US" sz="4000" b="1" i="1"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 </a:t>
            </a:r>
            <a:r>
              <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classes?</a:t>
            </a:r>
            <a:endParaRPr kumimoji="0" lang="en-US" sz="4000" b="1" i="1" u="none" strike="noStrike" kern="1200" cap="none" spc="0" normalizeH="0" baseline="0" noProof="0" dirty="0">
              <a:ln>
                <a:noFill/>
              </a:ln>
              <a:solidFill>
                <a:srgbClr val="3333CC"/>
              </a:solidFill>
              <a:effectLst/>
              <a:uLnTx/>
              <a:uFillTx/>
              <a:latin typeface="Cambria" panose="02040503050406030204" pitchFamily="18" charset="0"/>
              <a:ea typeface="MS PGothic" pitchFamily="34" charset="-128"/>
              <a:cs typeface="+mn-cs"/>
            </a:endParaRPr>
          </a:p>
        </p:txBody>
      </p:sp>
      <p:sp>
        <p:nvSpPr>
          <p:cNvPr id="4099" name="Text Box 6"/>
          <p:cNvSpPr txBox="1">
            <a:spLocks noChangeArrowheads="1"/>
          </p:cNvSpPr>
          <p:nvPr>
            <p:custDataLst>
              <p:tags r:id="rId2"/>
            </p:custDataLst>
          </p:nvPr>
        </p:nvSpPr>
        <p:spPr bwMode="auto">
          <a:xfrm>
            <a:off x="277975" y="1143000"/>
            <a:ext cx="5334000" cy="4572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Python </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has no Connect-four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MS PGothic" pitchFamily="34" charset="-128"/>
                <a:cs typeface="+mn-cs"/>
              </a:rPr>
              <a:t>datatype</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a:t>
            </a:r>
          </a:p>
        </p:txBody>
      </p:sp>
      <p:sp>
        <p:nvSpPr>
          <p:cNvPr id="4100" name="Text Box 50"/>
          <p:cNvSpPr txBox="1">
            <a:spLocks noChangeArrowheads="1"/>
          </p:cNvSpPr>
          <p:nvPr>
            <p:custDataLst>
              <p:tags r:id="rId3"/>
            </p:custDataLst>
          </p:nvPr>
        </p:nvSpPr>
        <p:spPr bwMode="auto">
          <a:xfrm>
            <a:off x="4953000" y="2843213"/>
            <a:ext cx="3048000" cy="256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ctr" defTabSz="914400" rtl="0" eaLnBrk="0" fontAlgn="base" latinLnBrk="0" hangingPunct="0">
              <a:lnSpc>
                <a:spcPct val="4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3333CC"/>
                </a:solidFill>
                <a:effectLst/>
                <a:uLnTx/>
                <a:uFillTx/>
                <a:latin typeface="Courier New" pitchFamily="49" charset="0"/>
                <a:ea typeface="MS PGothic" pitchFamily="34" charset="-128"/>
                <a:cs typeface="+mn-cs"/>
              </a:rPr>
              <a:t>| | | | | | | |</a:t>
            </a:r>
          </a:p>
          <a:p>
            <a:pPr marL="0" marR="0" lvl="0" indent="0" algn="ctr" defTabSz="914400" rtl="0" eaLnBrk="0" fontAlgn="base" latinLnBrk="0" hangingPunct="0">
              <a:lnSpc>
                <a:spcPct val="4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3333CC"/>
                </a:solidFill>
                <a:effectLst/>
                <a:uLnTx/>
                <a:uFillTx/>
                <a:latin typeface="Courier New" pitchFamily="49" charset="0"/>
                <a:ea typeface="MS PGothic" pitchFamily="34" charset="-128"/>
                <a:cs typeface="+mn-cs"/>
              </a:rPr>
              <a:t>| | | | | | | |</a:t>
            </a:r>
          </a:p>
          <a:p>
            <a:pPr marL="0" marR="0" lvl="0" indent="0" algn="ctr" defTabSz="914400" rtl="0" eaLnBrk="0" fontAlgn="base" latinLnBrk="0" hangingPunct="0">
              <a:lnSpc>
                <a:spcPct val="4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3333CC"/>
                </a:solidFill>
                <a:effectLst/>
                <a:uLnTx/>
                <a:uFillTx/>
                <a:latin typeface="Courier New" pitchFamily="49" charset="0"/>
                <a:ea typeface="MS PGothic" pitchFamily="34" charset="-128"/>
                <a:cs typeface="+mn-cs"/>
              </a:rPr>
              <a:t>| | | | | | | |</a:t>
            </a:r>
          </a:p>
          <a:p>
            <a:pPr marL="0" marR="0" lvl="0" indent="0" algn="ctr" defTabSz="914400" rtl="0" eaLnBrk="0" fontAlgn="base" latinLnBrk="0" hangingPunct="0">
              <a:lnSpc>
                <a:spcPct val="4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3333CC"/>
                </a:solidFill>
                <a:effectLst/>
                <a:uLnTx/>
                <a:uFillTx/>
                <a:latin typeface="Courier New" pitchFamily="49" charset="0"/>
                <a:ea typeface="MS PGothic" pitchFamily="34" charset="-128"/>
                <a:cs typeface="+mn-cs"/>
              </a:rPr>
              <a:t>| | | |X| | | |</a:t>
            </a:r>
          </a:p>
          <a:p>
            <a:pPr marL="0" marR="0" lvl="0" indent="0" algn="ctr" defTabSz="914400" rtl="0" eaLnBrk="0" fontAlgn="base" latinLnBrk="0" hangingPunct="0">
              <a:lnSpc>
                <a:spcPct val="4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3333CC"/>
                </a:solidFill>
                <a:effectLst/>
                <a:uLnTx/>
                <a:uFillTx/>
                <a:latin typeface="Courier New" pitchFamily="49" charset="0"/>
                <a:ea typeface="MS PGothic" pitchFamily="34" charset="-128"/>
                <a:cs typeface="+mn-cs"/>
              </a:rPr>
              <a:t>| |X| |X|O| | |</a:t>
            </a:r>
          </a:p>
          <a:p>
            <a:pPr marL="0" marR="0" lvl="0" indent="0" algn="ctr" defTabSz="914400" rtl="0" eaLnBrk="0" fontAlgn="base" latinLnBrk="0" hangingPunct="0">
              <a:lnSpc>
                <a:spcPct val="4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3333CC"/>
                </a:solidFill>
                <a:effectLst/>
                <a:uLnTx/>
                <a:uFillTx/>
                <a:latin typeface="Courier New" pitchFamily="49" charset="0"/>
                <a:ea typeface="MS PGothic" pitchFamily="34" charset="-128"/>
                <a:cs typeface="+mn-cs"/>
              </a:rPr>
              <a:t>|X|O|O|O|X| |O|</a:t>
            </a:r>
          </a:p>
          <a:p>
            <a:pPr marL="0" marR="0" lvl="0" indent="0" algn="ctr" defTabSz="914400" rtl="0" eaLnBrk="0" fontAlgn="base" latinLnBrk="0" hangingPunct="0">
              <a:lnSpc>
                <a:spcPct val="4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3333CC"/>
                </a:solidFill>
                <a:effectLst/>
                <a:uLnTx/>
                <a:uFillTx/>
                <a:latin typeface="Courier New" pitchFamily="49" charset="0"/>
                <a:ea typeface="MS PGothic" pitchFamily="34" charset="-128"/>
                <a:cs typeface="+mn-cs"/>
              </a:rPr>
              <a:t>---------------</a:t>
            </a:r>
          </a:p>
          <a:p>
            <a:pPr marL="0" marR="0" lvl="0" indent="0" algn="ctr" defTabSz="914400" rtl="0" eaLnBrk="0" fontAlgn="base" latinLnBrk="0" hangingPunct="0">
              <a:lnSpc>
                <a:spcPct val="4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3333CC"/>
                </a:solidFill>
                <a:effectLst/>
                <a:uLnTx/>
                <a:uFillTx/>
                <a:latin typeface="Courier New" pitchFamily="49" charset="0"/>
                <a:ea typeface="MS PGothic" pitchFamily="34" charset="-128"/>
                <a:cs typeface="+mn-cs"/>
              </a:rPr>
              <a:t>0 1 2 3 4 5 6</a:t>
            </a:r>
          </a:p>
        </p:txBody>
      </p:sp>
      <p:grpSp>
        <p:nvGrpSpPr>
          <p:cNvPr id="4101" name="Group 52"/>
          <p:cNvGrpSpPr>
            <a:grpSpLocks/>
          </p:cNvGrpSpPr>
          <p:nvPr>
            <p:custDataLst>
              <p:tags r:id="rId4"/>
            </p:custDataLst>
          </p:nvPr>
        </p:nvGrpSpPr>
        <p:grpSpPr bwMode="auto">
          <a:xfrm>
            <a:off x="228600" y="6019800"/>
            <a:ext cx="444500" cy="538163"/>
            <a:chOff x="2928" y="1051"/>
            <a:chExt cx="840" cy="957"/>
          </a:xfrm>
        </p:grpSpPr>
        <p:sp>
          <p:nvSpPr>
            <p:cNvPr id="4147" name="Freeform 53"/>
            <p:cNvSpPr>
              <a:spLocks/>
            </p:cNvSpPr>
            <p:nvPr>
              <p:custDataLst>
                <p:tags r:id="rId6"/>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4148" name="Oval 54"/>
            <p:cNvSpPr>
              <a:spLocks noChangeArrowheads="1"/>
            </p:cNvSpPr>
            <p:nvPr>
              <p:custDataLst>
                <p:tags r:id="rId7"/>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4149" name="Oval 55"/>
            <p:cNvSpPr>
              <a:spLocks noChangeArrowheads="1"/>
            </p:cNvSpPr>
            <p:nvPr>
              <p:custDataLst>
                <p:tags r:id="rId8"/>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4150" name="Oval 56"/>
            <p:cNvSpPr>
              <a:spLocks noChangeArrowheads="1"/>
            </p:cNvSpPr>
            <p:nvPr>
              <p:custDataLst>
                <p:tags r:id="rId9"/>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4151" name="Oval 57"/>
            <p:cNvSpPr>
              <a:spLocks noChangeArrowheads="1"/>
            </p:cNvSpPr>
            <p:nvPr>
              <p:custDataLst>
                <p:tags r:id="rId10"/>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4152" name="Oval 58"/>
            <p:cNvSpPr>
              <a:spLocks noChangeArrowheads="1"/>
            </p:cNvSpPr>
            <p:nvPr>
              <p:custDataLst>
                <p:tags r:id="rId11"/>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4153" name="Oval 59"/>
            <p:cNvSpPr>
              <a:spLocks noChangeArrowheads="1"/>
            </p:cNvSpPr>
            <p:nvPr>
              <p:custDataLst>
                <p:tags r:id="rId12"/>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4154" name="Oval 60"/>
            <p:cNvSpPr>
              <a:spLocks noChangeArrowheads="1"/>
            </p:cNvSpPr>
            <p:nvPr>
              <p:custDataLst>
                <p:tags r:id="rId13"/>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4155" name="AutoShape 61"/>
            <p:cNvSpPr>
              <a:spLocks noChangeArrowheads="1"/>
            </p:cNvSpPr>
            <p:nvPr>
              <p:custDataLst>
                <p:tags r:id="rId14"/>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4156" name="Freeform 62"/>
            <p:cNvSpPr>
              <a:spLocks/>
            </p:cNvSpPr>
            <p:nvPr>
              <p:custDataLst>
                <p:tags r:id="rId15"/>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4157" name="Freeform 63"/>
            <p:cNvSpPr>
              <a:spLocks/>
            </p:cNvSpPr>
            <p:nvPr>
              <p:custDataLst>
                <p:tags r:id="rId16"/>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4158" name="Freeform 64"/>
            <p:cNvSpPr>
              <a:spLocks/>
            </p:cNvSpPr>
            <p:nvPr>
              <p:custDataLst>
                <p:tags r:id="rId17"/>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4159" name="Freeform 65"/>
            <p:cNvSpPr>
              <a:spLocks/>
            </p:cNvSpPr>
            <p:nvPr>
              <p:custDataLst>
                <p:tags r:id="rId18"/>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grpSp>
      <p:sp>
        <p:nvSpPr>
          <p:cNvPr id="4102" name="Text Box 66"/>
          <p:cNvSpPr txBox="1">
            <a:spLocks noChangeArrowheads="1"/>
          </p:cNvSpPr>
          <p:nvPr/>
        </p:nvSpPr>
        <p:spPr bwMode="auto">
          <a:xfrm>
            <a:off x="685800" y="5867400"/>
            <a:ext cx="1676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6961A"/>
                </a:solidFill>
                <a:effectLst/>
                <a:uLnTx/>
                <a:uFillTx/>
                <a:latin typeface="Cambria" panose="02040503050406030204" pitchFamily="18" charset="0"/>
                <a:ea typeface="MS PGothic" pitchFamily="34" charset="-128"/>
                <a:cs typeface="+mn-cs"/>
              </a:rPr>
              <a:t>Care for a game?</a:t>
            </a:r>
          </a:p>
        </p:txBody>
      </p:sp>
      <p:sp>
        <p:nvSpPr>
          <p:cNvPr id="4103" name="Text Box 67"/>
          <p:cNvSpPr txBox="1">
            <a:spLocks noChangeArrowheads="1"/>
          </p:cNvSpPr>
          <p:nvPr>
            <p:custDataLst>
              <p:tags r:id="rId5"/>
            </p:custDataLst>
          </p:nvPr>
        </p:nvSpPr>
        <p:spPr bwMode="auto">
          <a:xfrm>
            <a:off x="5257800" y="6167276"/>
            <a:ext cx="3657600" cy="46196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 </a:t>
            </a:r>
            <a:r>
              <a:rPr lang="en-US" dirty="0" smtClean="0">
                <a:solidFill>
                  <a:srgbClr val="000000"/>
                </a:solidFill>
                <a:latin typeface="Cambria" panose="02040503050406030204" pitchFamily="18" charset="0"/>
              </a:rPr>
              <a:t>and</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now </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we can fix that!</a:t>
            </a:r>
          </a:p>
        </p:txBody>
      </p:sp>
      <p:sp>
        <p:nvSpPr>
          <p:cNvPr id="4104" name="Oval 68"/>
          <p:cNvSpPr>
            <a:spLocks noChangeArrowheads="1"/>
          </p:cNvSpPr>
          <p:nvPr/>
        </p:nvSpPr>
        <p:spPr bwMode="auto">
          <a:xfrm>
            <a:off x="1355725" y="2706688"/>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4105" name="Oval 69"/>
          <p:cNvSpPr>
            <a:spLocks noChangeArrowheads="1"/>
          </p:cNvSpPr>
          <p:nvPr/>
        </p:nvSpPr>
        <p:spPr bwMode="auto">
          <a:xfrm>
            <a:off x="1355725" y="3068638"/>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4106" name="Oval 70"/>
          <p:cNvSpPr>
            <a:spLocks noChangeArrowheads="1"/>
          </p:cNvSpPr>
          <p:nvPr/>
        </p:nvSpPr>
        <p:spPr bwMode="auto">
          <a:xfrm>
            <a:off x="1355725" y="3432175"/>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4107" name="Oval 71"/>
          <p:cNvSpPr>
            <a:spLocks noChangeArrowheads="1"/>
          </p:cNvSpPr>
          <p:nvPr/>
        </p:nvSpPr>
        <p:spPr bwMode="auto">
          <a:xfrm>
            <a:off x="1355725" y="3795713"/>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4108" name="Oval 72"/>
          <p:cNvSpPr>
            <a:spLocks noChangeArrowheads="1"/>
          </p:cNvSpPr>
          <p:nvPr/>
        </p:nvSpPr>
        <p:spPr bwMode="auto">
          <a:xfrm>
            <a:off x="1355725" y="4159250"/>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4109" name="Oval 73"/>
          <p:cNvSpPr>
            <a:spLocks noChangeArrowheads="1"/>
          </p:cNvSpPr>
          <p:nvPr/>
        </p:nvSpPr>
        <p:spPr bwMode="auto">
          <a:xfrm>
            <a:off x="1355725" y="4522788"/>
            <a:ext cx="304800" cy="304800"/>
          </a:xfrm>
          <a:prstGeom prst="ellipse">
            <a:avLst/>
          </a:prstGeom>
          <a:solidFill>
            <a:schemeClr val="tx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4110" name="Oval 74"/>
          <p:cNvSpPr>
            <a:spLocks noChangeArrowheads="1"/>
          </p:cNvSpPr>
          <p:nvPr/>
        </p:nvSpPr>
        <p:spPr bwMode="auto">
          <a:xfrm>
            <a:off x="1736725" y="2706688"/>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4111" name="Oval 75"/>
          <p:cNvSpPr>
            <a:spLocks noChangeArrowheads="1"/>
          </p:cNvSpPr>
          <p:nvPr/>
        </p:nvSpPr>
        <p:spPr bwMode="auto">
          <a:xfrm>
            <a:off x="1736725" y="3068638"/>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4112" name="Oval 76"/>
          <p:cNvSpPr>
            <a:spLocks noChangeArrowheads="1"/>
          </p:cNvSpPr>
          <p:nvPr/>
        </p:nvSpPr>
        <p:spPr bwMode="auto">
          <a:xfrm>
            <a:off x="1736725" y="3432175"/>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4113" name="Oval 77"/>
          <p:cNvSpPr>
            <a:spLocks noChangeArrowheads="1"/>
          </p:cNvSpPr>
          <p:nvPr/>
        </p:nvSpPr>
        <p:spPr bwMode="auto">
          <a:xfrm>
            <a:off x="1736725" y="3795713"/>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4114" name="Oval 78"/>
          <p:cNvSpPr>
            <a:spLocks noChangeArrowheads="1"/>
          </p:cNvSpPr>
          <p:nvPr/>
        </p:nvSpPr>
        <p:spPr bwMode="auto">
          <a:xfrm>
            <a:off x="1736725" y="4159250"/>
            <a:ext cx="304800" cy="304800"/>
          </a:xfrm>
          <a:prstGeom prst="ellipse">
            <a:avLst/>
          </a:prstGeom>
          <a:solidFill>
            <a:schemeClr val="tx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4115" name="Oval 79"/>
          <p:cNvSpPr>
            <a:spLocks noChangeArrowheads="1"/>
          </p:cNvSpPr>
          <p:nvPr/>
        </p:nvSpPr>
        <p:spPr bwMode="auto">
          <a:xfrm>
            <a:off x="2117725" y="2706688"/>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4116" name="Oval 80"/>
          <p:cNvSpPr>
            <a:spLocks noChangeArrowheads="1"/>
          </p:cNvSpPr>
          <p:nvPr/>
        </p:nvSpPr>
        <p:spPr bwMode="auto">
          <a:xfrm>
            <a:off x="2117725" y="3068638"/>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4117" name="Oval 81"/>
          <p:cNvSpPr>
            <a:spLocks noChangeArrowheads="1"/>
          </p:cNvSpPr>
          <p:nvPr/>
        </p:nvSpPr>
        <p:spPr bwMode="auto">
          <a:xfrm>
            <a:off x="2117725" y="3432175"/>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4118" name="Oval 82"/>
          <p:cNvSpPr>
            <a:spLocks noChangeArrowheads="1"/>
          </p:cNvSpPr>
          <p:nvPr/>
        </p:nvSpPr>
        <p:spPr bwMode="auto">
          <a:xfrm>
            <a:off x="2117725" y="3795713"/>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4119" name="Oval 83"/>
          <p:cNvSpPr>
            <a:spLocks noChangeArrowheads="1"/>
          </p:cNvSpPr>
          <p:nvPr/>
        </p:nvSpPr>
        <p:spPr bwMode="auto">
          <a:xfrm>
            <a:off x="2117725" y="4159250"/>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4120" name="Oval 84"/>
          <p:cNvSpPr>
            <a:spLocks noChangeArrowheads="1"/>
          </p:cNvSpPr>
          <p:nvPr/>
        </p:nvSpPr>
        <p:spPr bwMode="auto">
          <a:xfrm>
            <a:off x="2498725" y="2706688"/>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4121" name="Oval 85"/>
          <p:cNvSpPr>
            <a:spLocks noChangeArrowheads="1"/>
          </p:cNvSpPr>
          <p:nvPr/>
        </p:nvSpPr>
        <p:spPr bwMode="auto">
          <a:xfrm>
            <a:off x="2498725" y="3068638"/>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4122" name="Oval 86"/>
          <p:cNvSpPr>
            <a:spLocks noChangeArrowheads="1"/>
          </p:cNvSpPr>
          <p:nvPr/>
        </p:nvSpPr>
        <p:spPr bwMode="auto">
          <a:xfrm>
            <a:off x="2498725" y="3432175"/>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4123" name="Oval 87"/>
          <p:cNvSpPr>
            <a:spLocks noChangeArrowheads="1"/>
          </p:cNvSpPr>
          <p:nvPr/>
        </p:nvSpPr>
        <p:spPr bwMode="auto">
          <a:xfrm>
            <a:off x="2498725" y="3795713"/>
            <a:ext cx="304800" cy="304800"/>
          </a:xfrm>
          <a:prstGeom prst="ellipse">
            <a:avLst/>
          </a:prstGeom>
          <a:solidFill>
            <a:schemeClr val="tx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4124" name="Oval 88"/>
          <p:cNvSpPr>
            <a:spLocks noChangeArrowheads="1"/>
          </p:cNvSpPr>
          <p:nvPr/>
        </p:nvSpPr>
        <p:spPr bwMode="auto">
          <a:xfrm>
            <a:off x="2498725" y="4159250"/>
            <a:ext cx="304800" cy="304800"/>
          </a:xfrm>
          <a:prstGeom prst="ellipse">
            <a:avLst/>
          </a:prstGeom>
          <a:solidFill>
            <a:schemeClr val="tx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4125" name="Oval 89"/>
          <p:cNvSpPr>
            <a:spLocks noChangeArrowheads="1"/>
          </p:cNvSpPr>
          <p:nvPr/>
        </p:nvSpPr>
        <p:spPr bwMode="auto">
          <a:xfrm>
            <a:off x="2879725" y="2706688"/>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4126" name="Oval 90"/>
          <p:cNvSpPr>
            <a:spLocks noChangeArrowheads="1"/>
          </p:cNvSpPr>
          <p:nvPr/>
        </p:nvSpPr>
        <p:spPr bwMode="auto">
          <a:xfrm>
            <a:off x="2879725" y="3068638"/>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4127" name="Oval 91"/>
          <p:cNvSpPr>
            <a:spLocks noChangeArrowheads="1"/>
          </p:cNvSpPr>
          <p:nvPr/>
        </p:nvSpPr>
        <p:spPr bwMode="auto">
          <a:xfrm>
            <a:off x="2879725" y="3432175"/>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4128" name="Oval 92"/>
          <p:cNvSpPr>
            <a:spLocks noChangeArrowheads="1"/>
          </p:cNvSpPr>
          <p:nvPr/>
        </p:nvSpPr>
        <p:spPr bwMode="auto">
          <a:xfrm>
            <a:off x="2879725" y="3795713"/>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4129" name="Oval 93"/>
          <p:cNvSpPr>
            <a:spLocks noChangeArrowheads="1"/>
          </p:cNvSpPr>
          <p:nvPr/>
        </p:nvSpPr>
        <p:spPr bwMode="auto">
          <a:xfrm>
            <a:off x="2879725" y="4522788"/>
            <a:ext cx="304800" cy="304800"/>
          </a:xfrm>
          <a:prstGeom prst="ellipse">
            <a:avLst/>
          </a:prstGeom>
          <a:solidFill>
            <a:schemeClr val="tx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4130" name="Oval 94"/>
          <p:cNvSpPr>
            <a:spLocks noChangeArrowheads="1"/>
          </p:cNvSpPr>
          <p:nvPr/>
        </p:nvSpPr>
        <p:spPr bwMode="auto">
          <a:xfrm>
            <a:off x="3260725" y="2706688"/>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4131" name="Oval 95"/>
          <p:cNvSpPr>
            <a:spLocks noChangeArrowheads="1"/>
          </p:cNvSpPr>
          <p:nvPr/>
        </p:nvSpPr>
        <p:spPr bwMode="auto">
          <a:xfrm>
            <a:off x="3260725" y="3068638"/>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4132" name="Oval 96"/>
          <p:cNvSpPr>
            <a:spLocks noChangeArrowheads="1"/>
          </p:cNvSpPr>
          <p:nvPr/>
        </p:nvSpPr>
        <p:spPr bwMode="auto">
          <a:xfrm>
            <a:off x="3260725" y="3432175"/>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4133" name="Oval 97"/>
          <p:cNvSpPr>
            <a:spLocks noChangeArrowheads="1"/>
          </p:cNvSpPr>
          <p:nvPr/>
        </p:nvSpPr>
        <p:spPr bwMode="auto">
          <a:xfrm>
            <a:off x="3260725" y="3795713"/>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4134" name="Oval 98"/>
          <p:cNvSpPr>
            <a:spLocks noChangeArrowheads="1"/>
          </p:cNvSpPr>
          <p:nvPr/>
        </p:nvSpPr>
        <p:spPr bwMode="auto">
          <a:xfrm>
            <a:off x="3260725" y="4159250"/>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4135" name="Oval 99"/>
          <p:cNvSpPr>
            <a:spLocks noChangeArrowheads="1"/>
          </p:cNvSpPr>
          <p:nvPr/>
        </p:nvSpPr>
        <p:spPr bwMode="auto">
          <a:xfrm>
            <a:off x="3641725" y="2706688"/>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4136" name="Oval 100"/>
          <p:cNvSpPr>
            <a:spLocks noChangeArrowheads="1"/>
          </p:cNvSpPr>
          <p:nvPr/>
        </p:nvSpPr>
        <p:spPr bwMode="auto">
          <a:xfrm>
            <a:off x="3641725" y="3068638"/>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4137" name="Oval 101"/>
          <p:cNvSpPr>
            <a:spLocks noChangeArrowheads="1"/>
          </p:cNvSpPr>
          <p:nvPr/>
        </p:nvSpPr>
        <p:spPr bwMode="auto">
          <a:xfrm>
            <a:off x="3641725" y="3432175"/>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4138" name="Oval 102"/>
          <p:cNvSpPr>
            <a:spLocks noChangeArrowheads="1"/>
          </p:cNvSpPr>
          <p:nvPr/>
        </p:nvSpPr>
        <p:spPr bwMode="auto">
          <a:xfrm>
            <a:off x="3641725" y="3795713"/>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4139" name="Oval 103"/>
          <p:cNvSpPr>
            <a:spLocks noChangeArrowheads="1"/>
          </p:cNvSpPr>
          <p:nvPr/>
        </p:nvSpPr>
        <p:spPr bwMode="auto">
          <a:xfrm>
            <a:off x="3641725" y="4159250"/>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4140" name="Oval 104"/>
          <p:cNvSpPr>
            <a:spLocks noChangeArrowheads="1"/>
          </p:cNvSpPr>
          <p:nvPr/>
        </p:nvSpPr>
        <p:spPr bwMode="auto">
          <a:xfrm>
            <a:off x="3641725" y="4522788"/>
            <a:ext cx="304800" cy="304800"/>
          </a:xfrm>
          <a:prstGeom prst="ellipse">
            <a:avLst/>
          </a:prstGeom>
          <a:solidFill>
            <a:schemeClr val="bg1"/>
          </a:solid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4141" name="Rectangle 105"/>
          <p:cNvSpPr>
            <a:spLocks noChangeArrowheads="1"/>
          </p:cNvSpPr>
          <p:nvPr/>
        </p:nvSpPr>
        <p:spPr bwMode="auto">
          <a:xfrm>
            <a:off x="1295400" y="2622550"/>
            <a:ext cx="2714625" cy="2278063"/>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4142" name="Oval 120" descr="Dark vertical"/>
          <p:cNvSpPr>
            <a:spLocks noChangeArrowheads="1"/>
          </p:cNvSpPr>
          <p:nvPr/>
        </p:nvSpPr>
        <p:spPr bwMode="auto">
          <a:xfrm>
            <a:off x="1746250" y="4530725"/>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4143" name="Oval 121" descr="Dark vertical"/>
          <p:cNvSpPr>
            <a:spLocks noChangeArrowheads="1"/>
          </p:cNvSpPr>
          <p:nvPr/>
        </p:nvSpPr>
        <p:spPr bwMode="auto">
          <a:xfrm>
            <a:off x="2127250" y="4530725"/>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4144" name="Oval 122" descr="Dark vertical"/>
          <p:cNvSpPr>
            <a:spLocks noChangeArrowheads="1"/>
          </p:cNvSpPr>
          <p:nvPr/>
        </p:nvSpPr>
        <p:spPr bwMode="auto">
          <a:xfrm>
            <a:off x="2508250" y="4530725"/>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4145" name="Oval 123" descr="Dark vertical"/>
          <p:cNvSpPr>
            <a:spLocks noChangeArrowheads="1"/>
          </p:cNvSpPr>
          <p:nvPr/>
        </p:nvSpPr>
        <p:spPr bwMode="auto">
          <a:xfrm>
            <a:off x="2879725" y="4171950"/>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4146" name="Oval 124" descr="Dark vertical"/>
          <p:cNvSpPr>
            <a:spLocks noChangeArrowheads="1"/>
          </p:cNvSpPr>
          <p:nvPr/>
        </p:nvSpPr>
        <p:spPr bwMode="auto">
          <a:xfrm>
            <a:off x="3260725" y="45164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 name="Rectangle 1"/>
          <p:cNvSpPr/>
          <p:nvPr/>
        </p:nvSpPr>
        <p:spPr>
          <a:xfrm>
            <a:off x="8362043" y="4900613"/>
            <a:ext cx="553357" cy="461665"/>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FFFFFF">
                    <a:lumMod val="65000"/>
                  </a:srgbClr>
                </a:solidFill>
                <a:effectLst/>
                <a:uLnTx/>
                <a:uFillTx/>
                <a:latin typeface="Courier New" pitchFamily="49" charset="0"/>
                <a:ea typeface="MS PGothic" pitchFamily="34" charset="-128"/>
                <a:cs typeface="+mn-cs"/>
              </a:rPr>
              <a:t>b2</a:t>
            </a:r>
            <a:endParaRPr kumimoji="0" lang="en-US" sz="2400" b="0" i="0" u="none" strike="noStrike" kern="1200" cap="none" spc="0" normalizeH="0" baseline="0" noProof="0" dirty="0">
              <a:ln>
                <a:noFill/>
              </a:ln>
              <a:solidFill>
                <a:srgbClr val="FFFFFF">
                  <a:lumMod val="65000"/>
                </a:srgbClr>
              </a:solidFill>
              <a:effectLst/>
              <a:uLnTx/>
              <a:uFillTx/>
              <a:latin typeface="Times" charset="0"/>
              <a:ea typeface="MS PGothic" pitchFamily="34" charset="-128"/>
              <a:cs typeface="+mn-cs"/>
            </a:endParaRPr>
          </a:p>
        </p:txBody>
      </p:sp>
    </p:spTree>
    <p:extLst>
      <p:ext uri="{BB962C8B-B14F-4D97-AF65-F5344CB8AC3E}">
        <p14:creationId xmlns:p14="http://schemas.microsoft.com/office/powerpoint/2010/main" val="196085319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g3.wikia.nocookie.net/__cb20130805123312/seuss/images/3/38/Sam-I-Am_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106" y="1183906"/>
            <a:ext cx="1704975" cy="27146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71800" y="1183906"/>
            <a:ext cx="4724400" cy="2831544"/>
          </a:xfrm>
          <a:prstGeom prst="rect">
            <a:avLst/>
          </a:prstGeom>
        </p:spPr>
        <p:txBody>
          <a:bodyPr wrap="square">
            <a:spAutoFit/>
          </a:bodyPr>
          <a:lstStyle/>
          <a:p>
            <a:pPr algn="l"/>
            <a:r>
              <a:rPr lang="en-US" sz="2100" dirty="0" smtClean="0">
                <a:solidFill>
                  <a:srgbClr val="CC3300"/>
                </a:solidFill>
                <a:latin typeface="Calibri" panose="020F0502020204030204" pitchFamily="34" charset="0"/>
              </a:rPr>
              <a:t>WOULD </a:t>
            </a:r>
            <a:r>
              <a:rPr lang="en-US" sz="2100" dirty="0">
                <a:solidFill>
                  <a:srgbClr val="CC3300"/>
                </a:solidFill>
                <a:latin typeface="Calibri" panose="020F0502020204030204" pitchFamily="34" charset="0"/>
              </a:rPr>
              <a:t>YOU LIKE THEM IN A HOUSE?</a:t>
            </a:r>
          </a:p>
          <a:p>
            <a:pPr algn="l"/>
            <a:r>
              <a:rPr lang="en-US" sz="2100" dirty="0">
                <a:solidFill>
                  <a:srgbClr val="CC3300"/>
                </a:solidFill>
                <a:latin typeface="Calibri" panose="020F0502020204030204" pitchFamily="34" charset="0"/>
              </a:rPr>
              <a:t>WOULD YOU LIKE THEN WITH A MOUSE?</a:t>
            </a:r>
          </a:p>
          <a:p>
            <a:pPr algn="l"/>
            <a:endParaRPr lang="en-US" sz="1000" dirty="0">
              <a:solidFill>
                <a:srgbClr val="CC3300"/>
              </a:solidFill>
              <a:latin typeface="Calibri" panose="020F0502020204030204" pitchFamily="34" charset="0"/>
            </a:endParaRPr>
          </a:p>
          <a:p>
            <a:pPr algn="l"/>
            <a:r>
              <a:rPr lang="en-US" sz="2100" dirty="0">
                <a:solidFill>
                  <a:srgbClr val="CC3300"/>
                </a:solidFill>
                <a:latin typeface="Calibri" panose="020F0502020204030204" pitchFamily="34" charset="0"/>
              </a:rPr>
              <a:t>I DO NOT LIKE THEM IN A HOUSE.</a:t>
            </a:r>
          </a:p>
          <a:p>
            <a:pPr algn="l"/>
            <a:r>
              <a:rPr lang="en-US" sz="2100" dirty="0">
                <a:solidFill>
                  <a:srgbClr val="CC3300"/>
                </a:solidFill>
                <a:latin typeface="Calibri" panose="020F0502020204030204" pitchFamily="34" charset="0"/>
              </a:rPr>
              <a:t>I DO NOT LIKE THEM WITH A MOUSE.</a:t>
            </a:r>
          </a:p>
          <a:p>
            <a:pPr algn="l"/>
            <a:r>
              <a:rPr lang="en-US" sz="2100" dirty="0">
                <a:solidFill>
                  <a:srgbClr val="CC3300"/>
                </a:solidFill>
                <a:latin typeface="Calibri" panose="020F0502020204030204" pitchFamily="34" charset="0"/>
              </a:rPr>
              <a:t>I DO NOT LIKE THEM HERE OR THERE.</a:t>
            </a:r>
          </a:p>
          <a:p>
            <a:pPr algn="l"/>
            <a:r>
              <a:rPr lang="en-US" sz="2100" dirty="0">
                <a:solidFill>
                  <a:srgbClr val="CC3300"/>
                </a:solidFill>
                <a:latin typeface="Calibri" panose="020F0502020204030204" pitchFamily="34" charset="0"/>
              </a:rPr>
              <a:t>I DO NOT LIKE THEM ANYWHERE.</a:t>
            </a:r>
          </a:p>
          <a:p>
            <a:pPr algn="l"/>
            <a:r>
              <a:rPr lang="en-US" sz="2100" dirty="0">
                <a:solidFill>
                  <a:srgbClr val="CC3300"/>
                </a:solidFill>
                <a:latin typeface="Calibri" panose="020F0502020204030204" pitchFamily="34" charset="0"/>
              </a:rPr>
              <a:t>I DO NOT LIKE GREEN EGGS AND HAM.</a:t>
            </a:r>
          </a:p>
          <a:p>
            <a:pPr algn="l"/>
            <a:r>
              <a:rPr lang="en-US" sz="2100" dirty="0">
                <a:solidFill>
                  <a:srgbClr val="CC3300"/>
                </a:solidFill>
                <a:latin typeface="Calibri" panose="020F0502020204030204" pitchFamily="34" charset="0"/>
              </a:rPr>
              <a:t>I DO NOT LIKE THEM, SAM-I-AM.</a:t>
            </a:r>
          </a:p>
        </p:txBody>
      </p:sp>
      <p:sp>
        <p:nvSpPr>
          <p:cNvPr id="3" name="Text Box 5"/>
          <p:cNvSpPr txBox="1">
            <a:spLocks noChangeArrowheads="1"/>
          </p:cNvSpPr>
          <p:nvPr/>
        </p:nvSpPr>
        <p:spPr bwMode="auto">
          <a:xfrm>
            <a:off x="228600" y="152400"/>
            <a:ext cx="8534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200" dirty="0" smtClean="0">
                <a:latin typeface="Cambria" panose="02040503050406030204" pitchFamily="18" charset="0"/>
              </a:rPr>
              <a:t>Counting </a:t>
            </a:r>
            <a:r>
              <a:rPr lang="en-US" sz="3200" b="1" i="1" dirty="0" smtClean="0">
                <a:solidFill>
                  <a:srgbClr val="C00000"/>
                </a:solidFill>
                <a:latin typeface="Cambria" panose="02040503050406030204" pitchFamily="18" charset="0"/>
              </a:rPr>
              <a:t>distinct</a:t>
            </a:r>
            <a:r>
              <a:rPr lang="en-US" sz="3200" i="1" dirty="0" smtClean="0">
                <a:solidFill>
                  <a:srgbClr val="C00000"/>
                </a:solidFill>
                <a:latin typeface="Cambria" panose="02040503050406030204" pitchFamily="18" charset="0"/>
              </a:rPr>
              <a:t> </a:t>
            </a:r>
            <a:r>
              <a:rPr lang="en-US" sz="3200" dirty="0" smtClean="0">
                <a:latin typeface="Cambria" panose="02040503050406030204" pitchFamily="18" charset="0"/>
              </a:rPr>
              <a:t>words</a:t>
            </a:r>
            <a:r>
              <a:rPr lang="en-US" sz="3200" i="1" dirty="0" smtClean="0">
                <a:latin typeface="Cambria" panose="02040503050406030204" pitchFamily="18" charset="0"/>
              </a:rPr>
              <a:t> </a:t>
            </a:r>
            <a:r>
              <a:rPr lang="en-US" sz="3200" dirty="0" smtClean="0">
                <a:latin typeface="Cambria" panose="02040503050406030204" pitchFamily="18" charset="0"/>
              </a:rPr>
              <a:t>with a dictionary…</a:t>
            </a:r>
            <a:endParaRPr lang="en-US" sz="3200" dirty="0">
              <a:latin typeface="Cambria" panose="02040503050406030204" pitchFamily="18" charset="0"/>
            </a:endParaRPr>
          </a:p>
        </p:txBody>
      </p:sp>
      <p:sp>
        <p:nvSpPr>
          <p:cNvPr id="5" name="Rectangle 4"/>
          <p:cNvSpPr/>
          <p:nvPr/>
        </p:nvSpPr>
        <p:spPr>
          <a:xfrm>
            <a:off x="5105400" y="4722674"/>
            <a:ext cx="3657600" cy="1754326"/>
          </a:xfrm>
          <a:prstGeom prst="rect">
            <a:avLst/>
          </a:prstGeom>
          <a:ln w="38100">
            <a:solidFill>
              <a:srgbClr val="CCECFF"/>
            </a:solidFill>
          </a:ln>
        </p:spPr>
        <p:txBody>
          <a:bodyPr wrap="square">
            <a:spAutoFit/>
          </a:bodyPr>
          <a:lstStyle/>
          <a:p>
            <a:pPr algn="l">
              <a:lnSpc>
                <a:spcPct val="90000"/>
              </a:lnSpc>
            </a:pPr>
            <a:r>
              <a:rPr lang="en-US" b="1" dirty="0" smtClean="0">
                <a:solidFill>
                  <a:srgbClr val="FF6600"/>
                </a:solidFill>
                <a:latin typeface="Courier New" pitchFamily="49" charset="0"/>
              </a:rPr>
              <a:t>for </a:t>
            </a:r>
            <a:r>
              <a:rPr lang="en-US" b="1" dirty="0" err="1" smtClean="0">
                <a:latin typeface="Courier New" pitchFamily="49" charset="0"/>
              </a:rPr>
              <a:t>wd</a:t>
            </a:r>
            <a:r>
              <a:rPr lang="en-US" b="1" dirty="0" smtClean="0">
                <a:latin typeface="Courier New" pitchFamily="49" charset="0"/>
              </a:rPr>
              <a:t> </a:t>
            </a:r>
            <a:r>
              <a:rPr lang="en-US" b="1" dirty="0">
                <a:solidFill>
                  <a:srgbClr val="FF6600"/>
                </a:solidFill>
                <a:latin typeface="Courier New" pitchFamily="49" charset="0"/>
              </a:rPr>
              <a:t>in </a:t>
            </a:r>
            <a:r>
              <a:rPr lang="en-US" b="1" dirty="0" err="1">
                <a:latin typeface="Courier New" pitchFamily="49" charset="0"/>
              </a:rPr>
              <a:t>LoW</a:t>
            </a:r>
            <a:r>
              <a:rPr lang="en-US" b="1" dirty="0" smtClean="0">
                <a:latin typeface="Courier New" pitchFamily="49" charset="0"/>
              </a:rPr>
              <a:t>:</a:t>
            </a:r>
            <a:endParaRPr lang="en-US" b="1" dirty="0">
              <a:latin typeface="Courier New" pitchFamily="49" charset="0"/>
            </a:endParaRPr>
          </a:p>
          <a:p>
            <a:pPr algn="l">
              <a:lnSpc>
                <a:spcPct val="90000"/>
              </a:lnSpc>
            </a:pPr>
            <a:r>
              <a:rPr lang="en-US" b="1" dirty="0">
                <a:latin typeface="Courier New" pitchFamily="49" charset="0"/>
              </a:rPr>
              <a:t>   </a:t>
            </a:r>
            <a:r>
              <a:rPr lang="en-US" b="1" dirty="0" smtClean="0">
                <a:solidFill>
                  <a:srgbClr val="FF6600"/>
                </a:solidFill>
                <a:latin typeface="Courier New" pitchFamily="49" charset="0"/>
              </a:rPr>
              <a:t>if </a:t>
            </a:r>
            <a:r>
              <a:rPr lang="en-US" b="1" dirty="0" err="1" smtClean="0">
                <a:latin typeface="Courier New" pitchFamily="49" charset="0"/>
              </a:rPr>
              <a:t>wd</a:t>
            </a:r>
            <a:r>
              <a:rPr lang="en-US" b="1" dirty="0" smtClean="0">
                <a:latin typeface="Courier New" pitchFamily="49" charset="0"/>
              </a:rPr>
              <a:t> </a:t>
            </a:r>
            <a:r>
              <a:rPr lang="en-US" b="1" dirty="0">
                <a:solidFill>
                  <a:srgbClr val="FF6600"/>
                </a:solidFill>
                <a:latin typeface="Courier New" pitchFamily="49" charset="0"/>
              </a:rPr>
              <a:t>not in </a:t>
            </a:r>
            <a:r>
              <a:rPr lang="en-US" b="1" dirty="0">
                <a:solidFill>
                  <a:srgbClr val="1608F6"/>
                </a:solidFill>
                <a:latin typeface="Courier New" pitchFamily="49" charset="0"/>
              </a:rPr>
              <a:t>d</a:t>
            </a:r>
            <a:r>
              <a:rPr lang="en-US" b="1" dirty="0">
                <a:latin typeface="Courier New" pitchFamily="49" charset="0"/>
              </a:rPr>
              <a:t>:</a:t>
            </a:r>
          </a:p>
          <a:p>
            <a:pPr algn="l">
              <a:lnSpc>
                <a:spcPct val="90000"/>
              </a:lnSpc>
            </a:pPr>
            <a:r>
              <a:rPr lang="en-US" b="1" dirty="0">
                <a:latin typeface="Courier New" pitchFamily="49" charset="0"/>
              </a:rPr>
              <a:t>     </a:t>
            </a:r>
            <a:r>
              <a:rPr lang="en-US" b="1" dirty="0" smtClean="0">
                <a:latin typeface="Courier New" pitchFamily="49" charset="0"/>
              </a:rPr>
              <a:t> </a:t>
            </a:r>
            <a:r>
              <a:rPr lang="en-US" b="1" dirty="0" smtClean="0">
                <a:solidFill>
                  <a:srgbClr val="1608F6"/>
                </a:solidFill>
                <a:latin typeface="Courier New" pitchFamily="49" charset="0"/>
              </a:rPr>
              <a:t>d</a:t>
            </a:r>
            <a:r>
              <a:rPr lang="en-US" b="1" dirty="0" smtClean="0">
                <a:latin typeface="Courier New" pitchFamily="49" charset="0"/>
              </a:rPr>
              <a:t>[</a:t>
            </a:r>
            <a:r>
              <a:rPr lang="en-US" b="1" dirty="0" err="1" smtClean="0">
                <a:latin typeface="Courier New" pitchFamily="49" charset="0"/>
              </a:rPr>
              <a:t>wd</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1</a:t>
            </a:r>
            <a:endParaRPr lang="en-US" b="1" dirty="0">
              <a:latin typeface="Courier New" pitchFamily="49" charset="0"/>
            </a:endParaRPr>
          </a:p>
          <a:p>
            <a:pPr algn="l">
              <a:lnSpc>
                <a:spcPct val="90000"/>
              </a:lnSpc>
            </a:pPr>
            <a:r>
              <a:rPr lang="en-US" b="1" dirty="0">
                <a:latin typeface="Courier New" pitchFamily="49" charset="0"/>
              </a:rPr>
              <a:t>   </a:t>
            </a:r>
            <a:r>
              <a:rPr lang="en-US" b="1" dirty="0" smtClean="0">
                <a:solidFill>
                  <a:srgbClr val="FF6600"/>
                </a:solidFill>
                <a:latin typeface="Courier New" pitchFamily="49" charset="0"/>
              </a:rPr>
              <a:t>else</a:t>
            </a:r>
            <a:r>
              <a:rPr lang="en-US" b="1" dirty="0">
                <a:latin typeface="Courier New" pitchFamily="49" charset="0"/>
              </a:rPr>
              <a:t>:</a:t>
            </a:r>
          </a:p>
          <a:p>
            <a:pPr algn="l">
              <a:lnSpc>
                <a:spcPct val="90000"/>
              </a:lnSpc>
            </a:pPr>
            <a:r>
              <a:rPr lang="en-US" b="1" dirty="0">
                <a:latin typeface="Courier New" pitchFamily="49" charset="0"/>
              </a:rPr>
              <a:t>    </a:t>
            </a:r>
            <a:r>
              <a:rPr lang="en-US" b="1" dirty="0" smtClean="0">
                <a:latin typeface="Courier New" pitchFamily="49" charset="0"/>
              </a:rPr>
              <a:t>  </a:t>
            </a:r>
            <a:r>
              <a:rPr lang="en-US" b="1" dirty="0" smtClean="0">
                <a:solidFill>
                  <a:srgbClr val="1608F6"/>
                </a:solidFill>
                <a:latin typeface="Courier New" pitchFamily="49" charset="0"/>
              </a:rPr>
              <a:t>d</a:t>
            </a:r>
            <a:r>
              <a:rPr lang="en-US" b="1" dirty="0" smtClean="0">
                <a:latin typeface="Courier New" pitchFamily="49" charset="0"/>
              </a:rPr>
              <a:t>[</a:t>
            </a:r>
            <a:r>
              <a:rPr lang="en-US" b="1" dirty="0" err="1" smtClean="0">
                <a:latin typeface="Courier New" pitchFamily="49" charset="0"/>
              </a:rPr>
              <a:t>wd</a:t>
            </a:r>
            <a:r>
              <a:rPr lang="en-US" b="1" dirty="0" smtClean="0">
                <a:latin typeface="Courier New" pitchFamily="49" charset="0"/>
              </a:rPr>
              <a:t>] </a:t>
            </a:r>
            <a:r>
              <a:rPr lang="en-US" b="1" dirty="0">
                <a:latin typeface="Courier New" pitchFamily="49" charset="0"/>
              </a:rPr>
              <a:t>+= 1</a:t>
            </a:r>
            <a:endParaRPr lang="en-US" dirty="0"/>
          </a:p>
        </p:txBody>
      </p:sp>
      <p:sp>
        <p:nvSpPr>
          <p:cNvPr id="6" name="Rectangle 5"/>
          <p:cNvSpPr/>
          <p:nvPr/>
        </p:nvSpPr>
        <p:spPr>
          <a:xfrm>
            <a:off x="194633" y="4366736"/>
            <a:ext cx="508473" cy="738664"/>
          </a:xfrm>
          <a:prstGeom prst="rect">
            <a:avLst/>
          </a:prstGeom>
          <a:solidFill>
            <a:schemeClr val="bg1">
              <a:lumMod val="95000"/>
            </a:schemeClr>
          </a:solidFill>
        </p:spPr>
        <p:txBody>
          <a:bodyPr wrap="none">
            <a:spAutoFit/>
          </a:bodyPr>
          <a:lstStyle/>
          <a:p>
            <a:r>
              <a:rPr lang="en-US" sz="4200" b="1" dirty="0">
                <a:solidFill>
                  <a:srgbClr val="1608F6"/>
                </a:solidFill>
                <a:latin typeface="Courier New" pitchFamily="49" charset="0"/>
              </a:rPr>
              <a:t>d</a:t>
            </a:r>
            <a:endParaRPr lang="en-US" sz="4200" dirty="0"/>
          </a:p>
        </p:txBody>
      </p:sp>
      <p:sp>
        <p:nvSpPr>
          <p:cNvPr id="7" name="Right Arrow 6"/>
          <p:cNvSpPr/>
          <p:nvPr/>
        </p:nvSpPr>
        <p:spPr bwMode="auto">
          <a:xfrm rot="10800000">
            <a:off x="3962401" y="5368369"/>
            <a:ext cx="990600" cy="759132"/>
          </a:xfrm>
          <a:prstGeom prst="rightArrow">
            <a:avLst/>
          </a:prstGeom>
          <a:solidFill>
            <a:srgbClr val="CCECFF"/>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 name="Rectangle 8"/>
          <p:cNvSpPr/>
          <p:nvPr/>
        </p:nvSpPr>
        <p:spPr>
          <a:xfrm>
            <a:off x="832639" y="4567535"/>
            <a:ext cx="722955" cy="461665"/>
          </a:xfrm>
          <a:prstGeom prst="rect">
            <a:avLst/>
          </a:prstGeom>
          <a:solidFill>
            <a:srgbClr val="CCECFF"/>
          </a:solidFill>
        </p:spPr>
        <p:txBody>
          <a:bodyPr wrap="none">
            <a:spAutoFit/>
          </a:bodyPr>
          <a:lstStyle/>
          <a:p>
            <a:r>
              <a:rPr lang="en-US" dirty="0" smtClean="0">
                <a:solidFill>
                  <a:srgbClr val="CC3300"/>
                </a:solidFill>
                <a:latin typeface="Calibri" panose="020F0502020204030204" pitchFamily="34" charset="0"/>
              </a:rPr>
              <a:t>keys</a:t>
            </a:r>
            <a:endParaRPr lang="en-US" dirty="0">
              <a:solidFill>
                <a:srgbClr val="CC3300"/>
              </a:solidFill>
            </a:endParaRPr>
          </a:p>
        </p:txBody>
      </p:sp>
      <p:sp>
        <p:nvSpPr>
          <p:cNvPr id="10" name="Rectangle 9"/>
          <p:cNvSpPr/>
          <p:nvPr/>
        </p:nvSpPr>
        <p:spPr>
          <a:xfrm>
            <a:off x="2302936" y="4567535"/>
            <a:ext cx="973664" cy="461665"/>
          </a:xfrm>
          <a:prstGeom prst="rect">
            <a:avLst/>
          </a:prstGeom>
          <a:solidFill>
            <a:srgbClr val="CCECFF"/>
          </a:solidFill>
        </p:spPr>
        <p:txBody>
          <a:bodyPr wrap="none">
            <a:spAutoFit/>
          </a:bodyPr>
          <a:lstStyle/>
          <a:p>
            <a:r>
              <a:rPr lang="en-US" dirty="0" smtClean="0">
                <a:solidFill>
                  <a:srgbClr val="CC3300"/>
                </a:solidFill>
                <a:latin typeface="Calibri" panose="020F0502020204030204" pitchFamily="34" charset="0"/>
              </a:rPr>
              <a:t>values</a:t>
            </a:r>
            <a:endParaRPr lang="en-US" dirty="0">
              <a:solidFill>
                <a:srgbClr val="CC3300"/>
              </a:solidFill>
            </a:endParaRPr>
          </a:p>
        </p:txBody>
      </p:sp>
      <p:sp>
        <p:nvSpPr>
          <p:cNvPr id="8" name="Rectangle 7"/>
          <p:cNvSpPr/>
          <p:nvPr/>
        </p:nvSpPr>
        <p:spPr>
          <a:xfrm>
            <a:off x="7848600" y="1183906"/>
            <a:ext cx="1156086" cy="738664"/>
          </a:xfrm>
          <a:prstGeom prst="rect">
            <a:avLst/>
          </a:prstGeom>
          <a:solidFill>
            <a:schemeClr val="bg1">
              <a:lumMod val="95000"/>
            </a:schemeClr>
          </a:solidFill>
        </p:spPr>
        <p:txBody>
          <a:bodyPr wrap="none">
            <a:spAutoFit/>
          </a:bodyPr>
          <a:lstStyle/>
          <a:p>
            <a:r>
              <a:rPr lang="en-US" sz="4200" b="1" dirty="0" err="1">
                <a:latin typeface="Courier New" pitchFamily="49" charset="0"/>
              </a:rPr>
              <a:t>LoW</a:t>
            </a:r>
            <a:endParaRPr lang="en-US" sz="4200" dirty="0"/>
          </a:p>
        </p:txBody>
      </p:sp>
      <p:sp>
        <p:nvSpPr>
          <p:cNvPr id="11" name="Rectangle 10"/>
          <p:cNvSpPr/>
          <p:nvPr/>
        </p:nvSpPr>
        <p:spPr>
          <a:xfrm>
            <a:off x="3267816" y="914400"/>
            <a:ext cx="477951" cy="369332"/>
          </a:xfrm>
          <a:prstGeom prst="rect">
            <a:avLst/>
          </a:prstGeom>
        </p:spPr>
        <p:txBody>
          <a:bodyPr wrap="none">
            <a:spAutoFit/>
          </a:bodyPr>
          <a:lstStyle/>
          <a:p>
            <a:r>
              <a:rPr lang="en-US" sz="1800" dirty="0" err="1">
                <a:latin typeface="Calibri" panose="020F0502020204030204" pitchFamily="34" charset="0"/>
              </a:rPr>
              <a:t>wd</a:t>
            </a:r>
            <a:endParaRPr lang="en-US" sz="1800" dirty="0">
              <a:latin typeface="Calibri" panose="020F0502020204030204" pitchFamily="34" charset="0"/>
            </a:endParaRPr>
          </a:p>
        </p:txBody>
      </p:sp>
      <p:sp>
        <p:nvSpPr>
          <p:cNvPr id="13" name="Rectangle 12"/>
          <p:cNvSpPr/>
          <p:nvPr/>
        </p:nvSpPr>
        <p:spPr>
          <a:xfrm>
            <a:off x="3962465" y="914400"/>
            <a:ext cx="477951" cy="369332"/>
          </a:xfrm>
          <a:prstGeom prst="rect">
            <a:avLst/>
          </a:prstGeom>
        </p:spPr>
        <p:txBody>
          <a:bodyPr wrap="none">
            <a:spAutoFit/>
          </a:bodyPr>
          <a:lstStyle/>
          <a:p>
            <a:r>
              <a:rPr lang="en-US" sz="1800" dirty="0" err="1">
                <a:latin typeface="Calibri" panose="020F0502020204030204" pitchFamily="34" charset="0"/>
              </a:rPr>
              <a:t>wd</a:t>
            </a:r>
            <a:endParaRPr lang="en-US" sz="1800" dirty="0">
              <a:latin typeface="Calibri" panose="020F0502020204030204" pitchFamily="34" charset="0"/>
            </a:endParaRPr>
          </a:p>
        </p:txBody>
      </p:sp>
      <p:sp>
        <p:nvSpPr>
          <p:cNvPr id="14" name="Rectangle 13"/>
          <p:cNvSpPr/>
          <p:nvPr/>
        </p:nvSpPr>
        <p:spPr>
          <a:xfrm>
            <a:off x="4483833" y="914400"/>
            <a:ext cx="477951" cy="369332"/>
          </a:xfrm>
          <a:prstGeom prst="rect">
            <a:avLst/>
          </a:prstGeom>
        </p:spPr>
        <p:txBody>
          <a:bodyPr wrap="none">
            <a:spAutoFit/>
          </a:bodyPr>
          <a:lstStyle/>
          <a:p>
            <a:r>
              <a:rPr lang="en-US" sz="1800" dirty="0" err="1">
                <a:latin typeface="Calibri" panose="020F0502020204030204" pitchFamily="34" charset="0"/>
              </a:rPr>
              <a:t>wd</a:t>
            </a:r>
            <a:endParaRPr lang="en-US" sz="1800" dirty="0">
              <a:latin typeface="Calibri" panose="020F0502020204030204" pitchFamily="34" charset="0"/>
            </a:endParaRPr>
          </a:p>
        </p:txBody>
      </p:sp>
      <p:sp>
        <p:nvSpPr>
          <p:cNvPr id="15" name="Rectangle 14"/>
          <p:cNvSpPr/>
          <p:nvPr/>
        </p:nvSpPr>
        <p:spPr>
          <a:xfrm>
            <a:off x="5093433" y="914400"/>
            <a:ext cx="477951" cy="369332"/>
          </a:xfrm>
          <a:prstGeom prst="rect">
            <a:avLst/>
          </a:prstGeom>
        </p:spPr>
        <p:txBody>
          <a:bodyPr wrap="none">
            <a:spAutoFit/>
          </a:bodyPr>
          <a:lstStyle/>
          <a:p>
            <a:r>
              <a:rPr lang="en-US" sz="1800" dirty="0" err="1">
                <a:latin typeface="Calibri" panose="020F0502020204030204" pitchFamily="34" charset="0"/>
              </a:rPr>
              <a:t>wd</a:t>
            </a:r>
            <a:endParaRPr lang="en-US" sz="1800" dirty="0">
              <a:latin typeface="Calibri" panose="020F0502020204030204" pitchFamily="34" charset="0"/>
            </a:endParaRPr>
          </a:p>
        </p:txBody>
      </p:sp>
      <p:sp>
        <p:nvSpPr>
          <p:cNvPr id="16" name="Rectangle 15"/>
          <p:cNvSpPr/>
          <p:nvPr/>
        </p:nvSpPr>
        <p:spPr>
          <a:xfrm>
            <a:off x="5614801" y="914400"/>
            <a:ext cx="477951" cy="369332"/>
          </a:xfrm>
          <a:prstGeom prst="rect">
            <a:avLst/>
          </a:prstGeom>
        </p:spPr>
        <p:txBody>
          <a:bodyPr wrap="none">
            <a:spAutoFit/>
          </a:bodyPr>
          <a:lstStyle/>
          <a:p>
            <a:r>
              <a:rPr lang="en-US" sz="1800" dirty="0" err="1">
                <a:latin typeface="Calibri" panose="020F0502020204030204" pitchFamily="34" charset="0"/>
              </a:rPr>
              <a:t>wd</a:t>
            </a:r>
            <a:endParaRPr lang="en-US" sz="1800" dirty="0">
              <a:latin typeface="Calibri" panose="020F0502020204030204" pitchFamily="34" charset="0"/>
            </a:endParaRPr>
          </a:p>
        </p:txBody>
      </p:sp>
      <p:sp>
        <p:nvSpPr>
          <p:cNvPr id="18" name="Rectangle 17"/>
          <p:cNvSpPr/>
          <p:nvPr/>
        </p:nvSpPr>
        <p:spPr>
          <a:xfrm>
            <a:off x="6311776" y="914400"/>
            <a:ext cx="348173" cy="369332"/>
          </a:xfrm>
          <a:prstGeom prst="rect">
            <a:avLst/>
          </a:prstGeom>
        </p:spPr>
        <p:txBody>
          <a:bodyPr wrap="none">
            <a:spAutoFit/>
          </a:bodyPr>
          <a:lstStyle/>
          <a:p>
            <a:r>
              <a:rPr lang="en-US" sz="1800" dirty="0" smtClean="0">
                <a:latin typeface="Calibri" panose="020F0502020204030204" pitchFamily="34" charset="0"/>
              </a:rPr>
              <a:t>…</a:t>
            </a:r>
            <a:endParaRPr lang="en-US" sz="1800" dirty="0">
              <a:latin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12" name="Ink 11"/>
              <p14:cNvContentPartPr/>
              <p14:nvPr/>
            </p14:nvContentPartPr>
            <p14:xfrm>
              <a:off x="384120" y="339480"/>
              <a:ext cx="8358480" cy="6152760"/>
            </p14:xfrm>
          </p:contentPart>
        </mc:Choice>
        <mc:Fallback xmlns="">
          <p:pic>
            <p:nvPicPr>
              <p:cNvPr id="12" name="Ink 11"/>
              <p:cNvPicPr/>
              <p:nvPr/>
            </p:nvPicPr>
            <p:blipFill>
              <a:blip r:embed="rId4"/>
              <a:stretch>
                <a:fillRect/>
              </a:stretch>
            </p:blipFill>
            <p:spPr>
              <a:xfrm>
                <a:off x="374760" y="330120"/>
                <a:ext cx="8377200" cy="6171480"/>
              </a:xfrm>
              <a:prstGeom prst="rect">
                <a:avLst/>
              </a:prstGeom>
            </p:spPr>
          </p:pic>
        </mc:Fallback>
      </mc:AlternateContent>
    </p:spTree>
    <p:extLst>
      <p:ext uri="{BB962C8B-B14F-4D97-AF65-F5344CB8AC3E}">
        <p14:creationId xmlns:p14="http://schemas.microsoft.com/office/powerpoint/2010/main" val="64502949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4"/>
          <p:cNvSpPr>
            <a:spLocks noChangeArrowheads="1"/>
          </p:cNvSpPr>
          <p:nvPr/>
        </p:nvSpPr>
        <p:spPr bwMode="auto">
          <a:xfrm>
            <a:off x="220663" y="314325"/>
            <a:ext cx="7077579" cy="632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90000"/>
              </a:lnSpc>
            </a:pPr>
            <a:r>
              <a:rPr lang="en-US" sz="1800" b="1" dirty="0" err="1">
                <a:solidFill>
                  <a:srgbClr val="FF6600"/>
                </a:solidFill>
                <a:latin typeface="Courier New" pitchFamily="49" charset="0"/>
              </a:rPr>
              <a:t>def</a:t>
            </a:r>
            <a:r>
              <a:rPr lang="en-US" sz="1800" b="1" dirty="0">
                <a:solidFill>
                  <a:srgbClr val="FF6600"/>
                </a:solidFill>
                <a:latin typeface="Courier New" pitchFamily="49" charset="0"/>
              </a:rPr>
              <a:t> </a:t>
            </a:r>
            <a:r>
              <a:rPr lang="en-US" sz="1800" b="1" dirty="0" err="1" smtClean="0">
                <a:solidFill>
                  <a:srgbClr val="1608F6"/>
                </a:solidFill>
                <a:latin typeface="Courier New" pitchFamily="49" charset="0"/>
              </a:rPr>
              <a:t>vocab_count</a:t>
            </a:r>
            <a:r>
              <a:rPr lang="en-US" sz="1800" b="1" dirty="0" smtClean="0">
                <a:latin typeface="Courier New" pitchFamily="49" charset="0"/>
              </a:rPr>
              <a:t>( </a:t>
            </a:r>
            <a:r>
              <a:rPr lang="en-US" sz="1800" b="1" dirty="0">
                <a:latin typeface="Courier New" pitchFamily="49" charset="0"/>
              </a:rPr>
              <a:t>filename ):</a:t>
            </a:r>
          </a:p>
          <a:p>
            <a:pPr algn="l">
              <a:lnSpc>
                <a:spcPct val="90000"/>
              </a:lnSpc>
            </a:pPr>
            <a:r>
              <a:rPr lang="en-US" sz="1800" b="1" dirty="0">
                <a:latin typeface="Courier New" pitchFamily="49" charset="0"/>
              </a:rPr>
              <a:t>    </a:t>
            </a:r>
            <a:r>
              <a:rPr lang="en-US" sz="1800" b="1" dirty="0">
                <a:solidFill>
                  <a:srgbClr val="008000"/>
                </a:solidFill>
                <a:latin typeface="Courier New" pitchFamily="49" charset="0"/>
              </a:rPr>
              <a:t>""" </a:t>
            </a:r>
            <a:r>
              <a:rPr lang="en-US" sz="1800" b="1" dirty="0" smtClean="0">
                <a:solidFill>
                  <a:srgbClr val="008000"/>
                </a:solidFill>
                <a:latin typeface="Courier New" pitchFamily="49" charset="0"/>
              </a:rPr>
              <a:t>vocabulary-counting </a:t>
            </a:r>
            <a:r>
              <a:rPr lang="en-US" sz="1800" b="1" dirty="0">
                <a:solidFill>
                  <a:srgbClr val="008000"/>
                </a:solidFill>
                <a:latin typeface="Courier New" pitchFamily="49" charset="0"/>
              </a:rPr>
              <a:t>program """</a:t>
            </a:r>
          </a:p>
          <a:p>
            <a:pPr algn="l">
              <a:lnSpc>
                <a:spcPct val="90000"/>
              </a:lnSpc>
            </a:pPr>
            <a:r>
              <a:rPr lang="en-US" sz="1800" b="1" dirty="0">
                <a:solidFill>
                  <a:schemeClr val="bg1">
                    <a:lumMod val="65000"/>
                  </a:schemeClr>
                </a:solidFill>
                <a:latin typeface="Courier New" pitchFamily="49" charset="0"/>
              </a:rPr>
              <a:t>    f = open( filename )</a:t>
            </a:r>
          </a:p>
          <a:p>
            <a:pPr algn="l">
              <a:lnSpc>
                <a:spcPct val="90000"/>
              </a:lnSpc>
            </a:pPr>
            <a:r>
              <a:rPr lang="en-US" sz="1800" b="1" dirty="0">
                <a:solidFill>
                  <a:schemeClr val="bg1">
                    <a:lumMod val="65000"/>
                  </a:schemeClr>
                </a:solidFill>
                <a:latin typeface="Courier New" pitchFamily="49" charset="0"/>
              </a:rPr>
              <a:t>    text = </a:t>
            </a:r>
            <a:r>
              <a:rPr lang="en-US" sz="1800" b="1" dirty="0" err="1">
                <a:solidFill>
                  <a:schemeClr val="bg1">
                    <a:lumMod val="65000"/>
                  </a:schemeClr>
                </a:solidFill>
                <a:latin typeface="Courier New" pitchFamily="49" charset="0"/>
              </a:rPr>
              <a:t>f.read</a:t>
            </a:r>
            <a:r>
              <a:rPr lang="en-US" sz="1800" b="1" dirty="0">
                <a:solidFill>
                  <a:schemeClr val="bg1">
                    <a:lumMod val="65000"/>
                  </a:schemeClr>
                </a:solidFill>
                <a:latin typeface="Courier New" pitchFamily="49" charset="0"/>
              </a:rPr>
              <a:t>()</a:t>
            </a:r>
          </a:p>
          <a:p>
            <a:pPr algn="l">
              <a:lnSpc>
                <a:spcPct val="90000"/>
              </a:lnSpc>
            </a:pPr>
            <a:r>
              <a:rPr lang="en-US" sz="1800" b="1" dirty="0">
                <a:solidFill>
                  <a:schemeClr val="bg1">
                    <a:lumMod val="65000"/>
                  </a:schemeClr>
                </a:solidFill>
                <a:latin typeface="Courier New" pitchFamily="49" charset="0"/>
              </a:rPr>
              <a:t>    </a:t>
            </a:r>
            <a:r>
              <a:rPr lang="en-US" sz="1800" b="1" dirty="0" err="1">
                <a:solidFill>
                  <a:schemeClr val="bg1">
                    <a:lumMod val="65000"/>
                  </a:schemeClr>
                </a:solidFill>
                <a:latin typeface="Courier New" pitchFamily="49" charset="0"/>
              </a:rPr>
              <a:t>f.close</a:t>
            </a:r>
            <a:r>
              <a:rPr lang="en-US" sz="1800" b="1" dirty="0">
                <a:solidFill>
                  <a:schemeClr val="bg1">
                    <a:lumMod val="65000"/>
                  </a:schemeClr>
                </a:solidFill>
                <a:latin typeface="Courier New" pitchFamily="49" charset="0"/>
              </a:rPr>
              <a:t>()</a:t>
            </a:r>
          </a:p>
          <a:p>
            <a:pPr algn="l">
              <a:lnSpc>
                <a:spcPct val="90000"/>
              </a:lnSpc>
            </a:pPr>
            <a:endParaRPr lang="en-US" sz="1800" b="1" dirty="0">
              <a:solidFill>
                <a:schemeClr val="bg1">
                  <a:lumMod val="65000"/>
                </a:schemeClr>
              </a:solidFill>
              <a:latin typeface="Courier New" pitchFamily="49" charset="0"/>
            </a:endParaRPr>
          </a:p>
          <a:p>
            <a:pPr algn="l">
              <a:lnSpc>
                <a:spcPct val="90000"/>
              </a:lnSpc>
            </a:pPr>
            <a:r>
              <a:rPr lang="en-US" sz="1800" b="1" dirty="0">
                <a:solidFill>
                  <a:schemeClr val="bg1">
                    <a:lumMod val="65000"/>
                  </a:schemeClr>
                </a:solidFill>
                <a:latin typeface="Courier New" pitchFamily="49" charset="0"/>
              </a:rPr>
              <a:t>    </a:t>
            </a:r>
            <a:r>
              <a:rPr lang="en-US" sz="1800" b="1" dirty="0" err="1">
                <a:solidFill>
                  <a:schemeClr val="bg1">
                    <a:lumMod val="65000"/>
                  </a:schemeClr>
                </a:solidFill>
                <a:latin typeface="Courier New" pitchFamily="49" charset="0"/>
              </a:rPr>
              <a:t>LoW</a:t>
            </a:r>
            <a:r>
              <a:rPr lang="en-US" sz="1800" b="1" dirty="0">
                <a:solidFill>
                  <a:schemeClr val="bg1">
                    <a:lumMod val="65000"/>
                  </a:schemeClr>
                </a:solidFill>
                <a:latin typeface="Courier New" pitchFamily="49" charset="0"/>
              </a:rPr>
              <a:t> = </a:t>
            </a:r>
            <a:r>
              <a:rPr lang="en-US" sz="1800" b="1" dirty="0" err="1">
                <a:solidFill>
                  <a:schemeClr val="bg1">
                    <a:lumMod val="65000"/>
                  </a:schemeClr>
                </a:solidFill>
                <a:latin typeface="Courier New" pitchFamily="49" charset="0"/>
              </a:rPr>
              <a:t>text.split</a:t>
            </a:r>
            <a:r>
              <a:rPr lang="en-US" sz="1800" b="1" dirty="0">
                <a:solidFill>
                  <a:schemeClr val="bg1">
                    <a:lumMod val="65000"/>
                  </a:schemeClr>
                </a:solidFill>
                <a:latin typeface="Courier New" pitchFamily="49" charset="0"/>
              </a:rPr>
              <a:t>()    </a:t>
            </a:r>
          </a:p>
          <a:p>
            <a:pPr algn="l">
              <a:lnSpc>
                <a:spcPct val="90000"/>
              </a:lnSpc>
            </a:pPr>
            <a:r>
              <a:rPr lang="en-US" sz="1800" b="1" dirty="0">
                <a:solidFill>
                  <a:schemeClr val="bg1">
                    <a:lumMod val="65000"/>
                  </a:schemeClr>
                </a:solidFill>
                <a:latin typeface="Courier New" pitchFamily="49" charset="0"/>
              </a:rPr>
              <a:t>    print "There are", </a:t>
            </a:r>
            <a:r>
              <a:rPr lang="en-US" sz="1800" b="1" dirty="0" err="1">
                <a:solidFill>
                  <a:schemeClr val="bg1">
                    <a:lumMod val="65000"/>
                  </a:schemeClr>
                </a:solidFill>
                <a:latin typeface="Courier New" pitchFamily="49" charset="0"/>
              </a:rPr>
              <a:t>len</a:t>
            </a:r>
            <a:r>
              <a:rPr lang="en-US" sz="1800" b="1" dirty="0">
                <a:solidFill>
                  <a:schemeClr val="bg1">
                    <a:lumMod val="65000"/>
                  </a:schemeClr>
                </a:solidFill>
                <a:latin typeface="Courier New" pitchFamily="49" charset="0"/>
              </a:rPr>
              <a:t>(</a:t>
            </a:r>
            <a:r>
              <a:rPr lang="en-US" sz="1800" b="1" dirty="0" err="1">
                <a:solidFill>
                  <a:schemeClr val="bg1">
                    <a:lumMod val="65000"/>
                  </a:schemeClr>
                </a:solidFill>
                <a:latin typeface="Courier New" pitchFamily="49" charset="0"/>
              </a:rPr>
              <a:t>LoW</a:t>
            </a:r>
            <a:r>
              <a:rPr lang="en-US" sz="1800" b="1" dirty="0">
                <a:solidFill>
                  <a:schemeClr val="bg1">
                    <a:lumMod val="65000"/>
                  </a:schemeClr>
                </a:solidFill>
                <a:latin typeface="Courier New" pitchFamily="49" charset="0"/>
              </a:rPr>
              <a:t>), "words."</a:t>
            </a:r>
          </a:p>
          <a:p>
            <a:pPr algn="l">
              <a:lnSpc>
                <a:spcPct val="90000"/>
              </a:lnSpc>
            </a:pPr>
            <a:endParaRPr lang="en-US" sz="1800" b="1" dirty="0">
              <a:latin typeface="Courier New" pitchFamily="49" charset="0"/>
            </a:endParaRPr>
          </a:p>
          <a:p>
            <a:pPr algn="l">
              <a:lnSpc>
                <a:spcPct val="90000"/>
              </a:lnSpc>
            </a:pPr>
            <a:endParaRPr lang="en-US" sz="1800" b="1" dirty="0">
              <a:latin typeface="Courier New" pitchFamily="49" charset="0"/>
            </a:endParaRPr>
          </a:p>
          <a:p>
            <a:pPr algn="l">
              <a:lnSpc>
                <a:spcPct val="90000"/>
              </a:lnSpc>
            </a:pPr>
            <a:r>
              <a:rPr lang="en-US" sz="1800" b="1" dirty="0">
                <a:latin typeface="Courier New" pitchFamily="49" charset="0"/>
              </a:rPr>
              <a:t>    </a:t>
            </a:r>
            <a:r>
              <a:rPr lang="en-US" sz="1800" b="1" dirty="0">
                <a:solidFill>
                  <a:srgbClr val="C00000"/>
                </a:solidFill>
                <a:latin typeface="Courier New" pitchFamily="49" charset="0"/>
              </a:rPr>
              <a:t>d</a:t>
            </a:r>
            <a:r>
              <a:rPr lang="en-US" sz="1800" b="1" dirty="0">
                <a:latin typeface="Courier New" pitchFamily="49" charset="0"/>
              </a:rPr>
              <a:t> = {}</a:t>
            </a:r>
          </a:p>
          <a:p>
            <a:pPr algn="l">
              <a:lnSpc>
                <a:spcPct val="90000"/>
              </a:lnSpc>
            </a:pPr>
            <a:endParaRPr lang="en-US" sz="1800" b="1" dirty="0">
              <a:latin typeface="Courier New" pitchFamily="49" charset="0"/>
            </a:endParaRPr>
          </a:p>
          <a:p>
            <a:pPr algn="l">
              <a:lnSpc>
                <a:spcPct val="90000"/>
              </a:lnSpc>
            </a:pPr>
            <a:r>
              <a:rPr lang="en-US" sz="1800" b="1" dirty="0">
                <a:latin typeface="Courier New" pitchFamily="49" charset="0"/>
              </a:rPr>
              <a:t>    </a:t>
            </a:r>
            <a:r>
              <a:rPr lang="en-US" sz="1800" b="1" dirty="0">
                <a:solidFill>
                  <a:srgbClr val="FF6600"/>
                </a:solidFill>
                <a:latin typeface="Courier New" pitchFamily="49" charset="0"/>
              </a:rPr>
              <a:t>for </a:t>
            </a:r>
            <a:r>
              <a:rPr lang="en-US" sz="1800" b="1" dirty="0" smtClean="0">
                <a:latin typeface="Courier New" pitchFamily="49" charset="0"/>
              </a:rPr>
              <a:t>w </a:t>
            </a:r>
            <a:r>
              <a:rPr lang="en-US" sz="1800" b="1" dirty="0">
                <a:solidFill>
                  <a:srgbClr val="FF6600"/>
                </a:solidFill>
                <a:latin typeface="Courier New" pitchFamily="49" charset="0"/>
              </a:rPr>
              <a:t>in </a:t>
            </a:r>
            <a:r>
              <a:rPr lang="en-US" sz="1800" b="1" dirty="0" err="1">
                <a:latin typeface="Courier New" pitchFamily="49" charset="0"/>
              </a:rPr>
              <a:t>LoW</a:t>
            </a:r>
            <a:r>
              <a:rPr lang="en-US" sz="1800" b="1" dirty="0">
                <a:latin typeface="Courier New" pitchFamily="49" charset="0"/>
              </a:rPr>
              <a:t>:</a:t>
            </a:r>
          </a:p>
          <a:p>
            <a:pPr algn="l">
              <a:lnSpc>
                <a:spcPct val="90000"/>
              </a:lnSpc>
            </a:pPr>
            <a:endParaRPr lang="en-US" sz="1800" b="1" dirty="0">
              <a:latin typeface="Courier New" pitchFamily="49" charset="0"/>
            </a:endParaRPr>
          </a:p>
          <a:p>
            <a:pPr algn="l">
              <a:lnSpc>
                <a:spcPct val="90000"/>
              </a:lnSpc>
            </a:pPr>
            <a:r>
              <a:rPr lang="en-US" sz="1800" b="1" dirty="0">
                <a:latin typeface="Courier New" pitchFamily="49" charset="0"/>
              </a:rPr>
              <a:t>        </a:t>
            </a:r>
            <a:r>
              <a:rPr lang="en-US" sz="1800" b="1" dirty="0">
                <a:solidFill>
                  <a:srgbClr val="FF6600"/>
                </a:solidFill>
                <a:latin typeface="Courier New" pitchFamily="49" charset="0"/>
              </a:rPr>
              <a:t>if </a:t>
            </a:r>
            <a:r>
              <a:rPr lang="en-US" sz="1800" b="1" dirty="0" smtClean="0">
                <a:latin typeface="Courier New" pitchFamily="49" charset="0"/>
              </a:rPr>
              <a:t>w </a:t>
            </a:r>
            <a:r>
              <a:rPr lang="en-US" sz="1800" b="1" dirty="0">
                <a:solidFill>
                  <a:srgbClr val="FF6600"/>
                </a:solidFill>
                <a:latin typeface="Courier New" pitchFamily="49" charset="0"/>
              </a:rPr>
              <a:t>not in </a:t>
            </a:r>
            <a:r>
              <a:rPr lang="en-US" sz="1800" b="1" dirty="0">
                <a:solidFill>
                  <a:srgbClr val="C00000"/>
                </a:solidFill>
                <a:latin typeface="Courier New" pitchFamily="49" charset="0"/>
              </a:rPr>
              <a:t>d</a:t>
            </a:r>
            <a:r>
              <a:rPr lang="en-US" sz="1800" b="1" dirty="0">
                <a:latin typeface="Courier New" pitchFamily="49" charset="0"/>
              </a:rPr>
              <a:t>:</a:t>
            </a:r>
          </a:p>
          <a:p>
            <a:pPr algn="l">
              <a:lnSpc>
                <a:spcPct val="90000"/>
              </a:lnSpc>
            </a:pPr>
            <a:r>
              <a:rPr lang="en-US" sz="1800" b="1" dirty="0">
                <a:latin typeface="Courier New" pitchFamily="49" charset="0"/>
              </a:rPr>
              <a:t>            </a:t>
            </a:r>
            <a:r>
              <a:rPr lang="en-US" sz="1800" b="1" dirty="0" smtClean="0">
                <a:solidFill>
                  <a:srgbClr val="C00000"/>
                </a:solidFill>
                <a:latin typeface="Courier New" pitchFamily="49" charset="0"/>
              </a:rPr>
              <a:t>d</a:t>
            </a:r>
            <a:r>
              <a:rPr lang="en-US" sz="1800" b="1" dirty="0" smtClean="0">
                <a:latin typeface="Courier New" pitchFamily="49" charset="0"/>
              </a:rPr>
              <a:t>[w] </a:t>
            </a:r>
            <a:r>
              <a:rPr lang="en-US" sz="1800" b="1" dirty="0">
                <a:latin typeface="Courier New" pitchFamily="49" charset="0"/>
              </a:rPr>
              <a:t>= 1</a:t>
            </a:r>
          </a:p>
          <a:p>
            <a:pPr algn="l">
              <a:lnSpc>
                <a:spcPct val="90000"/>
              </a:lnSpc>
            </a:pPr>
            <a:endParaRPr lang="en-US" sz="1800" b="1" dirty="0">
              <a:latin typeface="Courier New" pitchFamily="49" charset="0"/>
            </a:endParaRPr>
          </a:p>
          <a:p>
            <a:pPr algn="l">
              <a:lnSpc>
                <a:spcPct val="90000"/>
              </a:lnSpc>
            </a:pPr>
            <a:r>
              <a:rPr lang="en-US" sz="1800" b="1" dirty="0">
                <a:latin typeface="Courier New" pitchFamily="49" charset="0"/>
              </a:rPr>
              <a:t>        </a:t>
            </a:r>
            <a:r>
              <a:rPr lang="en-US" sz="1800" b="1" dirty="0">
                <a:solidFill>
                  <a:srgbClr val="FF6600"/>
                </a:solidFill>
                <a:latin typeface="Courier New" pitchFamily="49" charset="0"/>
              </a:rPr>
              <a:t>else</a:t>
            </a:r>
            <a:r>
              <a:rPr lang="en-US" sz="1800" b="1" dirty="0">
                <a:latin typeface="Courier New" pitchFamily="49" charset="0"/>
              </a:rPr>
              <a:t>:</a:t>
            </a:r>
          </a:p>
          <a:p>
            <a:pPr algn="l">
              <a:lnSpc>
                <a:spcPct val="90000"/>
              </a:lnSpc>
            </a:pPr>
            <a:r>
              <a:rPr lang="en-US" sz="1800" b="1" dirty="0">
                <a:latin typeface="Courier New" pitchFamily="49" charset="0"/>
              </a:rPr>
              <a:t>            </a:t>
            </a:r>
            <a:r>
              <a:rPr lang="en-US" sz="1800" b="1" dirty="0" smtClean="0">
                <a:solidFill>
                  <a:srgbClr val="C00000"/>
                </a:solidFill>
                <a:latin typeface="Courier New" pitchFamily="49" charset="0"/>
              </a:rPr>
              <a:t>d</a:t>
            </a:r>
            <a:r>
              <a:rPr lang="en-US" sz="1800" b="1" dirty="0" smtClean="0">
                <a:latin typeface="Courier New" pitchFamily="49" charset="0"/>
              </a:rPr>
              <a:t>[w] </a:t>
            </a:r>
            <a:r>
              <a:rPr lang="en-US" sz="1800" b="1" dirty="0">
                <a:latin typeface="Courier New" pitchFamily="49" charset="0"/>
              </a:rPr>
              <a:t>+= 1</a:t>
            </a:r>
          </a:p>
          <a:p>
            <a:pPr algn="l">
              <a:lnSpc>
                <a:spcPct val="90000"/>
              </a:lnSpc>
            </a:pPr>
            <a:r>
              <a:rPr lang="en-US" sz="1800" b="1" dirty="0">
                <a:latin typeface="Courier New" pitchFamily="49" charset="0"/>
              </a:rPr>
              <a:t>            </a:t>
            </a:r>
          </a:p>
          <a:p>
            <a:pPr algn="l">
              <a:lnSpc>
                <a:spcPct val="90000"/>
              </a:lnSpc>
            </a:pPr>
            <a:endParaRPr lang="en-US" sz="1800" b="1" dirty="0">
              <a:latin typeface="Courier New" pitchFamily="49" charset="0"/>
            </a:endParaRPr>
          </a:p>
          <a:p>
            <a:pPr algn="l">
              <a:lnSpc>
                <a:spcPct val="90000"/>
              </a:lnSpc>
            </a:pPr>
            <a:r>
              <a:rPr lang="en-US" sz="1800" b="1" dirty="0">
                <a:latin typeface="Courier New" pitchFamily="49" charset="0"/>
              </a:rPr>
              <a:t>    </a:t>
            </a:r>
            <a:r>
              <a:rPr lang="en-US" sz="1800" b="1" dirty="0">
                <a:solidFill>
                  <a:srgbClr val="7030A0"/>
                </a:solidFill>
                <a:latin typeface="Courier New" pitchFamily="49" charset="0"/>
              </a:rPr>
              <a:t>print</a:t>
            </a:r>
            <a:r>
              <a:rPr lang="en-US" sz="1800" b="1" dirty="0">
                <a:solidFill>
                  <a:srgbClr val="FF6600"/>
                </a:solidFill>
                <a:latin typeface="Courier New" pitchFamily="49" charset="0"/>
              </a:rPr>
              <a:t> </a:t>
            </a:r>
            <a:r>
              <a:rPr lang="en-US" sz="1800" b="1" dirty="0">
                <a:solidFill>
                  <a:srgbClr val="008000"/>
                </a:solidFill>
                <a:latin typeface="Courier New" pitchFamily="49" charset="0"/>
              </a:rPr>
              <a:t>"There are"</a:t>
            </a:r>
            <a:r>
              <a:rPr lang="en-US" sz="1800" b="1" dirty="0">
                <a:latin typeface="Courier New" pitchFamily="49" charset="0"/>
              </a:rPr>
              <a:t>, </a:t>
            </a:r>
            <a:r>
              <a:rPr lang="en-US" sz="1800" b="1" dirty="0" err="1">
                <a:latin typeface="Courier New" pitchFamily="49" charset="0"/>
              </a:rPr>
              <a:t>len</a:t>
            </a:r>
            <a:r>
              <a:rPr lang="en-US" sz="1800" b="1" dirty="0">
                <a:latin typeface="Courier New" pitchFamily="49" charset="0"/>
              </a:rPr>
              <a:t>(</a:t>
            </a:r>
            <a:r>
              <a:rPr lang="en-US" sz="1800" b="1" dirty="0">
                <a:solidFill>
                  <a:srgbClr val="C00000"/>
                </a:solidFill>
                <a:latin typeface="Courier New" pitchFamily="49" charset="0"/>
              </a:rPr>
              <a:t>d</a:t>
            </a:r>
            <a:r>
              <a:rPr lang="en-US" sz="1800" b="1" dirty="0">
                <a:latin typeface="Courier New" pitchFamily="49" charset="0"/>
              </a:rPr>
              <a:t>), </a:t>
            </a:r>
            <a:r>
              <a:rPr lang="en-US" sz="1800" b="1" dirty="0">
                <a:solidFill>
                  <a:srgbClr val="008000"/>
                </a:solidFill>
                <a:latin typeface="Courier New" pitchFamily="49" charset="0"/>
              </a:rPr>
              <a:t>"distinct words.\n"</a:t>
            </a:r>
          </a:p>
          <a:p>
            <a:pPr algn="l">
              <a:lnSpc>
                <a:spcPct val="90000"/>
              </a:lnSpc>
            </a:pPr>
            <a:endParaRPr lang="en-US" sz="1800" b="1" dirty="0" smtClean="0">
              <a:latin typeface="Courier New" pitchFamily="49" charset="0"/>
            </a:endParaRPr>
          </a:p>
          <a:p>
            <a:pPr algn="l">
              <a:lnSpc>
                <a:spcPct val="90000"/>
              </a:lnSpc>
            </a:pPr>
            <a:endParaRPr lang="en-US" sz="1800" b="1" dirty="0">
              <a:latin typeface="Courier New" pitchFamily="49" charset="0"/>
            </a:endParaRPr>
          </a:p>
          <a:p>
            <a:pPr algn="l">
              <a:lnSpc>
                <a:spcPct val="90000"/>
              </a:lnSpc>
            </a:pPr>
            <a:r>
              <a:rPr lang="en-US" sz="1800" b="1" dirty="0">
                <a:latin typeface="Courier New" pitchFamily="49" charset="0"/>
              </a:rPr>
              <a:t>    </a:t>
            </a:r>
            <a:r>
              <a:rPr lang="en-US" sz="1800" b="1" dirty="0">
                <a:solidFill>
                  <a:srgbClr val="FF6600"/>
                </a:solidFill>
                <a:latin typeface="Courier New" pitchFamily="49" charset="0"/>
              </a:rPr>
              <a:t>return </a:t>
            </a:r>
            <a:r>
              <a:rPr lang="en-US" sz="1800" b="1" dirty="0">
                <a:latin typeface="Courier New" pitchFamily="49" charset="0"/>
              </a:rPr>
              <a:t>d  </a:t>
            </a:r>
            <a:r>
              <a:rPr lang="en-US" sz="1800" b="1" dirty="0" smtClean="0">
                <a:latin typeface="Courier New" pitchFamily="49" charset="0"/>
              </a:rPr>
              <a:t>   </a:t>
            </a:r>
            <a:r>
              <a:rPr lang="en-US" sz="1800" dirty="0">
                <a:solidFill>
                  <a:schemeClr val="bg1">
                    <a:lumMod val="65000"/>
                  </a:schemeClr>
                </a:solidFill>
                <a:latin typeface="Calibri" panose="020F0502020204030204" pitchFamily="34" charset="0"/>
              </a:rPr>
              <a:t># </a:t>
            </a:r>
            <a:r>
              <a:rPr lang="en-US" sz="1800" dirty="0" smtClean="0">
                <a:solidFill>
                  <a:schemeClr val="bg1">
                    <a:lumMod val="65000"/>
                  </a:schemeClr>
                </a:solidFill>
                <a:latin typeface="Calibri" panose="020F0502020204030204" pitchFamily="34" charset="0"/>
              </a:rPr>
              <a:t>return d for later use by other code…</a:t>
            </a:r>
            <a:endParaRPr lang="en-US" sz="1800" dirty="0">
              <a:solidFill>
                <a:schemeClr val="bg1">
                  <a:lumMod val="65000"/>
                </a:schemeClr>
              </a:solidFill>
              <a:latin typeface="Calibri" panose="020F0502020204030204" pitchFamily="34" charset="0"/>
            </a:endParaRPr>
          </a:p>
        </p:txBody>
      </p:sp>
      <p:sp>
        <p:nvSpPr>
          <p:cNvPr id="18437" name="Rectangle 12"/>
          <p:cNvSpPr>
            <a:spLocks noChangeArrowheads="1"/>
          </p:cNvSpPr>
          <p:nvPr/>
        </p:nvSpPr>
        <p:spPr bwMode="auto">
          <a:xfrm>
            <a:off x="4495800" y="3608387"/>
            <a:ext cx="25908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dirty="0">
                <a:latin typeface="Cambria" panose="02040503050406030204" pitchFamily="18" charset="0"/>
              </a:rPr>
              <a:t>Tracking the number of </a:t>
            </a:r>
            <a:r>
              <a:rPr lang="en-US" sz="1500" dirty="0" err="1" smtClean="0">
                <a:latin typeface="Cambria" panose="02040503050406030204" pitchFamily="18" charset="0"/>
              </a:rPr>
              <a:t>occurances</a:t>
            </a:r>
            <a:r>
              <a:rPr lang="en-US" sz="1500" dirty="0" smtClean="0">
                <a:latin typeface="Cambria" panose="02040503050406030204" pitchFamily="18" charset="0"/>
              </a:rPr>
              <a:t> </a:t>
            </a:r>
            <a:r>
              <a:rPr lang="en-US" sz="1500" dirty="0">
                <a:latin typeface="Cambria" panose="02040503050406030204" pitchFamily="18" charset="0"/>
              </a:rPr>
              <a:t>of each word with a dictionary, d.</a:t>
            </a:r>
          </a:p>
        </p:txBody>
      </p:sp>
      <p:sp>
        <p:nvSpPr>
          <p:cNvPr id="18438" name="Right Brace 33"/>
          <p:cNvSpPr>
            <a:spLocks/>
          </p:cNvSpPr>
          <p:nvPr/>
        </p:nvSpPr>
        <p:spPr bwMode="auto">
          <a:xfrm>
            <a:off x="3967163" y="919163"/>
            <a:ext cx="193675" cy="674687"/>
          </a:xfrm>
          <a:prstGeom prst="rightBrace">
            <a:avLst>
              <a:gd name="adj1" fmla="val 34530"/>
              <a:gd name="adj2" fmla="val 50000"/>
            </a:avLst>
          </a:prstGeom>
          <a:noFill/>
          <a:ln w="9525">
            <a:solidFill>
              <a:schemeClr val="bg1">
                <a:lumMod val="65000"/>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39" name="Right Brace 35"/>
          <p:cNvSpPr>
            <a:spLocks/>
          </p:cNvSpPr>
          <p:nvPr/>
        </p:nvSpPr>
        <p:spPr bwMode="auto">
          <a:xfrm>
            <a:off x="6127750" y="1889125"/>
            <a:ext cx="160338" cy="428625"/>
          </a:xfrm>
          <a:prstGeom prst="rightBrace">
            <a:avLst>
              <a:gd name="adj1" fmla="val 34641"/>
              <a:gd name="adj2" fmla="val 50000"/>
            </a:avLst>
          </a:prstGeom>
          <a:noFill/>
          <a:ln w="9525">
            <a:solidFill>
              <a:schemeClr val="bg1">
                <a:lumMod val="65000"/>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0" name="Right Brace 36"/>
          <p:cNvSpPr>
            <a:spLocks/>
          </p:cNvSpPr>
          <p:nvPr/>
        </p:nvSpPr>
        <p:spPr bwMode="auto">
          <a:xfrm>
            <a:off x="4038600" y="2895600"/>
            <a:ext cx="304800" cy="2209800"/>
          </a:xfrm>
          <a:prstGeom prst="rightBrace">
            <a:avLst>
              <a:gd name="adj1" fmla="val 34706"/>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Rectangle 10"/>
          <p:cNvSpPr>
            <a:spLocks noChangeArrowheads="1"/>
          </p:cNvSpPr>
          <p:nvPr/>
        </p:nvSpPr>
        <p:spPr bwMode="auto">
          <a:xfrm>
            <a:off x="4267200" y="1094923"/>
            <a:ext cx="120738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dirty="0">
                <a:solidFill>
                  <a:schemeClr val="bg1">
                    <a:lumMod val="65000"/>
                  </a:schemeClr>
                </a:solidFill>
                <a:latin typeface="Cambria" panose="02040503050406030204" pitchFamily="18" charset="0"/>
              </a:rPr>
              <a:t>file handling</a:t>
            </a:r>
          </a:p>
        </p:txBody>
      </p:sp>
      <p:sp>
        <p:nvSpPr>
          <p:cNvPr id="11" name="Rectangle 11"/>
          <p:cNvSpPr>
            <a:spLocks noChangeArrowheads="1"/>
          </p:cNvSpPr>
          <p:nvPr/>
        </p:nvSpPr>
        <p:spPr bwMode="auto">
          <a:xfrm>
            <a:off x="6369050" y="1941512"/>
            <a:ext cx="14287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dirty="0">
                <a:solidFill>
                  <a:schemeClr val="bg1">
                    <a:lumMod val="65000"/>
                  </a:schemeClr>
                </a:solidFill>
                <a:latin typeface="Cambria" panose="02040503050406030204" pitchFamily="18" charset="0"/>
              </a:rPr>
              <a:t>word counting</a:t>
            </a:r>
          </a:p>
        </p:txBody>
      </p:sp>
      <p:sp>
        <p:nvSpPr>
          <p:cNvPr id="2" name="TextBox 1"/>
          <p:cNvSpPr txBox="1"/>
          <p:nvPr/>
        </p:nvSpPr>
        <p:spPr>
          <a:xfrm>
            <a:off x="8001000" y="6324600"/>
            <a:ext cx="990600" cy="400110"/>
          </a:xfrm>
          <a:prstGeom prst="rect">
            <a:avLst/>
          </a:prstGeom>
          <a:noFill/>
        </p:spPr>
        <p:txBody>
          <a:bodyPr wrap="square" rtlCol="0">
            <a:spAutoFit/>
          </a:bodyPr>
          <a:lstStyle/>
          <a:p>
            <a:r>
              <a:rPr lang="en-US" sz="1000" dirty="0" smtClean="0">
                <a:solidFill>
                  <a:srgbClr val="1608F6"/>
                </a:solidFill>
                <a:latin typeface="Calibri" panose="020F0502020204030204" pitchFamily="34" charset="0"/>
              </a:rPr>
              <a:t>most/least common?</a:t>
            </a:r>
            <a:endParaRPr lang="en-US" sz="1000" dirty="0">
              <a:solidFill>
                <a:srgbClr val="1608F6"/>
              </a:solidFill>
              <a:latin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455400" y="553680"/>
              <a:ext cx="6393960" cy="5429520"/>
            </p14:xfrm>
          </p:contentPart>
        </mc:Choice>
        <mc:Fallback xmlns="">
          <p:pic>
            <p:nvPicPr>
              <p:cNvPr id="3" name="Ink 2"/>
              <p:cNvPicPr/>
              <p:nvPr/>
            </p:nvPicPr>
            <p:blipFill>
              <a:blip r:embed="rId4"/>
              <a:stretch>
                <a:fillRect/>
              </a:stretch>
            </p:blipFill>
            <p:spPr>
              <a:xfrm>
                <a:off x="446040" y="544320"/>
                <a:ext cx="6412680" cy="5448240"/>
              </a:xfrm>
              <a:prstGeom prst="rect">
                <a:avLst/>
              </a:prstGeom>
            </p:spPr>
          </p:pic>
        </mc:Fallback>
      </mc:AlternateContent>
    </p:spTree>
    <p:extLst>
      <p:ext uri="{BB962C8B-B14F-4D97-AF65-F5344CB8AC3E}">
        <p14:creationId xmlns:p14="http://schemas.microsoft.com/office/powerpoint/2010/main" val="263571735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501650" y="152400"/>
            <a:ext cx="81089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latin typeface="Cambria" pitchFamily="18" charset="0"/>
              </a:rPr>
              <a:t>Vocabulary, anyone?</a:t>
            </a:r>
          </a:p>
        </p:txBody>
      </p:sp>
      <p:sp>
        <p:nvSpPr>
          <p:cNvPr id="19459" name="Rectangle 22"/>
          <p:cNvSpPr>
            <a:spLocks noChangeArrowheads="1"/>
          </p:cNvSpPr>
          <p:nvPr/>
        </p:nvSpPr>
        <p:spPr bwMode="auto">
          <a:xfrm>
            <a:off x="941388" y="1171575"/>
            <a:ext cx="70770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solidFill>
                  <a:srgbClr val="000000"/>
                </a:solidFill>
                <a:latin typeface="Cambria" pitchFamily="18" charset="0"/>
              </a:rPr>
              <a:t>Shakespeare used </a:t>
            </a:r>
            <a:r>
              <a:rPr lang="en-US" b="1" i="1" dirty="0">
                <a:solidFill>
                  <a:srgbClr val="000000"/>
                </a:solidFill>
                <a:latin typeface="Cambria" pitchFamily="18" charset="0"/>
              </a:rPr>
              <a:t>31,534 different words</a:t>
            </a:r>
            <a:r>
              <a:rPr lang="en-US" dirty="0">
                <a:solidFill>
                  <a:srgbClr val="000000"/>
                </a:solidFill>
                <a:latin typeface="Cambria" pitchFamily="18" charset="0"/>
              </a:rPr>
              <a:t> -- and a grand total of 884,647 words -- counting repetitions (across all of his works)</a:t>
            </a:r>
          </a:p>
        </p:txBody>
      </p:sp>
      <p:sp>
        <p:nvSpPr>
          <p:cNvPr id="19460" name="Rectangle 23"/>
          <p:cNvSpPr>
            <a:spLocks noChangeArrowheads="1"/>
          </p:cNvSpPr>
          <p:nvPr/>
        </p:nvSpPr>
        <p:spPr bwMode="auto">
          <a:xfrm>
            <a:off x="6067676" y="2047623"/>
            <a:ext cx="294798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dirty="0">
                <a:latin typeface="Calibri" panose="020F0502020204030204" pitchFamily="34" charset="0"/>
              </a:rPr>
              <a:t>http://www-math.cudenver.edu/~wbriggs/qr/shakespeare.html</a:t>
            </a:r>
          </a:p>
        </p:txBody>
      </p:sp>
      <p:sp>
        <p:nvSpPr>
          <p:cNvPr id="19461" name="Rectangle 24"/>
          <p:cNvSpPr>
            <a:spLocks noChangeArrowheads="1"/>
          </p:cNvSpPr>
          <p:nvPr/>
        </p:nvSpPr>
        <p:spPr bwMode="auto">
          <a:xfrm>
            <a:off x="685800" y="2819400"/>
            <a:ext cx="3457575" cy="461963"/>
          </a:xfrm>
          <a:prstGeom prst="rect">
            <a:avLst/>
          </a:prstGeom>
          <a:solidFill>
            <a:srgbClr val="CCECFF"/>
          </a:solidFill>
          <a:ln>
            <a:noFill/>
          </a:ln>
          <a:extLst/>
        </p:spPr>
        <p:txBody>
          <a:bodyPr wrap="none">
            <a:spAutoFit/>
          </a:bodyPr>
          <a:lstStyle/>
          <a:p>
            <a:r>
              <a:rPr lang="en-US" dirty="0">
                <a:latin typeface="Cambria" pitchFamily="18" charset="0"/>
              </a:rPr>
              <a:t>Shakespearean </a:t>
            </a:r>
            <a:r>
              <a:rPr lang="en-US" dirty="0" smtClean="0">
                <a:latin typeface="Cambria" pitchFamily="18" charset="0"/>
              </a:rPr>
              <a:t>coinages</a:t>
            </a:r>
            <a:endParaRPr lang="en-US" dirty="0">
              <a:latin typeface="Cambria" pitchFamily="18" charset="0"/>
            </a:endParaRPr>
          </a:p>
        </p:txBody>
      </p:sp>
      <p:sp>
        <p:nvSpPr>
          <p:cNvPr id="19463" name="Text Box 31"/>
          <p:cNvSpPr txBox="1">
            <a:spLocks noChangeArrowheads="1"/>
          </p:cNvSpPr>
          <p:nvPr/>
        </p:nvSpPr>
        <p:spPr bwMode="auto">
          <a:xfrm>
            <a:off x="5464175" y="2971800"/>
            <a:ext cx="2971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smtClean="0">
                <a:solidFill>
                  <a:srgbClr val="7030A0"/>
                </a:solidFill>
                <a:latin typeface="Calibri" pitchFamily="34" charset="0"/>
              </a:rPr>
              <a:t>There's one </a:t>
            </a:r>
            <a:r>
              <a:rPr lang="en-US" b="1" i="1" dirty="0">
                <a:solidFill>
                  <a:srgbClr val="7030A0"/>
                </a:solidFill>
                <a:latin typeface="Calibri" pitchFamily="34" charset="0"/>
              </a:rPr>
              <a:t>contemporary</a:t>
            </a:r>
            <a:r>
              <a:rPr lang="en-US" dirty="0">
                <a:solidFill>
                  <a:srgbClr val="7030A0"/>
                </a:solidFill>
                <a:latin typeface="Calibri" pitchFamily="34" charset="0"/>
              </a:rPr>
              <a:t> author in the Oxford </a:t>
            </a:r>
            <a:r>
              <a:rPr lang="en-US" dirty="0" smtClean="0">
                <a:solidFill>
                  <a:srgbClr val="7030A0"/>
                </a:solidFill>
                <a:latin typeface="Calibri" pitchFamily="34" charset="0"/>
              </a:rPr>
              <a:t>English </a:t>
            </a:r>
            <a:r>
              <a:rPr lang="en-US" dirty="0">
                <a:solidFill>
                  <a:srgbClr val="7030A0"/>
                </a:solidFill>
                <a:latin typeface="Calibri" pitchFamily="34" charset="0"/>
              </a:rPr>
              <a:t>Dictionary…</a:t>
            </a:r>
          </a:p>
        </p:txBody>
      </p:sp>
      <p:sp>
        <p:nvSpPr>
          <p:cNvPr id="19464" name="Text Box 32"/>
          <p:cNvSpPr txBox="1">
            <a:spLocks noChangeArrowheads="1"/>
          </p:cNvSpPr>
          <p:nvPr/>
        </p:nvSpPr>
        <p:spPr bwMode="auto">
          <a:xfrm rot="21279614">
            <a:off x="6786959" y="5626881"/>
            <a:ext cx="1883867" cy="461665"/>
          </a:xfrm>
          <a:prstGeom prst="rect">
            <a:avLst/>
          </a:prstGeom>
          <a:solidFill>
            <a:srgbClr val="FFCCFF"/>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smtClean="0">
                <a:latin typeface="Cambria" panose="02040503050406030204" pitchFamily="18" charset="0"/>
              </a:rPr>
              <a:t>What word?</a:t>
            </a:r>
            <a:endParaRPr lang="en-US" dirty="0">
              <a:latin typeface="Cambria" panose="02040503050406030204" pitchFamily="18" charset="0"/>
            </a:endParaRPr>
          </a:p>
        </p:txBody>
      </p:sp>
      <p:sp>
        <p:nvSpPr>
          <p:cNvPr id="2" name="Rectangle 1"/>
          <p:cNvSpPr/>
          <p:nvPr/>
        </p:nvSpPr>
        <p:spPr>
          <a:xfrm>
            <a:off x="718982" y="5830986"/>
            <a:ext cx="1074333" cy="338554"/>
          </a:xfrm>
          <a:prstGeom prst="rect">
            <a:avLst/>
          </a:prstGeom>
          <a:solidFill>
            <a:srgbClr val="CCECFF"/>
          </a:solidFill>
        </p:spPr>
        <p:txBody>
          <a:bodyPr wrap="none">
            <a:spAutoFit/>
          </a:bodyPr>
          <a:lstStyle/>
          <a:p>
            <a:r>
              <a:rPr lang="en-US" sz="1600" dirty="0" smtClean="0">
                <a:latin typeface="Cambria" pitchFamily="18" charset="0"/>
              </a:rPr>
              <a:t>successful</a:t>
            </a:r>
            <a:endParaRPr lang="en-US" sz="1600" dirty="0"/>
          </a:p>
        </p:txBody>
      </p:sp>
      <p:sp>
        <p:nvSpPr>
          <p:cNvPr id="12" name="Rectangle 11"/>
          <p:cNvSpPr/>
          <p:nvPr/>
        </p:nvSpPr>
        <p:spPr>
          <a:xfrm>
            <a:off x="2847042" y="5830986"/>
            <a:ext cx="1301959" cy="338554"/>
          </a:xfrm>
          <a:prstGeom prst="rect">
            <a:avLst/>
          </a:prstGeom>
          <a:solidFill>
            <a:srgbClr val="CCECFF"/>
          </a:solidFill>
        </p:spPr>
        <p:txBody>
          <a:bodyPr wrap="none">
            <a:spAutoFit/>
          </a:bodyPr>
          <a:lstStyle/>
          <a:p>
            <a:r>
              <a:rPr lang="en-US" sz="1600" dirty="0" smtClean="0">
                <a:latin typeface="Cambria" pitchFamily="18" charset="0"/>
              </a:rPr>
              <a:t>unsuccessful</a:t>
            </a:r>
            <a:endParaRPr lang="en-US" sz="1600" dirty="0"/>
          </a:p>
        </p:txBody>
      </p:sp>
      <p:sp>
        <p:nvSpPr>
          <p:cNvPr id="4" name="Rectangle 3"/>
          <p:cNvSpPr/>
          <p:nvPr/>
        </p:nvSpPr>
        <p:spPr>
          <a:xfrm>
            <a:off x="128587" y="6400800"/>
            <a:ext cx="4572000" cy="338554"/>
          </a:xfrm>
          <a:prstGeom prst="rect">
            <a:avLst/>
          </a:prstGeom>
        </p:spPr>
        <p:txBody>
          <a:bodyPr>
            <a:spAutoFit/>
          </a:bodyPr>
          <a:lstStyle/>
          <a:p>
            <a:pPr algn="l"/>
            <a:r>
              <a:rPr lang="en-US" sz="800" dirty="0">
                <a:latin typeface="Calibri" panose="020F0502020204030204" pitchFamily="34" charset="0"/>
              </a:rPr>
              <a:t>http://www.pathguy.com/shakeswo.htm </a:t>
            </a:r>
            <a:endParaRPr lang="en-US" sz="800" dirty="0" smtClean="0">
              <a:latin typeface="Calibri" panose="020F0502020204030204" pitchFamily="34" charset="0"/>
            </a:endParaRPr>
          </a:p>
          <a:p>
            <a:pPr algn="l"/>
            <a:r>
              <a:rPr lang="en-US" sz="800" dirty="0" smtClean="0">
                <a:latin typeface="Calibri" panose="020F0502020204030204" pitchFamily="34" charset="0"/>
              </a:rPr>
              <a:t>http</a:t>
            </a:r>
            <a:r>
              <a:rPr lang="en-US" sz="800" dirty="0">
                <a:latin typeface="Calibri" panose="020F0502020204030204" pitchFamily="34" charset="0"/>
              </a:rPr>
              <a:t>://www.shakespeare-online.com/biography/wordsinvented.html</a:t>
            </a:r>
          </a:p>
        </p:txBody>
      </p:sp>
      <p:sp>
        <p:nvSpPr>
          <p:cNvPr id="5" name="Rectangle 4"/>
          <p:cNvSpPr/>
          <p:nvPr/>
        </p:nvSpPr>
        <p:spPr>
          <a:xfrm>
            <a:off x="488066" y="3429000"/>
            <a:ext cx="1575880" cy="2308324"/>
          </a:xfrm>
          <a:prstGeom prst="rect">
            <a:avLst/>
          </a:prstGeom>
        </p:spPr>
        <p:txBody>
          <a:bodyPr wrap="none">
            <a:spAutoFit/>
          </a:bodyPr>
          <a:lstStyle/>
          <a:p>
            <a:r>
              <a:rPr lang="en-US" dirty="0" smtClean="0">
                <a:solidFill>
                  <a:srgbClr val="1608F6"/>
                </a:solidFill>
                <a:latin typeface="Calibri" panose="020F0502020204030204" pitchFamily="34" charset="0"/>
              </a:rPr>
              <a:t>gust</a:t>
            </a:r>
          </a:p>
          <a:p>
            <a:r>
              <a:rPr lang="en-US" dirty="0" smtClean="0">
                <a:solidFill>
                  <a:srgbClr val="1608F6"/>
                </a:solidFill>
                <a:latin typeface="Calibri" panose="020F0502020204030204" pitchFamily="34" charset="0"/>
              </a:rPr>
              <a:t>besmirch</a:t>
            </a:r>
          </a:p>
          <a:p>
            <a:r>
              <a:rPr lang="en-US" dirty="0" smtClean="0">
                <a:solidFill>
                  <a:srgbClr val="1608F6"/>
                </a:solidFill>
                <a:latin typeface="Calibri" panose="020F0502020204030204" pitchFamily="34" charset="0"/>
              </a:rPr>
              <a:t>unreal</a:t>
            </a:r>
          </a:p>
          <a:p>
            <a:r>
              <a:rPr lang="en-US" dirty="0" smtClean="0">
                <a:solidFill>
                  <a:srgbClr val="1608F6"/>
                </a:solidFill>
                <a:latin typeface="Calibri" panose="020F0502020204030204" pitchFamily="34" charset="0"/>
              </a:rPr>
              <a:t>superscript</a:t>
            </a:r>
          </a:p>
          <a:p>
            <a:r>
              <a:rPr lang="en-US" dirty="0" smtClean="0">
                <a:solidFill>
                  <a:srgbClr val="1608F6"/>
                </a:solidFill>
                <a:latin typeface="Calibri" panose="020F0502020204030204" pitchFamily="34" charset="0"/>
              </a:rPr>
              <a:t>watchdog</a:t>
            </a:r>
          </a:p>
          <a:p>
            <a:r>
              <a:rPr lang="en-US" dirty="0" smtClean="0">
                <a:solidFill>
                  <a:srgbClr val="1608F6"/>
                </a:solidFill>
                <a:latin typeface="Calibri" panose="020F0502020204030204" pitchFamily="34" charset="0"/>
              </a:rPr>
              <a:t>swagger</a:t>
            </a:r>
            <a:endParaRPr lang="en-US" dirty="0">
              <a:solidFill>
                <a:srgbClr val="1608F6"/>
              </a:solidFill>
              <a:latin typeface="Calibri" panose="020F0502020204030204" pitchFamily="34" charset="0"/>
            </a:endParaRPr>
          </a:p>
        </p:txBody>
      </p:sp>
      <p:sp>
        <p:nvSpPr>
          <p:cNvPr id="16" name="Rectangle 15"/>
          <p:cNvSpPr/>
          <p:nvPr/>
        </p:nvSpPr>
        <p:spPr>
          <a:xfrm>
            <a:off x="2621818" y="3798332"/>
            <a:ext cx="1752404" cy="1569660"/>
          </a:xfrm>
          <a:prstGeom prst="rect">
            <a:avLst/>
          </a:prstGeom>
        </p:spPr>
        <p:txBody>
          <a:bodyPr wrap="none">
            <a:spAutoFit/>
          </a:bodyPr>
          <a:lstStyle/>
          <a:p>
            <a:r>
              <a:rPr lang="en-US" dirty="0" smtClean="0">
                <a:solidFill>
                  <a:srgbClr val="1608F6"/>
                </a:solidFill>
                <a:latin typeface="Calibri" panose="020F0502020204030204" pitchFamily="34" charset="0"/>
              </a:rPr>
              <a:t>affined</a:t>
            </a:r>
          </a:p>
          <a:p>
            <a:r>
              <a:rPr lang="en-US" dirty="0" smtClean="0">
                <a:solidFill>
                  <a:srgbClr val="1608F6"/>
                </a:solidFill>
                <a:latin typeface="Calibri" panose="020F0502020204030204" pitchFamily="34" charset="0"/>
              </a:rPr>
              <a:t>rooky</a:t>
            </a:r>
          </a:p>
          <a:p>
            <a:r>
              <a:rPr lang="en-US" dirty="0" err="1" smtClean="0">
                <a:solidFill>
                  <a:srgbClr val="1608F6"/>
                </a:solidFill>
                <a:latin typeface="Calibri" panose="020F0502020204030204" pitchFamily="34" charset="0"/>
              </a:rPr>
              <a:t>attasked</a:t>
            </a:r>
            <a:endParaRPr lang="en-US" dirty="0" smtClean="0">
              <a:solidFill>
                <a:srgbClr val="1608F6"/>
              </a:solidFill>
              <a:latin typeface="Calibri" panose="020F0502020204030204" pitchFamily="34" charset="0"/>
            </a:endParaRPr>
          </a:p>
          <a:p>
            <a:r>
              <a:rPr lang="en-US" dirty="0" smtClean="0">
                <a:solidFill>
                  <a:srgbClr val="1608F6"/>
                </a:solidFill>
                <a:latin typeface="Calibri" panose="020F0502020204030204" pitchFamily="34" charset="0"/>
              </a:rPr>
              <a:t>out-</a:t>
            </a:r>
            <a:r>
              <a:rPr lang="en-US" dirty="0" err="1" smtClean="0">
                <a:solidFill>
                  <a:srgbClr val="1608F6"/>
                </a:solidFill>
                <a:latin typeface="Calibri" panose="020F0502020204030204" pitchFamily="34" charset="0"/>
              </a:rPr>
              <a:t>villained</a:t>
            </a:r>
            <a:endParaRPr lang="en-US" dirty="0">
              <a:solidFill>
                <a:srgbClr val="1608F6"/>
              </a:solidFill>
              <a:latin typeface="Calibri" panose="020F0502020204030204" pitchFamily="34" charset="0"/>
            </a:endParaRPr>
          </a:p>
        </p:txBody>
      </p:sp>
      <p:sp>
        <p:nvSpPr>
          <p:cNvPr id="7" name="Rectangle 6"/>
          <p:cNvSpPr/>
          <p:nvPr/>
        </p:nvSpPr>
        <p:spPr>
          <a:xfrm>
            <a:off x="5914988" y="4906327"/>
            <a:ext cx="998991" cy="461665"/>
          </a:xfrm>
          <a:prstGeom prst="rect">
            <a:avLst/>
          </a:prstGeom>
          <a:solidFill>
            <a:srgbClr val="FFCCFF"/>
          </a:solidFill>
        </p:spPr>
        <p:txBody>
          <a:bodyPr wrap="none">
            <a:spAutoFit/>
          </a:bodyPr>
          <a:lstStyle/>
          <a:p>
            <a:r>
              <a:rPr lang="en-US" dirty="0">
                <a:solidFill>
                  <a:srgbClr val="000000"/>
                </a:solidFill>
                <a:latin typeface="Cambria" panose="02040503050406030204" pitchFamily="18" charset="0"/>
              </a:rPr>
              <a:t>Who? </a:t>
            </a:r>
            <a:endParaRPr lang="en-US" dirty="0"/>
          </a:p>
        </p:txBody>
      </p:sp>
      <mc:AlternateContent xmlns:mc="http://schemas.openxmlformats.org/markup-compatibility/2006" xmlns:p14="http://schemas.microsoft.com/office/powerpoint/2010/main">
        <mc:Choice Requires="p14">
          <p:contentPart p14:bwMode="auto" r:id="rId3">
            <p14:nvContentPartPr>
              <p14:cNvPr id="8" name="Ink 7"/>
              <p14:cNvContentPartPr/>
              <p14:nvPr/>
            </p14:nvContentPartPr>
            <p14:xfrm>
              <a:off x="241200" y="3438000"/>
              <a:ext cx="4652640" cy="2464920"/>
            </p14:xfrm>
          </p:contentPart>
        </mc:Choice>
        <mc:Fallback xmlns="">
          <p:pic>
            <p:nvPicPr>
              <p:cNvPr id="8" name="Ink 7"/>
              <p:cNvPicPr/>
              <p:nvPr/>
            </p:nvPicPr>
            <p:blipFill>
              <a:blip r:embed="rId4"/>
              <a:stretch>
                <a:fillRect/>
              </a:stretch>
            </p:blipFill>
            <p:spPr>
              <a:xfrm>
                <a:off x="231840" y="3428640"/>
                <a:ext cx="4671360" cy="2483640"/>
              </a:xfrm>
              <a:prstGeom prst="rect">
                <a:avLst/>
              </a:prstGeom>
            </p:spPr>
          </p:pic>
        </mc:Fallback>
      </mc:AlternateContent>
    </p:spTree>
    <p:extLst>
      <p:ext uri="{BB962C8B-B14F-4D97-AF65-F5344CB8AC3E}">
        <p14:creationId xmlns:p14="http://schemas.microsoft.com/office/powerpoint/2010/main" val="338637023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bwMode="auto">
          <a:xfrm>
            <a:off x="3212432" y="5229725"/>
            <a:ext cx="5581984" cy="385011"/>
          </a:xfrm>
          <a:prstGeom prst="round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 name="Rounded Rectangle 6"/>
          <p:cNvSpPr/>
          <p:nvPr/>
        </p:nvSpPr>
        <p:spPr bwMode="auto">
          <a:xfrm>
            <a:off x="3213100" y="4126832"/>
            <a:ext cx="5581984" cy="385011"/>
          </a:xfrm>
          <a:prstGeom prst="round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6626" name="Text Box 5"/>
          <p:cNvSpPr txBox="1">
            <a:spLocks noChangeArrowheads="1"/>
          </p:cNvSpPr>
          <p:nvPr/>
        </p:nvSpPr>
        <p:spPr bwMode="auto">
          <a:xfrm>
            <a:off x="247650" y="1524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4000" i="1" dirty="0" smtClean="0">
                <a:latin typeface="Cambria" panose="02040503050406030204" pitchFamily="18" charset="0"/>
              </a:rPr>
              <a:t>Our</a:t>
            </a:r>
            <a:r>
              <a:rPr lang="en-US" sz="4000" dirty="0" smtClean="0">
                <a:latin typeface="Cambria" panose="02040503050406030204" pitchFamily="18" charset="0"/>
              </a:rPr>
              <a:t> Markov Model</a:t>
            </a:r>
            <a:endParaRPr lang="en-US" sz="4000" dirty="0">
              <a:latin typeface="Cambria" panose="02040503050406030204" pitchFamily="18" charset="0"/>
            </a:endParaRPr>
          </a:p>
        </p:txBody>
      </p:sp>
      <p:sp>
        <p:nvSpPr>
          <p:cNvPr id="26627" name="Text Box 8"/>
          <p:cNvSpPr txBox="1">
            <a:spLocks noChangeArrowheads="1"/>
          </p:cNvSpPr>
          <p:nvPr/>
        </p:nvSpPr>
        <p:spPr bwMode="auto">
          <a:xfrm>
            <a:off x="247650" y="2590800"/>
            <a:ext cx="2192338" cy="457200"/>
          </a:xfrm>
          <a:prstGeom prst="rect">
            <a:avLst/>
          </a:prstGeom>
          <a:solidFill>
            <a:srgbClr val="CCFFCC"/>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smtClean="0">
                <a:latin typeface="Cambria" panose="02040503050406030204" pitchFamily="18" charset="0"/>
              </a:rPr>
              <a:t>Markov Model:</a:t>
            </a:r>
            <a:endParaRPr lang="en-US" dirty="0">
              <a:latin typeface="Cambria" panose="02040503050406030204" pitchFamily="18" charset="0"/>
            </a:endParaRPr>
          </a:p>
        </p:txBody>
      </p:sp>
      <p:sp>
        <p:nvSpPr>
          <p:cNvPr id="26630" name="Text Box 8"/>
          <p:cNvSpPr txBox="1">
            <a:spLocks noChangeArrowheads="1"/>
          </p:cNvSpPr>
          <p:nvPr/>
        </p:nvSpPr>
        <p:spPr bwMode="auto">
          <a:xfrm>
            <a:off x="247650" y="1066800"/>
            <a:ext cx="1885950" cy="457200"/>
          </a:xfrm>
          <a:prstGeom prst="rect">
            <a:avLst/>
          </a:prstGeom>
          <a:solidFill>
            <a:srgbClr val="CCFFCC"/>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a:latin typeface="Cambria" panose="02040503050406030204" pitchFamily="18" charset="0"/>
              </a:rPr>
              <a:t>Original </a:t>
            </a:r>
            <a:r>
              <a:rPr lang="en-US" dirty="0">
                <a:latin typeface="Cambria" panose="02040503050406030204" pitchFamily="18" charset="0"/>
              </a:rPr>
              <a:t>file:</a:t>
            </a:r>
          </a:p>
        </p:txBody>
      </p:sp>
      <p:sp>
        <p:nvSpPr>
          <p:cNvPr id="2" name="TextBox 1"/>
          <p:cNvSpPr txBox="1"/>
          <p:nvPr/>
        </p:nvSpPr>
        <p:spPr>
          <a:xfrm>
            <a:off x="2667000" y="2590800"/>
            <a:ext cx="647700" cy="461665"/>
          </a:xfrm>
          <a:prstGeom prst="rect">
            <a:avLst/>
          </a:prstGeom>
          <a:noFill/>
        </p:spPr>
        <p:txBody>
          <a:bodyPr wrap="square" rtlCol="0">
            <a:spAutoFit/>
          </a:bodyPr>
          <a:lstStyle/>
          <a:p>
            <a:r>
              <a:rPr lang="en-US" dirty="0" smtClean="0">
                <a:latin typeface="Calibri" panose="020F0502020204030204" pitchFamily="34" charset="0"/>
              </a:rPr>
              <a:t>{</a:t>
            </a:r>
            <a:endParaRPr lang="en-US" dirty="0">
              <a:latin typeface="Calibri" panose="020F0502020204030204" pitchFamily="34" charset="0"/>
            </a:endParaRPr>
          </a:p>
        </p:txBody>
      </p:sp>
      <p:sp>
        <p:nvSpPr>
          <p:cNvPr id="3" name="Rectangle 2"/>
          <p:cNvSpPr/>
          <p:nvPr/>
        </p:nvSpPr>
        <p:spPr>
          <a:xfrm>
            <a:off x="3213100" y="2618872"/>
            <a:ext cx="4572000" cy="4154984"/>
          </a:xfrm>
          <a:prstGeom prst="rect">
            <a:avLst/>
          </a:prstGeom>
        </p:spPr>
        <p:txBody>
          <a:bodyPr>
            <a:spAutoFit/>
          </a:bodyPr>
          <a:lstStyle/>
          <a:p>
            <a:pPr algn="l"/>
            <a:r>
              <a:rPr lang="en-US" b="1" dirty="0" smtClean="0">
                <a:solidFill>
                  <a:srgbClr val="C00000"/>
                </a:solidFill>
                <a:latin typeface="Calibri" panose="020F0502020204030204" pitchFamily="34" charset="0"/>
              </a:rPr>
              <a:t>'$'</a:t>
            </a:r>
            <a:r>
              <a:rPr lang="en-US" dirty="0" smtClean="0">
                <a:latin typeface="Calibri" panose="020F0502020204030204" pitchFamily="34" charset="0"/>
              </a:rPr>
              <a:t>:      [</a:t>
            </a:r>
            <a:r>
              <a:rPr lang="en-US" dirty="0">
                <a:solidFill>
                  <a:srgbClr val="0FA10C"/>
                </a:solidFill>
                <a:latin typeface="Calibri" panose="020F0502020204030204" pitchFamily="34" charset="0"/>
              </a:rPr>
              <a:t>'I'</a:t>
            </a:r>
            <a:r>
              <a:rPr lang="en-US" dirty="0">
                <a:latin typeface="Calibri" panose="020F0502020204030204" pitchFamily="34" charset="0"/>
              </a:rPr>
              <a:t>, </a:t>
            </a:r>
            <a:r>
              <a:rPr lang="en-US" dirty="0">
                <a:solidFill>
                  <a:srgbClr val="0FA10C"/>
                </a:solidFill>
                <a:latin typeface="Calibri" panose="020F0502020204030204" pitchFamily="34" charset="0"/>
              </a:rPr>
              <a:t>'Will'</a:t>
            </a:r>
            <a:r>
              <a:rPr lang="en-US" dirty="0">
                <a:latin typeface="Calibri" panose="020F0502020204030204" pitchFamily="34" charset="0"/>
              </a:rPr>
              <a:t>, </a:t>
            </a:r>
            <a:r>
              <a:rPr lang="en-US" dirty="0">
                <a:solidFill>
                  <a:srgbClr val="0FA10C"/>
                </a:solidFill>
                <a:latin typeface="Calibri" panose="020F0502020204030204" pitchFamily="34" charset="0"/>
              </a:rPr>
              <a:t>'I'</a:t>
            </a:r>
            <a:r>
              <a:rPr lang="en-US" dirty="0">
                <a:latin typeface="Calibri" panose="020F0502020204030204" pitchFamily="34" charset="0"/>
              </a:rPr>
              <a:t>], </a:t>
            </a:r>
            <a:endParaRPr lang="en-US" dirty="0" smtClean="0">
              <a:latin typeface="Calibri" panose="020F0502020204030204" pitchFamily="34" charset="0"/>
            </a:endParaRPr>
          </a:p>
          <a:p>
            <a:pPr algn="l"/>
            <a:r>
              <a:rPr lang="en-US" b="1" dirty="0">
                <a:solidFill>
                  <a:srgbClr val="0FA10C"/>
                </a:solidFill>
                <a:latin typeface="Calibri" panose="020F0502020204030204" pitchFamily="34" charset="0"/>
              </a:rPr>
              <a:t>'I'</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'like'</a:t>
            </a:r>
            <a:r>
              <a:rPr lang="en-US" dirty="0">
                <a:latin typeface="Calibri" panose="020F0502020204030204" pitchFamily="34" charset="0"/>
              </a:rPr>
              <a:t>, </a:t>
            </a:r>
            <a:r>
              <a:rPr lang="en-US" dirty="0">
                <a:solidFill>
                  <a:srgbClr val="0FA10C"/>
                </a:solidFill>
                <a:latin typeface="Calibri" panose="020F0502020204030204" pitchFamily="34" charset="0"/>
              </a:rPr>
              <a:t>'get'</a:t>
            </a:r>
            <a:r>
              <a:rPr lang="en-US" dirty="0">
                <a:latin typeface="Calibri" panose="020F0502020204030204" pitchFamily="34" charset="0"/>
              </a:rPr>
              <a:t>, </a:t>
            </a:r>
            <a:r>
              <a:rPr lang="en-US" dirty="0">
                <a:solidFill>
                  <a:srgbClr val="0FA10C"/>
                </a:solidFill>
                <a:latin typeface="Calibri" panose="020F0502020204030204" pitchFamily="34" charset="0"/>
              </a:rPr>
              <a:t>'like'</a:t>
            </a:r>
            <a:r>
              <a:rPr lang="en-US" dirty="0">
                <a:latin typeface="Calibri" panose="020F0502020204030204" pitchFamily="34" charset="0"/>
              </a:rPr>
              <a:t>]</a:t>
            </a:r>
            <a:endParaRPr lang="en-US" dirty="0" smtClean="0">
              <a:latin typeface="Calibri" panose="020F0502020204030204" pitchFamily="34" charset="0"/>
            </a:endParaRPr>
          </a:p>
          <a:p>
            <a:pPr algn="l"/>
            <a:r>
              <a:rPr lang="en-US" b="1" dirty="0">
                <a:solidFill>
                  <a:srgbClr val="0FA10C"/>
                </a:solidFill>
                <a:latin typeface="Calibri" panose="020F0502020204030204" pitchFamily="34" charset="0"/>
              </a:rPr>
              <a:t>'like'</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a:t>
            </a:r>
            <a:r>
              <a:rPr lang="en-US" dirty="0" err="1">
                <a:solidFill>
                  <a:srgbClr val="0FA10C"/>
                </a:solidFill>
                <a:latin typeface="Calibri" panose="020F0502020204030204" pitchFamily="34" charset="0"/>
              </a:rPr>
              <a:t>poptarts</a:t>
            </a:r>
            <a:r>
              <a:rPr lang="en-US" dirty="0">
                <a:solidFill>
                  <a:srgbClr val="0FA10C"/>
                </a:solidFill>
                <a:latin typeface="Calibri" panose="020F0502020204030204" pitchFamily="34" charset="0"/>
              </a:rPr>
              <a:t>'</a:t>
            </a:r>
            <a:r>
              <a:rPr lang="en-US" dirty="0">
                <a:latin typeface="Calibri" panose="020F0502020204030204" pitchFamily="34" charset="0"/>
              </a:rPr>
              <a:t>, </a:t>
            </a:r>
            <a:r>
              <a:rPr lang="en-US" dirty="0">
                <a:solidFill>
                  <a:srgbClr val="0FA10C"/>
                </a:solidFill>
                <a:latin typeface="Calibri" panose="020F0502020204030204" pitchFamily="34" charset="0"/>
              </a:rPr>
              <a:t>'spam</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p>
          <a:p>
            <a:pPr algn="l"/>
            <a:r>
              <a:rPr lang="en-US" b="1" dirty="0">
                <a:solidFill>
                  <a:srgbClr val="0FA10C"/>
                </a:solidFill>
                <a:latin typeface="Calibri" panose="020F0502020204030204" pitchFamily="34" charset="0"/>
              </a:rPr>
              <a:t>'</a:t>
            </a:r>
            <a:r>
              <a:rPr lang="en-US" b="1" dirty="0" err="1">
                <a:solidFill>
                  <a:srgbClr val="0FA10C"/>
                </a:solidFill>
                <a:latin typeface="Calibri" panose="020F0502020204030204" pitchFamily="34" charset="0"/>
              </a:rPr>
              <a:t>poptarts</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a:solidFill>
                  <a:srgbClr val="0FA10C"/>
                </a:solidFill>
                <a:latin typeface="Calibri" panose="020F0502020204030204" pitchFamily="34" charset="0"/>
              </a:rPr>
              <a:t>'and'</a:t>
            </a:r>
            <a:r>
              <a:rPr lang="en-US" dirty="0">
                <a:latin typeface="Calibri" panose="020F0502020204030204" pitchFamily="34" charset="0"/>
              </a:rPr>
              <a:t>, </a:t>
            </a:r>
            <a:r>
              <a:rPr lang="en-US" dirty="0">
                <a:solidFill>
                  <a:srgbClr val="0FA10C"/>
                </a:solidFill>
                <a:latin typeface="Calibri" panose="020F0502020204030204" pitchFamily="34" charset="0"/>
              </a:rPr>
              <a:t>'for</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p>
          <a:p>
            <a:pPr algn="l"/>
            <a:r>
              <a:rPr lang="en-US" b="1" dirty="0" smtClean="0">
                <a:solidFill>
                  <a:srgbClr val="0FA10C"/>
                </a:solidFill>
                <a:latin typeface="Calibri" panose="020F0502020204030204" pitchFamily="34" charset="0"/>
              </a:rPr>
              <a:t>'and</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smtClean="0">
                <a:latin typeface="Calibri" panose="020F0502020204030204" pitchFamily="34" charset="0"/>
              </a:rPr>
              <a:t> </a:t>
            </a:r>
          </a:p>
          <a:p>
            <a:pPr algn="l"/>
            <a:r>
              <a:rPr lang="en-US" b="1" dirty="0" smtClean="0">
                <a:solidFill>
                  <a:srgbClr val="0FA10C"/>
                </a:solidFill>
                <a:latin typeface="Calibri" panose="020F0502020204030204" pitchFamily="34" charset="0"/>
              </a:rPr>
              <a:t>'42</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'and</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p>
          <a:p>
            <a:pPr algn="l"/>
            <a:r>
              <a:rPr lang="en-US" b="1" dirty="0">
                <a:solidFill>
                  <a:srgbClr val="0FA10C"/>
                </a:solidFill>
                <a:latin typeface="Calibri" panose="020F0502020204030204" pitchFamily="34" charset="0"/>
              </a:rPr>
              <a:t>'Will'</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'I'</a:t>
            </a:r>
            <a:r>
              <a:rPr lang="en-US" dirty="0">
                <a:latin typeface="Calibri" panose="020F0502020204030204" pitchFamily="34" charset="0"/>
              </a:rPr>
              <a:t>], </a:t>
            </a:r>
            <a:endParaRPr lang="en-US" dirty="0" smtClean="0">
              <a:latin typeface="Calibri" panose="020F0502020204030204" pitchFamily="34" charset="0"/>
            </a:endParaRPr>
          </a:p>
          <a:p>
            <a:pPr algn="l"/>
            <a:r>
              <a:rPr lang="en-US" b="1" dirty="0" smtClean="0">
                <a:solidFill>
                  <a:srgbClr val="0FA10C"/>
                </a:solidFill>
                <a:latin typeface="Calibri" panose="020F0502020204030204" pitchFamily="34" charset="0"/>
              </a:rPr>
              <a:t>'the</a:t>
            </a:r>
            <a:r>
              <a:rPr lang="en-US" b="1" dirty="0">
                <a:solidFill>
                  <a:srgbClr val="0FA10C"/>
                </a:solidFill>
                <a:latin typeface="Calibri" panose="020F0502020204030204" pitchFamily="34" charset="0"/>
              </a:rPr>
              <a:t>'</a:t>
            </a:r>
            <a:r>
              <a:rPr lang="en-US" dirty="0">
                <a:latin typeface="Calibri" panose="020F0502020204030204" pitchFamily="34" charset="0"/>
              </a:rPr>
              <a:t>: </a:t>
            </a:r>
          </a:p>
          <a:p>
            <a:pPr algn="l"/>
            <a:r>
              <a:rPr lang="en-US" b="1" dirty="0" smtClean="0">
                <a:solidFill>
                  <a:srgbClr val="0FA10C"/>
                </a:solidFill>
                <a:latin typeface="Calibri" panose="020F0502020204030204" pitchFamily="34" charset="0"/>
              </a:rPr>
              <a:t>'spam</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a:solidFill>
                  <a:srgbClr val="0FA10C"/>
                </a:solidFill>
                <a:latin typeface="Calibri" panose="020F0502020204030204" pitchFamily="34" charset="0"/>
              </a:rPr>
              <a:t>'and'</a:t>
            </a:r>
            <a:r>
              <a:rPr lang="en-US" dirty="0">
                <a:latin typeface="Calibri" panose="020F0502020204030204" pitchFamily="34" charset="0"/>
              </a:rPr>
              <a:t>, </a:t>
            </a:r>
            <a:r>
              <a:rPr lang="en-US" dirty="0">
                <a:solidFill>
                  <a:srgbClr val="0FA10C"/>
                </a:solidFill>
                <a:latin typeface="Calibri" panose="020F0502020204030204" pitchFamily="34" charset="0"/>
              </a:rPr>
              <a:t>'</a:t>
            </a:r>
            <a:r>
              <a:rPr lang="en-US" dirty="0" err="1">
                <a:solidFill>
                  <a:srgbClr val="0FA10C"/>
                </a:solidFill>
                <a:latin typeface="Calibri" panose="020F0502020204030204" pitchFamily="34" charset="0"/>
              </a:rPr>
              <a:t>poptarts</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p>
          <a:p>
            <a:pPr algn="l"/>
            <a:r>
              <a:rPr lang="en-US" b="1" dirty="0" smtClean="0">
                <a:solidFill>
                  <a:srgbClr val="0FA10C"/>
                </a:solidFill>
                <a:latin typeface="Calibri" panose="020F0502020204030204" pitchFamily="34" charset="0"/>
              </a:rPr>
              <a:t>'get</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'spam</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r>
              <a:rPr lang="en-US" dirty="0">
                <a:latin typeface="Calibri" panose="020F0502020204030204" pitchFamily="34" charset="0"/>
              </a:rPr>
              <a:t> </a:t>
            </a:r>
            <a:endParaRPr lang="en-US" dirty="0" smtClean="0">
              <a:latin typeface="Calibri" panose="020F0502020204030204" pitchFamily="34" charset="0"/>
            </a:endParaRPr>
          </a:p>
          <a:p>
            <a:pPr algn="l"/>
            <a:r>
              <a:rPr lang="en-US" b="1" dirty="0" smtClean="0">
                <a:solidFill>
                  <a:srgbClr val="0FA10C"/>
                </a:solidFill>
                <a:latin typeface="Calibri" panose="020F0502020204030204" pitchFamily="34" charset="0"/>
              </a:rPr>
              <a:t>'for'</a:t>
            </a:r>
            <a:r>
              <a:rPr lang="en-US" dirty="0" smtClean="0">
                <a:latin typeface="Calibri" panose="020F0502020204030204" pitchFamily="34" charset="0"/>
              </a:rPr>
              <a:t>:     [</a:t>
            </a:r>
            <a:r>
              <a:rPr lang="en-US" dirty="0">
                <a:solidFill>
                  <a:srgbClr val="0FA10C"/>
                </a:solidFill>
                <a:latin typeface="Calibri" panose="020F0502020204030204" pitchFamily="34" charset="0"/>
              </a:rPr>
              <a:t>'the</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endParaRPr lang="en-US" dirty="0">
              <a:latin typeface="Calibri" panose="020F0502020204030204" pitchFamily="34" charset="0"/>
            </a:endParaRPr>
          </a:p>
        </p:txBody>
      </p:sp>
      <p:sp>
        <p:nvSpPr>
          <p:cNvPr id="5" name="Rectangle 4"/>
          <p:cNvSpPr/>
          <p:nvPr/>
        </p:nvSpPr>
        <p:spPr>
          <a:xfrm>
            <a:off x="7391400" y="6243935"/>
            <a:ext cx="280846" cy="461665"/>
          </a:xfrm>
          <a:prstGeom prst="rect">
            <a:avLst/>
          </a:prstGeom>
        </p:spPr>
        <p:txBody>
          <a:bodyPr wrap="none">
            <a:spAutoFit/>
          </a:bodyPr>
          <a:lstStyle/>
          <a:p>
            <a:r>
              <a:rPr lang="en-US" dirty="0" smtClean="0">
                <a:solidFill>
                  <a:srgbClr val="000000"/>
                </a:solidFill>
                <a:latin typeface="Calibri" panose="020F0502020204030204" pitchFamily="34" charset="0"/>
              </a:rPr>
              <a:t>}</a:t>
            </a:r>
            <a:endParaRPr lang="en-US" dirty="0"/>
          </a:p>
        </p:txBody>
      </p:sp>
      <p:sp>
        <p:nvSpPr>
          <p:cNvPr id="6" name="Rectangle 5"/>
          <p:cNvSpPr/>
          <p:nvPr/>
        </p:nvSpPr>
        <p:spPr>
          <a:xfrm>
            <a:off x="165196" y="3007896"/>
            <a:ext cx="1380121" cy="323165"/>
          </a:xfrm>
          <a:prstGeom prst="rect">
            <a:avLst/>
          </a:prstGeom>
          <a:solidFill>
            <a:srgbClr val="CCFFCC"/>
          </a:solidFill>
        </p:spPr>
        <p:txBody>
          <a:bodyPr wrap="none">
            <a:spAutoFit/>
          </a:bodyPr>
          <a:lstStyle/>
          <a:p>
            <a:r>
              <a:rPr lang="en-US" sz="1500" dirty="0" smtClean="0">
                <a:latin typeface="Cambria" panose="02040503050406030204" pitchFamily="18" charset="0"/>
              </a:rPr>
              <a:t>is a </a:t>
            </a:r>
            <a:r>
              <a:rPr lang="en-US" sz="1500" i="1" dirty="0" smtClean="0">
                <a:latin typeface="Cambria" panose="02040503050406030204" pitchFamily="18" charset="0"/>
              </a:rPr>
              <a:t>dictionary</a:t>
            </a:r>
            <a:r>
              <a:rPr lang="en-US" sz="1500" dirty="0" smtClean="0">
                <a:latin typeface="Cambria" panose="02040503050406030204" pitchFamily="18" charset="0"/>
              </a:rPr>
              <a:t>!</a:t>
            </a:r>
            <a:endParaRPr lang="en-US" sz="1500" dirty="0">
              <a:latin typeface="Cambria" panose="02040503050406030204" pitchFamily="18" charset="0"/>
            </a:endParaRPr>
          </a:p>
        </p:txBody>
      </p:sp>
      <p:sp>
        <p:nvSpPr>
          <p:cNvPr id="15" name="Rectangle 14"/>
          <p:cNvSpPr/>
          <p:nvPr/>
        </p:nvSpPr>
        <p:spPr>
          <a:xfrm>
            <a:off x="573553" y="4726133"/>
            <a:ext cx="1580391" cy="553998"/>
          </a:xfrm>
          <a:prstGeom prst="rect">
            <a:avLst/>
          </a:prstGeom>
          <a:solidFill>
            <a:schemeClr val="bg1">
              <a:lumMod val="95000"/>
            </a:schemeClr>
          </a:solidFill>
        </p:spPr>
        <p:txBody>
          <a:bodyPr wrap="square">
            <a:spAutoFit/>
          </a:bodyPr>
          <a:lstStyle/>
          <a:p>
            <a:r>
              <a:rPr lang="en-US" sz="1500" dirty="0" smtClean="0">
                <a:latin typeface="Cambria" panose="02040503050406030204" pitchFamily="18" charset="0"/>
              </a:rPr>
              <a:t>What are the missing values?</a:t>
            </a:r>
            <a:endParaRPr lang="en-US" sz="1500" dirty="0">
              <a:latin typeface="Cambria" panose="02040503050406030204" pitchFamily="18" charset="0"/>
            </a:endParaRPr>
          </a:p>
        </p:txBody>
      </p:sp>
      <p:sp>
        <p:nvSpPr>
          <p:cNvPr id="16" name="Rectangle 15"/>
          <p:cNvSpPr/>
          <p:nvPr/>
        </p:nvSpPr>
        <p:spPr>
          <a:xfrm>
            <a:off x="477423" y="3505200"/>
            <a:ext cx="1732790" cy="323165"/>
          </a:xfrm>
          <a:prstGeom prst="rect">
            <a:avLst/>
          </a:prstGeom>
        </p:spPr>
        <p:txBody>
          <a:bodyPr wrap="square">
            <a:spAutoFit/>
          </a:bodyPr>
          <a:lstStyle/>
          <a:p>
            <a:r>
              <a:rPr lang="en-US" sz="1500" dirty="0" smtClean="0">
                <a:latin typeface="Cambria" panose="02040503050406030204" pitchFamily="18" charset="0"/>
              </a:rPr>
              <a:t>What are the keys?</a:t>
            </a:r>
            <a:endParaRPr lang="en-US" sz="1500" dirty="0">
              <a:latin typeface="Cambria" panose="02040503050406030204" pitchFamily="18" charset="0"/>
            </a:endParaRPr>
          </a:p>
        </p:txBody>
      </p:sp>
      <p:sp>
        <p:nvSpPr>
          <p:cNvPr id="17" name="Rectangle 16"/>
          <p:cNvSpPr/>
          <p:nvPr/>
        </p:nvSpPr>
        <p:spPr>
          <a:xfrm>
            <a:off x="477424" y="4000250"/>
            <a:ext cx="1732790" cy="553998"/>
          </a:xfrm>
          <a:prstGeom prst="rect">
            <a:avLst/>
          </a:prstGeom>
        </p:spPr>
        <p:txBody>
          <a:bodyPr wrap="square">
            <a:spAutoFit/>
          </a:bodyPr>
          <a:lstStyle/>
          <a:p>
            <a:r>
              <a:rPr lang="en-US" sz="1500" dirty="0" smtClean="0">
                <a:latin typeface="Cambria" panose="02040503050406030204" pitchFamily="18" charset="0"/>
              </a:rPr>
              <a:t>What are the values?</a:t>
            </a:r>
            <a:endParaRPr lang="en-US" sz="1500" dirty="0">
              <a:latin typeface="Cambria" panose="02040503050406030204" pitchFamily="18" charset="0"/>
            </a:endParaRPr>
          </a:p>
        </p:txBody>
      </p:sp>
      <p:sp>
        <p:nvSpPr>
          <p:cNvPr id="18" name="Rectangle 17"/>
          <p:cNvSpPr/>
          <p:nvPr/>
        </p:nvSpPr>
        <p:spPr>
          <a:xfrm>
            <a:off x="557464" y="5452016"/>
            <a:ext cx="1580391" cy="323165"/>
          </a:xfrm>
          <a:prstGeom prst="rect">
            <a:avLst/>
          </a:prstGeom>
        </p:spPr>
        <p:txBody>
          <a:bodyPr wrap="square">
            <a:spAutoFit/>
          </a:bodyPr>
          <a:lstStyle/>
          <a:p>
            <a:r>
              <a:rPr lang="en-US" sz="1500" dirty="0" smtClean="0">
                <a:latin typeface="Cambria" panose="02040503050406030204" pitchFamily="18" charset="0"/>
              </a:rPr>
              <a:t>What is the </a:t>
            </a:r>
            <a:r>
              <a:rPr lang="en-US" sz="1500" dirty="0" smtClean="0">
                <a:solidFill>
                  <a:srgbClr val="C00000"/>
                </a:solidFill>
                <a:latin typeface="Cambria" panose="02040503050406030204" pitchFamily="18" charset="0"/>
              </a:rPr>
              <a:t>'$'</a:t>
            </a:r>
            <a:r>
              <a:rPr lang="en-US" sz="1500" dirty="0" smtClean="0">
                <a:latin typeface="Cambria" panose="02040503050406030204" pitchFamily="18" charset="0"/>
              </a:rPr>
              <a:t>?</a:t>
            </a:r>
            <a:endParaRPr lang="en-US" sz="1500" dirty="0">
              <a:latin typeface="Cambria" panose="02040503050406030204" pitchFamily="18" charset="0"/>
            </a:endParaRPr>
          </a:p>
        </p:txBody>
      </p:sp>
      <p:pic>
        <p:nvPicPr>
          <p:cNvPr id="19" name="Picture 13" descr="Picture 5.png"/>
          <p:cNvPicPr>
            <a:picLocks noChangeAspect="1"/>
          </p:cNvPicPr>
          <p:nvPr/>
        </p:nvPicPr>
        <p:blipFill>
          <a:blip r:embed="rId3">
            <a:extLst>
              <a:ext uri="{28A0092B-C50C-407E-A947-70E740481C1C}">
                <a14:useLocalDpi xmlns:a14="http://schemas.microsoft.com/office/drawing/2010/main" val="0"/>
              </a:ext>
            </a:extLst>
          </a:blip>
          <a:srcRect b="19466"/>
          <a:stretch>
            <a:fillRect/>
          </a:stretch>
        </p:blipFill>
        <p:spPr bwMode="auto">
          <a:xfrm>
            <a:off x="2736683" y="1066800"/>
            <a:ext cx="5977353" cy="1219200"/>
          </a:xfrm>
          <a:prstGeom prst="rect">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pic>
      <p:sp>
        <p:nvSpPr>
          <p:cNvPr id="20" name="Rectangle 19"/>
          <p:cNvSpPr/>
          <p:nvPr/>
        </p:nvSpPr>
        <p:spPr>
          <a:xfrm>
            <a:off x="497354" y="5947065"/>
            <a:ext cx="1732790" cy="553998"/>
          </a:xfrm>
          <a:prstGeom prst="rect">
            <a:avLst/>
          </a:prstGeom>
        </p:spPr>
        <p:txBody>
          <a:bodyPr wrap="square">
            <a:spAutoFit/>
          </a:bodyPr>
          <a:lstStyle/>
          <a:p>
            <a:r>
              <a:rPr lang="en-US" sz="1500" dirty="0" smtClean="0">
                <a:latin typeface="Cambria" panose="02040503050406030204" pitchFamily="18" charset="0"/>
              </a:rPr>
              <a:t>Why do some </a:t>
            </a:r>
            <a:r>
              <a:rPr lang="en-US" sz="1500" u="sng" dirty="0" smtClean="0">
                <a:latin typeface="Cambria" panose="02040503050406030204" pitchFamily="18" charset="0"/>
              </a:rPr>
              <a:t>keys</a:t>
            </a:r>
            <a:r>
              <a:rPr lang="en-US" sz="1500" dirty="0" smtClean="0">
                <a:latin typeface="Cambria" panose="02040503050406030204" pitchFamily="18" charset="0"/>
              </a:rPr>
              <a:t> seem missing?</a:t>
            </a:r>
            <a:endParaRPr lang="en-US" sz="1500" dirty="0">
              <a:latin typeface="Cambria" panose="02040503050406030204" pitchFamily="18" charset="0"/>
            </a:endParaRPr>
          </a:p>
        </p:txBody>
      </p:sp>
      <p:sp>
        <p:nvSpPr>
          <p:cNvPr id="4" name="Rectangle 3"/>
          <p:cNvSpPr/>
          <p:nvPr/>
        </p:nvSpPr>
        <p:spPr>
          <a:xfrm>
            <a:off x="7891999" y="76200"/>
            <a:ext cx="1019253" cy="276999"/>
          </a:xfrm>
          <a:prstGeom prst="rect">
            <a:avLst/>
          </a:prstGeom>
        </p:spPr>
        <p:txBody>
          <a:bodyPr wrap="none">
            <a:spAutoFit/>
          </a:bodyPr>
          <a:lstStyle/>
          <a:p>
            <a:pPr algn="r"/>
            <a:r>
              <a:rPr lang="en-US" sz="1200" b="1" dirty="0" smtClean="0">
                <a:solidFill>
                  <a:schemeClr val="bg1">
                    <a:lumMod val="50000"/>
                  </a:schemeClr>
                </a:solidFill>
                <a:latin typeface="Calibri" panose="020F0502020204030204" pitchFamily="34" charset="0"/>
                <a:cs typeface="Courier New" panose="02070309020205020404" pitchFamily="49" charset="0"/>
              </a:rPr>
              <a:t>d = cd('a.txt')</a:t>
            </a:r>
            <a:endParaRPr lang="en-US" sz="1200" b="1" dirty="0">
              <a:solidFill>
                <a:schemeClr val="bg1">
                  <a:lumMod val="50000"/>
                </a:schemeClr>
              </a:solidFill>
              <a:latin typeface="Calibri" panose="020F0502020204030204" pitchFamily="34" charset="0"/>
              <a:cs typeface="Courier New" panose="02070309020205020404" pitchFamily="49" charset="0"/>
            </a:endParaRPr>
          </a:p>
        </p:txBody>
      </p:sp>
    </p:spTree>
    <p:extLst>
      <p:ext uri="{BB962C8B-B14F-4D97-AF65-F5344CB8AC3E}">
        <p14:creationId xmlns:p14="http://schemas.microsoft.com/office/powerpoint/2010/main" val="275818444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bwMode="auto">
          <a:xfrm>
            <a:off x="3212432" y="5229725"/>
            <a:ext cx="5581984" cy="385011"/>
          </a:xfrm>
          <a:prstGeom prst="round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 name="Rounded Rectangle 6"/>
          <p:cNvSpPr/>
          <p:nvPr/>
        </p:nvSpPr>
        <p:spPr bwMode="auto">
          <a:xfrm>
            <a:off x="3213100" y="4126832"/>
            <a:ext cx="5581984" cy="385011"/>
          </a:xfrm>
          <a:prstGeom prst="round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6626" name="Text Box 5"/>
          <p:cNvSpPr txBox="1">
            <a:spLocks noChangeArrowheads="1"/>
          </p:cNvSpPr>
          <p:nvPr/>
        </p:nvSpPr>
        <p:spPr bwMode="auto">
          <a:xfrm>
            <a:off x="247650" y="1524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4000" i="1" dirty="0" smtClean="0">
                <a:latin typeface="Cambria" panose="02040503050406030204" pitchFamily="18" charset="0"/>
              </a:rPr>
              <a:t>Our</a:t>
            </a:r>
            <a:r>
              <a:rPr lang="en-US" sz="4000" dirty="0" smtClean="0">
                <a:latin typeface="Cambria" panose="02040503050406030204" pitchFamily="18" charset="0"/>
              </a:rPr>
              <a:t> Markov Model</a:t>
            </a:r>
            <a:endParaRPr lang="en-US" sz="4000" dirty="0">
              <a:latin typeface="Cambria" panose="02040503050406030204" pitchFamily="18" charset="0"/>
            </a:endParaRPr>
          </a:p>
        </p:txBody>
      </p:sp>
      <p:sp>
        <p:nvSpPr>
          <p:cNvPr id="26627" name="Text Box 8"/>
          <p:cNvSpPr txBox="1">
            <a:spLocks noChangeArrowheads="1"/>
          </p:cNvSpPr>
          <p:nvPr/>
        </p:nvSpPr>
        <p:spPr bwMode="auto">
          <a:xfrm>
            <a:off x="247650" y="2590800"/>
            <a:ext cx="2192338" cy="457200"/>
          </a:xfrm>
          <a:prstGeom prst="rect">
            <a:avLst/>
          </a:prstGeom>
          <a:solidFill>
            <a:srgbClr val="CCFFCC"/>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smtClean="0">
                <a:latin typeface="Cambria" panose="02040503050406030204" pitchFamily="18" charset="0"/>
              </a:rPr>
              <a:t>Markov Model:</a:t>
            </a:r>
            <a:endParaRPr lang="en-US" dirty="0">
              <a:latin typeface="Cambria" panose="02040503050406030204" pitchFamily="18" charset="0"/>
            </a:endParaRPr>
          </a:p>
        </p:txBody>
      </p:sp>
      <p:sp>
        <p:nvSpPr>
          <p:cNvPr id="26630" name="Text Box 8"/>
          <p:cNvSpPr txBox="1">
            <a:spLocks noChangeArrowheads="1"/>
          </p:cNvSpPr>
          <p:nvPr/>
        </p:nvSpPr>
        <p:spPr bwMode="auto">
          <a:xfrm>
            <a:off x="247650" y="1066800"/>
            <a:ext cx="1885950" cy="457200"/>
          </a:xfrm>
          <a:prstGeom prst="rect">
            <a:avLst/>
          </a:prstGeom>
          <a:solidFill>
            <a:srgbClr val="CCFFCC"/>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a:latin typeface="Cambria" panose="02040503050406030204" pitchFamily="18" charset="0"/>
              </a:rPr>
              <a:t>Original </a:t>
            </a:r>
            <a:r>
              <a:rPr lang="en-US" dirty="0">
                <a:latin typeface="Cambria" panose="02040503050406030204" pitchFamily="18" charset="0"/>
              </a:rPr>
              <a:t>file:</a:t>
            </a:r>
          </a:p>
        </p:txBody>
      </p:sp>
      <p:sp>
        <p:nvSpPr>
          <p:cNvPr id="2" name="TextBox 1"/>
          <p:cNvSpPr txBox="1"/>
          <p:nvPr/>
        </p:nvSpPr>
        <p:spPr>
          <a:xfrm>
            <a:off x="2667000" y="2590800"/>
            <a:ext cx="647700" cy="461665"/>
          </a:xfrm>
          <a:prstGeom prst="rect">
            <a:avLst/>
          </a:prstGeom>
          <a:noFill/>
        </p:spPr>
        <p:txBody>
          <a:bodyPr wrap="square" rtlCol="0">
            <a:spAutoFit/>
          </a:bodyPr>
          <a:lstStyle/>
          <a:p>
            <a:r>
              <a:rPr lang="en-US" dirty="0" smtClean="0">
                <a:latin typeface="Calibri" panose="020F0502020204030204" pitchFamily="34" charset="0"/>
              </a:rPr>
              <a:t>{</a:t>
            </a:r>
            <a:endParaRPr lang="en-US" dirty="0">
              <a:latin typeface="Calibri" panose="020F0502020204030204" pitchFamily="34" charset="0"/>
            </a:endParaRPr>
          </a:p>
        </p:txBody>
      </p:sp>
      <p:sp>
        <p:nvSpPr>
          <p:cNvPr id="3" name="Rectangle 2"/>
          <p:cNvSpPr/>
          <p:nvPr/>
        </p:nvSpPr>
        <p:spPr>
          <a:xfrm>
            <a:off x="3213100" y="2618872"/>
            <a:ext cx="4572000" cy="4154984"/>
          </a:xfrm>
          <a:prstGeom prst="rect">
            <a:avLst/>
          </a:prstGeom>
        </p:spPr>
        <p:txBody>
          <a:bodyPr>
            <a:spAutoFit/>
          </a:bodyPr>
          <a:lstStyle/>
          <a:p>
            <a:pPr algn="l"/>
            <a:r>
              <a:rPr lang="en-US" b="1" dirty="0" smtClean="0">
                <a:solidFill>
                  <a:srgbClr val="C00000"/>
                </a:solidFill>
                <a:latin typeface="Calibri" panose="020F0502020204030204" pitchFamily="34" charset="0"/>
              </a:rPr>
              <a:t>'$'</a:t>
            </a:r>
            <a:r>
              <a:rPr lang="en-US" dirty="0" smtClean="0">
                <a:latin typeface="Calibri" panose="020F0502020204030204" pitchFamily="34" charset="0"/>
              </a:rPr>
              <a:t>:      [</a:t>
            </a:r>
            <a:r>
              <a:rPr lang="en-US" dirty="0">
                <a:solidFill>
                  <a:srgbClr val="0FA10C"/>
                </a:solidFill>
                <a:latin typeface="Calibri" panose="020F0502020204030204" pitchFamily="34" charset="0"/>
              </a:rPr>
              <a:t>'I'</a:t>
            </a:r>
            <a:r>
              <a:rPr lang="en-US" dirty="0">
                <a:latin typeface="Calibri" panose="020F0502020204030204" pitchFamily="34" charset="0"/>
              </a:rPr>
              <a:t>, </a:t>
            </a:r>
            <a:r>
              <a:rPr lang="en-US" dirty="0">
                <a:solidFill>
                  <a:srgbClr val="0FA10C"/>
                </a:solidFill>
                <a:latin typeface="Calibri" panose="020F0502020204030204" pitchFamily="34" charset="0"/>
              </a:rPr>
              <a:t>'Will'</a:t>
            </a:r>
            <a:r>
              <a:rPr lang="en-US" dirty="0">
                <a:latin typeface="Calibri" panose="020F0502020204030204" pitchFamily="34" charset="0"/>
              </a:rPr>
              <a:t>, </a:t>
            </a:r>
            <a:r>
              <a:rPr lang="en-US" dirty="0">
                <a:solidFill>
                  <a:srgbClr val="0FA10C"/>
                </a:solidFill>
                <a:latin typeface="Calibri" panose="020F0502020204030204" pitchFamily="34" charset="0"/>
              </a:rPr>
              <a:t>'I'</a:t>
            </a:r>
            <a:r>
              <a:rPr lang="en-US" dirty="0">
                <a:latin typeface="Calibri" panose="020F0502020204030204" pitchFamily="34" charset="0"/>
              </a:rPr>
              <a:t>], </a:t>
            </a:r>
            <a:endParaRPr lang="en-US" dirty="0" smtClean="0">
              <a:latin typeface="Calibri" panose="020F0502020204030204" pitchFamily="34" charset="0"/>
            </a:endParaRPr>
          </a:p>
          <a:p>
            <a:pPr algn="l"/>
            <a:r>
              <a:rPr lang="en-US" b="1" dirty="0">
                <a:solidFill>
                  <a:srgbClr val="0FA10C"/>
                </a:solidFill>
                <a:latin typeface="Calibri" panose="020F0502020204030204" pitchFamily="34" charset="0"/>
              </a:rPr>
              <a:t>'I'</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'like'</a:t>
            </a:r>
            <a:r>
              <a:rPr lang="en-US" dirty="0">
                <a:latin typeface="Calibri" panose="020F0502020204030204" pitchFamily="34" charset="0"/>
              </a:rPr>
              <a:t>, </a:t>
            </a:r>
            <a:r>
              <a:rPr lang="en-US" dirty="0">
                <a:solidFill>
                  <a:srgbClr val="0FA10C"/>
                </a:solidFill>
                <a:latin typeface="Calibri" panose="020F0502020204030204" pitchFamily="34" charset="0"/>
              </a:rPr>
              <a:t>'get'</a:t>
            </a:r>
            <a:r>
              <a:rPr lang="en-US" dirty="0">
                <a:latin typeface="Calibri" panose="020F0502020204030204" pitchFamily="34" charset="0"/>
              </a:rPr>
              <a:t>, </a:t>
            </a:r>
            <a:r>
              <a:rPr lang="en-US" dirty="0">
                <a:solidFill>
                  <a:srgbClr val="0FA10C"/>
                </a:solidFill>
                <a:latin typeface="Calibri" panose="020F0502020204030204" pitchFamily="34" charset="0"/>
              </a:rPr>
              <a:t>'like'</a:t>
            </a:r>
            <a:r>
              <a:rPr lang="en-US" dirty="0">
                <a:latin typeface="Calibri" panose="020F0502020204030204" pitchFamily="34" charset="0"/>
              </a:rPr>
              <a:t>]</a:t>
            </a:r>
            <a:endParaRPr lang="en-US" dirty="0" smtClean="0">
              <a:latin typeface="Calibri" panose="020F0502020204030204" pitchFamily="34" charset="0"/>
            </a:endParaRPr>
          </a:p>
          <a:p>
            <a:pPr algn="l"/>
            <a:r>
              <a:rPr lang="en-US" b="1" dirty="0">
                <a:solidFill>
                  <a:srgbClr val="0FA10C"/>
                </a:solidFill>
                <a:latin typeface="Calibri" panose="020F0502020204030204" pitchFamily="34" charset="0"/>
              </a:rPr>
              <a:t>'like'</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a:t>
            </a:r>
            <a:r>
              <a:rPr lang="en-US" dirty="0" err="1">
                <a:solidFill>
                  <a:srgbClr val="0FA10C"/>
                </a:solidFill>
                <a:latin typeface="Calibri" panose="020F0502020204030204" pitchFamily="34" charset="0"/>
              </a:rPr>
              <a:t>poptarts</a:t>
            </a:r>
            <a:r>
              <a:rPr lang="en-US" dirty="0">
                <a:solidFill>
                  <a:srgbClr val="0FA10C"/>
                </a:solidFill>
                <a:latin typeface="Calibri" panose="020F0502020204030204" pitchFamily="34" charset="0"/>
              </a:rPr>
              <a:t>'</a:t>
            </a:r>
            <a:r>
              <a:rPr lang="en-US" dirty="0">
                <a:latin typeface="Calibri" panose="020F0502020204030204" pitchFamily="34" charset="0"/>
              </a:rPr>
              <a:t>, </a:t>
            </a:r>
            <a:r>
              <a:rPr lang="en-US" dirty="0">
                <a:solidFill>
                  <a:srgbClr val="0FA10C"/>
                </a:solidFill>
                <a:latin typeface="Calibri" panose="020F0502020204030204" pitchFamily="34" charset="0"/>
              </a:rPr>
              <a:t>'spam</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p>
          <a:p>
            <a:pPr algn="l"/>
            <a:r>
              <a:rPr lang="en-US" b="1" dirty="0">
                <a:solidFill>
                  <a:srgbClr val="0FA10C"/>
                </a:solidFill>
                <a:latin typeface="Calibri" panose="020F0502020204030204" pitchFamily="34" charset="0"/>
              </a:rPr>
              <a:t>'</a:t>
            </a:r>
            <a:r>
              <a:rPr lang="en-US" b="1" dirty="0" err="1">
                <a:solidFill>
                  <a:srgbClr val="0FA10C"/>
                </a:solidFill>
                <a:latin typeface="Calibri" panose="020F0502020204030204" pitchFamily="34" charset="0"/>
              </a:rPr>
              <a:t>poptarts</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a:solidFill>
                  <a:srgbClr val="0FA10C"/>
                </a:solidFill>
                <a:latin typeface="Calibri" panose="020F0502020204030204" pitchFamily="34" charset="0"/>
              </a:rPr>
              <a:t>'and'</a:t>
            </a:r>
            <a:r>
              <a:rPr lang="en-US" dirty="0">
                <a:latin typeface="Calibri" panose="020F0502020204030204" pitchFamily="34" charset="0"/>
              </a:rPr>
              <a:t>, </a:t>
            </a:r>
            <a:r>
              <a:rPr lang="en-US" dirty="0">
                <a:solidFill>
                  <a:srgbClr val="0FA10C"/>
                </a:solidFill>
                <a:latin typeface="Calibri" panose="020F0502020204030204" pitchFamily="34" charset="0"/>
              </a:rPr>
              <a:t>'for</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p>
          <a:p>
            <a:pPr algn="l"/>
            <a:r>
              <a:rPr lang="en-US" b="1" dirty="0" smtClean="0">
                <a:solidFill>
                  <a:srgbClr val="0FA10C"/>
                </a:solidFill>
                <a:latin typeface="Calibri" panose="020F0502020204030204" pitchFamily="34" charset="0"/>
              </a:rPr>
              <a:t>'and</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smtClean="0">
                <a:latin typeface="Calibri" panose="020F0502020204030204" pitchFamily="34" charset="0"/>
              </a:rPr>
              <a:t> </a:t>
            </a:r>
          </a:p>
          <a:p>
            <a:pPr algn="l"/>
            <a:r>
              <a:rPr lang="en-US" b="1" dirty="0" smtClean="0">
                <a:solidFill>
                  <a:srgbClr val="0FA10C"/>
                </a:solidFill>
                <a:latin typeface="Calibri" panose="020F0502020204030204" pitchFamily="34" charset="0"/>
              </a:rPr>
              <a:t>'42</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'and</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p>
          <a:p>
            <a:pPr algn="l"/>
            <a:r>
              <a:rPr lang="en-US" b="1" dirty="0">
                <a:solidFill>
                  <a:srgbClr val="0FA10C"/>
                </a:solidFill>
                <a:latin typeface="Calibri" panose="020F0502020204030204" pitchFamily="34" charset="0"/>
              </a:rPr>
              <a:t>'Will'</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'I'</a:t>
            </a:r>
            <a:r>
              <a:rPr lang="en-US" dirty="0">
                <a:latin typeface="Calibri" panose="020F0502020204030204" pitchFamily="34" charset="0"/>
              </a:rPr>
              <a:t>], </a:t>
            </a:r>
            <a:endParaRPr lang="en-US" dirty="0" smtClean="0">
              <a:latin typeface="Calibri" panose="020F0502020204030204" pitchFamily="34" charset="0"/>
            </a:endParaRPr>
          </a:p>
          <a:p>
            <a:pPr algn="l"/>
            <a:r>
              <a:rPr lang="en-US" b="1" dirty="0" smtClean="0">
                <a:solidFill>
                  <a:srgbClr val="0FA10C"/>
                </a:solidFill>
                <a:latin typeface="Calibri" panose="020F0502020204030204" pitchFamily="34" charset="0"/>
              </a:rPr>
              <a:t>'the</a:t>
            </a:r>
            <a:r>
              <a:rPr lang="en-US" b="1" dirty="0">
                <a:solidFill>
                  <a:srgbClr val="0FA10C"/>
                </a:solidFill>
                <a:latin typeface="Calibri" panose="020F0502020204030204" pitchFamily="34" charset="0"/>
              </a:rPr>
              <a:t>'</a:t>
            </a:r>
            <a:r>
              <a:rPr lang="en-US" dirty="0">
                <a:latin typeface="Calibri" panose="020F0502020204030204" pitchFamily="34" charset="0"/>
              </a:rPr>
              <a:t>: </a:t>
            </a:r>
          </a:p>
          <a:p>
            <a:pPr algn="l"/>
            <a:r>
              <a:rPr lang="en-US" b="1" dirty="0" smtClean="0">
                <a:solidFill>
                  <a:srgbClr val="0FA10C"/>
                </a:solidFill>
                <a:latin typeface="Calibri" panose="020F0502020204030204" pitchFamily="34" charset="0"/>
              </a:rPr>
              <a:t>'spam</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a:solidFill>
                  <a:srgbClr val="0FA10C"/>
                </a:solidFill>
                <a:latin typeface="Calibri" panose="020F0502020204030204" pitchFamily="34" charset="0"/>
              </a:rPr>
              <a:t>'and'</a:t>
            </a:r>
            <a:r>
              <a:rPr lang="en-US" dirty="0">
                <a:latin typeface="Calibri" panose="020F0502020204030204" pitchFamily="34" charset="0"/>
              </a:rPr>
              <a:t>, </a:t>
            </a:r>
            <a:r>
              <a:rPr lang="en-US" dirty="0">
                <a:solidFill>
                  <a:srgbClr val="0FA10C"/>
                </a:solidFill>
                <a:latin typeface="Calibri" panose="020F0502020204030204" pitchFamily="34" charset="0"/>
              </a:rPr>
              <a:t>'</a:t>
            </a:r>
            <a:r>
              <a:rPr lang="en-US" dirty="0" err="1">
                <a:solidFill>
                  <a:srgbClr val="0FA10C"/>
                </a:solidFill>
                <a:latin typeface="Calibri" panose="020F0502020204030204" pitchFamily="34" charset="0"/>
              </a:rPr>
              <a:t>poptarts</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p>
          <a:p>
            <a:pPr algn="l"/>
            <a:r>
              <a:rPr lang="en-US" b="1" dirty="0" smtClean="0">
                <a:solidFill>
                  <a:srgbClr val="0FA10C"/>
                </a:solidFill>
                <a:latin typeface="Calibri" panose="020F0502020204030204" pitchFamily="34" charset="0"/>
              </a:rPr>
              <a:t>'get</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'spam</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r>
              <a:rPr lang="en-US" dirty="0">
                <a:latin typeface="Calibri" panose="020F0502020204030204" pitchFamily="34" charset="0"/>
              </a:rPr>
              <a:t> </a:t>
            </a:r>
            <a:endParaRPr lang="en-US" dirty="0" smtClean="0">
              <a:latin typeface="Calibri" panose="020F0502020204030204" pitchFamily="34" charset="0"/>
            </a:endParaRPr>
          </a:p>
          <a:p>
            <a:pPr algn="l"/>
            <a:r>
              <a:rPr lang="en-US" b="1" dirty="0" smtClean="0">
                <a:solidFill>
                  <a:srgbClr val="0FA10C"/>
                </a:solidFill>
                <a:latin typeface="Calibri" panose="020F0502020204030204" pitchFamily="34" charset="0"/>
              </a:rPr>
              <a:t>'for'</a:t>
            </a:r>
            <a:r>
              <a:rPr lang="en-US" dirty="0" smtClean="0">
                <a:latin typeface="Calibri" panose="020F0502020204030204" pitchFamily="34" charset="0"/>
              </a:rPr>
              <a:t>:     [</a:t>
            </a:r>
            <a:r>
              <a:rPr lang="en-US" dirty="0">
                <a:solidFill>
                  <a:srgbClr val="0FA10C"/>
                </a:solidFill>
                <a:latin typeface="Calibri" panose="020F0502020204030204" pitchFamily="34" charset="0"/>
              </a:rPr>
              <a:t>'the</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endParaRPr lang="en-US" dirty="0">
              <a:latin typeface="Calibri" panose="020F0502020204030204" pitchFamily="34" charset="0"/>
            </a:endParaRPr>
          </a:p>
        </p:txBody>
      </p:sp>
      <p:sp>
        <p:nvSpPr>
          <p:cNvPr id="5" name="Rectangle 4"/>
          <p:cNvSpPr/>
          <p:nvPr/>
        </p:nvSpPr>
        <p:spPr>
          <a:xfrm>
            <a:off x="7391400" y="6243935"/>
            <a:ext cx="280846" cy="461665"/>
          </a:xfrm>
          <a:prstGeom prst="rect">
            <a:avLst/>
          </a:prstGeom>
        </p:spPr>
        <p:txBody>
          <a:bodyPr wrap="none">
            <a:spAutoFit/>
          </a:bodyPr>
          <a:lstStyle/>
          <a:p>
            <a:r>
              <a:rPr lang="en-US" dirty="0" smtClean="0">
                <a:solidFill>
                  <a:srgbClr val="000000"/>
                </a:solidFill>
                <a:latin typeface="Calibri" panose="020F0502020204030204" pitchFamily="34" charset="0"/>
              </a:rPr>
              <a:t>}</a:t>
            </a:r>
            <a:endParaRPr lang="en-US" dirty="0"/>
          </a:p>
        </p:txBody>
      </p:sp>
      <p:sp>
        <p:nvSpPr>
          <p:cNvPr id="6" name="Rectangle 5"/>
          <p:cNvSpPr/>
          <p:nvPr/>
        </p:nvSpPr>
        <p:spPr>
          <a:xfrm>
            <a:off x="165196" y="3007896"/>
            <a:ext cx="1380121" cy="323165"/>
          </a:xfrm>
          <a:prstGeom prst="rect">
            <a:avLst/>
          </a:prstGeom>
          <a:solidFill>
            <a:srgbClr val="CCFFCC"/>
          </a:solidFill>
        </p:spPr>
        <p:txBody>
          <a:bodyPr wrap="none">
            <a:spAutoFit/>
          </a:bodyPr>
          <a:lstStyle/>
          <a:p>
            <a:r>
              <a:rPr lang="en-US" sz="1500" dirty="0" smtClean="0">
                <a:latin typeface="Cambria" panose="02040503050406030204" pitchFamily="18" charset="0"/>
              </a:rPr>
              <a:t>is a </a:t>
            </a:r>
            <a:r>
              <a:rPr lang="en-US" sz="1500" i="1" dirty="0" smtClean="0">
                <a:latin typeface="Cambria" panose="02040503050406030204" pitchFamily="18" charset="0"/>
              </a:rPr>
              <a:t>dictionary</a:t>
            </a:r>
            <a:r>
              <a:rPr lang="en-US" sz="1500" dirty="0" smtClean="0">
                <a:latin typeface="Cambria" panose="02040503050406030204" pitchFamily="18" charset="0"/>
              </a:rPr>
              <a:t>!</a:t>
            </a:r>
            <a:endParaRPr lang="en-US" sz="1500" dirty="0">
              <a:latin typeface="Cambria" panose="02040503050406030204" pitchFamily="18" charset="0"/>
            </a:endParaRPr>
          </a:p>
        </p:txBody>
      </p:sp>
      <p:sp>
        <p:nvSpPr>
          <p:cNvPr id="15" name="Rectangle 14"/>
          <p:cNvSpPr/>
          <p:nvPr/>
        </p:nvSpPr>
        <p:spPr>
          <a:xfrm>
            <a:off x="573553" y="4726133"/>
            <a:ext cx="1580391" cy="553998"/>
          </a:xfrm>
          <a:prstGeom prst="rect">
            <a:avLst/>
          </a:prstGeom>
          <a:solidFill>
            <a:schemeClr val="bg1">
              <a:lumMod val="95000"/>
            </a:schemeClr>
          </a:solidFill>
        </p:spPr>
        <p:txBody>
          <a:bodyPr wrap="square">
            <a:spAutoFit/>
          </a:bodyPr>
          <a:lstStyle/>
          <a:p>
            <a:r>
              <a:rPr lang="en-US" sz="1500" dirty="0" smtClean="0">
                <a:latin typeface="Cambria" panose="02040503050406030204" pitchFamily="18" charset="0"/>
              </a:rPr>
              <a:t>What are the missing values?</a:t>
            </a:r>
            <a:endParaRPr lang="en-US" sz="1500" dirty="0">
              <a:latin typeface="Cambria" panose="02040503050406030204" pitchFamily="18" charset="0"/>
            </a:endParaRPr>
          </a:p>
        </p:txBody>
      </p:sp>
      <p:sp>
        <p:nvSpPr>
          <p:cNvPr id="16" name="Rectangle 15"/>
          <p:cNvSpPr/>
          <p:nvPr/>
        </p:nvSpPr>
        <p:spPr>
          <a:xfrm>
            <a:off x="477423" y="3505200"/>
            <a:ext cx="1732790" cy="323165"/>
          </a:xfrm>
          <a:prstGeom prst="rect">
            <a:avLst/>
          </a:prstGeom>
        </p:spPr>
        <p:txBody>
          <a:bodyPr wrap="square">
            <a:spAutoFit/>
          </a:bodyPr>
          <a:lstStyle/>
          <a:p>
            <a:r>
              <a:rPr lang="en-US" sz="1500" dirty="0" smtClean="0">
                <a:latin typeface="Cambria" panose="02040503050406030204" pitchFamily="18" charset="0"/>
              </a:rPr>
              <a:t>What are the keys?</a:t>
            </a:r>
            <a:endParaRPr lang="en-US" sz="1500" dirty="0">
              <a:latin typeface="Cambria" panose="02040503050406030204" pitchFamily="18" charset="0"/>
            </a:endParaRPr>
          </a:p>
        </p:txBody>
      </p:sp>
      <p:sp>
        <p:nvSpPr>
          <p:cNvPr id="17" name="Rectangle 16"/>
          <p:cNvSpPr/>
          <p:nvPr/>
        </p:nvSpPr>
        <p:spPr>
          <a:xfrm>
            <a:off x="477424" y="4000250"/>
            <a:ext cx="1732790" cy="553998"/>
          </a:xfrm>
          <a:prstGeom prst="rect">
            <a:avLst/>
          </a:prstGeom>
        </p:spPr>
        <p:txBody>
          <a:bodyPr wrap="square">
            <a:spAutoFit/>
          </a:bodyPr>
          <a:lstStyle/>
          <a:p>
            <a:r>
              <a:rPr lang="en-US" sz="1500" dirty="0" smtClean="0">
                <a:latin typeface="Cambria" panose="02040503050406030204" pitchFamily="18" charset="0"/>
              </a:rPr>
              <a:t>What are the values?</a:t>
            </a:r>
            <a:endParaRPr lang="en-US" sz="1500" dirty="0">
              <a:latin typeface="Cambria" panose="02040503050406030204" pitchFamily="18" charset="0"/>
            </a:endParaRPr>
          </a:p>
        </p:txBody>
      </p:sp>
      <p:sp>
        <p:nvSpPr>
          <p:cNvPr id="18" name="Rectangle 17"/>
          <p:cNvSpPr/>
          <p:nvPr/>
        </p:nvSpPr>
        <p:spPr>
          <a:xfrm>
            <a:off x="557464" y="5452016"/>
            <a:ext cx="1580391" cy="323165"/>
          </a:xfrm>
          <a:prstGeom prst="rect">
            <a:avLst/>
          </a:prstGeom>
        </p:spPr>
        <p:txBody>
          <a:bodyPr wrap="square">
            <a:spAutoFit/>
          </a:bodyPr>
          <a:lstStyle/>
          <a:p>
            <a:r>
              <a:rPr lang="en-US" sz="1500" dirty="0" smtClean="0">
                <a:latin typeface="Cambria" panose="02040503050406030204" pitchFamily="18" charset="0"/>
              </a:rPr>
              <a:t>What is the </a:t>
            </a:r>
            <a:r>
              <a:rPr lang="en-US" sz="1500" dirty="0" smtClean="0">
                <a:solidFill>
                  <a:srgbClr val="C00000"/>
                </a:solidFill>
                <a:latin typeface="Cambria" panose="02040503050406030204" pitchFamily="18" charset="0"/>
              </a:rPr>
              <a:t>'$'</a:t>
            </a:r>
            <a:r>
              <a:rPr lang="en-US" sz="1500" dirty="0" smtClean="0">
                <a:latin typeface="Cambria" panose="02040503050406030204" pitchFamily="18" charset="0"/>
              </a:rPr>
              <a:t>?</a:t>
            </a:r>
            <a:endParaRPr lang="en-US" sz="1500" dirty="0">
              <a:latin typeface="Cambria" panose="02040503050406030204" pitchFamily="18" charset="0"/>
            </a:endParaRPr>
          </a:p>
        </p:txBody>
      </p:sp>
      <p:pic>
        <p:nvPicPr>
          <p:cNvPr id="19" name="Picture 13" descr="Picture 5.png"/>
          <p:cNvPicPr>
            <a:picLocks noChangeAspect="1"/>
          </p:cNvPicPr>
          <p:nvPr/>
        </p:nvPicPr>
        <p:blipFill>
          <a:blip r:embed="rId3">
            <a:extLst>
              <a:ext uri="{28A0092B-C50C-407E-A947-70E740481C1C}">
                <a14:useLocalDpi xmlns:a14="http://schemas.microsoft.com/office/drawing/2010/main" val="0"/>
              </a:ext>
            </a:extLst>
          </a:blip>
          <a:srcRect b="19466"/>
          <a:stretch>
            <a:fillRect/>
          </a:stretch>
        </p:blipFill>
        <p:spPr bwMode="auto">
          <a:xfrm>
            <a:off x="2736683" y="1066800"/>
            <a:ext cx="5977353" cy="1219200"/>
          </a:xfrm>
          <a:prstGeom prst="rect">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pic>
      <p:sp>
        <p:nvSpPr>
          <p:cNvPr id="20" name="Rectangle 19"/>
          <p:cNvSpPr/>
          <p:nvPr/>
        </p:nvSpPr>
        <p:spPr>
          <a:xfrm>
            <a:off x="497354" y="5947065"/>
            <a:ext cx="1732790" cy="553998"/>
          </a:xfrm>
          <a:prstGeom prst="rect">
            <a:avLst/>
          </a:prstGeom>
        </p:spPr>
        <p:txBody>
          <a:bodyPr wrap="square">
            <a:spAutoFit/>
          </a:bodyPr>
          <a:lstStyle/>
          <a:p>
            <a:r>
              <a:rPr lang="en-US" sz="1500" dirty="0" smtClean="0">
                <a:latin typeface="Cambria" panose="02040503050406030204" pitchFamily="18" charset="0"/>
              </a:rPr>
              <a:t>Why do some </a:t>
            </a:r>
            <a:r>
              <a:rPr lang="en-US" sz="1500" u="sng" dirty="0" smtClean="0">
                <a:latin typeface="Cambria" panose="02040503050406030204" pitchFamily="18" charset="0"/>
              </a:rPr>
              <a:t>keys</a:t>
            </a:r>
            <a:r>
              <a:rPr lang="en-US" sz="1500" dirty="0" smtClean="0">
                <a:latin typeface="Cambria" panose="02040503050406030204" pitchFamily="18" charset="0"/>
              </a:rPr>
              <a:t> seem missing?</a:t>
            </a:r>
            <a:endParaRPr lang="en-US" sz="1500" dirty="0">
              <a:latin typeface="Cambria" panose="02040503050406030204" pitchFamily="18" charset="0"/>
            </a:endParaRPr>
          </a:p>
        </p:txBody>
      </p:sp>
      <p:sp>
        <p:nvSpPr>
          <p:cNvPr id="4" name="Rectangle 3"/>
          <p:cNvSpPr/>
          <p:nvPr/>
        </p:nvSpPr>
        <p:spPr>
          <a:xfrm>
            <a:off x="7891999" y="76200"/>
            <a:ext cx="1019253" cy="276999"/>
          </a:xfrm>
          <a:prstGeom prst="rect">
            <a:avLst/>
          </a:prstGeom>
        </p:spPr>
        <p:txBody>
          <a:bodyPr wrap="none">
            <a:spAutoFit/>
          </a:bodyPr>
          <a:lstStyle/>
          <a:p>
            <a:pPr algn="r"/>
            <a:r>
              <a:rPr lang="en-US" sz="1200" b="1" dirty="0" smtClean="0">
                <a:solidFill>
                  <a:schemeClr val="bg1">
                    <a:lumMod val="50000"/>
                  </a:schemeClr>
                </a:solidFill>
                <a:latin typeface="Calibri" panose="020F0502020204030204" pitchFamily="34" charset="0"/>
                <a:cs typeface="Courier New" panose="02070309020205020404" pitchFamily="49" charset="0"/>
              </a:rPr>
              <a:t>d = cd('a.txt')</a:t>
            </a:r>
            <a:endParaRPr lang="en-US" sz="1200" b="1" dirty="0">
              <a:solidFill>
                <a:schemeClr val="bg1">
                  <a:lumMod val="50000"/>
                </a:schemeClr>
              </a:solidFill>
              <a:latin typeface="Calibri" panose="020F0502020204030204" pitchFamily="34" charset="0"/>
              <a:cs typeface="Courier New" panose="02070309020205020404" pitchFamily="49" charset="0"/>
            </a:endParaRPr>
          </a:p>
        </p:txBody>
      </p:sp>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533520" y="771480"/>
              <a:ext cx="8067960" cy="5477400"/>
            </p14:xfrm>
          </p:contentPart>
        </mc:Choice>
        <mc:Fallback xmlns="">
          <p:pic>
            <p:nvPicPr>
              <p:cNvPr id="8" name="Ink 7"/>
              <p:cNvPicPr/>
              <p:nvPr/>
            </p:nvPicPr>
            <p:blipFill>
              <a:blip r:embed="rId5"/>
              <a:stretch>
                <a:fillRect/>
              </a:stretch>
            </p:blipFill>
            <p:spPr>
              <a:xfrm>
                <a:off x="524160" y="762120"/>
                <a:ext cx="8086680" cy="5496120"/>
              </a:xfrm>
              <a:prstGeom prst="rect">
                <a:avLst/>
              </a:prstGeom>
            </p:spPr>
          </p:pic>
        </mc:Fallback>
      </mc:AlternateContent>
    </p:spTree>
    <p:extLst>
      <p:ext uri="{BB962C8B-B14F-4D97-AF65-F5344CB8AC3E}">
        <p14:creationId xmlns:p14="http://schemas.microsoft.com/office/powerpoint/2010/main" val="429397981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6" name="Text Box 12"/>
          <p:cNvSpPr txBox="1">
            <a:spLocks noChangeArrowheads="1"/>
          </p:cNvSpPr>
          <p:nvPr/>
        </p:nvSpPr>
        <p:spPr bwMode="auto">
          <a:xfrm>
            <a:off x="381000" y="228600"/>
            <a:ext cx="2425700" cy="461963"/>
          </a:xfrm>
          <a:prstGeom prst="rect">
            <a:avLst/>
          </a:prstGeom>
          <a:solidFill>
            <a:srgbClr val="CCFFCC"/>
          </a:solid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a:latin typeface="Cambria" panose="02040503050406030204" pitchFamily="18" charset="0"/>
              </a:rPr>
              <a:t>Model creation:</a:t>
            </a:r>
          </a:p>
        </p:txBody>
      </p:sp>
      <p:sp>
        <p:nvSpPr>
          <p:cNvPr id="27658" name="Text Box 13"/>
          <p:cNvSpPr txBox="1">
            <a:spLocks noChangeArrowheads="1"/>
          </p:cNvSpPr>
          <p:nvPr/>
        </p:nvSpPr>
        <p:spPr bwMode="auto">
          <a:xfrm>
            <a:off x="914400" y="914400"/>
            <a:ext cx="480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latin typeface="Cambria" panose="02040503050406030204" pitchFamily="18" charset="0"/>
              </a:rPr>
              <a:t>1) start with the </a:t>
            </a:r>
            <a:r>
              <a:rPr lang="en-US" b="1" dirty="0" err="1" smtClean="0">
                <a:latin typeface="Courier New" pitchFamily="49" charset="0"/>
              </a:rPr>
              <a:t>prevwd</a:t>
            </a:r>
            <a:r>
              <a:rPr lang="en-US" dirty="0" smtClean="0">
                <a:latin typeface="Cambria" panose="02040503050406030204" pitchFamily="18" charset="0"/>
              </a:rPr>
              <a:t> as </a:t>
            </a:r>
            <a:r>
              <a:rPr lang="en-US" b="1" dirty="0">
                <a:solidFill>
                  <a:srgbClr val="E00F0F"/>
                </a:solidFill>
                <a:latin typeface="Cambria" panose="02040503050406030204" pitchFamily="18" charset="0"/>
              </a:rPr>
              <a:t>'$'</a:t>
            </a:r>
            <a:r>
              <a:rPr lang="en-US" dirty="0">
                <a:latin typeface="Cambria" panose="02040503050406030204" pitchFamily="18" charset="0"/>
              </a:rPr>
              <a:t> </a:t>
            </a:r>
          </a:p>
        </p:txBody>
      </p:sp>
      <p:sp>
        <p:nvSpPr>
          <p:cNvPr id="27659" name="Text Box 16"/>
          <p:cNvSpPr txBox="1">
            <a:spLocks noChangeArrowheads="1"/>
          </p:cNvSpPr>
          <p:nvPr/>
        </p:nvSpPr>
        <p:spPr bwMode="auto">
          <a:xfrm>
            <a:off x="914400" y="1406525"/>
            <a:ext cx="7483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latin typeface="Cambria" panose="02040503050406030204" pitchFamily="18" charset="0"/>
              </a:rPr>
              <a:t>2) for each </a:t>
            </a:r>
            <a:r>
              <a:rPr lang="en-US" b="1" dirty="0" err="1" smtClean="0">
                <a:latin typeface="Courier New" pitchFamily="49" charset="0"/>
              </a:rPr>
              <a:t>nextwd</a:t>
            </a:r>
            <a:r>
              <a:rPr lang="en-US" i="1" dirty="0" smtClean="0">
                <a:latin typeface="Cambria" panose="02040503050406030204" pitchFamily="18" charset="0"/>
              </a:rPr>
              <a:t> </a:t>
            </a:r>
            <a:r>
              <a:rPr lang="en-US" dirty="0" smtClean="0">
                <a:latin typeface="Cambria" panose="02040503050406030204" pitchFamily="18" charset="0"/>
              </a:rPr>
              <a:t>in the list of words, </a:t>
            </a:r>
            <a:r>
              <a:rPr lang="en-US" dirty="0">
                <a:latin typeface="Cambria" panose="02040503050406030204" pitchFamily="18" charset="0"/>
              </a:rPr>
              <a:t>add </a:t>
            </a:r>
            <a:r>
              <a:rPr lang="en-US" dirty="0" smtClean="0">
                <a:latin typeface="Cambria" panose="02040503050406030204" pitchFamily="18" charset="0"/>
              </a:rPr>
              <a:t>it in ...</a:t>
            </a:r>
            <a:endParaRPr lang="en-US" dirty="0">
              <a:latin typeface="Cambria" panose="02040503050406030204" pitchFamily="18" charset="0"/>
            </a:endParaRPr>
          </a:p>
        </p:txBody>
      </p:sp>
      <p:sp>
        <p:nvSpPr>
          <p:cNvPr id="27660" name="Text Box 17"/>
          <p:cNvSpPr txBox="1">
            <a:spLocks noChangeArrowheads="1"/>
          </p:cNvSpPr>
          <p:nvPr/>
        </p:nvSpPr>
        <p:spPr bwMode="auto">
          <a:xfrm>
            <a:off x="914400" y="1922463"/>
            <a:ext cx="7483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latin typeface="Cambria" panose="02040503050406030204" pitchFamily="18" charset="0"/>
              </a:rPr>
              <a:t>3) </a:t>
            </a:r>
            <a:r>
              <a:rPr lang="en-US" dirty="0" smtClean="0">
                <a:latin typeface="Cambria" panose="02040503050406030204" pitchFamily="18" charset="0"/>
              </a:rPr>
              <a:t>then change </a:t>
            </a:r>
            <a:r>
              <a:rPr lang="en-US" b="1" dirty="0" err="1">
                <a:latin typeface="Courier New" pitchFamily="49" charset="0"/>
              </a:rPr>
              <a:t>nextwd</a:t>
            </a:r>
            <a:r>
              <a:rPr lang="en-US" i="1" dirty="0" smtClean="0">
                <a:latin typeface="Cambria" panose="02040503050406030204" pitchFamily="18" charset="0"/>
              </a:rPr>
              <a:t> </a:t>
            </a:r>
            <a:r>
              <a:rPr lang="en-US" dirty="0" smtClean="0">
                <a:latin typeface="Cambria" panose="02040503050406030204" pitchFamily="18" charset="0"/>
              </a:rPr>
              <a:t>to </a:t>
            </a:r>
            <a:r>
              <a:rPr lang="en-US" b="1" dirty="0" err="1">
                <a:latin typeface="Courier New" pitchFamily="49" charset="0"/>
              </a:rPr>
              <a:t>prevwd</a:t>
            </a:r>
            <a:r>
              <a:rPr lang="en-US" dirty="0" smtClean="0">
                <a:latin typeface="Cambria" panose="02040503050406030204" pitchFamily="18" charset="0"/>
              </a:rPr>
              <a:t> or </a:t>
            </a:r>
            <a:r>
              <a:rPr lang="en-US" b="1" dirty="0" smtClean="0">
                <a:solidFill>
                  <a:srgbClr val="E00F0F"/>
                </a:solidFill>
                <a:latin typeface="Cambria" panose="02040503050406030204" pitchFamily="18" charset="0"/>
              </a:rPr>
              <a:t>'$'</a:t>
            </a:r>
            <a:r>
              <a:rPr lang="en-US" dirty="0" smtClean="0">
                <a:latin typeface="Cambria" panose="02040503050406030204" pitchFamily="18" charset="0"/>
              </a:rPr>
              <a:t>...</a:t>
            </a:r>
            <a:endParaRPr lang="en-US" dirty="0">
              <a:latin typeface="Cambria" panose="02040503050406030204" pitchFamily="18" charset="0"/>
            </a:endParaRPr>
          </a:p>
        </p:txBody>
      </p:sp>
      <p:sp>
        <p:nvSpPr>
          <p:cNvPr id="27661" name="Rectangle 17"/>
          <p:cNvSpPr>
            <a:spLocks noChangeArrowheads="1"/>
          </p:cNvSpPr>
          <p:nvPr/>
        </p:nvSpPr>
        <p:spPr bwMode="auto">
          <a:xfrm>
            <a:off x="6781800" y="2010192"/>
            <a:ext cx="1970088" cy="261610"/>
          </a:xfrm>
          <a:prstGeom prst="rect">
            <a:avLst/>
          </a:prstGeom>
          <a:solidFill>
            <a:srgbClr val="FFCCCC"/>
          </a:solidFill>
          <a:ln>
            <a:noFill/>
          </a:ln>
          <a:extLst/>
        </p:spPr>
        <p:txBody>
          <a:bodyPr>
            <a:spAutoFit/>
          </a:bodyPr>
          <a:lstStyle/>
          <a:p>
            <a:r>
              <a:rPr lang="en-US" sz="1100" dirty="0">
                <a:latin typeface="Cambria" panose="02040503050406030204" pitchFamily="18" charset="0"/>
              </a:rPr>
              <a:t>if </a:t>
            </a:r>
            <a:r>
              <a:rPr lang="en-US" sz="1100" dirty="0" err="1" smtClean="0">
                <a:latin typeface="Cambria" panose="02040503050406030204" pitchFamily="18" charset="0"/>
              </a:rPr>
              <a:t>nextwd</a:t>
            </a:r>
            <a:r>
              <a:rPr lang="en-US" sz="1100" dirty="0" smtClean="0">
                <a:latin typeface="Cambria" panose="02040503050406030204" pitchFamily="18" charset="0"/>
              </a:rPr>
              <a:t> [-</a:t>
            </a:r>
            <a:r>
              <a:rPr lang="en-US" sz="1100" dirty="0">
                <a:latin typeface="Cambria" panose="02040503050406030204" pitchFamily="18" charset="0"/>
              </a:rPr>
              <a:t>1] is punctuation.</a:t>
            </a:r>
          </a:p>
        </p:txBody>
      </p:sp>
      <p:pic>
        <p:nvPicPr>
          <p:cNvPr id="20" name="Picture 13" descr="Picture 5.png"/>
          <p:cNvPicPr>
            <a:picLocks noChangeAspect="1"/>
          </p:cNvPicPr>
          <p:nvPr/>
        </p:nvPicPr>
        <p:blipFill>
          <a:blip r:embed="rId3">
            <a:extLst>
              <a:ext uri="{28A0092B-C50C-407E-A947-70E740481C1C}">
                <a14:useLocalDpi xmlns:a14="http://schemas.microsoft.com/office/drawing/2010/main" val="0"/>
              </a:ext>
            </a:extLst>
          </a:blip>
          <a:srcRect b="19466"/>
          <a:stretch>
            <a:fillRect/>
          </a:stretch>
        </p:blipFill>
        <p:spPr bwMode="auto">
          <a:xfrm>
            <a:off x="1913021" y="3048000"/>
            <a:ext cx="5114340" cy="1043171"/>
          </a:xfrm>
          <a:prstGeom prst="rect">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267652" y="2470868"/>
            <a:ext cx="1290738" cy="424732"/>
          </a:xfrm>
          <a:prstGeom prst="rect">
            <a:avLst/>
          </a:prstGeom>
          <a:solidFill>
            <a:srgbClr val="CCFFCC"/>
          </a:solidFill>
        </p:spPr>
        <p:txBody>
          <a:bodyPr wrap="none">
            <a:spAutoFit/>
          </a:bodyPr>
          <a:lstStyle/>
          <a:p>
            <a:pPr algn="l">
              <a:lnSpc>
                <a:spcPct val="90000"/>
              </a:lnSpc>
            </a:pPr>
            <a:r>
              <a:rPr lang="en-US" b="1" dirty="0">
                <a:latin typeface="Courier New" pitchFamily="49" charset="0"/>
              </a:rPr>
              <a:t>d = {}</a:t>
            </a:r>
          </a:p>
        </p:txBody>
      </p:sp>
      <p:cxnSp>
        <p:nvCxnSpPr>
          <p:cNvPr id="5" name="Straight Arrow Connector 4"/>
          <p:cNvCxnSpPr/>
          <p:nvPr/>
        </p:nvCxnSpPr>
        <p:spPr bwMode="auto">
          <a:xfrm flipV="1">
            <a:off x="1555751" y="3501190"/>
            <a:ext cx="525713" cy="1006643"/>
          </a:xfrm>
          <a:prstGeom prst="straightConnector1">
            <a:avLst/>
          </a:prstGeom>
          <a:solidFill>
            <a:schemeClr val="accent1"/>
          </a:solidFill>
          <a:ln w="19050" cap="flat" cmpd="sng" algn="ctr">
            <a:solidFill>
              <a:srgbClr val="0FA10C"/>
            </a:solidFill>
            <a:prstDash val="solid"/>
            <a:round/>
            <a:headEnd type="none" w="med" len="med"/>
            <a:tailEnd type="stealth" w="lg" len="lg"/>
          </a:ln>
          <a:effectLst/>
        </p:spPr>
      </p:cxnSp>
      <p:sp>
        <p:nvSpPr>
          <p:cNvPr id="13" name="Rectangle 12"/>
          <p:cNvSpPr/>
          <p:nvPr/>
        </p:nvSpPr>
        <p:spPr>
          <a:xfrm>
            <a:off x="1267651" y="5257800"/>
            <a:ext cx="3502882" cy="424732"/>
          </a:xfrm>
          <a:prstGeom prst="rect">
            <a:avLst/>
          </a:prstGeom>
          <a:solidFill>
            <a:srgbClr val="CCFFCC"/>
          </a:solidFill>
        </p:spPr>
        <p:txBody>
          <a:bodyPr wrap="none">
            <a:spAutoFit/>
          </a:bodyPr>
          <a:lstStyle/>
          <a:p>
            <a:pPr algn="l">
              <a:lnSpc>
                <a:spcPct val="90000"/>
              </a:lnSpc>
            </a:pPr>
            <a:r>
              <a:rPr lang="en-US" b="1" dirty="0" smtClean="0">
                <a:latin typeface="Courier New" pitchFamily="49" charset="0"/>
              </a:rPr>
              <a:t>d[</a:t>
            </a:r>
            <a:r>
              <a:rPr lang="en-US" b="1" dirty="0">
                <a:solidFill>
                  <a:srgbClr val="0FA10C"/>
                </a:solidFill>
                <a:latin typeface="Courier New" pitchFamily="49" charset="0"/>
              </a:rPr>
              <a:t>'I'</a:t>
            </a:r>
            <a:r>
              <a:rPr lang="en-US" b="1" dirty="0" smtClean="0">
                <a:latin typeface="Courier New" pitchFamily="49" charset="0"/>
              </a:rPr>
              <a:t>] =         </a:t>
            </a:r>
            <a:r>
              <a:rPr lang="en-US" b="1" dirty="0" smtClean="0">
                <a:solidFill>
                  <a:srgbClr val="CCFFCC"/>
                </a:solidFill>
                <a:latin typeface="Courier New" pitchFamily="49" charset="0"/>
              </a:rPr>
              <a:t>.</a:t>
            </a:r>
            <a:endParaRPr lang="en-US" b="1" dirty="0">
              <a:solidFill>
                <a:srgbClr val="CCFFCC"/>
              </a:solidFill>
              <a:latin typeface="Courier New" pitchFamily="49" charset="0"/>
            </a:endParaRPr>
          </a:p>
        </p:txBody>
      </p:sp>
      <p:sp>
        <p:nvSpPr>
          <p:cNvPr id="14" name="Rectangle 13"/>
          <p:cNvSpPr/>
          <p:nvPr/>
        </p:nvSpPr>
        <p:spPr>
          <a:xfrm>
            <a:off x="5412518" y="5257800"/>
            <a:ext cx="3687228" cy="424732"/>
          </a:xfrm>
          <a:prstGeom prst="rect">
            <a:avLst/>
          </a:prstGeom>
          <a:solidFill>
            <a:srgbClr val="CCFFCC"/>
          </a:solidFill>
        </p:spPr>
        <p:txBody>
          <a:bodyPr wrap="none">
            <a:spAutoFit/>
          </a:bodyPr>
          <a:lstStyle/>
          <a:p>
            <a:pPr algn="l">
              <a:lnSpc>
                <a:spcPct val="90000"/>
              </a:lnSpc>
            </a:pPr>
            <a:r>
              <a:rPr lang="en-US" b="1" dirty="0" smtClean="0">
                <a:latin typeface="Courier New" pitchFamily="49" charset="0"/>
              </a:rPr>
              <a:t>d[</a:t>
            </a:r>
            <a:r>
              <a:rPr lang="en-US" b="1" dirty="0">
                <a:solidFill>
                  <a:srgbClr val="0FA10C"/>
                </a:solidFill>
                <a:latin typeface="Courier New" pitchFamily="49" charset="0"/>
              </a:rPr>
              <a:t>'I'</a:t>
            </a:r>
            <a:r>
              <a:rPr lang="en-US" b="1" dirty="0" smtClean="0">
                <a:latin typeface="Courier New" pitchFamily="49" charset="0"/>
              </a:rPr>
              <a:t>] +=         </a:t>
            </a:r>
            <a:r>
              <a:rPr lang="en-US" b="1" dirty="0" smtClean="0">
                <a:solidFill>
                  <a:srgbClr val="CCFFCC"/>
                </a:solidFill>
                <a:latin typeface="Courier New" pitchFamily="49" charset="0"/>
              </a:rPr>
              <a:t>.</a:t>
            </a:r>
            <a:endParaRPr lang="en-US" b="1" dirty="0">
              <a:solidFill>
                <a:srgbClr val="CCFFCC"/>
              </a:solidFill>
              <a:latin typeface="Courier New" pitchFamily="49" charset="0"/>
            </a:endParaRPr>
          </a:p>
        </p:txBody>
      </p:sp>
      <p:sp>
        <p:nvSpPr>
          <p:cNvPr id="21" name="Rectangle 20"/>
          <p:cNvSpPr/>
          <p:nvPr/>
        </p:nvSpPr>
        <p:spPr>
          <a:xfrm>
            <a:off x="1267651" y="6052268"/>
            <a:ext cx="4055919" cy="424732"/>
          </a:xfrm>
          <a:prstGeom prst="rect">
            <a:avLst/>
          </a:prstGeom>
          <a:solidFill>
            <a:srgbClr val="CCFFCC"/>
          </a:solidFill>
        </p:spPr>
        <p:txBody>
          <a:bodyPr wrap="none">
            <a:spAutoFit/>
          </a:bodyPr>
          <a:lstStyle/>
          <a:p>
            <a:pPr algn="l">
              <a:lnSpc>
                <a:spcPct val="90000"/>
              </a:lnSpc>
            </a:pPr>
            <a:r>
              <a:rPr lang="en-US" b="1" dirty="0" smtClean="0">
                <a:latin typeface="Courier New" pitchFamily="49" charset="0"/>
              </a:rPr>
              <a:t>d[</a:t>
            </a:r>
            <a:r>
              <a:rPr lang="en-US" b="1" dirty="0" smtClean="0">
                <a:solidFill>
                  <a:srgbClr val="0FA10C"/>
                </a:solidFill>
                <a:latin typeface="Courier New" pitchFamily="49" charset="0"/>
              </a:rPr>
              <a:t>'like'</a:t>
            </a:r>
            <a:r>
              <a:rPr lang="en-US" b="1" dirty="0" smtClean="0">
                <a:latin typeface="Courier New" pitchFamily="49" charset="0"/>
              </a:rPr>
              <a:t>] =         </a:t>
            </a:r>
            <a:r>
              <a:rPr lang="en-US" b="1" dirty="0" smtClean="0">
                <a:solidFill>
                  <a:srgbClr val="CCFFCC"/>
                </a:solidFill>
                <a:latin typeface="Courier New" pitchFamily="49" charset="0"/>
              </a:rPr>
              <a:t>.</a:t>
            </a:r>
            <a:endParaRPr lang="en-US" b="1" dirty="0">
              <a:solidFill>
                <a:srgbClr val="CCFFCC"/>
              </a:solidFill>
              <a:latin typeface="Courier New" pitchFamily="49" charset="0"/>
            </a:endParaRPr>
          </a:p>
        </p:txBody>
      </p:sp>
      <p:cxnSp>
        <p:nvCxnSpPr>
          <p:cNvPr id="25" name="Straight Arrow Connector 24"/>
          <p:cNvCxnSpPr/>
          <p:nvPr/>
        </p:nvCxnSpPr>
        <p:spPr bwMode="auto">
          <a:xfrm flipV="1">
            <a:off x="2057400" y="3537285"/>
            <a:ext cx="553453" cy="1720515"/>
          </a:xfrm>
          <a:prstGeom prst="straightConnector1">
            <a:avLst/>
          </a:prstGeom>
          <a:solidFill>
            <a:schemeClr val="accent1"/>
          </a:solidFill>
          <a:ln w="19050" cap="flat" cmpd="sng" algn="ctr">
            <a:solidFill>
              <a:srgbClr val="0FA10C"/>
            </a:solidFill>
            <a:prstDash val="solid"/>
            <a:round/>
            <a:headEnd type="none" w="med" len="med"/>
            <a:tailEnd type="stealth" w="lg" len="lg"/>
          </a:ln>
          <a:effectLst/>
        </p:spPr>
      </p:cxnSp>
      <p:sp>
        <p:nvSpPr>
          <p:cNvPr id="10" name="Rectangle 9"/>
          <p:cNvSpPr/>
          <p:nvPr/>
        </p:nvSpPr>
        <p:spPr>
          <a:xfrm>
            <a:off x="1267652" y="4495800"/>
            <a:ext cx="2765501" cy="433965"/>
          </a:xfrm>
          <a:prstGeom prst="rect">
            <a:avLst/>
          </a:prstGeom>
          <a:solidFill>
            <a:srgbClr val="CCFFCC"/>
          </a:solidFill>
        </p:spPr>
        <p:txBody>
          <a:bodyPr wrap="none">
            <a:spAutoFit/>
          </a:bodyPr>
          <a:lstStyle/>
          <a:p>
            <a:pPr algn="l">
              <a:lnSpc>
                <a:spcPct val="90000"/>
              </a:lnSpc>
            </a:pPr>
            <a:r>
              <a:rPr lang="en-US" b="1" dirty="0" smtClean="0">
                <a:latin typeface="Courier New" pitchFamily="49" charset="0"/>
              </a:rPr>
              <a:t>d[</a:t>
            </a:r>
            <a:r>
              <a:rPr lang="en-US" b="1" dirty="0" smtClean="0">
                <a:solidFill>
                  <a:srgbClr val="CC3300"/>
                </a:solidFill>
                <a:latin typeface="Courier New" pitchFamily="49" charset="0"/>
              </a:rPr>
              <a:t>'$'</a:t>
            </a:r>
            <a:r>
              <a:rPr lang="en-US" b="1" dirty="0" smtClean="0">
                <a:latin typeface="Courier New" pitchFamily="49" charset="0"/>
              </a:rPr>
              <a:t>] = [</a:t>
            </a:r>
            <a:r>
              <a:rPr lang="en-US" b="1" dirty="0" smtClean="0">
                <a:solidFill>
                  <a:srgbClr val="0FA10C"/>
                </a:solidFill>
                <a:latin typeface="Courier New" pitchFamily="49" charset="0"/>
              </a:rPr>
              <a:t>'I'</a:t>
            </a:r>
            <a:r>
              <a:rPr lang="en-US" b="1" dirty="0" smtClean="0">
                <a:latin typeface="Courier New" pitchFamily="49" charset="0"/>
              </a:rPr>
              <a:t>]</a:t>
            </a:r>
            <a:endParaRPr lang="en-US" b="1" dirty="0">
              <a:latin typeface="Courier New" pitchFamily="49" charset="0"/>
            </a:endParaRPr>
          </a:p>
        </p:txBody>
      </p:sp>
      <p:cxnSp>
        <p:nvCxnSpPr>
          <p:cNvPr id="29" name="Straight Arrow Connector 28"/>
          <p:cNvCxnSpPr/>
          <p:nvPr/>
        </p:nvCxnSpPr>
        <p:spPr bwMode="auto">
          <a:xfrm flipH="1" flipV="1">
            <a:off x="3314701" y="3749651"/>
            <a:ext cx="2400299" cy="1508149"/>
          </a:xfrm>
          <a:prstGeom prst="straightConnector1">
            <a:avLst/>
          </a:prstGeom>
          <a:solidFill>
            <a:schemeClr val="accent1"/>
          </a:solidFill>
          <a:ln w="19050" cap="flat" cmpd="sng" algn="ctr">
            <a:solidFill>
              <a:srgbClr val="0FA10C"/>
            </a:solidFill>
            <a:prstDash val="solid"/>
            <a:round/>
            <a:headEnd type="none" w="med" len="med"/>
            <a:tailEnd type="stealth" w="lg" len="lg"/>
          </a:ln>
          <a:effectLst/>
        </p:spPr>
      </p:cxnSp>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857520" y="2324160"/>
              <a:ext cx="8001360" cy="4267440"/>
            </p14:xfrm>
          </p:contentPart>
        </mc:Choice>
        <mc:Fallback xmlns="">
          <p:pic>
            <p:nvPicPr>
              <p:cNvPr id="3" name="Ink 2"/>
              <p:cNvPicPr/>
              <p:nvPr/>
            </p:nvPicPr>
            <p:blipFill>
              <a:blip r:embed="rId5"/>
              <a:stretch>
                <a:fillRect/>
              </a:stretch>
            </p:blipFill>
            <p:spPr>
              <a:xfrm>
                <a:off x="848160" y="2314800"/>
                <a:ext cx="8020080" cy="4286160"/>
              </a:xfrm>
              <a:prstGeom prst="rect">
                <a:avLst/>
              </a:prstGeom>
            </p:spPr>
          </p:pic>
        </mc:Fallback>
      </mc:AlternateContent>
    </p:spTree>
    <p:extLst>
      <p:ext uri="{BB962C8B-B14F-4D97-AF65-F5344CB8AC3E}">
        <p14:creationId xmlns:p14="http://schemas.microsoft.com/office/powerpoint/2010/main" val="18776438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bwMode="auto">
          <a:xfrm>
            <a:off x="3212432" y="5229725"/>
            <a:ext cx="5581984" cy="385011"/>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 name="Rounded Rectangle 6"/>
          <p:cNvSpPr/>
          <p:nvPr/>
        </p:nvSpPr>
        <p:spPr bwMode="auto">
          <a:xfrm>
            <a:off x="3213100" y="4126832"/>
            <a:ext cx="5581984" cy="385011"/>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6626" name="Text Box 5"/>
          <p:cNvSpPr txBox="1">
            <a:spLocks noChangeArrowheads="1"/>
          </p:cNvSpPr>
          <p:nvPr/>
        </p:nvSpPr>
        <p:spPr bwMode="auto">
          <a:xfrm>
            <a:off x="247650" y="1524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4000" i="1" dirty="0" smtClean="0">
                <a:latin typeface="Cambria" panose="02040503050406030204" pitchFamily="18" charset="0"/>
              </a:rPr>
              <a:t>Our</a:t>
            </a:r>
            <a:r>
              <a:rPr lang="en-US" sz="4000" dirty="0" smtClean="0">
                <a:latin typeface="Cambria" panose="02040503050406030204" pitchFamily="18" charset="0"/>
              </a:rPr>
              <a:t> Markov Model</a:t>
            </a:r>
            <a:endParaRPr lang="en-US" sz="4000" dirty="0">
              <a:latin typeface="Cambria" panose="02040503050406030204" pitchFamily="18" charset="0"/>
            </a:endParaRPr>
          </a:p>
        </p:txBody>
      </p:sp>
      <p:sp>
        <p:nvSpPr>
          <p:cNvPr id="26627" name="Text Box 8"/>
          <p:cNvSpPr txBox="1">
            <a:spLocks noChangeArrowheads="1"/>
          </p:cNvSpPr>
          <p:nvPr/>
        </p:nvSpPr>
        <p:spPr bwMode="auto">
          <a:xfrm>
            <a:off x="247650" y="2590800"/>
            <a:ext cx="2192338" cy="457200"/>
          </a:xfrm>
          <a:prstGeom prst="rect">
            <a:avLst/>
          </a:prstGeom>
          <a:solidFill>
            <a:srgbClr val="CCFFCC"/>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i="1" dirty="0" smtClean="0">
                <a:latin typeface="Cambria" panose="02040503050406030204" pitchFamily="18" charset="0"/>
              </a:rPr>
              <a:t>Markov Model:</a:t>
            </a:r>
            <a:endParaRPr lang="en-US" dirty="0">
              <a:latin typeface="Cambria" panose="02040503050406030204" pitchFamily="18" charset="0"/>
            </a:endParaRPr>
          </a:p>
        </p:txBody>
      </p:sp>
      <p:sp>
        <p:nvSpPr>
          <p:cNvPr id="26630" name="Text Box 8"/>
          <p:cNvSpPr txBox="1">
            <a:spLocks noChangeArrowheads="1"/>
          </p:cNvSpPr>
          <p:nvPr/>
        </p:nvSpPr>
        <p:spPr bwMode="auto">
          <a:xfrm>
            <a:off x="247650" y="1066800"/>
            <a:ext cx="1885950" cy="457200"/>
          </a:xfrm>
          <a:prstGeom prst="rect">
            <a:avLst/>
          </a:prstGeom>
          <a:solidFill>
            <a:srgbClr val="CCFFCC"/>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i="1" dirty="0">
                <a:latin typeface="Cambria" panose="02040503050406030204" pitchFamily="18" charset="0"/>
              </a:rPr>
              <a:t>Original </a:t>
            </a:r>
            <a:r>
              <a:rPr lang="en-US" dirty="0">
                <a:latin typeface="Cambria" panose="02040503050406030204" pitchFamily="18" charset="0"/>
              </a:rPr>
              <a:t>file:</a:t>
            </a:r>
          </a:p>
        </p:txBody>
      </p:sp>
      <p:sp>
        <p:nvSpPr>
          <p:cNvPr id="2" name="TextBox 1"/>
          <p:cNvSpPr txBox="1"/>
          <p:nvPr/>
        </p:nvSpPr>
        <p:spPr>
          <a:xfrm>
            <a:off x="2667000" y="2590800"/>
            <a:ext cx="647700" cy="461665"/>
          </a:xfrm>
          <a:prstGeom prst="rect">
            <a:avLst/>
          </a:prstGeom>
          <a:noFill/>
        </p:spPr>
        <p:txBody>
          <a:bodyPr wrap="square" rtlCol="0">
            <a:spAutoFit/>
          </a:bodyPr>
          <a:lstStyle/>
          <a:p>
            <a:r>
              <a:rPr lang="en-US" dirty="0" smtClean="0">
                <a:latin typeface="Calibri" panose="020F0502020204030204" pitchFamily="34" charset="0"/>
              </a:rPr>
              <a:t>{</a:t>
            </a:r>
            <a:endParaRPr lang="en-US" dirty="0">
              <a:latin typeface="Calibri" panose="020F0502020204030204" pitchFamily="34" charset="0"/>
            </a:endParaRPr>
          </a:p>
        </p:txBody>
      </p:sp>
      <p:sp>
        <p:nvSpPr>
          <p:cNvPr id="3" name="Rectangle 2"/>
          <p:cNvSpPr/>
          <p:nvPr/>
        </p:nvSpPr>
        <p:spPr>
          <a:xfrm>
            <a:off x="3213100" y="2618872"/>
            <a:ext cx="4572000" cy="4154984"/>
          </a:xfrm>
          <a:prstGeom prst="rect">
            <a:avLst/>
          </a:prstGeom>
        </p:spPr>
        <p:txBody>
          <a:bodyPr>
            <a:spAutoFit/>
          </a:bodyPr>
          <a:lstStyle/>
          <a:p>
            <a:pPr algn="l"/>
            <a:r>
              <a:rPr lang="en-US" b="1" dirty="0" smtClean="0">
                <a:solidFill>
                  <a:srgbClr val="C00000"/>
                </a:solidFill>
                <a:latin typeface="Calibri" panose="020F0502020204030204" pitchFamily="34" charset="0"/>
              </a:rPr>
              <a:t>'$'</a:t>
            </a:r>
            <a:r>
              <a:rPr lang="en-US" dirty="0" smtClean="0">
                <a:latin typeface="Calibri" panose="020F0502020204030204" pitchFamily="34" charset="0"/>
              </a:rPr>
              <a:t>:      [</a:t>
            </a:r>
            <a:r>
              <a:rPr lang="en-US" dirty="0">
                <a:solidFill>
                  <a:srgbClr val="0FA10C"/>
                </a:solidFill>
                <a:latin typeface="Calibri" panose="020F0502020204030204" pitchFamily="34" charset="0"/>
              </a:rPr>
              <a:t>'I'</a:t>
            </a:r>
            <a:r>
              <a:rPr lang="en-US" dirty="0">
                <a:latin typeface="Calibri" panose="020F0502020204030204" pitchFamily="34" charset="0"/>
              </a:rPr>
              <a:t>, </a:t>
            </a:r>
            <a:r>
              <a:rPr lang="en-US" dirty="0">
                <a:solidFill>
                  <a:srgbClr val="0FA10C"/>
                </a:solidFill>
                <a:latin typeface="Calibri" panose="020F0502020204030204" pitchFamily="34" charset="0"/>
              </a:rPr>
              <a:t>'Will'</a:t>
            </a:r>
            <a:r>
              <a:rPr lang="en-US" dirty="0">
                <a:latin typeface="Calibri" panose="020F0502020204030204" pitchFamily="34" charset="0"/>
              </a:rPr>
              <a:t>, </a:t>
            </a:r>
            <a:r>
              <a:rPr lang="en-US" dirty="0">
                <a:solidFill>
                  <a:srgbClr val="0FA10C"/>
                </a:solidFill>
                <a:latin typeface="Calibri" panose="020F0502020204030204" pitchFamily="34" charset="0"/>
              </a:rPr>
              <a:t>'I'</a:t>
            </a:r>
            <a:r>
              <a:rPr lang="en-US" dirty="0">
                <a:latin typeface="Calibri" panose="020F0502020204030204" pitchFamily="34" charset="0"/>
              </a:rPr>
              <a:t>], </a:t>
            </a:r>
            <a:endParaRPr lang="en-US" dirty="0" smtClean="0">
              <a:latin typeface="Calibri" panose="020F0502020204030204" pitchFamily="34" charset="0"/>
            </a:endParaRPr>
          </a:p>
          <a:p>
            <a:pPr algn="l"/>
            <a:r>
              <a:rPr lang="en-US" b="1" dirty="0">
                <a:solidFill>
                  <a:srgbClr val="0FA10C"/>
                </a:solidFill>
                <a:latin typeface="Calibri" panose="020F0502020204030204" pitchFamily="34" charset="0"/>
              </a:rPr>
              <a:t>'I'</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'like'</a:t>
            </a:r>
            <a:r>
              <a:rPr lang="en-US" dirty="0">
                <a:latin typeface="Calibri" panose="020F0502020204030204" pitchFamily="34" charset="0"/>
              </a:rPr>
              <a:t>, </a:t>
            </a:r>
            <a:r>
              <a:rPr lang="en-US" dirty="0">
                <a:solidFill>
                  <a:srgbClr val="0FA10C"/>
                </a:solidFill>
                <a:latin typeface="Calibri" panose="020F0502020204030204" pitchFamily="34" charset="0"/>
              </a:rPr>
              <a:t>'get'</a:t>
            </a:r>
            <a:r>
              <a:rPr lang="en-US" dirty="0">
                <a:latin typeface="Calibri" panose="020F0502020204030204" pitchFamily="34" charset="0"/>
              </a:rPr>
              <a:t>, </a:t>
            </a:r>
            <a:r>
              <a:rPr lang="en-US" dirty="0">
                <a:solidFill>
                  <a:srgbClr val="0FA10C"/>
                </a:solidFill>
                <a:latin typeface="Calibri" panose="020F0502020204030204" pitchFamily="34" charset="0"/>
              </a:rPr>
              <a:t>'like'</a:t>
            </a:r>
            <a:r>
              <a:rPr lang="en-US" dirty="0">
                <a:latin typeface="Calibri" panose="020F0502020204030204" pitchFamily="34" charset="0"/>
              </a:rPr>
              <a:t>]</a:t>
            </a:r>
            <a:endParaRPr lang="en-US" dirty="0" smtClean="0">
              <a:latin typeface="Calibri" panose="020F0502020204030204" pitchFamily="34" charset="0"/>
            </a:endParaRPr>
          </a:p>
          <a:p>
            <a:pPr algn="l"/>
            <a:r>
              <a:rPr lang="en-US" b="1" dirty="0">
                <a:solidFill>
                  <a:srgbClr val="0FA10C"/>
                </a:solidFill>
                <a:latin typeface="Calibri" panose="020F0502020204030204" pitchFamily="34" charset="0"/>
              </a:rPr>
              <a:t>'like'</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a:t>
            </a:r>
            <a:r>
              <a:rPr lang="en-US" dirty="0" err="1">
                <a:solidFill>
                  <a:srgbClr val="0FA10C"/>
                </a:solidFill>
                <a:latin typeface="Calibri" panose="020F0502020204030204" pitchFamily="34" charset="0"/>
              </a:rPr>
              <a:t>poptarts</a:t>
            </a:r>
            <a:r>
              <a:rPr lang="en-US" dirty="0">
                <a:solidFill>
                  <a:srgbClr val="0FA10C"/>
                </a:solidFill>
                <a:latin typeface="Calibri" panose="020F0502020204030204" pitchFamily="34" charset="0"/>
              </a:rPr>
              <a:t>'</a:t>
            </a:r>
            <a:r>
              <a:rPr lang="en-US" dirty="0">
                <a:latin typeface="Calibri" panose="020F0502020204030204" pitchFamily="34" charset="0"/>
              </a:rPr>
              <a:t>, </a:t>
            </a:r>
            <a:r>
              <a:rPr lang="en-US" dirty="0">
                <a:solidFill>
                  <a:srgbClr val="0FA10C"/>
                </a:solidFill>
                <a:latin typeface="Calibri" panose="020F0502020204030204" pitchFamily="34" charset="0"/>
              </a:rPr>
              <a:t>'spam</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p>
          <a:p>
            <a:pPr algn="l"/>
            <a:r>
              <a:rPr lang="en-US" b="1" dirty="0">
                <a:solidFill>
                  <a:srgbClr val="0FA10C"/>
                </a:solidFill>
                <a:latin typeface="Calibri" panose="020F0502020204030204" pitchFamily="34" charset="0"/>
              </a:rPr>
              <a:t>'</a:t>
            </a:r>
            <a:r>
              <a:rPr lang="en-US" b="1" dirty="0" err="1">
                <a:solidFill>
                  <a:srgbClr val="0FA10C"/>
                </a:solidFill>
                <a:latin typeface="Calibri" panose="020F0502020204030204" pitchFamily="34" charset="0"/>
              </a:rPr>
              <a:t>poptarts</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a:solidFill>
                  <a:srgbClr val="0FA10C"/>
                </a:solidFill>
                <a:latin typeface="Calibri" panose="020F0502020204030204" pitchFamily="34" charset="0"/>
              </a:rPr>
              <a:t>'and'</a:t>
            </a:r>
            <a:r>
              <a:rPr lang="en-US" dirty="0">
                <a:latin typeface="Calibri" panose="020F0502020204030204" pitchFamily="34" charset="0"/>
              </a:rPr>
              <a:t>, </a:t>
            </a:r>
            <a:r>
              <a:rPr lang="en-US" dirty="0">
                <a:solidFill>
                  <a:srgbClr val="0FA10C"/>
                </a:solidFill>
                <a:latin typeface="Calibri" panose="020F0502020204030204" pitchFamily="34" charset="0"/>
              </a:rPr>
              <a:t>'for</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p>
          <a:p>
            <a:pPr algn="l"/>
            <a:r>
              <a:rPr lang="en-US" b="1" dirty="0" smtClean="0">
                <a:solidFill>
                  <a:srgbClr val="0FA10C"/>
                </a:solidFill>
                <a:latin typeface="Calibri" panose="020F0502020204030204" pitchFamily="34" charset="0"/>
              </a:rPr>
              <a:t>'and</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smtClean="0">
                <a:latin typeface="Calibri" panose="020F0502020204030204" pitchFamily="34" charset="0"/>
              </a:rPr>
              <a:t> </a:t>
            </a:r>
          </a:p>
          <a:p>
            <a:pPr algn="l"/>
            <a:r>
              <a:rPr lang="en-US" b="1" dirty="0" smtClean="0">
                <a:solidFill>
                  <a:srgbClr val="0FA10C"/>
                </a:solidFill>
                <a:latin typeface="Calibri" panose="020F0502020204030204" pitchFamily="34" charset="0"/>
              </a:rPr>
              <a:t>'42</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'and</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p>
          <a:p>
            <a:pPr algn="l"/>
            <a:r>
              <a:rPr lang="en-US" b="1" dirty="0">
                <a:solidFill>
                  <a:srgbClr val="0FA10C"/>
                </a:solidFill>
                <a:latin typeface="Calibri" panose="020F0502020204030204" pitchFamily="34" charset="0"/>
              </a:rPr>
              <a:t>'Will'</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'I'</a:t>
            </a:r>
            <a:r>
              <a:rPr lang="en-US" dirty="0">
                <a:latin typeface="Calibri" panose="020F0502020204030204" pitchFamily="34" charset="0"/>
              </a:rPr>
              <a:t>], </a:t>
            </a:r>
            <a:endParaRPr lang="en-US" dirty="0" smtClean="0">
              <a:latin typeface="Calibri" panose="020F0502020204030204" pitchFamily="34" charset="0"/>
            </a:endParaRPr>
          </a:p>
          <a:p>
            <a:pPr algn="l"/>
            <a:r>
              <a:rPr lang="en-US" b="1" dirty="0" smtClean="0">
                <a:solidFill>
                  <a:srgbClr val="0FA10C"/>
                </a:solidFill>
                <a:latin typeface="Calibri" panose="020F0502020204030204" pitchFamily="34" charset="0"/>
              </a:rPr>
              <a:t>'the</a:t>
            </a:r>
            <a:r>
              <a:rPr lang="en-US" b="1" dirty="0">
                <a:solidFill>
                  <a:srgbClr val="0FA10C"/>
                </a:solidFill>
                <a:latin typeface="Calibri" panose="020F0502020204030204" pitchFamily="34" charset="0"/>
              </a:rPr>
              <a:t>'</a:t>
            </a:r>
            <a:r>
              <a:rPr lang="en-US" dirty="0">
                <a:latin typeface="Calibri" panose="020F0502020204030204" pitchFamily="34" charset="0"/>
              </a:rPr>
              <a:t>: </a:t>
            </a:r>
          </a:p>
          <a:p>
            <a:pPr algn="l"/>
            <a:r>
              <a:rPr lang="en-US" b="1" dirty="0" smtClean="0">
                <a:solidFill>
                  <a:srgbClr val="0FA10C"/>
                </a:solidFill>
                <a:latin typeface="Calibri" panose="020F0502020204030204" pitchFamily="34" charset="0"/>
              </a:rPr>
              <a:t>'spam</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a:solidFill>
                  <a:srgbClr val="0FA10C"/>
                </a:solidFill>
                <a:latin typeface="Calibri" panose="020F0502020204030204" pitchFamily="34" charset="0"/>
              </a:rPr>
              <a:t>'and'</a:t>
            </a:r>
            <a:r>
              <a:rPr lang="en-US" dirty="0">
                <a:latin typeface="Calibri" panose="020F0502020204030204" pitchFamily="34" charset="0"/>
              </a:rPr>
              <a:t>, </a:t>
            </a:r>
            <a:r>
              <a:rPr lang="en-US" dirty="0">
                <a:solidFill>
                  <a:srgbClr val="0FA10C"/>
                </a:solidFill>
                <a:latin typeface="Calibri" panose="020F0502020204030204" pitchFamily="34" charset="0"/>
              </a:rPr>
              <a:t>'</a:t>
            </a:r>
            <a:r>
              <a:rPr lang="en-US" dirty="0" err="1">
                <a:solidFill>
                  <a:srgbClr val="0FA10C"/>
                </a:solidFill>
                <a:latin typeface="Calibri" panose="020F0502020204030204" pitchFamily="34" charset="0"/>
              </a:rPr>
              <a:t>poptarts</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p>
          <a:p>
            <a:pPr algn="l"/>
            <a:r>
              <a:rPr lang="en-US" b="1" dirty="0" smtClean="0">
                <a:solidFill>
                  <a:srgbClr val="0FA10C"/>
                </a:solidFill>
                <a:latin typeface="Calibri" panose="020F0502020204030204" pitchFamily="34" charset="0"/>
              </a:rPr>
              <a:t>'get</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'spam</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r>
              <a:rPr lang="en-US" dirty="0">
                <a:latin typeface="Calibri" panose="020F0502020204030204" pitchFamily="34" charset="0"/>
              </a:rPr>
              <a:t> </a:t>
            </a:r>
            <a:endParaRPr lang="en-US" dirty="0" smtClean="0">
              <a:latin typeface="Calibri" panose="020F0502020204030204" pitchFamily="34" charset="0"/>
            </a:endParaRPr>
          </a:p>
          <a:p>
            <a:pPr algn="l"/>
            <a:r>
              <a:rPr lang="en-US" b="1" dirty="0" smtClean="0">
                <a:solidFill>
                  <a:srgbClr val="0FA10C"/>
                </a:solidFill>
                <a:latin typeface="Calibri" panose="020F0502020204030204" pitchFamily="34" charset="0"/>
              </a:rPr>
              <a:t>'for'</a:t>
            </a:r>
            <a:r>
              <a:rPr lang="en-US" dirty="0" smtClean="0">
                <a:latin typeface="Calibri" panose="020F0502020204030204" pitchFamily="34" charset="0"/>
              </a:rPr>
              <a:t>:     [</a:t>
            </a:r>
            <a:r>
              <a:rPr lang="en-US" dirty="0">
                <a:solidFill>
                  <a:srgbClr val="0FA10C"/>
                </a:solidFill>
                <a:latin typeface="Calibri" panose="020F0502020204030204" pitchFamily="34" charset="0"/>
              </a:rPr>
              <a:t>'the</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endParaRPr lang="en-US" dirty="0">
              <a:latin typeface="Calibri" panose="020F0502020204030204" pitchFamily="34" charset="0"/>
            </a:endParaRPr>
          </a:p>
        </p:txBody>
      </p:sp>
      <p:sp>
        <p:nvSpPr>
          <p:cNvPr id="5" name="Rectangle 4"/>
          <p:cNvSpPr/>
          <p:nvPr/>
        </p:nvSpPr>
        <p:spPr>
          <a:xfrm>
            <a:off x="7391400" y="6243935"/>
            <a:ext cx="280846" cy="461665"/>
          </a:xfrm>
          <a:prstGeom prst="rect">
            <a:avLst/>
          </a:prstGeom>
        </p:spPr>
        <p:txBody>
          <a:bodyPr wrap="none">
            <a:spAutoFit/>
          </a:bodyPr>
          <a:lstStyle/>
          <a:p>
            <a:r>
              <a:rPr lang="en-US" dirty="0" smtClean="0">
                <a:solidFill>
                  <a:srgbClr val="000000"/>
                </a:solidFill>
                <a:latin typeface="Calibri" panose="020F0502020204030204" pitchFamily="34" charset="0"/>
              </a:rPr>
              <a:t>}</a:t>
            </a:r>
            <a:endParaRPr lang="en-US" dirty="0"/>
          </a:p>
        </p:txBody>
      </p:sp>
      <p:sp>
        <p:nvSpPr>
          <p:cNvPr id="6" name="Rectangle 5"/>
          <p:cNvSpPr/>
          <p:nvPr/>
        </p:nvSpPr>
        <p:spPr>
          <a:xfrm>
            <a:off x="6924869" y="2863707"/>
            <a:ext cx="1882247" cy="461665"/>
          </a:xfrm>
          <a:prstGeom prst="rect">
            <a:avLst/>
          </a:prstGeom>
          <a:solidFill>
            <a:schemeClr val="bg1">
              <a:lumMod val="85000"/>
            </a:schemeClr>
          </a:solidFill>
        </p:spPr>
        <p:txBody>
          <a:bodyPr wrap="none">
            <a:spAutoFit/>
          </a:bodyPr>
          <a:lstStyle/>
          <a:p>
            <a:r>
              <a:rPr lang="en-US" dirty="0" smtClean="0">
                <a:latin typeface="Cambria" panose="02040503050406030204" pitchFamily="18" charset="0"/>
              </a:rPr>
              <a:t>A dictionary!</a:t>
            </a:r>
            <a:endParaRPr lang="en-US" dirty="0">
              <a:latin typeface="Cambria" panose="02040503050406030204" pitchFamily="18" charset="0"/>
            </a:endParaRPr>
          </a:p>
        </p:txBody>
      </p:sp>
      <p:sp>
        <p:nvSpPr>
          <p:cNvPr id="15" name="Rectangle 14"/>
          <p:cNvSpPr/>
          <p:nvPr/>
        </p:nvSpPr>
        <p:spPr>
          <a:xfrm>
            <a:off x="573553" y="4726133"/>
            <a:ext cx="1580391" cy="553998"/>
          </a:xfrm>
          <a:prstGeom prst="rect">
            <a:avLst/>
          </a:prstGeom>
          <a:solidFill>
            <a:schemeClr val="bg1">
              <a:lumMod val="85000"/>
            </a:schemeClr>
          </a:solidFill>
        </p:spPr>
        <p:txBody>
          <a:bodyPr wrap="square">
            <a:spAutoFit/>
          </a:bodyPr>
          <a:lstStyle/>
          <a:p>
            <a:r>
              <a:rPr lang="en-US" sz="1500" dirty="0" smtClean="0">
                <a:latin typeface="Cambria" panose="02040503050406030204" pitchFamily="18" charset="0"/>
              </a:rPr>
              <a:t>What are the missing values?</a:t>
            </a:r>
            <a:endParaRPr lang="en-US" sz="1500" dirty="0">
              <a:latin typeface="Cambria" panose="02040503050406030204" pitchFamily="18" charset="0"/>
            </a:endParaRPr>
          </a:p>
        </p:txBody>
      </p:sp>
      <p:sp>
        <p:nvSpPr>
          <p:cNvPr id="16" name="Rectangle 15"/>
          <p:cNvSpPr/>
          <p:nvPr/>
        </p:nvSpPr>
        <p:spPr>
          <a:xfrm>
            <a:off x="477423" y="3505200"/>
            <a:ext cx="1732790" cy="323165"/>
          </a:xfrm>
          <a:prstGeom prst="rect">
            <a:avLst/>
          </a:prstGeom>
        </p:spPr>
        <p:txBody>
          <a:bodyPr wrap="square">
            <a:spAutoFit/>
          </a:bodyPr>
          <a:lstStyle/>
          <a:p>
            <a:r>
              <a:rPr lang="en-US" sz="1500" dirty="0" smtClean="0">
                <a:latin typeface="Cambria" panose="02040503050406030204" pitchFamily="18" charset="0"/>
              </a:rPr>
              <a:t>What are the keys?</a:t>
            </a:r>
            <a:endParaRPr lang="en-US" sz="1500" dirty="0">
              <a:latin typeface="Cambria" panose="02040503050406030204" pitchFamily="18" charset="0"/>
            </a:endParaRPr>
          </a:p>
        </p:txBody>
      </p:sp>
      <p:sp>
        <p:nvSpPr>
          <p:cNvPr id="17" name="Rectangle 16"/>
          <p:cNvSpPr/>
          <p:nvPr/>
        </p:nvSpPr>
        <p:spPr>
          <a:xfrm>
            <a:off x="477424" y="4000250"/>
            <a:ext cx="1732790" cy="553998"/>
          </a:xfrm>
          <a:prstGeom prst="rect">
            <a:avLst/>
          </a:prstGeom>
        </p:spPr>
        <p:txBody>
          <a:bodyPr wrap="square">
            <a:spAutoFit/>
          </a:bodyPr>
          <a:lstStyle/>
          <a:p>
            <a:r>
              <a:rPr lang="en-US" sz="1500" dirty="0" smtClean="0">
                <a:latin typeface="Cambria" panose="02040503050406030204" pitchFamily="18" charset="0"/>
              </a:rPr>
              <a:t>What are the values?</a:t>
            </a:r>
            <a:endParaRPr lang="en-US" sz="1500" dirty="0">
              <a:latin typeface="Cambria" panose="02040503050406030204" pitchFamily="18" charset="0"/>
            </a:endParaRPr>
          </a:p>
        </p:txBody>
      </p:sp>
      <p:sp>
        <p:nvSpPr>
          <p:cNvPr id="18" name="Rectangle 17"/>
          <p:cNvSpPr/>
          <p:nvPr/>
        </p:nvSpPr>
        <p:spPr>
          <a:xfrm>
            <a:off x="557464" y="5452016"/>
            <a:ext cx="1580391" cy="323165"/>
          </a:xfrm>
          <a:prstGeom prst="rect">
            <a:avLst/>
          </a:prstGeom>
        </p:spPr>
        <p:txBody>
          <a:bodyPr wrap="square">
            <a:spAutoFit/>
          </a:bodyPr>
          <a:lstStyle/>
          <a:p>
            <a:r>
              <a:rPr lang="en-US" sz="1500" dirty="0" smtClean="0">
                <a:latin typeface="Cambria" panose="02040503050406030204" pitchFamily="18" charset="0"/>
              </a:rPr>
              <a:t>What is the </a:t>
            </a:r>
            <a:r>
              <a:rPr lang="en-US" sz="1500" dirty="0" smtClean="0">
                <a:solidFill>
                  <a:srgbClr val="C00000"/>
                </a:solidFill>
                <a:latin typeface="Cambria" panose="02040503050406030204" pitchFamily="18" charset="0"/>
              </a:rPr>
              <a:t>'$'</a:t>
            </a:r>
            <a:r>
              <a:rPr lang="en-US" sz="1500" dirty="0" smtClean="0">
                <a:latin typeface="Cambria" panose="02040503050406030204" pitchFamily="18" charset="0"/>
              </a:rPr>
              <a:t>?</a:t>
            </a:r>
            <a:endParaRPr lang="en-US" sz="1500" dirty="0">
              <a:latin typeface="Cambria" panose="02040503050406030204" pitchFamily="18" charset="0"/>
            </a:endParaRPr>
          </a:p>
        </p:txBody>
      </p:sp>
      <p:pic>
        <p:nvPicPr>
          <p:cNvPr id="19" name="Picture 13" descr="Picture 5.png"/>
          <p:cNvPicPr>
            <a:picLocks noChangeAspect="1"/>
          </p:cNvPicPr>
          <p:nvPr/>
        </p:nvPicPr>
        <p:blipFill>
          <a:blip r:embed="rId3">
            <a:extLst>
              <a:ext uri="{28A0092B-C50C-407E-A947-70E740481C1C}">
                <a14:useLocalDpi xmlns:a14="http://schemas.microsoft.com/office/drawing/2010/main" val="0"/>
              </a:ext>
            </a:extLst>
          </a:blip>
          <a:srcRect b="19466"/>
          <a:stretch>
            <a:fillRect/>
          </a:stretch>
        </p:blipFill>
        <p:spPr bwMode="auto">
          <a:xfrm>
            <a:off x="2736683" y="1066800"/>
            <a:ext cx="5977353" cy="1219200"/>
          </a:xfrm>
          <a:prstGeom prst="rect">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pic>
      <p:sp>
        <p:nvSpPr>
          <p:cNvPr id="20" name="Rectangle 19"/>
          <p:cNvSpPr/>
          <p:nvPr/>
        </p:nvSpPr>
        <p:spPr>
          <a:xfrm>
            <a:off x="497354" y="5947065"/>
            <a:ext cx="1732790" cy="553998"/>
          </a:xfrm>
          <a:prstGeom prst="rect">
            <a:avLst/>
          </a:prstGeom>
        </p:spPr>
        <p:txBody>
          <a:bodyPr wrap="square">
            <a:spAutoFit/>
          </a:bodyPr>
          <a:lstStyle/>
          <a:p>
            <a:r>
              <a:rPr lang="en-US" sz="1500" dirty="0" smtClean="0">
                <a:latin typeface="Cambria" panose="02040503050406030204" pitchFamily="18" charset="0"/>
              </a:rPr>
              <a:t>Why do some keys seem missing?</a:t>
            </a:r>
            <a:endParaRPr lang="en-US" sz="1500" dirty="0">
              <a:latin typeface="Cambria" panose="02040503050406030204" pitchFamily="18" charset="0"/>
            </a:endParaRPr>
          </a:p>
        </p:txBody>
      </p:sp>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1457280" y="1380960"/>
              <a:ext cx="6267960" cy="2410200"/>
            </p14:xfrm>
          </p:contentPart>
        </mc:Choice>
        <mc:Fallback xmlns="">
          <p:pic>
            <p:nvPicPr>
              <p:cNvPr id="8" name="Ink 7"/>
              <p:cNvPicPr/>
              <p:nvPr/>
            </p:nvPicPr>
            <p:blipFill>
              <a:blip r:embed="rId5"/>
              <a:stretch>
                <a:fillRect/>
              </a:stretch>
            </p:blipFill>
            <p:spPr>
              <a:xfrm>
                <a:off x="1447920" y="1371600"/>
                <a:ext cx="6286680" cy="2428920"/>
              </a:xfrm>
              <a:prstGeom prst="rect">
                <a:avLst/>
              </a:prstGeom>
            </p:spPr>
          </p:pic>
        </mc:Fallback>
      </mc:AlternateContent>
    </p:spTree>
    <p:extLst>
      <p:ext uri="{BB962C8B-B14F-4D97-AF65-F5344CB8AC3E}">
        <p14:creationId xmlns:p14="http://schemas.microsoft.com/office/powerpoint/2010/main" val="26701122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8"/>
          <p:cNvSpPr txBox="1">
            <a:spLocks noChangeArrowheads="1"/>
          </p:cNvSpPr>
          <p:nvPr/>
        </p:nvSpPr>
        <p:spPr bwMode="auto">
          <a:xfrm>
            <a:off x="247650" y="2590800"/>
            <a:ext cx="2192338" cy="457200"/>
          </a:xfrm>
          <a:prstGeom prst="rect">
            <a:avLst/>
          </a:prstGeom>
          <a:solidFill>
            <a:srgbClr val="CCFFCC"/>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i="1" dirty="0" smtClean="0">
                <a:latin typeface="Cambria" panose="02040503050406030204" pitchFamily="18" charset="0"/>
              </a:rPr>
              <a:t>Markov Model:</a:t>
            </a:r>
            <a:endParaRPr lang="en-US" dirty="0">
              <a:latin typeface="Cambria" panose="02040503050406030204" pitchFamily="18" charset="0"/>
            </a:endParaRPr>
          </a:p>
        </p:txBody>
      </p:sp>
      <p:sp>
        <p:nvSpPr>
          <p:cNvPr id="26630" name="Text Box 8"/>
          <p:cNvSpPr txBox="1">
            <a:spLocks noChangeArrowheads="1"/>
          </p:cNvSpPr>
          <p:nvPr/>
        </p:nvSpPr>
        <p:spPr bwMode="auto">
          <a:xfrm>
            <a:off x="247650" y="1066800"/>
            <a:ext cx="1885950" cy="457200"/>
          </a:xfrm>
          <a:prstGeom prst="rect">
            <a:avLst/>
          </a:prstGeom>
          <a:solidFill>
            <a:srgbClr val="CCFFCC"/>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i="1" dirty="0">
                <a:latin typeface="Cambria" panose="02040503050406030204" pitchFamily="18" charset="0"/>
              </a:rPr>
              <a:t>Original </a:t>
            </a:r>
            <a:r>
              <a:rPr lang="en-US" dirty="0">
                <a:latin typeface="Cambria" panose="02040503050406030204" pitchFamily="18" charset="0"/>
              </a:rPr>
              <a:t>file:</a:t>
            </a:r>
          </a:p>
        </p:txBody>
      </p:sp>
      <p:sp>
        <p:nvSpPr>
          <p:cNvPr id="26631" name="Rectangle 7"/>
          <p:cNvSpPr>
            <a:spLocks noChangeArrowheads="1"/>
          </p:cNvSpPr>
          <p:nvPr/>
        </p:nvSpPr>
        <p:spPr bwMode="auto">
          <a:xfrm>
            <a:off x="2895600" y="1066800"/>
            <a:ext cx="5207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dirty="0">
                <a:latin typeface="Calibri" pitchFamily="34" charset="0"/>
              </a:rPr>
              <a:t>I like </a:t>
            </a:r>
            <a:r>
              <a:rPr lang="en-US" dirty="0" err="1">
                <a:latin typeface="Calibri" pitchFamily="34" charset="0"/>
              </a:rPr>
              <a:t>poptarts</a:t>
            </a:r>
            <a:r>
              <a:rPr lang="en-US" dirty="0">
                <a:latin typeface="Calibri" pitchFamily="34" charset="0"/>
              </a:rPr>
              <a:t> and 42 and spam.</a:t>
            </a:r>
          </a:p>
          <a:p>
            <a:pPr algn="l"/>
            <a:r>
              <a:rPr lang="en-US" dirty="0">
                <a:latin typeface="Calibri" pitchFamily="34" charset="0"/>
              </a:rPr>
              <a:t>Will I get spam and </a:t>
            </a:r>
            <a:r>
              <a:rPr lang="en-US" dirty="0" err="1">
                <a:latin typeface="Calibri" pitchFamily="34" charset="0"/>
              </a:rPr>
              <a:t>poptarts</a:t>
            </a:r>
            <a:r>
              <a:rPr lang="en-US" dirty="0">
                <a:latin typeface="Calibri" pitchFamily="34" charset="0"/>
              </a:rPr>
              <a:t> for</a:t>
            </a:r>
          </a:p>
          <a:p>
            <a:pPr algn="l"/>
            <a:r>
              <a:rPr lang="en-US" dirty="0">
                <a:latin typeface="Calibri" pitchFamily="34" charset="0"/>
              </a:rPr>
              <a:t>the holidays? I like spam </a:t>
            </a:r>
            <a:r>
              <a:rPr lang="en-US" dirty="0" err="1">
                <a:latin typeface="Calibri" pitchFamily="34" charset="0"/>
              </a:rPr>
              <a:t>poptarts</a:t>
            </a:r>
            <a:r>
              <a:rPr lang="en-US" dirty="0">
                <a:latin typeface="Calibri" pitchFamily="34" charset="0"/>
              </a:rPr>
              <a:t>!</a:t>
            </a:r>
          </a:p>
        </p:txBody>
      </p:sp>
      <p:sp>
        <p:nvSpPr>
          <p:cNvPr id="2" name="TextBox 1"/>
          <p:cNvSpPr txBox="1"/>
          <p:nvPr/>
        </p:nvSpPr>
        <p:spPr>
          <a:xfrm>
            <a:off x="2667000" y="2590800"/>
            <a:ext cx="647700" cy="461665"/>
          </a:xfrm>
          <a:prstGeom prst="rect">
            <a:avLst/>
          </a:prstGeom>
          <a:noFill/>
        </p:spPr>
        <p:txBody>
          <a:bodyPr wrap="square" rtlCol="0">
            <a:spAutoFit/>
          </a:bodyPr>
          <a:lstStyle/>
          <a:p>
            <a:r>
              <a:rPr lang="en-US" dirty="0" smtClean="0">
                <a:latin typeface="Calibri" panose="020F0502020204030204" pitchFamily="34" charset="0"/>
              </a:rPr>
              <a:t>{</a:t>
            </a:r>
            <a:endParaRPr lang="en-US" dirty="0">
              <a:latin typeface="Calibri" panose="020F0502020204030204" pitchFamily="34" charset="0"/>
            </a:endParaRPr>
          </a:p>
        </p:txBody>
      </p:sp>
      <p:sp>
        <p:nvSpPr>
          <p:cNvPr id="3" name="Rectangle 2"/>
          <p:cNvSpPr/>
          <p:nvPr/>
        </p:nvSpPr>
        <p:spPr>
          <a:xfrm>
            <a:off x="3213100" y="2618872"/>
            <a:ext cx="4572000" cy="4154984"/>
          </a:xfrm>
          <a:prstGeom prst="rect">
            <a:avLst/>
          </a:prstGeom>
        </p:spPr>
        <p:txBody>
          <a:bodyPr>
            <a:spAutoFit/>
          </a:bodyPr>
          <a:lstStyle/>
          <a:p>
            <a:pPr algn="l"/>
            <a:r>
              <a:rPr lang="en-US" b="1" dirty="0" smtClean="0">
                <a:solidFill>
                  <a:srgbClr val="C00000"/>
                </a:solidFill>
                <a:latin typeface="Calibri" panose="020F0502020204030204" pitchFamily="34" charset="0"/>
              </a:rPr>
              <a:t>'$'</a:t>
            </a:r>
            <a:r>
              <a:rPr lang="en-US" dirty="0" smtClean="0">
                <a:latin typeface="Calibri" panose="020F0502020204030204" pitchFamily="34" charset="0"/>
              </a:rPr>
              <a:t>:      [</a:t>
            </a:r>
            <a:r>
              <a:rPr lang="en-US" dirty="0">
                <a:solidFill>
                  <a:srgbClr val="0FA10C"/>
                </a:solidFill>
                <a:latin typeface="Calibri" panose="020F0502020204030204" pitchFamily="34" charset="0"/>
              </a:rPr>
              <a:t>'I'</a:t>
            </a:r>
            <a:r>
              <a:rPr lang="en-US" dirty="0">
                <a:latin typeface="Calibri" panose="020F0502020204030204" pitchFamily="34" charset="0"/>
              </a:rPr>
              <a:t>, </a:t>
            </a:r>
            <a:r>
              <a:rPr lang="en-US" dirty="0">
                <a:solidFill>
                  <a:srgbClr val="0FA10C"/>
                </a:solidFill>
                <a:latin typeface="Calibri" panose="020F0502020204030204" pitchFamily="34" charset="0"/>
              </a:rPr>
              <a:t>'Will'</a:t>
            </a:r>
            <a:r>
              <a:rPr lang="en-US" dirty="0">
                <a:latin typeface="Calibri" panose="020F0502020204030204" pitchFamily="34" charset="0"/>
              </a:rPr>
              <a:t>, </a:t>
            </a:r>
            <a:r>
              <a:rPr lang="en-US" dirty="0">
                <a:solidFill>
                  <a:srgbClr val="0FA10C"/>
                </a:solidFill>
                <a:latin typeface="Calibri" panose="020F0502020204030204" pitchFamily="34" charset="0"/>
              </a:rPr>
              <a:t>'I'</a:t>
            </a:r>
            <a:r>
              <a:rPr lang="en-US" dirty="0">
                <a:latin typeface="Calibri" panose="020F0502020204030204" pitchFamily="34" charset="0"/>
              </a:rPr>
              <a:t>], </a:t>
            </a:r>
            <a:endParaRPr lang="en-US" dirty="0" smtClean="0">
              <a:latin typeface="Calibri" panose="020F0502020204030204" pitchFamily="34" charset="0"/>
            </a:endParaRPr>
          </a:p>
          <a:p>
            <a:pPr algn="l"/>
            <a:r>
              <a:rPr lang="en-US" b="1" dirty="0">
                <a:solidFill>
                  <a:srgbClr val="0FA10C"/>
                </a:solidFill>
                <a:latin typeface="Calibri" panose="020F0502020204030204" pitchFamily="34" charset="0"/>
              </a:rPr>
              <a:t>'I'</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'like'</a:t>
            </a:r>
            <a:r>
              <a:rPr lang="en-US" dirty="0">
                <a:latin typeface="Calibri" panose="020F0502020204030204" pitchFamily="34" charset="0"/>
              </a:rPr>
              <a:t>, </a:t>
            </a:r>
            <a:r>
              <a:rPr lang="en-US" dirty="0">
                <a:solidFill>
                  <a:srgbClr val="0FA10C"/>
                </a:solidFill>
                <a:latin typeface="Calibri" panose="020F0502020204030204" pitchFamily="34" charset="0"/>
              </a:rPr>
              <a:t>'get'</a:t>
            </a:r>
            <a:r>
              <a:rPr lang="en-US" dirty="0">
                <a:latin typeface="Calibri" panose="020F0502020204030204" pitchFamily="34" charset="0"/>
              </a:rPr>
              <a:t>, </a:t>
            </a:r>
            <a:r>
              <a:rPr lang="en-US" dirty="0">
                <a:solidFill>
                  <a:srgbClr val="0FA10C"/>
                </a:solidFill>
                <a:latin typeface="Calibri" panose="020F0502020204030204" pitchFamily="34" charset="0"/>
              </a:rPr>
              <a:t>'like'</a:t>
            </a:r>
            <a:r>
              <a:rPr lang="en-US" dirty="0">
                <a:latin typeface="Calibri" panose="020F0502020204030204" pitchFamily="34" charset="0"/>
              </a:rPr>
              <a:t>]</a:t>
            </a:r>
            <a:endParaRPr lang="en-US" dirty="0" smtClean="0">
              <a:latin typeface="Calibri" panose="020F0502020204030204" pitchFamily="34" charset="0"/>
            </a:endParaRPr>
          </a:p>
          <a:p>
            <a:pPr algn="l"/>
            <a:r>
              <a:rPr lang="en-US" b="1" dirty="0">
                <a:solidFill>
                  <a:srgbClr val="0FA10C"/>
                </a:solidFill>
                <a:latin typeface="Calibri" panose="020F0502020204030204" pitchFamily="34" charset="0"/>
              </a:rPr>
              <a:t>'like'</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a:t>
            </a:r>
            <a:r>
              <a:rPr lang="en-US" dirty="0" err="1">
                <a:solidFill>
                  <a:srgbClr val="0FA10C"/>
                </a:solidFill>
                <a:latin typeface="Calibri" panose="020F0502020204030204" pitchFamily="34" charset="0"/>
              </a:rPr>
              <a:t>poptarts</a:t>
            </a:r>
            <a:r>
              <a:rPr lang="en-US" dirty="0">
                <a:solidFill>
                  <a:srgbClr val="0FA10C"/>
                </a:solidFill>
                <a:latin typeface="Calibri" panose="020F0502020204030204" pitchFamily="34" charset="0"/>
              </a:rPr>
              <a:t>'</a:t>
            </a:r>
            <a:r>
              <a:rPr lang="en-US" dirty="0">
                <a:latin typeface="Calibri" panose="020F0502020204030204" pitchFamily="34" charset="0"/>
              </a:rPr>
              <a:t>, </a:t>
            </a:r>
            <a:r>
              <a:rPr lang="en-US" dirty="0">
                <a:solidFill>
                  <a:srgbClr val="0FA10C"/>
                </a:solidFill>
                <a:latin typeface="Calibri" panose="020F0502020204030204" pitchFamily="34" charset="0"/>
              </a:rPr>
              <a:t>'spam</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p>
          <a:p>
            <a:pPr algn="l"/>
            <a:r>
              <a:rPr lang="en-US" b="1" dirty="0">
                <a:solidFill>
                  <a:srgbClr val="0FA10C"/>
                </a:solidFill>
                <a:latin typeface="Calibri" panose="020F0502020204030204" pitchFamily="34" charset="0"/>
              </a:rPr>
              <a:t>'</a:t>
            </a:r>
            <a:r>
              <a:rPr lang="en-US" b="1" dirty="0" err="1">
                <a:solidFill>
                  <a:srgbClr val="0FA10C"/>
                </a:solidFill>
                <a:latin typeface="Calibri" panose="020F0502020204030204" pitchFamily="34" charset="0"/>
              </a:rPr>
              <a:t>poptarts</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a:solidFill>
                  <a:srgbClr val="0FA10C"/>
                </a:solidFill>
                <a:latin typeface="Calibri" panose="020F0502020204030204" pitchFamily="34" charset="0"/>
              </a:rPr>
              <a:t>'and'</a:t>
            </a:r>
            <a:r>
              <a:rPr lang="en-US" dirty="0">
                <a:latin typeface="Calibri" panose="020F0502020204030204" pitchFamily="34" charset="0"/>
              </a:rPr>
              <a:t>, </a:t>
            </a:r>
            <a:r>
              <a:rPr lang="en-US" dirty="0">
                <a:solidFill>
                  <a:srgbClr val="0FA10C"/>
                </a:solidFill>
                <a:latin typeface="Calibri" panose="020F0502020204030204" pitchFamily="34" charset="0"/>
              </a:rPr>
              <a:t>'for</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p>
          <a:p>
            <a:pPr algn="l"/>
            <a:r>
              <a:rPr lang="en-US" b="1" dirty="0" smtClean="0">
                <a:solidFill>
                  <a:srgbClr val="0FA10C"/>
                </a:solidFill>
                <a:latin typeface="Calibri" panose="020F0502020204030204" pitchFamily="34" charset="0"/>
              </a:rPr>
              <a:t>'and</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'42'</a:t>
            </a:r>
            <a:r>
              <a:rPr lang="en-US" dirty="0">
                <a:latin typeface="Calibri" panose="020F0502020204030204" pitchFamily="34" charset="0"/>
              </a:rPr>
              <a:t>, </a:t>
            </a:r>
            <a:r>
              <a:rPr lang="en-US" dirty="0">
                <a:solidFill>
                  <a:srgbClr val="0FA10C"/>
                </a:solidFill>
                <a:latin typeface="Calibri" panose="020F0502020204030204" pitchFamily="34" charset="0"/>
              </a:rPr>
              <a:t>'spam.'</a:t>
            </a:r>
            <a:r>
              <a:rPr lang="en-US" dirty="0">
                <a:latin typeface="Calibri" panose="020F0502020204030204" pitchFamily="34" charset="0"/>
              </a:rPr>
              <a:t>, </a:t>
            </a:r>
            <a:r>
              <a:rPr lang="en-US" dirty="0">
                <a:solidFill>
                  <a:srgbClr val="0FA10C"/>
                </a:solidFill>
                <a:latin typeface="Calibri" panose="020F0502020204030204" pitchFamily="34" charset="0"/>
              </a:rPr>
              <a:t>'</a:t>
            </a:r>
            <a:r>
              <a:rPr lang="en-US" dirty="0" err="1">
                <a:solidFill>
                  <a:srgbClr val="0FA10C"/>
                </a:solidFill>
                <a:latin typeface="Calibri" panose="020F0502020204030204" pitchFamily="34" charset="0"/>
              </a:rPr>
              <a:t>poptarts</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p>
          <a:p>
            <a:pPr algn="l"/>
            <a:r>
              <a:rPr lang="en-US" b="1" dirty="0">
                <a:solidFill>
                  <a:srgbClr val="0FA10C"/>
                </a:solidFill>
                <a:latin typeface="Calibri" panose="020F0502020204030204" pitchFamily="34" charset="0"/>
              </a:rPr>
              <a:t>'42'</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'and</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p>
          <a:p>
            <a:pPr algn="l"/>
            <a:r>
              <a:rPr lang="en-US" b="1" dirty="0">
                <a:solidFill>
                  <a:srgbClr val="0FA10C"/>
                </a:solidFill>
                <a:latin typeface="Calibri" panose="020F0502020204030204" pitchFamily="34" charset="0"/>
              </a:rPr>
              <a:t>'Will'</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'I'</a:t>
            </a:r>
            <a:r>
              <a:rPr lang="en-US" dirty="0">
                <a:latin typeface="Calibri" panose="020F0502020204030204" pitchFamily="34" charset="0"/>
              </a:rPr>
              <a:t>], </a:t>
            </a:r>
            <a:endParaRPr lang="en-US" dirty="0" smtClean="0">
              <a:latin typeface="Calibri" panose="020F0502020204030204" pitchFamily="34" charset="0"/>
            </a:endParaRPr>
          </a:p>
          <a:p>
            <a:pPr algn="l"/>
            <a:r>
              <a:rPr lang="en-US" b="1" dirty="0" smtClean="0">
                <a:solidFill>
                  <a:srgbClr val="0FA10C"/>
                </a:solidFill>
                <a:latin typeface="Calibri" panose="020F0502020204030204" pitchFamily="34" charset="0"/>
              </a:rPr>
              <a:t>'the</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'holidays</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endParaRPr lang="en-US" dirty="0">
              <a:latin typeface="Calibri" panose="020F0502020204030204" pitchFamily="34" charset="0"/>
            </a:endParaRPr>
          </a:p>
          <a:p>
            <a:pPr algn="l"/>
            <a:r>
              <a:rPr lang="en-US" b="1" dirty="0" smtClean="0">
                <a:solidFill>
                  <a:srgbClr val="0FA10C"/>
                </a:solidFill>
                <a:latin typeface="Calibri" panose="020F0502020204030204" pitchFamily="34" charset="0"/>
              </a:rPr>
              <a:t>'spam</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a:solidFill>
                  <a:srgbClr val="0FA10C"/>
                </a:solidFill>
                <a:latin typeface="Calibri" panose="020F0502020204030204" pitchFamily="34" charset="0"/>
              </a:rPr>
              <a:t>'and'</a:t>
            </a:r>
            <a:r>
              <a:rPr lang="en-US" dirty="0">
                <a:latin typeface="Calibri" panose="020F0502020204030204" pitchFamily="34" charset="0"/>
              </a:rPr>
              <a:t>, </a:t>
            </a:r>
            <a:r>
              <a:rPr lang="en-US" dirty="0">
                <a:solidFill>
                  <a:srgbClr val="0FA10C"/>
                </a:solidFill>
                <a:latin typeface="Calibri" panose="020F0502020204030204" pitchFamily="34" charset="0"/>
              </a:rPr>
              <a:t>'</a:t>
            </a:r>
            <a:r>
              <a:rPr lang="en-US" dirty="0" err="1">
                <a:solidFill>
                  <a:srgbClr val="0FA10C"/>
                </a:solidFill>
                <a:latin typeface="Calibri" panose="020F0502020204030204" pitchFamily="34" charset="0"/>
              </a:rPr>
              <a:t>poptarts</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p>
          <a:p>
            <a:pPr algn="l"/>
            <a:r>
              <a:rPr lang="en-US" b="1" dirty="0" smtClean="0">
                <a:solidFill>
                  <a:srgbClr val="0FA10C"/>
                </a:solidFill>
                <a:latin typeface="Calibri" panose="020F0502020204030204" pitchFamily="34" charset="0"/>
              </a:rPr>
              <a:t>'get</a:t>
            </a:r>
            <a:r>
              <a:rPr lang="en-US" b="1" dirty="0">
                <a:solidFill>
                  <a:srgbClr val="0FA10C"/>
                </a:solidFill>
                <a:latin typeface="Calibri" panose="020F0502020204030204" pitchFamily="34" charset="0"/>
              </a:rPr>
              <a:t>'</a:t>
            </a:r>
            <a:r>
              <a:rPr lang="en-US" dirty="0">
                <a:latin typeface="Calibri" panose="020F0502020204030204" pitchFamily="34" charset="0"/>
              </a:rPr>
              <a:t>: </a:t>
            </a:r>
            <a:r>
              <a:rPr lang="en-US" dirty="0" smtClean="0">
                <a:latin typeface="Calibri" panose="020F0502020204030204" pitchFamily="34" charset="0"/>
              </a:rPr>
              <a:t>    [</a:t>
            </a:r>
            <a:r>
              <a:rPr lang="en-US" dirty="0">
                <a:solidFill>
                  <a:srgbClr val="0FA10C"/>
                </a:solidFill>
                <a:latin typeface="Calibri" panose="020F0502020204030204" pitchFamily="34" charset="0"/>
              </a:rPr>
              <a:t>'spam</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r>
              <a:rPr lang="en-US" dirty="0">
                <a:latin typeface="Calibri" panose="020F0502020204030204" pitchFamily="34" charset="0"/>
              </a:rPr>
              <a:t> </a:t>
            </a:r>
            <a:endParaRPr lang="en-US" dirty="0" smtClean="0">
              <a:latin typeface="Calibri" panose="020F0502020204030204" pitchFamily="34" charset="0"/>
            </a:endParaRPr>
          </a:p>
          <a:p>
            <a:pPr algn="l"/>
            <a:r>
              <a:rPr lang="en-US" b="1" dirty="0" smtClean="0">
                <a:solidFill>
                  <a:srgbClr val="0FA10C"/>
                </a:solidFill>
                <a:latin typeface="Calibri" panose="020F0502020204030204" pitchFamily="34" charset="0"/>
              </a:rPr>
              <a:t>'for'</a:t>
            </a:r>
            <a:r>
              <a:rPr lang="en-US" dirty="0" smtClean="0">
                <a:latin typeface="Calibri" panose="020F0502020204030204" pitchFamily="34" charset="0"/>
              </a:rPr>
              <a:t>:     [</a:t>
            </a:r>
            <a:r>
              <a:rPr lang="en-US" dirty="0">
                <a:solidFill>
                  <a:srgbClr val="0FA10C"/>
                </a:solidFill>
                <a:latin typeface="Calibri" panose="020F0502020204030204" pitchFamily="34" charset="0"/>
              </a:rPr>
              <a:t>'the</a:t>
            </a:r>
            <a:r>
              <a:rPr lang="en-US" dirty="0" smtClean="0">
                <a:solidFill>
                  <a:srgbClr val="0FA10C"/>
                </a:solidFill>
                <a:latin typeface="Calibri" panose="020F0502020204030204" pitchFamily="34" charset="0"/>
              </a:rPr>
              <a:t>'</a:t>
            </a:r>
            <a:r>
              <a:rPr lang="en-US" dirty="0" smtClean="0">
                <a:latin typeface="Calibri" panose="020F0502020204030204" pitchFamily="34" charset="0"/>
              </a:rPr>
              <a:t>]</a:t>
            </a:r>
            <a:endParaRPr lang="en-US" dirty="0">
              <a:latin typeface="Calibri" panose="020F0502020204030204" pitchFamily="34" charset="0"/>
            </a:endParaRPr>
          </a:p>
        </p:txBody>
      </p:sp>
      <p:sp>
        <p:nvSpPr>
          <p:cNvPr id="5" name="Rectangle 4"/>
          <p:cNvSpPr/>
          <p:nvPr/>
        </p:nvSpPr>
        <p:spPr>
          <a:xfrm>
            <a:off x="7391400" y="6243935"/>
            <a:ext cx="280846" cy="461665"/>
          </a:xfrm>
          <a:prstGeom prst="rect">
            <a:avLst/>
          </a:prstGeom>
        </p:spPr>
        <p:txBody>
          <a:bodyPr wrap="none">
            <a:spAutoFit/>
          </a:bodyPr>
          <a:lstStyle/>
          <a:p>
            <a:r>
              <a:rPr lang="en-US" dirty="0" smtClean="0">
                <a:solidFill>
                  <a:srgbClr val="000000"/>
                </a:solidFill>
                <a:latin typeface="Calibri" panose="020F0502020204030204" pitchFamily="34" charset="0"/>
              </a:rPr>
              <a:t>}</a:t>
            </a:r>
            <a:endParaRPr lang="en-US" dirty="0"/>
          </a:p>
        </p:txBody>
      </p:sp>
      <p:sp>
        <p:nvSpPr>
          <p:cNvPr id="6" name="Rectangle 5"/>
          <p:cNvSpPr/>
          <p:nvPr/>
        </p:nvSpPr>
        <p:spPr>
          <a:xfrm rot="20770694">
            <a:off x="529846" y="4637752"/>
            <a:ext cx="1882247" cy="461665"/>
          </a:xfrm>
          <a:prstGeom prst="rect">
            <a:avLst/>
          </a:prstGeom>
        </p:spPr>
        <p:txBody>
          <a:bodyPr wrap="none">
            <a:spAutoFit/>
          </a:bodyPr>
          <a:lstStyle/>
          <a:p>
            <a:r>
              <a:rPr lang="en-US" dirty="0" smtClean="0">
                <a:latin typeface="Cambria" panose="02040503050406030204" pitchFamily="18" charset="0"/>
              </a:rPr>
              <a:t>A dictionary!</a:t>
            </a:r>
            <a:endParaRPr lang="en-US" dirty="0">
              <a:latin typeface="Cambria" panose="02040503050406030204" pitchFamily="18" charset="0"/>
            </a:endParaRPr>
          </a:p>
        </p:txBody>
      </p:sp>
      <p:sp>
        <p:nvSpPr>
          <p:cNvPr id="10" name="Text Box 5"/>
          <p:cNvSpPr txBox="1">
            <a:spLocks noChangeArrowheads="1"/>
          </p:cNvSpPr>
          <p:nvPr/>
        </p:nvSpPr>
        <p:spPr bwMode="auto">
          <a:xfrm>
            <a:off x="247650" y="1524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4000" i="1" dirty="0" smtClean="0">
                <a:latin typeface="Cambria" panose="02040503050406030204" pitchFamily="18" charset="0"/>
              </a:rPr>
              <a:t>Our</a:t>
            </a:r>
            <a:r>
              <a:rPr lang="en-US" sz="4000" dirty="0" smtClean="0">
                <a:latin typeface="Cambria" panose="02040503050406030204" pitchFamily="18" charset="0"/>
              </a:rPr>
              <a:t> Markov Model</a:t>
            </a:r>
            <a:endParaRPr lang="en-US" sz="4000" dirty="0">
              <a:latin typeface="Cambria" panose="02040503050406030204" pitchFamily="18" charset="0"/>
            </a:endParaRPr>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3000600" y="590400"/>
              <a:ext cx="5743800" cy="4334400"/>
            </p14:xfrm>
          </p:contentPart>
        </mc:Choice>
        <mc:Fallback xmlns="">
          <p:pic>
            <p:nvPicPr>
              <p:cNvPr id="4" name="Ink 3"/>
              <p:cNvPicPr/>
              <p:nvPr/>
            </p:nvPicPr>
            <p:blipFill>
              <a:blip r:embed="rId4"/>
              <a:stretch>
                <a:fillRect/>
              </a:stretch>
            </p:blipFill>
            <p:spPr>
              <a:xfrm>
                <a:off x="2991240" y="581040"/>
                <a:ext cx="5762520" cy="4353120"/>
              </a:xfrm>
              <a:prstGeom prst="rect">
                <a:avLst/>
              </a:prstGeom>
            </p:spPr>
          </p:pic>
        </mc:Fallback>
      </mc:AlternateContent>
    </p:spTree>
    <p:extLst>
      <p:ext uri="{BB962C8B-B14F-4D97-AF65-F5344CB8AC3E}">
        <p14:creationId xmlns:p14="http://schemas.microsoft.com/office/powerpoint/2010/main" val="126079447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4"/>
          <p:cNvSpPr>
            <a:spLocks noChangeArrowheads="1"/>
          </p:cNvSpPr>
          <p:nvPr/>
        </p:nvSpPr>
        <p:spPr bwMode="auto">
          <a:xfrm>
            <a:off x="220663" y="314325"/>
            <a:ext cx="5561138" cy="632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90000"/>
              </a:lnSpc>
            </a:pPr>
            <a:r>
              <a:rPr lang="en-US" sz="1800" b="1" dirty="0" err="1">
                <a:solidFill>
                  <a:srgbClr val="FF6600"/>
                </a:solidFill>
                <a:latin typeface="Courier New" pitchFamily="49" charset="0"/>
              </a:rPr>
              <a:t>def</a:t>
            </a:r>
            <a:r>
              <a:rPr lang="en-US" sz="1800" b="1" dirty="0">
                <a:solidFill>
                  <a:srgbClr val="FF6600"/>
                </a:solidFill>
                <a:latin typeface="Courier New" pitchFamily="49" charset="0"/>
              </a:rPr>
              <a:t> </a:t>
            </a:r>
            <a:r>
              <a:rPr lang="en-US" sz="1800" b="1" dirty="0" err="1" smtClean="0">
                <a:latin typeface="Courier New" pitchFamily="49" charset="0"/>
              </a:rPr>
              <a:t>createDictionary</a:t>
            </a:r>
            <a:r>
              <a:rPr lang="en-US" sz="1800" b="1" dirty="0" smtClean="0">
                <a:latin typeface="Courier New" pitchFamily="49" charset="0"/>
              </a:rPr>
              <a:t>( </a:t>
            </a:r>
            <a:r>
              <a:rPr lang="en-US" sz="1800" b="1" dirty="0">
                <a:latin typeface="Courier New" pitchFamily="49" charset="0"/>
              </a:rPr>
              <a:t>filename ):</a:t>
            </a:r>
          </a:p>
          <a:p>
            <a:pPr algn="l">
              <a:lnSpc>
                <a:spcPct val="90000"/>
              </a:lnSpc>
            </a:pPr>
            <a:r>
              <a:rPr lang="en-US" sz="1800" b="1" dirty="0">
                <a:latin typeface="Courier New" pitchFamily="49" charset="0"/>
              </a:rPr>
              <a:t>    </a:t>
            </a:r>
            <a:r>
              <a:rPr lang="en-US" sz="1800" b="1" dirty="0">
                <a:solidFill>
                  <a:srgbClr val="008000"/>
                </a:solidFill>
                <a:latin typeface="Courier New" pitchFamily="49" charset="0"/>
              </a:rPr>
              <a:t>""" </a:t>
            </a:r>
            <a:r>
              <a:rPr lang="en-US" sz="1800" b="1" dirty="0" smtClean="0">
                <a:solidFill>
                  <a:srgbClr val="008000"/>
                </a:solidFill>
                <a:latin typeface="Courier New" pitchFamily="49" charset="0"/>
              </a:rPr>
              <a:t>creates a 1st-order </a:t>
            </a:r>
            <a:r>
              <a:rPr lang="en-US" sz="1800" b="1" dirty="0" err="1" smtClean="0">
                <a:solidFill>
                  <a:srgbClr val="008000"/>
                </a:solidFill>
                <a:latin typeface="Courier New" pitchFamily="49" charset="0"/>
              </a:rPr>
              <a:t>M.Model</a:t>
            </a:r>
            <a:r>
              <a:rPr lang="en-US" sz="1800" b="1" dirty="0" smtClean="0">
                <a:solidFill>
                  <a:srgbClr val="008000"/>
                </a:solidFill>
                <a:latin typeface="Courier New" pitchFamily="49" charset="0"/>
              </a:rPr>
              <a:t> """</a:t>
            </a:r>
            <a:endParaRPr lang="en-US" sz="1800" b="1" dirty="0">
              <a:solidFill>
                <a:srgbClr val="008000"/>
              </a:solidFill>
              <a:latin typeface="Courier New" pitchFamily="49" charset="0"/>
            </a:endParaRPr>
          </a:p>
          <a:p>
            <a:pPr algn="l">
              <a:lnSpc>
                <a:spcPct val="90000"/>
              </a:lnSpc>
            </a:pPr>
            <a:r>
              <a:rPr lang="en-US" sz="1800" b="1" dirty="0">
                <a:solidFill>
                  <a:schemeClr val="bg1">
                    <a:lumMod val="65000"/>
                  </a:schemeClr>
                </a:solidFill>
                <a:latin typeface="Courier New" pitchFamily="49" charset="0"/>
              </a:rPr>
              <a:t>    f = open( filename )</a:t>
            </a:r>
          </a:p>
          <a:p>
            <a:pPr algn="l">
              <a:lnSpc>
                <a:spcPct val="90000"/>
              </a:lnSpc>
            </a:pPr>
            <a:r>
              <a:rPr lang="en-US" sz="1800" b="1" dirty="0">
                <a:solidFill>
                  <a:schemeClr val="bg1">
                    <a:lumMod val="65000"/>
                  </a:schemeClr>
                </a:solidFill>
                <a:latin typeface="Courier New" pitchFamily="49" charset="0"/>
              </a:rPr>
              <a:t>    text = </a:t>
            </a:r>
            <a:r>
              <a:rPr lang="en-US" sz="1800" b="1" dirty="0" err="1">
                <a:solidFill>
                  <a:schemeClr val="bg1">
                    <a:lumMod val="65000"/>
                  </a:schemeClr>
                </a:solidFill>
                <a:latin typeface="Courier New" pitchFamily="49" charset="0"/>
              </a:rPr>
              <a:t>f.read</a:t>
            </a:r>
            <a:r>
              <a:rPr lang="en-US" sz="1800" b="1" dirty="0">
                <a:solidFill>
                  <a:schemeClr val="bg1">
                    <a:lumMod val="65000"/>
                  </a:schemeClr>
                </a:solidFill>
                <a:latin typeface="Courier New" pitchFamily="49" charset="0"/>
              </a:rPr>
              <a:t>()</a:t>
            </a:r>
          </a:p>
          <a:p>
            <a:pPr algn="l">
              <a:lnSpc>
                <a:spcPct val="90000"/>
              </a:lnSpc>
            </a:pPr>
            <a:r>
              <a:rPr lang="en-US" sz="1800" b="1" dirty="0">
                <a:solidFill>
                  <a:schemeClr val="bg1">
                    <a:lumMod val="65000"/>
                  </a:schemeClr>
                </a:solidFill>
                <a:latin typeface="Courier New" pitchFamily="49" charset="0"/>
              </a:rPr>
              <a:t>    </a:t>
            </a:r>
            <a:r>
              <a:rPr lang="en-US" sz="1800" b="1" dirty="0" err="1">
                <a:solidFill>
                  <a:schemeClr val="bg1">
                    <a:lumMod val="65000"/>
                  </a:schemeClr>
                </a:solidFill>
                <a:latin typeface="Courier New" pitchFamily="49" charset="0"/>
              </a:rPr>
              <a:t>f.close</a:t>
            </a:r>
            <a:r>
              <a:rPr lang="en-US" sz="1800" b="1" dirty="0" smtClean="0">
                <a:solidFill>
                  <a:schemeClr val="bg1">
                    <a:lumMod val="65000"/>
                  </a:schemeClr>
                </a:solidFill>
                <a:latin typeface="Courier New" pitchFamily="49" charset="0"/>
              </a:rPr>
              <a:t>()</a:t>
            </a:r>
          </a:p>
          <a:p>
            <a:pPr algn="l">
              <a:lnSpc>
                <a:spcPct val="90000"/>
              </a:lnSpc>
            </a:pPr>
            <a:r>
              <a:rPr lang="en-US" sz="1800" b="1" dirty="0">
                <a:solidFill>
                  <a:schemeClr val="bg1">
                    <a:lumMod val="65000"/>
                  </a:schemeClr>
                </a:solidFill>
                <a:latin typeface="Courier New" pitchFamily="49" charset="0"/>
              </a:rPr>
              <a:t> </a:t>
            </a:r>
            <a:r>
              <a:rPr lang="en-US" sz="1800" b="1" dirty="0" smtClean="0">
                <a:solidFill>
                  <a:schemeClr val="bg1">
                    <a:lumMod val="65000"/>
                  </a:schemeClr>
                </a:solidFill>
                <a:latin typeface="Courier New" pitchFamily="49" charset="0"/>
              </a:rPr>
              <a:t>   </a:t>
            </a:r>
            <a:r>
              <a:rPr lang="en-US" sz="1800" b="1" dirty="0" err="1" smtClean="0">
                <a:solidFill>
                  <a:schemeClr val="bg1">
                    <a:lumMod val="65000"/>
                  </a:schemeClr>
                </a:solidFill>
                <a:latin typeface="Courier New" pitchFamily="49" charset="0"/>
              </a:rPr>
              <a:t>LoW</a:t>
            </a:r>
            <a:r>
              <a:rPr lang="en-US" sz="1800" b="1" dirty="0" smtClean="0">
                <a:solidFill>
                  <a:schemeClr val="bg1">
                    <a:lumMod val="65000"/>
                  </a:schemeClr>
                </a:solidFill>
                <a:latin typeface="Courier New" pitchFamily="49" charset="0"/>
              </a:rPr>
              <a:t> = </a:t>
            </a:r>
            <a:r>
              <a:rPr lang="en-US" sz="1800" b="1" dirty="0" err="1" smtClean="0">
                <a:solidFill>
                  <a:schemeClr val="bg1">
                    <a:lumMod val="65000"/>
                  </a:schemeClr>
                </a:solidFill>
                <a:latin typeface="Courier New" pitchFamily="49" charset="0"/>
              </a:rPr>
              <a:t>text.split</a:t>
            </a:r>
            <a:r>
              <a:rPr lang="en-US" sz="1800" b="1" dirty="0" smtClean="0">
                <a:solidFill>
                  <a:schemeClr val="bg1">
                    <a:lumMod val="65000"/>
                  </a:schemeClr>
                </a:solidFill>
                <a:latin typeface="Courier New" pitchFamily="49" charset="0"/>
              </a:rPr>
              <a:t>()</a:t>
            </a:r>
            <a:endParaRPr lang="en-US" sz="1800" b="1" dirty="0">
              <a:solidFill>
                <a:schemeClr val="bg1">
                  <a:lumMod val="65000"/>
                </a:schemeClr>
              </a:solidFill>
              <a:latin typeface="Courier New" pitchFamily="49" charset="0"/>
            </a:endParaRPr>
          </a:p>
          <a:p>
            <a:pPr algn="l">
              <a:lnSpc>
                <a:spcPct val="90000"/>
              </a:lnSpc>
            </a:pPr>
            <a:endParaRPr lang="en-US" sz="1800" b="1" dirty="0">
              <a:latin typeface="Courier New" pitchFamily="49" charset="0"/>
            </a:endParaRPr>
          </a:p>
          <a:p>
            <a:pPr algn="l">
              <a:lnSpc>
                <a:spcPct val="90000"/>
              </a:lnSpc>
            </a:pPr>
            <a:r>
              <a:rPr lang="en-US" sz="1800" b="1" dirty="0">
                <a:latin typeface="Courier New" pitchFamily="49" charset="0"/>
              </a:rPr>
              <a:t>    d = {}</a:t>
            </a:r>
          </a:p>
          <a:p>
            <a:pPr algn="l">
              <a:lnSpc>
                <a:spcPct val="90000"/>
              </a:lnSpc>
            </a:pPr>
            <a:endParaRPr lang="en-US" sz="1800" b="1" dirty="0">
              <a:latin typeface="Courier New" pitchFamily="49" charset="0"/>
            </a:endParaRPr>
          </a:p>
          <a:p>
            <a:pPr algn="l">
              <a:lnSpc>
                <a:spcPct val="90000"/>
              </a:lnSpc>
            </a:pPr>
            <a:r>
              <a:rPr lang="en-US" sz="1800" b="1" dirty="0" smtClean="0">
                <a:latin typeface="Courier New" pitchFamily="49" charset="0"/>
              </a:rPr>
              <a:t>    </a:t>
            </a:r>
            <a:r>
              <a:rPr lang="en-US" sz="1800" b="1" dirty="0" err="1" smtClean="0">
                <a:latin typeface="Courier New" pitchFamily="49" charset="0"/>
              </a:rPr>
              <a:t>prevwd</a:t>
            </a:r>
            <a:r>
              <a:rPr lang="en-US" sz="1800" b="1" dirty="0" smtClean="0">
                <a:latin typeface="Courier New" pitchFamily="49" charset="0"/>
              </a:rPr>
              <a:t> = </a:t>
            </a:r>
            <a:r>
              <a:rPr lang="en-US" sz="1800" b="1" dirty="0" smtClean="0">
                <a:solidFill>
                  <a:srgbClr val="0FA10C"/>
                </a:solidFill>
                <a:latin typeface="Courier New" pitchFamily="49" charset="0"/>
              </a:rPr>
              <a:t>'$'</a:t>
            </a:r>
            <a:endParaRPr lang="en-US" sz="1800" b="1" dirty="0">
              <a:solidFill>
                <a:srgbClr val="0FA10C"/>
              </a:solidFill>
              <a:latin typeface="Courier New" pitchFamily="49" charset="0"/>
            </a:endParaRPr>
          </a:p>
          <a:p>
            <a:pPr algn="l">
              <a:lnSpc>
                <a:spcPct val="90000"/>
              </a:lnSpc>
            </a:pPr>
            <a:endParaRPr lang="en-US" sz="1800" b="1" dirty="0">
              <a:latin typeface="Courier New" pitchFamily="49" charset="0"/>
            </a:endParaRPr>
          </a:p>
          <a:p>
            <a:pPr algn="l">
              <a:lnSpc>
                <a:spcPct val="90000"/>
              </a:lnSpc>
            </a:pPr>
            <a:r>
              <a:rPr lang="en-US" sz="1800" b="1" dirty="0">
                <a:latin typeface="Courier New" pitchFamily="49" charset="0"/>
              </a:rPr>
              <a:t>    </a:t>
            </a:r>
            <a:r>
              <a:rPr lang="en-US" sz="1800" b="1" dirty="0">
                <a:solidFill>
                  <a:srgbClr val="FF6600"/>
                </a:solidFill>
                <a:latin typeface="Courier New" pitchFamily="49" charset="0"/>
              </a:rPr>
              <a:t>for </a:t>
            </a:r>
            <a:r>
              <a:rPr lang="en-US" sz="1800" b="1" dirty="0" err="1" smtClean="0">
                <a:latin typeface="Courier New" pitchFamily="49" charset="0"/>
              </a:rPr>
              <a:t>nextwd</a:t>
            </a:r>
            <a:r>
              <a:rPr lang="en-US" sz="1800" b="1" dirty="0" smtClean="0">
                <a:latin typeface="Courier New" pitchFamily="49" charset="0"/>
              </a:rPr>
              <a:t> </a:t>
            </a:r>
            <a:r>
              <a:rPr lang="en-US" sz="1800" b="1" dirty="0">
                <a:solidFill>
                  <a:srgbClr val="FF6600"/>
                </a:solidFill>
                <a:latin typeface="Courier New" pitchFamily="49" charset="0"/>
              </a:rPr>
              <a:t>in </a:t>
            </a:r>
            <a:r>
              <a:rPr lang="en-US" sz="1800" b="1" dirty="0" err="1">
                <a:latin typeface="Courier New" pitchFamily="49" charset="0"/>
              </a:rPr>
              <a:t>LoW</a:t>
            </a:r>
            <a:r>
              <a:rPr lang="en-US" sz="1800" b="1" dirty="0">
                <a:latin typeface="Courier New" pitchFamily="49" charset="0"/>
              </a:rPr>
              <a:t>:</a:t>
            </a:r>
          </a:p>
          <a:p>
            <a:pPr algn="l">
              <a:lnSpc>
                <a:spcPct val="90000"/>
              </a:lnSpc>
            </a:pPr>
            <a:endParaRPr lang="en-US" sz="1800" b="1" dirty="0">
              <a:latin typeface="Courier New" pitchFamily="49" charset="0"/>
            </a:endParaRPr>
          </a:p>
          <a:p>
            <a:pPr algn="l">
              <a:lnSpc>
                <a:spcPct val="90000"/>
              </a:lnSpc>
            </a:pPr>
            <a:r>
              <a:rPr lang="en-US" sz="1800" b="1" dirty="0">
                <a:latin typeface="Courier New" pitchFamily="49" charset="0"/>
              </a:rPr>
              <a:t>        </a:t>
            </a:r>
            <a:r>
              <a:rPr lang="en-US" sz="1800" b="1" dirty="0">
                <a:solidFill>
                  <a:srgbClr val="FF6600"/>
                </a:solidFill>
                <a:latin typeface="Courier New" pitchFamily="49" charset="0"/>
              </a:rPr>
              <a:t>if </a:t>
            </a:r>
            <a:r>
              <a:rPr lang="en-US" sz="1800" b="1" dirty="0" err="1" smtClean="0">
                <a:latin typeface="Courier New" pitchFamily="49" charset="0"/>
              </a:rPr>
              <a:t>prevwd</a:t>
            </a:r>
            <a:r>
              <a:rPr lang="en-US" sz="1800" b="1" dirty="0" smtClean="0">
                <a:latin typeface="Courier New" pitchFamily="49" charset="0"/>
              </a:rPr>
              <a:t> </a:t>
            </a:r>
            <a:r>
              <a:rPr lang="en-US" sz="1800" b="1" dirty="0">
                <a:solidFill>
                  <a:srgbClr val="FF6600"/>
                </a:solidFill>
                <a:latin typeface="Courier New" pitchFamily="49" charset="0"/>
              </a:rPr>
              <a:t>not in </a:t>
            </a:r>
            <a:r>
              <a:rPr lang="en-US" sz="1800" b="1" dirty="0">
                <a:latin typeface="Courier New" pitchFamily="49" charset="0"/>
              </a:rPr>
              <a:t>d:</a:t>
            </a:r>
          </a:p>
          <a:p>
            <a:pPr algn="l">
              <a:lnSpc>
                <a:spcPct val="90000"/>
              </a:lnSpc>
            </a:pPr>
            <a:r>
              <a:rPr lang="en-US" sz="1800" b="1" dirty="0">
                <a:latin typeface="Courier New" pitchFamily="49" charset="0"/>
              </a:rPr>
              <a:t>            </a:t>
            </a:r>
            <a:r>
              <a:rPr lang="en-US" sz="1800" b="1" dirty="0" smtClean="0">
                <a:latin typeface="Courier New" pitchFamily="49" charset="0"/>
              </a:rPr>
              <a:t>d[</a:t>
            </a:r>
            <a:r>
              <a:rPr lang="en-US" sz="1800" b="1" dirty="0" err="1" smtClean="0">
                <a:latin typeface="Courier New" pitchFamily="49" charset="0"/>
              </a:rPr>
              <a:t>prevwd</a:t>
            </a:r>
            <a:r>
              <a:rPr lang="en-US" sz="1800" b="1" dirty="0" smtClean="0">
                <a:latin typeface="Courier New" pitchFamily="49" charset="0"/>
              </a:rPr>
              <a:t>] </a:t>
            </a:r>
            <a:r>
              <a:rPr lang="en-US" sz="1800" b="1" dirty="0">
                <a:latin typeface="Courier New" pitchFamily="49" charset="0"/>
              </a:rPr>
              <a:t>= </a:t>
            </a:r>
          </a:p>
          <a:p>
            <a:pPr algn="l">
              <a:lnSpc>
                <a:spcPct val="90000"/>
              </a:lnSpc>
            </a:pPr>
            <a:endParaRPr lang="en-US" sz="1800" b="1" dirty="0">
              <a:latin typeface="Courier New" pitchFamily="49" charset="0"/>
            </a:endParaRPr>
          </a:p>
          <a:p>
            <a:pPr algn="l">
              <a:lnSpc>
                <a:spcPct val="90000"/>
              </a:lnSpc>
            </a:pPr>
            <a:r>
              <a:rPr lang="en-US" sz="1800" b="1" dirty="0">
                <a:latin typeface="Courier New" pitchFamily="49" charset="0"/>
              </a:rPr>
              <a:t>        </a:t>
            </a:r>
            <a:r>
              <a:rPr lang="en-US" sz="1800" b="1" dirty="0">
                <a:solidFill>
                  <a:srgbClr val="FF6600"/>
                </a:solidFill>
                <a:latin typeface="Courier New" pitchFamily="49" charset="0"/>
              </a:rPr>
              <a:t>else</a:t>
            </a:r>
            <a:r>
              <a:rPr lang="en-US" sz="1800" b="1" dirty="0">
                <a:latin typeface="Courier New" pitchFamily="49" charset="0"/>
              </a:rPr>
              <a:t>:</a:t>
            </a:r>
          </a:p>
          <a:p>
            <a:pPr algn="l">
              <a:lnSpc>
                <a:spcPct val="90000"/>
              </a:lnSpc>
            </a:pPr>
            <a:r>
              <a:rPr lang="en-US" sz="1800" b="1" dirty="0">
                <a:latin typeface="Courier New" pitchFamily="49" charset="0"/>
              </a:rPr>
              <a:t>            </a:t>
            </a:r>
            <a:r>
              <a:rPr lang="en-US" sz="1800" b="1" dirty="0" smtClean="0">
                <a:latin typeface="Courier New" pitchFamily="49" charset="0"/>
              </a:rPr>
              <a:t>d[</a:t>
            </a:r>
            <a:r>
              <a:rPr lang="en-US" sz="1800" b="1" dirty="0" err="1" smtClean="0">
                <a:latin typeface="Courier New" pitchFamily="49" charset="0"/>
              </a:rPr>
              <a:t>prevwd</a:t>
            </a:r>
            <a:r>
              <a:rPr lang="en-US" sz="1800" b="1" dirty="0" smtClean="0">
                <a:latin typeface="Courier New" pitchFamily="49" charset="0"/>
              </a:rPr>
              <a:t>] </a:t>
            </a:r>
            <a:r>
              <a:rPr lang="en-US" sz="1800" b="1" dirty="0">
                <a:latin typeface="Courier New" pitchFamily="49" charset="0"/>
              </a:rPr>
              <a:t>+= </a:t>
            </a:r>
            <a:endParaRPr lang="en-US" sz="1800" b="1" dirty="0" smtClean="0">
              <a:latin typeface="Courier New" pitchFamily="49" charset="0"/>
            </a:endParaRPr>
          </a:p>
          <a:p>
            <a:pPr algn="l">
              <a:lnSpc>
                <a:spcPct val="90000"/>
              </a:lnSpc>
            </a:pPr>
            <a:endParaRPr lang="en-US" sz="1800" b="1" dirty="0">
              <a:latin typeface="Courier New" pitchFamily="49" charset="0"/>
            </a:endParaRPr>
          </a:p>
          <a:p>
            <a:pPr algn="l">
              <a:lnSpc>
                <a:spcPct val="90000"/>
              </a:lnSpc>
            </a:pPr>
            <a:endParaRPr lang="en-US" sz="1800" b="1" dirty="0" smtClean="0">
              <a:latin typeface="Courier New" pitchFamily="49" charset="0"/>
            </a:endParaRPr>
          </a:p>
          <a:p>
            <a:pPr algn="l">
              <a:lnSpc>
                <a:spcPct val="90000"/>
              </a:lnSpc>
            </a:pPr>
            <a:endParaRPr lang="en-US" sz="1800" b="1" dirty="0">
              <a:latin typeface="Courier New" pitchFamily="49" charset="0"/>
            </a:endParaRPr>
          </a:p>
          <a:p>
            <a:pPr algn="l">
              <a:lnSpc>
                <a:spcPct val="90000"/>
              </a:lnSpc>
            </a:pPr>
            <a:endParaRPr lang="en-US" sz="1800" b="1" dirty="0" smtClean="0">
              <a:latin typeface="Courier New" pitchFamily="49" charset="0"/>
            </a:endParaRPr>
          </a:p>
          <a:p>
            <a:pPr algn="l">
              <a:lnSpc>
                <a:spcPct val="90000"/>
              </a:lnSpc>
            </a:pPr>
            <a:endParaRPr lang="en-US" sz="1800" b="1" dirty="0">
              <a:latin typeface="Courier New" pitchFamily="49" charset="0"/>
            </a:endParaRPr>
          </a:p>
          <a:p>
            <a:pPr algn="l">
              <a:lnSpc>
                <a:spcPct val="90000"/>
              </a:lnSpc>
            </a:pPr>
            <a:endParaRPr lang="en-US" sz="1800" b="1" dirty="0" smtClean="0">
              <a:latin typeface="Courier New" pitchFamily="49" charset="0"/>
            </a:endParaRPr>
          </a:p>
          <a:p>
            <a:pPr algn="l">
              <a:lnSpc>
                <a:spcPct val="90000"/>
              </a:lnSpc>
            </a:pPr>
            <a:r>
              <a:rPr lang="en-US" sz="1800" b="1" dirty="0">
                <a:latin typeface="Courier New" pitchFamily="49" charset="0"/>
              </a:rPr>
              <a:t> </a:t>
            </a:r>
            <a:r>
              <a:rPr lang="en-US" sz="1800" b="1" dirty="0" smtClean="0">
                <a:latin typeface="Courier New" pitchFamily="49" charset="0"/>
              </a:rPr>
              <a:t>   return d           </a:t>
            </a:r>
            <a:endParaRPr lang="en-US" sz="1800" b="1" dirty="0">
              <a:latin typeface="Courier New" pitchFamily="49" charset="0"/>
            </a:endParaRPr>
          </a:p>
        </p:txBody>
      </p:sp>
      <p:sp>
        <p:nvSpPr>
          <p:cNvPr id="28677" name="Rectangle 12"/>
          <p:cNvSpPr>
            <a:spLocks noChangeArrowheads="1"/>
          </p:cNvSpPr>
          <p:nvPr/>
        </p:nvSpPr>
        <p:spPr bwMode="auto">
          <a:xfrm>
            <a:off x="4648200" y="3810000"/>
            <a:ext cx="2822693" cy="784830"/>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r>
              <a:rPr lang="en-US" sz="1500" dirty="0" smtClean="0">
                <a:latin typeface="Calibri" panose="020F0502020204030204" pitchFamily="34" charset="0"/>
              </a:rPr>
              <a:t>We want the </a:t>
            </a:r>
            <a:r>
              <a:rPr lang="en-US" sz="1500" b="1" u="sng" dirty="0" smtClean="0">
                <a:latin typeface="Calibri" panose="020F0502020204030204" pitchFamily="34" charset="0"/>
              </a:rPr>
              <a:t>KEY</a:t>
            </a:r>
            <a:r>
              <a:rPr lang="en-US" sz="1500" dirty="0" smtClean="0">
                <a:latin typeface="Calibri" panose="020F0502020204030204" pitchFamily="34" charset="0"/>
              </a:rPr>
              <a:t> to be </a:t>
            </a:r>
            <a:r>
              <a:rPr lang="en-US" sz="1500" b="1" dirty="0" err="1" smtClean="0">
                <a:latin typeface="Courier New" panose="02070309020205020404" pitchFamily="49" charset="0"/>
                <a:cs typeface="Courier New" panose="02070309020205020404" pitchFamily="49" charset="0"/>
              </a:rPr>
              <a:t>prevwd</a:t>
            </a:r>
            <a:r>
              <a:rPr lang="en-US" sz="1500" dirty="0" smtClean="0">
                <a:latin typeface="Calibri" panose="020F0502020204030204" pitchFamily="34" charset="0"/>
              </a:rPr>
              <a:t>. We want the </a:t>
            </a:r>
            <a:r>
              <a:rPr lang="en-US" sz="1500" b="1" u="sng" dirty="0" smtClean="0">
                <a:latin typeface="Calibri" panose="020F0502020204030204" pitchFamily="34" charset="0"/>
              </a:rPr>
              <a:t>VALUE</a:t>
            </a:r>
            <a:r>
              <a:rPr lang="en-US" sz="1500" dirty="0" smtClean="0">
                <a:latin typeface="Calibri" panose="020F0502020204030204" pitchFamily="34" charset="0"/>
              </a:rPr>
              <a:t> to be the list of words </a:t>
            </a:r>
            <a:r>
              <a:rPr lang="en-US" sz="1500" i="1" dirty="0" smtClean="0">
                <a:latin typeface="Calibri" panose="020F0502020204030204" pitchFamily="34" charset="0"/>
              </a:rPr>
              <a:t>following </a:t>
            </a:r>
            <a:r>
              <a:rPr lang="en-US" sz="1500" b="1" dirty="0" err="1">
                <a:latin typeface="Courier New" panose="02070309020205020404" pitchFamily="49" charset="0"/>
                <a:cs typeface="Courier New" panose="02070309020205020404" pitchFamily="49" charset="0"/>
              </a:rPr>
              <a:t>prevwd</a:t>
            </a:r>
            <a:r>
              <a:rPr lang="en-US" sz="1500" dirty="0" smtClean="0">
                <a:latin typeface="Calibri" panose="020F0502020204030204" pitchFamily="34" charset="0"/>
              </a:rPr>
              <a:t>. </a:t>
            </a:r>
            <a:endParaRPr lang="en-US" sz="1500" dirty="0">
              <a:latin typeface="Calibri" panose="020F0502020204030204" pitchFamily="34" charset="0"/>
              <a:cs typeface="Courier New" pitchFamily="49" charset="0"/>
            </a:endParaRPr>
          </a:p>
        </p:txBody>
      </p:sp>
      <p:sp>
        <p:nvSpPr>
          <p:cNvPr id="28682" name="Text Box 12"/>
          <p:cNvSpPr txBox="1">
            <a:spLocks noChangeArrowheads="1"/>
          </p:cNvSpPr>
          <p:nvPr/>
        </p:nvSpPr>
        <p:spPr bwMode="auto">
          <a:xfrm>
            <a:off x="6521450" y="149225"/>
            <a:ext cx="2425700" cy="461963"/>
          </a:xfrm>
          <a:prstGeom prst="rect">
            <a:avLst/>
          </a:prstGeom>
          <a:noFill/>
          <a:ln w="9525">
            <a:noFill/>
            <a:miter lim="800000"/>
            <a:headEnd/>
            <a:tailEnd/>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a:latin typeface="Cambria" panose="02040503050406030204" pitchFamily="18" charset="0"/>
              </a:rPr>
              <a:t>Model creation</a:t>
            </a:r>
          </a:p>
        </p:txBody>
      </p:sp>
      <p:sp>
        <p:nvSpPr>
          <p:cNvPr id="2" name="TextBox 1"/>
          <p:cNvSpPr txBox="1"/>
          <p:nvPr/>
        </p:nvSpPr>
        <p:spPr>
          <a:xfrm rot="21004599">
            <a:off x="4396545" y="1164427"/>
            <a:ext cx="3962400" cy="2031325"/>
          </a:xfrm>
          <a:prstGeom prst="rect">
            <a:avLst/>
          </a:prstGeom>
          <a:solidFill>
            <a:srgbClr val="FFEDCD"/>
          </a:solidFill>
        </p:spPr>
        <p:txBody>
          <a:bodyPr wrap="square" rtlCol="0">
            <a:spAutoFit/>
          </a:bodyPr>
          <a:lstStyle/>
          <a:p>
            <a:r>
              <a:rPr lang="en-US" sz="4200" dirty="0" smtClean="0">
                <a:latin typeface="Cambria" panose="02040503050406030204" pitchFamily="18" charset="0"/>
              </a:rPr>
              <a:t>see previous slide for the </a:t>
            </a:r>
            <a:r>
              <a:rPr lang="en-US" sz="4200" dirty="0" smtClean="0">
                <a:solidFill>
                  <a:srgbClr val="CC3300"/>
                </a:solidFill>
                <a:latin typeface="Cambria" panose="02040503050406030204" pitchFamily="18" charset="0"/>
              </a:rPr>
              <a:t>"key"</a:t>
            </a:r>
            <a:r>
              <a:rPr lang="en-US" sz="4200" dirty="0" smtClean="0">
                <a:latin typeface="Cambria" panose="02040503050406030204" pitchFamily="18" charset="0"/>
              </a:rPr>
              <a:t> idea!</a:t>
            </a:r>
            <a:endParaRPr lang="en-US" sz="4200" dirty="0">
              <a:latin typeface="Cambria" panose="02040503050406030204" pitchFamily="18" charset="0"/>
            </a:endParaRPr>
          </a:p>
        </p:txBody>
      </p:sp>
      <p:sp>
        <p:nvSpPr>
          <p:cNvPr id="6" name="Rectangle 12"/>
          <p:cNvSpPr>
            <a:spLocks noChangeArrowheads="1"/>
          </p:cNvSpPr>
          <p:nvPr/>
        </p:nvSpPr>
        <p:spPr bwMode="auto">
          <a:xfrm>
            <a:off x="1369290" y="5285872"/>
            <a:ext cx="5857678" cy="646331"/>
          </a:xfrm>
          <a:prstGeom prst="rect">
            <a:avLst/>
          </a:prstGeom>
          <a:solidFill>
            <a:srgbClr val="FFEDCD"/>
          </a:solidFill>
          <a:ln w="9525">
            <a:noFill/>
            <a:miter lim="800000"/>
            <a:headEnd/>
            <a:tailEnd/>
          </a:ln>
          <a:extLst/>
        </p:spPr>
        <p:txBody>
          <a:bodyPr wrap="square">
            <a:spAutoFit/>
          </a:bodyPr>
          <a:lstStyle/>
          <a:p>
            <a:pPr algn="l"/>
            <a:r>
              <a:rPr lang="en-US" sz="1800" dirty="0" smtClean="0">
                <a:solidFill>
                  <a:srgbClr val="CC3300"/>
                </a:solidFill>
                <a:latin typeface="Calibri" panose="020F0502020204030204" pitchFamily="34" charset="0"/>
              </a:rPr>
              <a:t>reset variables appropriately here – be sure not to forget to check if the sentence has ended!</a:t>
            </a:r>
            <a:endParaRPr lang="en-US" sz="1800" dirty="0">
              <a:solidFill>
                <a:srgbClr val="CC3300"/>
              </a:solidFill>
              <a:latin typeface="Calibri" panose="020F0502020204030204" pitchFamily="34" charset="0"/>
              <a:cs typeface="Courier New" pitchFamily="49" charset="0"/>
            </a:endParaRPr>
          </a:p>
        </p:txBody>
      </p:sp>
    </p:spTree>
    <p:extLst>
      <p:ext uri="{BB962C8B-B14F-4D97-AF65-F5344CB8AC3E}">
        <p14:creationId xmlns:p14="http://schemas.microsoft.com/office/powerpoint/2010/main" val="131994244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6" name="Text Box 12"/>
          <p:cNvSpPr txBox="1">
            <a:spLocks noChangeArrowheads="1"/>
          </p:cNvSpPr>
          <p:nvPr/>
        </p:nvSpPr>
        <p:spPr bwMode="auto">
          <a:xfrm>
            <a:off x="381000" y="228600"/>
            <a:ext cx="2425700" cy="461963"/>
          </a:xfrm>
          <a:prstGeom prst="rect">
            <a:avLst/>
          </a:prstGeom>
          <a:solidFill>
            <a:srgbClr val="CCFFCC"/>
          </a:solid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Cambria" panose="02040503050406030204" pitchFamily="18" charset="0"/>
              </a:rPr>
              <a:t>Model creation:</a:t>
            </a:r>
          </a:p>
        </p:txBody>
      </p:sp>
      <p:sp>
        <p:nvSpPr>
          <p:cNvPr id="27658" name="Text Box 13"/>
          <p:cNvSpPr txBox="1">
            <a:spLocks noChangeArrowheads="1"/>
          </p:cNvSpPr>
          <p:nvPr/>
        </p:nvSpPr>
        <p:spPr bwMode="auto">
          <a:xfrm>
            <a:off x="914400" y="914400"/>
            <a:ext cx="480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latin typeface="Cambria" panose="02040503050406030204" pitchFamily="18" charset="0"/>
              </a:rPr>
              <a:t>1) start with the </a:t>
            </a:r>
            <a:r>
              <a:rPr lang="en-US" b="1" dirty="0" err="1" smtClean="0">
                <a:latin typeface="Courier New" pitchFamily="49" charset="0"/>
              </a:rPr>
              <a:t>prevwd</a:t>
            </a:r>
            <a:r>
              <a:rPr lang="en-US" dirty="0" smtClean="0">
                <a:latin typeface="Cambria" panose="02040503050406030204" pitchFamily="18" charset="0"/>
              </a:rPr>
              <a:t> as </a:t>
            </a:r>
            <a:r>
              <a:rPr lang="en-US" b="1" dirty="0">
                <a:solidFill>
                  <a:srgbClr val="E00F0F"/>
                </a:solidFill>
                <a:latin typeface="Cambria" panose="02040503050406030204" pitchFamily="18" charset="0"/>
              </a:rPr>
              <a:t>'$'</a:t>
            </a:r>
            <a:r>
              <a:rPr lang="en-US" dirty="0">
                <a:latin typeface="Cambria" panose="02040503050406030204" pitchFamily="18" charset="0"/>
              </a:rPr>
              <a:t> </a:t>
            </a:r>
          </a:p>
        </p:txBody>
      </p:sp>
      <p:sp>
        <p:nvSpPr>
          <p:cNvPr id="27659" name="Text Box 16"/>
          <p:cNvSpPr txBox="1">
            <a:spLocks noChangeArrowheads="1"/>
          </p:cNvSpPr>
          <p:nvPr/>
        </p:nvSpPr>
        <p:spPr bwMode="auto">
          <a:xfrm>
            <a:off x="914400" y="1406525"/>
            <a:ext cx="7483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latin typeface="Cambria" panose="02040503050406030204" pitchFamily="18" charset="0"/>
              </a:rPr>
              <a:t>2) for each </a:t>
            </a:r>
            <a:r>
              <a:rPr lang="en-US" b="1" dirty="0" err="1" smtClean="0">
                <a:latin typeface="Courier New" pitchFamily="49" charset="0"/>
              </a:rPr>
              <a:t>nextwd</a:t>
            </a:r>
            <a:r>
              <a:rPr lang="en-US" i="1" dirty="0" smtClean="0">
                <a:latin typeface="Cambria" panose="02040503050406030204" pitchFamily="18" charset="0"/>
              </a:rPr>
              <a:t> </a:t>
            </a:r>
            <a:r>
              <a:rPr lang="en-US" dirty="0" smtClean="0">
                <a:latin typeface="Cambria" panose="02040503050406030204" pitchFamily="18" charset="0"/>
              </a:rPr>
              <a:t>in the list of words, </a:t>
            </a:r>
            <a:r>
              <a:rPr lang="en-US" dirty="0">
                <a:latin typeface="Cambria" panose="02040503050406030204" pitchFamily="18" charset="0"/>
              </a:rPr>
              <a:t>add </a:t>
            </a:r>
            <a:r>
              <a:rPr lang="en-US" dirty="0" smtClean="0">
                <a:latin typeface="Cambria" panose="02040503050406030204" pitchFamily="18" charset="0"/>
              </a:rPr>
              <a:t>it in ...</a:t>
            </a:r>
            <a:endParaRPr lang="en-US" dirty="0">
              <a:latin typeface="Cambria" panose="02040503050406030204" pitchFamily="18" charset="0"/>
            </a:endParaRPr>
          </a:p>
        </p:txBody>
      </p:sp>
      <p:sp>
        <p:nvSpPr>
          <p:cNvPr id="27660" name="Text Box 17"/>
          <p:cNvSpPr txBox="1">
            <a:spLocks noChangeArrowheads="1"/>
          </p:cNvSpPr>
          <p:nvPr/>
        </p:nvSpPr>
        <p:spPr bwMode="auto">
          <a:xfrm>
            <a:off x="914400" y="1922463"/>
            <a:ext cx="7483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latin typeface="Cambria" panose="02040503050406030204" pitchFamily="18" charset="0"/>
              </a:rPr>
              <a:t>3) </a:t>
            </a:r>
            <a:r>
              <a:rPr lang="en-US" dirty="0" smtClean="0">
                <a:latin typeface="Cambria" panose="02040503050406030204" pitchFamily="18" charset="0"/>
              </a:rPr>
              <a:t>then change </a:t>
            </a:r>
            <a:r>
              <a:rPr lang="en-US" b="1" dirty="0" err="1">
                <a:latin typeface="Courier New" pitchFamily="49" charset="0"/>
              </a:rPr>
              <a:t>nextwd</a:t>
            </a:r>
            <a:r>
              <a:rPr lang="en-US" i="1" dirty="0" smtClean="0">
                <a:latin typeface="Cambria" panose="02040503050406030204" pitchFamily="18" charset="0"/>
              </a:rPr>
              <a:t> </a:t>
            </a:r>
            <a:r>
              <a:rPr lang="en-US" dirty="0" smtClean="0">
                <a:latin typeface="Cambria" panose="02040503050406030204" pitchFamily="18" charset="0"/>
              </a:rPr>
              <a:t>to </a:t>
            </a:r>
            <a:r>
              <a:rPr lang="en-US" b="1" dirty="0" err="1">
                <a:latin typeface="Courier New" pitchFamily="49" charset="0"/>
              </a:rPr>
              <a:t>prevwd</a:t>
            </a:r>
            <a:r>
              <a:rPr lang="en-US" dirty="0" smtClean="0">
                <a:latin typeface="Cambria" panose="02040503050406030204" pitchFamily="18" charset="0"/>
              </a:rPr>
              <a:t> or </a:t>
            </a:r>
            <a:r>
              <a:rPr lang="en-US" b="1" dirty="0" smtClean="0">
                <a:solidFill>
                  <a:srgbClr val="E00F0F"/>
                </a:solidFill>
                <a:latin typeface="Cambria" panose="02040503050406030204" pitchFamily="18" charset="0"/>
              </a:rPr>
              <a:t>'$'</a:t>
            </a:r>
            <a:r>
              <a:rPr lang="en-US" dirty="0" smtClean="0">
                <a:latin typeface="Cambria" panose="02040503050406030204" pitchFamily="18" charset="0"/>
              </a:rPr>
              <a:t>...</a:t>
            </a:r>
            <a:endParaRPr lang="en-US" dirty="0">
              <a:latin typeface="Cambria" panose="02040503050406030204" pitchFamily="18" charset="0"/>
            </a:endParaRPr>
          </a:p>
        </p:txBody>
      </p:sp>
      <p:sp>
        <p:nvSpPr>
          <p:cNvPr id="27661" name="Rectangle 17"/>
          <p:cNvSpPr>
            <a:spLocks noChangeArrowheads="1"/>
          </p:cNvSpPr>
          <p:nvPr/>
        </p:nvSpPr>
        <p:spPr bwMode="auto">
          <a:xfrm>
            <a:off x="6781800" y="2010192"/>
            <a:ext cx="1970088" cy="261610"/>
          </a:xfrm>
          <a:prstGeom prst="rect">
            <a:avLst/>
          </a:prstGeom>
          <a:solidFill>
            <a:srgbClr val="FFCCCC"/>
          </a:solidFill>
          <a:ln>
            <a:noFill/>
          </a:ln>
          <a:extLst/>
        </p:spPr>
        <p:txBody>
          <a:bodyPr>
            <a:spAutoFit/>
          </a:bodyPr>
          <a:lstStyle/>
          <a:p>
            <a:r>
              <a:rPr lang="en-US" sz="1100" dirty="0">
                <a:latin typeface="Cambria" panose="02040503050406030204" pitchFamily="18" charset="0"/>
              </a:rPr>
              <a:t>if </a:t>
            </a:r>
            <a:r>
              <a:rPr lang="en-US" sz="1100" dirty="0" err="1" smtClean="0">
                <a:latin typeface="Cambria" panose="02040503050406030204" pitchFamily="18" charset="0"/>
              </a:rPr>
              <a:t>nextwd</a:t>
            </a:r>
            <a:r>
              <a:rPr lang="en-US" sz="1100" dirty="0" smtClean="0">
                <a:latin typeface="Cambria" panose="02040503050406030204" pitchFamily="18" charset="0"/>
              </a:rPr>
              <a:t> [-</a:t>
            </a:r>
            <a:r>
              <a:rPr lang="en-US" sz="1100" dirty="0">
                <a:latin typeface="Cambria" panose="02040503050406030204" pitchFamily="18" charset="0"/>
              </a:rPr>
              <a:t>1] is punctuation.</a:t>
            </a:r>
          </a:p>
        </p:txBody>
      </p:sp>
      <p:pic>
        <p:nvPicPr>
          <p:cNvPr id="20" name="Picture 13" descr="Picture 5.png"/>
          <p:cNvPicPr>
            <a:picLocks noChangeAspect="1"/>
          </p:cNvPicPr>
          <p:nvPr/>
        </p:nvPicPr>
        <p:blipFill>
          <a:blip r:embed="rId3">
            <a:extLst>
              <a:ext uri="{28A0092B-C50C-407E-A947-70E740481C1C}">
                <a14:useLocalDpi xmlns:a14="http://schemas.microsoft.com/office/drawing/2010/main" val="0"/>
              </a:ext>
            </a:extLst>
          </a:blip>
          <a:srcRect b="19466"/>
          <a:stretch>
            <a:fillRect/>
          </a:stretch>
        </p:blipFill>
        <p:spPr bwMode="auto">
          <a:xfrm>
            <a:off x="1913021" y="3048000"/>
            <a:ext cx="5114340" cy="1043171"/>
          </a:xfrm>
          <a:prstGeom prst="rect">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1447920" y="2333520"/>
              <a:ext cx="7191720" cy="4001040"/>
            </p14:xfrm>
          </p:contentPart>
        </mc:Choice>
        <mc:Fallback xmlns="">
          <p:pic>
            <p:nvPicPr>
              <p:cNvPr id="3" name="Ink 2"/>
              <p:cNvPicPr/>
              <p:nvPr/>
            </p:nvPicPr>
            <p:blipFill>
              <a:blip r:embed="rId5"/>
              <a:stretch>
                <a:fillRect/>
              </a:stretch>
            </p:blipFill>
            <p:spPr>
              <a:xfrm>
                <a:off x="1438560" y="2324160"/>
                <a:ext cx="7210440" cy="4019760"/>
              </a:xfrm>
              <a:prstGeom prst="rect">
                <a:avLst/>
              </a:prstGeom>
            </p:spPr>
          </p:pic>
        </mc:Fallback>
      </mc:AlternateContent>
    </p:spTree>
    <p:extLst>
      <p:ext uri="{BB962C8B-B14F-4D97-AF65-F5344CB8AC3E}">
        <p14:creationId xmlns:p14="http://schemas.microsoft.com/office/powerpoint/2010/main" val="535621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381000" y="1219200"/>
            <a:ext cx="5791200" cy="2362200"/>
          </a:xfrm>
          <a:prstGeom prst="roundRect">
            <a:avLst/>
          </a:prstGeom>
          <a:solidFill>
            <a:srgbClr val="FFEDC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pitchFamily="1" charset="0"/>
              <a:ea typeface="MS PGothic" pitchFamily="34" charset="-128"/>
              <a:cs typeface="+mn-cs"/>
            </a:endParaRPr>
          </a:p>
        </p:txBody>
      </p:sp>
      <p:sp>
        <p:nvSpPr>
          <p:cNvPr id="5122" name="Rectangle 2"/>
          <p:cNvSpPr>
            <a:spLocks noChangeArrowheads="1"/>
          </p:cNvSpPr>
          <p:nvPr>
            <p:custDataLst>
              <p:tags r:id="rId1"/>
            </p:custDataLst>
          </p:nvPr>
        </p:nvSpPr>
        <p:spPr bwMode="auto">
          <a:xfrm>
            <a:off x="838200" y="152400"/>
            <a:ext cx="4876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0" i="0" u="none" strike="noStrike" kern="1200" cap="none" spc="0" normalizeH="0" baseline="0" noProof="0">
                <a:ln>
                  <a:noFill/>
                </a:ln>
                <a:solidFill>
                  <a:srgbClr val="000000"/>
                </a:solidFill>
                <a:effectLst/>
                <a:uLnTx/>
                <a:uFillTx/>
                <a:latin typeface="Cambria" pitchFamily="18" charset="0"/>
                <a:ea typeface="MS PGothic" pitchFamily="34" charset="-128"/>
                <a:cs typeface="+mn-cs"/>
              </a:rPr>
              <a:t>Data design…</a:t>
            </a:r>
          </a:p>
        </p:txBody>
      </p:sp>
      <p:sp>
        <p:nvSpPr>
          <p:cNvPr id="5123" name="Text Box 6"/>
          <p:cNvSpPr txBox="1">
            <a:spLocks noChangeArrowheads="1"/>
          </p:cNvSpPr>
          <p:nvPr>
            <p:custDataLst>
              <p:tags r:id="rId2"/>
            </p:custDataLst>
          </p:nvPr>
        </p:nvSpPr>
        <p:spPr bwMode="auto">
          <a:xfrm>
            <a:off x="457200" y="1295400"/>
            <a:ext cx="746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a:t>
            </a:r>
            <a:r>
              <a:rPr kumimoji="0" lang="en-US" sz="2400" b="1" i="0" u="none" strike="noStrike" kern="1200" cap="none" spc="0" normalizeH="0" baseline="0" noProof="0" dirty="0">
                <a:ln>
                  <a:noFill/>
                </a:ln>
                <a:solidFill>
                  <a:srgbClr val="0902AB"/>
                </a:solidFill>
                <a:effectLst/>
                <a:uLnTx/>
                <a:uFillTx/>
                <a:latin typeface="Cambria" panose="02040503050406030204" pitchFamily="18" charset="0"/>
                <a:ea typeface="MS PGothic" pitchFamily="34" charset="-128"/>
                <a:cs typeface="+mn-cs"/>
              </a:rPr>
              <a:t>Data Members</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 What data do we need?</a:t>
            </a:r>
          </a:p>
        </p:txBody>
      </p:sp>
      <p:sp>
        <p:nvSpPr>
          <p:cNvPr id="5124" name="Text Box 7"/>
          <p:cNvSpPr txBox="1">
            <a:spLocks noChangeArrowheads="1"/>
          </p:cNvSpPr>
          <p:nvPr>
            <p:custDataLst>
              <p:tags r:id="rId3"/>
            </p:custDataLst>
          </p:nvPr>
        </p:nvSpPr>
        <p:spPr bwMode="auto">
          <a:xfrm>
            <a:off x="457200" y="38862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a:t>
            </a:r>
            <a:r>
              <a:rPr kumimoji="0" lang="en-US" sz="2400" b="1" i="0" u="none" strike="noStrike" kern="1200" cap="none" spc="0" normalizeH="0" baseline="0" noProof="0" dirty="0">
                <a:ln>
                  <a:noFill/>
                </a:ln>
                <a:solidFill>
                  <a:srgbClr val="0902AB"/>
                </a:solidFill>
                <a:effectLst/>
                <a:uLnTx/>
                <a:uFillTx/>
                <a:latin typeface="Cambria" panose="02040503050406030204" pitchFamily="18" charset="0"/>
                <a:ea typeface="MS PGothic" pitchFamily="34" charset="-128"/>
                <a:cs typeface="+mn-cs"/>
              </a:rPr>
              <a:t>Methods</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 What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capabilities do we </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want? </a:t>
            </a:r>
          </a:p>
        </p:txBody>
      </p:sp>
      <p:pic>
        <p:nvPicPr>
          <p:cNvPr id="5125" name="Picture 9"/>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6348413" y="522288"/>
            <a:ext cx="2185987"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12"/>
          <p:cNvSpPr txBox="1">
            <a:spLocks noChangeArrowheads="1"/>
          </p:cNvSpPr>
          <p:nvPr>
            <p:custDataLst>
              <p:tags r:id="rId5"/>
            </p:custDataLst>
          </p:nvPr>
        </p:nvSpPr>
        <p:spPr bwMode="auto">
          <a:xfrm rot="679167">
            <a:off x="7005638" y="330200"/>
            <a:ext cx="1838325" cy="322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itchFamily="18" charset="0"/>
                <a:ea typeface="MS PGothic" pitchFamily="34" charset="-128"/>
                <a:cs typeface="+mn-cs"/>
              </a:rPr>
              <a:t>Not limited to 7x6!</a:t>
            </a:r>
          </a:p>
        </p:txBody>
      </p:sp>
      <p:sp>
        <p:nvSpPr>
          <p:cNvPr id="3" name="Right Arrow 2"/>
          <p:cNvSpPr/>
          <p:nvPr/>
        </p:nvSpPr>
        <p:spPr bwMode="auto">
          <a:xfrm>
            <a:off x="5791200" y="2331118"/>
            <a:ext cx="3038437" cy="1028700"/>
          </a:xfrm>
          <a:prstGeom prst="rightArrow">
            <a:avLst/>
          </a:prstGeom>
          <a:solidFill>
            <a:srgbClr val="FFEDCD"/>
          </a:solidFill>
          <a:ln w="19050" cap="flat" cmpd="sng" algn="ctr">
            <a:solidFill>
              <a:srgbClr val="FF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pitchFamily="1" charset="0"/>
              <a:ea typeface="MS PGothic" pitchFamily="34" charset="-128"/>
              <a:cs typeface="+mn-cs"/>
            </a:endParaRPr>
          </a:p>
        </p:txBody>
      </p:sp>
    </p:spTree>
    <p:extLst>
      <p:ext uri="{BB962C8B-B14F-4D97-AF65-F5344CB8AC3E}">
        <p14:creationId xmlns:p14="http://schemas.microsoft.com/office/powerpoint/2010/main" val="7465418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4"/>
          <p:cNvSpPr>
            <a:spLocks noChangeArrowheads="1"/>
          </p:cNvSpPr>
          <p:nvPr/>
        </p:nvSpPr>
        <p:spPr bwMode="auto">
          <a:xfrm>
            <a:off x="1071563" y="4572000"/>
            <a:ext cx="6958012" cy="212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2100" b="1">
                <a:latin typeface="Courier New" pitchFamily="49" charset="0"/>
              </a:rPr>
              <a:t>d = {}</a:t>
            </a:r>
          </a:p>
          <a:p>
            <a:pPr>
              <a:lnSpc>
                <a:spcPct val="90000"/>
              </a:lnSpc>
            </a:pPr>
            <a:endParaRPr lang="en-US" sz="2100" b="1">
              <a:latin typeface="Courier New" pitchFamily="49" charset="0"/>
            </a:endParaRPr>
          </a:p>
          <a:p>
            <a:pPr>
              <a:lnSpc>
                <a:spcPct val="90000"/>
              </a:lnSpc>
            </a:pPr>
            <a:r>
              <a:rPr lang="en-US" sz="2100" b="1">
                <a:solidFill>
                  <a:srgbClr val="C00000"/>
                </a:solidFill>
                <a:latin typeface="Courier New" pitchFamily="49" charset="0"/>
              </a:rPr>
              <a:t>pw</a:t>
            </a:r>
            <a:r>
              <a:rPr lang="en-US" sz="2100" b="1">
                <a:latin typeface="Courier New" pitchFamily="49" charset="0"/>
              </a:rPr>
              <a:t> = </a:t>
            </a:r>
          </a:p>
          <a:p>
            <a:pPr>
              <a:lnSpc>
                <a:spcPct val="90000"/>
              </a:lnSpc>
            </a:pPr>
            <a:endParaRPr lang="en-US" sz="2100" b="1">
              <a:latin typeface="Courier New" pitchFamily="49" charset="0"/>
            </a:endParaRPr>
          </a:p>
          <a:p>
            <a:pPr>
              <a:lnSpc>
                <a:spcPct val="90000"/>
              </a:lnSpc>
            </a:pPr>
            <a:r>
              <a:rPr lang="en-US" sz="2100" b="1">
                <a:solidFill>
                  <a:srgbClr val="FF6600"/>
                </a:solidFill>
                <a:latin typeface="Courier New" pitchFamily="49" charset="0"/>
              </a:rPr>
              <a:t>for </a:t>
            </a:r>
            <a:r>
              <a:rPr lang="en-US" sz="2100" b="1">
                <a:latin typeface="Courier New" pitchFamily="49" charset="0"/>
              </a:rPr>
              <a:t>nw </a:t>
            </a:r>
            <a:r>
              <a:rPr lang="en-US" sz="2100" b="1">
                <a:solidFill>
                  <a:srgbClr val="FF6600"/>
                </a:solidFill>
                <a:latin typeface="Courier New" pitchFamily="49" charset="0"/>
              </a:rPr>
              <a:t>in </a:t>
            </a:r>
            <a:r>
              <a:rPr lang="en-US" sz="2100" b="1">
                <a:latin typeface="Courier New" pitchFamily="49" charset="0"/>
              </a:rPr>
              <a:t>LoW:</a:t>
            </a:r>
          </a:p>
          <a:p>
            <a:pPr>
              <a:lnSpc>
                <a:spcPct val="90000"/>
              </a:lnSpc>
            </a:pPr>
            <a:r>
              <a:rPr lang="en-US" sz="2100" b="1">
                <a:latin typeface="Courier New" pitchFamily="49" charset="0"/>
              </a:rPr>
              <a:t>  </a:t>
            </a:r>
            <a:r>
              <a:rPr lang="en-US" sz="2100" b="1">
                <a:solidFill>
                  <a:srgbClr val="FF6600"/>
                </a:solidFill>
                <a:latin typeface="Courier New" pitchFamily="49" charset="0"/>
              </a:rPr>
              <a:t>if </a:t>
            </a:r>
            <a:r>
              <a:rPr lang="en-US" sz="2100" b="1">
                <a:solidFill>
                  <a:srgbClr val="C00000"/>
                </a:solidFill>
                <a:latin typeface="Courier New" pitchFamily="49" charset="0"/>
              </a:rPr>
              <a:t>pw</a:t>
            </a:r>
            <a:r>
              <a:rPr lang="en-US" sz="2100" b="1">
                <a:latin typeface="Courier New" pitchFamily="49" charset="0"/>
              </a:rPr>
              <a:t> </a:t>
            </a:r>
            <a:r>
              <a:rPr lang="en-US" sz="2100" b="1">
                <a:solidFill>
                  <a:srgbClr val="FF6600"/>
                </a:solidFill>
                <a:latin typeface="Courier New" pitchFamily="49" charset="0"/>
              </a:rPr>
              <a:t>not in </a:t>
            </a:r>
            <a:r>
              <a:rPr lang="en-US" sz="2100" b="1">
                <a:latin typeface="Courier New" pitchFamily="49" charset="0"/>
              </a:rPr>
              <a:t>d:  d[</a:t>
            </a:r>
            <a:r>
              <a:rPr lang="en-US" sz="2100" b="1">
                <a:solidFill>
                  <a:srgbClr val="C00000"/>
                </a:solidFill>
                <a:latin typeface="Courier New" pitchFamily="49" charset="0"/>
              </a:rPr>
              <a:t>pw</a:t>
            </a:r>
            <a:r>
              <a:rPr lang="en-US" sz="2100" b="1">
                <a:latin typeface="Courier New" pitchFamily="49" charset="0"/>
              </a:rPr>
              <a:t>] = </a:t>
            </a:r>
          </a:p>
          <a:p>
            <a:pPr>
              <a:lnSpc>
                <a:spcPct val="90000"/>
              </a:lnSpc>
            </a:pPr>
            <a:r>
              <a:rPr lang="en-US" sz="2100" b="1">
                <a:latin typeface="Courier New" pitchFamily="49" charset="0"/>
              </a:rPr>
              <a:t>  </a:t>
            </a:r>
            <a:r>
              <a:rPr lang="en-US" sz="2100" b="1">
                <a:solidFill>
                  <a:srgbClr val="FF6600"/>
                </a:solidFill>
                <a:latin typeface="Courier New" pitchFamily="49" charset="0"/>
              </a:rPr>
              <a:t>else</a:t>
            </a:r>
            <a:r>
              <a:rPr lang="en-US" sz="2100" b="1">
                <a:latin typeface="Courier New" pitchFamily="49" charset="0"/>
              </a:rPr>
              <a:t>:            d[</a:t>
            </a:r>
            <a:r>
              <a:rPr lang="en-US" sz="2100" b="1">
                <a:solidFill>
                  <a:srgbClr val="C00000"/>
                </a:solidFill>
                <a:latin typeface="Courier New" pitchFamily="49" charset="0"/>
              </a:rPr>
              <a:t>pw</a:t>
            </a:r>
            <a:r>
              <a:rPr lang="en-US" sz="2100" b="1">
                <a:latin typeface="Courier New" pitchFamily="49" charset="0"/>
              </a:rPr>
              <a:t>] += </a:t>
            </a:r>
          </a:p>
        </p:txBody>
      </p:sp>
      <p:sp>
        <p:nvSpPr>
          <p:cNvPr id="7171" name="Text Box 49"/>
          <p:cNvSpPr txBox="1">
            <a:spLocks noChangeArrowheads="1"/>
          </p:cNvSpPr>
          <p:nvPr/>
        </p:nvSpPr>
        <p:spPr bwMode="auto">
          <a:xfrm>
            <a:off x="80963" y="33338"/>
            <a:ext cx="4419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spcBef>
                <a:spcPct val="50000"/>
              </a:spcBef>
            </a:pPr>
            <a:r>
              <a:rPr lang="en-US" sz="3600" i="1">
                <a:solidFill>
                  <a:srgbClr val="000000"/>
                </a:solidFill>
                <a:latin typeface="Cambria" pitchFamily="18" charset="0"/>
              </a:rPr>
              <a:t>hw10pr3…</a:t>
            </a:r>
            <a:endParaRPr lang="en-US" sz="3600">
              <a:solidFill>
                <a:srgbClr val="000000"/>
              </a:solidFill>
              <a:latin typeface="Cambria" pitchFamily="18" charset="0"/>
            </a:endParaRPr>
          </a:p>
        </p:txBody>
      </p:sp>
      <p:sp>
        <p:nvSpPr>
          <p:cNvPr id="7172" name="Text Box 49"/>
          <p:cNvSpPr txBox="1">
            <a:spLocks noChangeArrowheads="1"/>
          </p:cNvSpPr>
          <p:nvPr/>
        </p:nvSpPr>
        <p:spPr bwMode="auto">
          <a:xfrm>
            <a:off x="1809750" y="2813050"/>
            <a:ext cx="7086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spcBef>
                <a:spcPct val="50000"/>
              </a:spcBef>
            </a:pPr>
            <a:r>
              <a:rPr lang="en-US" sz="3200" i="1">
                <a:latin typeface="Cambria" pitchFamily="18" charset="0"/>
              </a:rPr>
              <a:t>I     like     spam.     I     eat     poptarts! </a:t>
            </a:r>
            <a:endParaRPr lang="en-US" sz="3200">
              <a:latin typeface="Cambria" pitchFamily="18" charset="0"/>
            </a:endParaRPr>
          </a:p>
        </p:txBody>
      </p:sp>
      <p:sp>
        <p:nvSpPr>
          <p:cNvPr id="7173" name="Text Box 49"/>
          <p:cNvSpPr txBox="1">
            <a:spLocks noChangeArrowheads="1"/>
          </p:cNvSpPr>
          <p:nvPr/>
        </p:nvSpPr>
        <p:spPr bwMode="auto">
          <a:xfrm>
            <a:off x="461963" y="1787525"/>
            <a:ext cx="1219200" cy="646113"/>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spcBef>
                <a:spcPct val="50000"/>
              </a:spcBef>
            </a:pPr>
            <a:r>
              <a:rPr lang="en-US" sz="3600" b="1">
                <a:solidFill>
                  <a:srgbClr val="C00000"/>
                </a:solidFill>
                <a:latin typeface="Courier New" pitchFamily="49" charset="0"/>
                <a:cs typeface="Courier New" pitchFamily="49" charset="0"/>
              </a:rPr>
              <a:t>pw</a:t>
            </a:r>
          </a:p>
        </p:txBody>
      </p:sp>
      <p:sp>
        <p:nvSpPr>
          <p:cNvPr id="7174" name="Text Box 49"/>
          <p:cNvSpPr txBox="1">
            <a:spLocks noChangeArrowheads="1"/>
          </p:cNvSpPr>
          <p:nvPr/>
        </p:nvSpPr>
        <p:spPr bwMode="auto">
          <a:xfrm>
            <a:off x="457200" y="2782888"/>
            <a:ext cx="1219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spcBef>
                <a:spcPct val="50000"/>
              </a:spcBef>
            </a:pPr>
            <a:r>
              <a:rPr lang="en-US" sz="3600" b="1">
                <a:latin typeface="Courier New" pitchFamily="49" charset="0"/>
                <a:cs typeface="Courier New" pitchFamily="49" charset="0"/>
              </a:rPr>
              <a:t>nw</a:t>
            </a:r>
          </a:p>
        </p:txBody>
      </p:sp>
      <p:sp>
        <p:nvSpPr>
          <p:cNvPr id="7175" name="Rectangle 1"/>
          <p:cNvSpPr>
            <a:spLocks noChangeArrowheads="1"/>
          </p:cNvSpPr>
          <p:nvPr/>
        </p:nvSpPr>
        <p:spPr bwMode="auto">
          <a:xfrm>
            <a:off x="6858000" y="65088"/>
            <a:ext cx="21939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pitchFamily="34" charset="0"/>
              </a:rPr>
              <a:t>$ :  [ I, I ]</a:t>
            </a:r>
          </a:p>
          <a:p>
            <a:r>
              <a:rPr lang="en-US">
                <a:latin typeface="Calibri" pitchFamily="34" charset="0"/>
              </a:rPr>
              <a:t>I : [ like, eat ]</a:t>
            </a:r>
          </a:p>
          <a:p>
            <a:r>
              <a:rPr lang="en-US">
                <a:latin typeface="Calibri" pitchFamily="34" charset="0"/>
              </a:rPr>
              <a:t>like : [ spam ]</a:t>
            </a:r>
          </a:p>
          <a:p>
            <a:r>
              <a:rPr lang="en-US">
                <a:latin typeface="Calibri" pitchFamily="34" charset="0"/>
              </a:rPr>
              <a:t>eat : [ poptarts ]</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500040" y="160560"/>
              <a:ext cx="8349480" cy="6554880"/>
            </p14:xfrm>
          </p:contentPart>
        </mc:Choice>
        <mc:Fallback xmlns="">
          <p:pic>
            <p:nvPicPr>
              <p:cNvPr id="2" name="Ink 1"/>
              <p:cNvPicPr/>
              <p:nvPr/>
            </p:nvPicPr>
            <p:blipFill>
              <a:blip r:embed="rId4"/>
              <a:stretch>
                <a:fillRect/>
              </a:stretch>
            </p:blipFill>
            <p:spPr>
              <a:xfrm>
                <a:off x="490680" y="151200"/>
                <a:ext cx="8368200" cy="6573600"/>
              </a:xfrm>
              <a:prstGeom prst="rect">
                <a:avLst/>
              </a:prstGeom>
            </p:spPr>
          </p:pic>
        </mc:Fallback>
      </mc:AlternateContent>
    </p:spTree>
    <p:extLst>
      <p:ext uri="{BB962C8B-B14F-4D97-AF65-F5344CB8AC3E}">
        <p14:creationId xmlns:p14="http://schemas.microsoft.com/office/powerpoint/2010/main" val="234158371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4"/>
          <p:cNvSpPr>
            <a:spLocks noChangeArrowheads="1"/>
          </p:cNvSpPr>
          <p:nvPr/>
        </p:nvSpPr>
        <p:spPr bwMode="auto">
          <a:xfrm>
            <a:off x="220663" y="314325"/>
            <a:ext cx="5561138"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90000"/>
              </a:lnSpc>
            </a:pPr>
            <a:r>
              <a:rPr lang="en-US" sz="1800" b="1" dirty="0" err="1">
                <a:solidFill>
                  <a:srgbClr val="FF6600"/>
                </a:solidFill>
                <a:latin typeface="Courier New" pitchFamily="49" charset="0"/>
              </a:rPr>
              <a:t>def</a:t>
            </a:r>
            <a:r>
              <a:rPr lang="en-US" sz="1800" b="1" dirty="0">
                <a:solidFill>
                  <a:srgbClr val="FF6600"/>
                </a:solidFill>
                <a:latin typeface="Courier New" pitchFamily="49" charset="0"/>
              </a:rPr>
              <a:t> </a:t>
            </a:r>
            <a:r>
              <a:rPr lang="en-US" sz="1800" b="1" dirty="0" err="1" smtClean="0">
                <a:latin typeface="Courier New" pitchFamily="49" charset="0"/>
              </a:rPr>
              <a:t>createDictionary</a:t>
            </a:r>
            <a:r>
              <a:rPr lang="en-US" sz="1800" b="1" dirty="0" smtClean="0">
                <a:latin typeface="Courier New" pitchFamily="49" charset="0"/>
              </a:rPr>
              <a:t>( </a:t>
            </a:r>
            <a:r>
              <a:rPr lang="en-US" sz="1800" b="1" dirty="0">
                <a:latin typeface="Courier New" pitchFamily="49" charset="0"/>
              </a:rPr>
              <a:t>filename ):</a:t>
            </a:r>
          </a:p>
          <a:p>
            <a:pPr algn="l">
              <a:lnSpc>
                <a:spcPct val="90000"/>
              </a:lnSpc>
            </a:pPr>
            <a:r>
              <a:rPr lang="en-US" sz="1800" b="1" dirty="0">
                <a:latin typeface="Courier New" pitchFamily="49" charset="0"/>
              </a:rPr>
              <a:t>    </a:t>
            </a:r>
            <a:r>
              <a:rPr lang="en-US" sz="1800" b="1" dirty="0">
                <a:solidFill>
                  <a:srgbClr val="008000"/>
                </a:solidFill>
                <a:latin typeface="Courier New" pitchFamily="49" charset="0"/>
              </a:rPr>
              <a:t>""" </a:t>
            </a:r>
            <a:r>
              <a:rPr lang="en-US" sz="1800" b="1" dirty="0" smtClean="0">
                <a:solidFill>
                  <a:srgbClr val="008000"/>
                </a:solidFill>
                <a:latin typeface="Courier New" pitchFamily="49" charset="0"/>
              </a:rPr>
              <a:t>creates a 1st-order </a:t>
            </a:r>
            <a:r>
              <a:rPr lang="en-US" sz="1800" b="1" dirty="0" err="1" smtClean="0">
                <a:solidFill>
                  <a:srgbClr val="008000"/>
                </a:solidFill>
                <a:latin typeface="Courier New" pitchFamily="49" charset="0"/>
              </a:rPr>
              <a:t>M.Model</a:t>
            </a:r>
            <a:r>
              <a:rPr lang="en-US" sz="1800" b="1" dirty="0" smtClean="0">
                <a:solidFill>
                  <a:srgbClr val="008000"/>
                </a:solidFill>
                <a:latin typeface="Courier New" pitchFamily="49" charset="0"/>
              </a:rPr>
              <a:t> """</a:t>
            </a:r>
            <a:endParaRPr lang="en-US" sz="1800" b="1" dirty="0">
              <a:solidFill>
                <a:srgbClr val="008000"/>
              </a:solidFill>
              <a:latin typeface="Courier New" pitchFamily="49" charset="0"/>
            </a:endParaRPr>
          </a:p>
          <a:p>
            <a:pPr algn="l">
              <a:lnSpc>
                <a:spcPct val="90000"/>
              </a:lnSpc>
            </a:pPr>
            <a:r>
              <a:rPr lang="en-US" sz="1800" b="1" dirty="0">
                <a:solidFill>
                  <a:schemeClr val="bg1">
                    <a:lumMod val="65000"/>
                  </a:schemeClr>
                </a:solidFill>
                <a:latin typeface="Courier New" pitchFamily="49" charset="0"/>
              </a:rPr>
              <a:t>    f = open( filename )</a:t>
            </a:r>
          </a:p>
          <a:p>
            <a:pPr algn="l">
              <a:lnSpc>
                <a:spcPct val="90000"/>
              </a:lnSpc>
            </a:pPr>
            <a:r>
              <a:rPr lang="en-US" sz="1800" b="1" dirty="0">
                <a:solidFill>
                  <a:schemeClr val="bg1">
                    <a:lumMod val="65000"/>
                  </a:schemeClr>
                </a:solidFill>
                <a:latin typeface="Courier New" pitchFamily="49" charset="0"/>
              </a:rPr>
              <a:t>    text = </a:t>
            </a:r>
            <a:r>
              <a:rPr lang="en-US" sz="1800" b="1" dirty="0" err="1">
                <a:solidFill>
                  <a:schemeClr val="bg1">
                    <a:lumMod val="65000"/>
                  </a:schemeClr>
                </a:solidFill>
                <a:latin typeface="Courier New" pitchFamily="49" charset="0"/>
              </a:rPr>
              <a:t>f.read</a:t>
            </a:r>
            <a:r>
              <a:rPr lang="en-US" sz="1800" b="1" dirty="0">
                <a:solidFill>
                  <a:schemeClr val="bg1">
                    <a:lumMod val="65000"/>
                  </a:schemeClr>
                </a:solidFill>
                <a:latin typeface="Courier New" pitchFamily="49" charset="0"/>
              </a:rPr>
              <a:t>()</a:t>
            </a:r>
          </a:p>
          <a:p>
            <a:pPr algn="l">
              <a:lnSpc>
                <a:spcPct val="90000"/>
              </a:lnSpc>
            </a:pPr>
            <a:r>
              <a:rPr lang="en-US" sz="1800" b="1" dirty="0">
                <a:solidFill>
                  <a:schemeClr val="bg1">
                    <a:lumMod val="65000"/>
                  </a:schemeClr>
                </a:solidFill>
                <a:latin typeface="Courier New" pitchFamily="49" charset="0"/>
              </a:rPr>
              <a:t>    </a:t>
            </a:r>
            <a:r>
              <a:rPr lang="en-US" sz="1800" b="1" dirty="0" err="1">
                <a:solidFill>
                  <a:schemeClr val="bg1">
                    <a:lumMod val="65000"/>
                  </a:schemeClr>
                </a:solidFill>
                <a:latin typeface="Courier New" pitchFamily="49" charset="0"/>
              </a:rPr>
              <a:t>f.close</a:t>
            </a:r>
            <a:r>
              <a:rPr lang="en-US" sz="1800" b="1" dirty="0" smtClean="0">
                <a:solidFill>
                  <a:schemeClr val="bg1">
                    <a:lumMod val="65000"/>
                  </a:schemeClr>
                </a:solidFill>
                <a:latin typeface="Courier New" pitchFamily="49" charset="0"/>
              </a:rPr>
              <a:t>()</a:t>
            </a:r>
          </a:p>
          <a:p>
            <a:pPr algn="l">
              <a:lnSpc>
                <a:spcPct val="90000"/>
              </a:lnSpc>
            </a:pPr>
            <a:r>
              <a:rPr lang="en-US" sz="1800" b="1" dirty="0">
                <a:solidFill>
                  <a:schemeClr val="bg1">
                    <a:lumMod val="65000"/>
                  </a:schemeClr>
                </a:solidFill>
                <a:latin typeface="Courier New" pitchFamily="49" charset="0"/>
              </a:rPr>
              <a:t> </a:t>
            </a:r>
            <a:r>
              <a:rPr lang="en-US" sz="1800" b="1" dirty="0" smtClean="0">
                <a:solidFill>
                  <a:schemeClr val="bg1">
                    <a:lumMod val="65000"/>
                  </a:schemeClr>
                </a:solidFill>
                <a:latin typeface="Courier New" pitchFamily="49" charset="0"/>
              </a:rPr>
              <a:t>   </a:t>
            </a:r>
            <a:r>
              <a:rPr lang="en-US" sz="1800" b="1" dirty="0" err="1" smtClean="0">
                <a:solidFill>
                  <a:schemeClr val="bg1">
                    <a:lumMod val="65000"/>
                  </a:schemeClr>
                </a:solidFill>
                <a:latin typeface="Courier New" pitchFamily="49" charset="0"/>
              </a:rPr>
              <a:t>LoW</a:t>
            </a:r>
            <a:r>
              <a:rPr lang="en-US" sz="1800" b="1" dirty="0" smtClean="0">
                <a:solidFill>
                  <a:schemeClr val="bg1">
                    <a:lumMod val="65000"/>
                  </a:schemeClr>
                </a:solidFill>
                <a:latin typeface="Courier New" pitchFamily="49" charset="0"/>
              </a:rPr>
              <a:t> = </a:t>
            </a:r>
            <a:r>
              <a:rPr lang="en-US" sz="1800" b="1" dirty="0" err="1" smtClean="0">
                <a:solidFill>
                  <a:schemeClr val="bg1">
                    <a:lumMod val="65000"/>
                  </a:schemeClr>
                </a:solidFill>
                <a:latin typeface="Courier New" pitchFamily="49" charset="0"/>
              </a:rPr>
              <a:t>text.split</a:t>
            </a:r>
            <a:r>
              <a:rPr lang="en-US" sz="1800" b="1" dirty="0" smtClean="0">
                <a:solidFill>
                  <a:schemeClr val="bg1">
                    <a:lumMod val="65000"/>
                  </a:schemeClr>
                </a:solidFill>
                <a:latin typeface="Courier New" pitchFamily="49" charset="0"/>
              </a:rPr>
              <a:t>()</a:t>
            </a:r>
            <a:endParaRPr lang="en-US" sz="1800" b="1" dirty="0">
              <a:solidFill>
                <a:schemeClr val="bg1">
                  <a:lumMod val="65000"/>
                </a:schemeClr>
              </a:solidFill>
              <a:latin typeface="Courier New" pitchFamily="49" charset="0"/>
            </a:endParaRPr>
          </a:p>
          <a:p>
            <a:pPr algn="l">
              <a:lnSpc>
                <a:spcPct val="90000"/>
              </a:lnSpc>
            </a:pPr>
            <a:endParaRPr lang="en-US" sz="1800" b="1" dirty="0">
              <a:latin typeface="Courier New" pitchFamily="49" charset="0"/>
            </a:endParaRPr>
          </a:p>
          <a:p>
            <a:pPr algn="l">
              <a:lnSpc>
                <a:spcPct val="90000"/>
              </a:lnSpc>
            </a:pPr>
            <a:r>
              <a:rPr lang="en-US" sz="1800" b="1" dirty="0">
                <a:latin typeface="Courier New" pitchFamily="49" charset="0"/>
              </a:rPr>
              <a:t>    d = {}</a:t>
            </a:r>
          </a:p>
          <a:p>
            <a:pPr algn="l">
              <a:lnSpc>
                <a:spcPct val="90000"/>
              </a:lnSpc>
            </a:pPr>
            <a:endParaRPr lang="en-US" sz="1800" b="1" dirty="0">
              <a:latin typeface="Courier New" pitchFamily="49" charset="0"/>
            </a:endParaRPr>
          </a:p>
          <a:p>
            <a:pPr algn="l">
              <a:lnSpc>
                <a:spcPct val="90000"/>
              </a:lnSpc>
            </a:pPr>
            <a:r>
              <a:rPr lang="en-US" sz="1800" b="1" dirty="0" smtClean="0">
                <a:latin typeface="Courier New" pitchFamily="49" charset="0"/>
              </a:rPr>
              <a:t>    </a:t>
            </a:r>
            <a:r>
              <a:rPr lang="en-US" sz="1800" b="1" dirty="0" err="1" smtClean="0">
                <a:latin typeface="Courier New" pitchFamily="49" charset="0"/>
              </a:rPr>
              <a:t>prevwd</a:t>
            </a:r>
            <a:r>
              <a:rPr lang="en-US" sz="1800" b="1" dirty="0" smtClean="0">
                <a:latin typeface="Courier New" pitchFamily="49" charset="0"/>
              </a:rPr>
              <a:t> = </a:t>
            </a:r>
            <a:r>
              <a:rPr lang="en-US" sz="1800" b="1" dirty="0" smtClean="0">
                <a:solidFill>
                  <a:srgbClr val="0FA10C"/>
                </a:solidFill>
                <a:latin typeface="Courier New" pitchFamily="49" charset="0"/>
              </a:rPr>
              <a:t>'$'</a:t>
            </a:r>
            <a:endParaRPr lang="en-US" sz="1800" b="1" dirty="0">
              <a:solidFill>
                <a:srgbClr val="0FA10C"/>
              </a:solidFill>
              <a:latin typeface="Courier New" pitchFamily="49" charset="0"/>
            </a:endParaRPr>
          </a:p>
          <a:p>
            <a:pPr algn="l">
              <a:lnSpc>
                <a:spcPct val="90000"/>
              </a:lnSpc>
            </a:pPr>
            <a:endParaRPr lang="en-US" sz="1800" b="1" dirty="0">
              <a:latin typeface="Courier New" pitchFamily="49" charset="0"/>
            </a:endParaRPr>
          </a:p>
          <a:p>
            <a:pPr algn="l">
              <a:lnSpc>
                <a:spcPct val="90000"/>
              </a:lnSpc>
            </a:pPr>
            <a:r>
              <a:rPr lang="en-US" sz="1800" b="1" dirty="0">
                <a:latin typeface="Courier New" pitchFamily="49" charset="0"/>
              </a:rPr>
              <a:t>    </a:t>
            </a:r>
            <a:r>
              <a:rPr lang="en-US" sz="1800" b="1" dirty="0">
                <a:solidFill>
                  <a:srgbClr val="FF6600"/>
                </a:solidFill>
                <a:latin typeface="Courier New" pitchFamily="49" charset="0"/>
              </a:rPr>
              <a:t>for </a:t>
            </a:r>
            <a:r>
              <a:rPr lang="en-US" sz="1800" b="1" dirty="0" err="1" smtClean="0">
                <a:latin typeface="Courier New" pitchFamily="49" charset="0"/>
              </a:rPr>
              <a:t>nextwd</a:t>
            </a:r>
            <a:r>
              <a:rPr lang="en-US" sz="1800" b="1" dirty="0" smtClean="0">
                <a:latin typeface="Courier New" pitchFamily="49" charset="0"/>
              </a:rPr>
              <a:t> </a:t>
            </a:r>
            <a:r>
              <a:rPr lang="en-US" sz="1800" b="1" dirty="0">
                <a:solidFill>
                  <a:srgbClr val="FF6600"/>
                </a:solidFill>
                <a:latin typeface="Courier New" pitchFamily="49" charset="0"/>
              </a:rPr>
              <a:t>in </a:t>
            </a:r>
            <a:r>
              <a:rPr lang="en-US" sz="1800" b="1" dirty="0" err="1">
                <a:latin typeface="Courier New" pitchFamily="49" charset="0"/>
              </a:rPr>
              <a:t>LoW</a:t>
            </a:r>
            <a:r>
              <a:rPr lang="en-US" sz="1800" b="1" dirty="0">
                <a:latin typeface="Courier New" pitchFamily="49" charset="0"/>
              </a:rPr>
              <a:t>:</a:t>
            </a:r>
          </a:p>
          <a:p>
            <a:pPr algn="l">
              <a:lnSpc>
                <a:spcPct val="90000"/>
              </a:lnSpc>
            </a:pPr>
            <a:endParaRPr lang="en-US" sz="1800" b="1" dirty="0">
              <a:latin typeface="Courier New" pitchFamily="49" charset="0"/>
            </a:endParaRPr>
          </a:p>
          <a:p>
            <a:pPr algn="l">
              <a:lnSpc>
                <a:spcPct val="90000"/>
              </a:lnSpc>
            </a:pPr>
            <a:r>
              <a:rPr lang="en-US" sz="1800" b="1" dirty="0">
                <a:latin typeface="Courier New" pitchFamily="49" charset="0"/>
              </a:rPr>
              <a:t>        </a:t>
            </a:r>
            <a:r>
              <a:rPr lang="en-US" sz="1800" b="1" dirty="0">
                <a:solidFill>
                  <a:srgbClr val="FF6600"/>
                </a:solidFill>
                <a:latin typeface="Courier New" pitchFamily="49" charset="0"/>
              </a:rPr>
              <a:t>if </a:t>
            </a:r>
            <a:r>
              <a:rPr lang="en-US" sz="1800" b="1" dirty="0" err="1" smtClean="0">
                <a:latin typeface="Courier New" pitchFamily="49" charset="0"/>
              </a:rPr>
              <a:t>prevwd</a:t>
            </a:r>
            <a:r>
              <a:rPr lang="en-US" sz="1800" b="1" dirty="0" smtClean="0">
                <a:latin typeface="Courier New" pitchFamily="49" charset="0"/>
              </a:rPr>
              <a:t> </a:t>
            </a:r>
            <a:r>
              <a:rPr lang="en-US" sz="1800" b="1" dirty="0">
                <a:solidFill>
                  <a:srgbClr val="FF6600"/>
                </a:solidFill>
                <a:latin typeface="Courier New" pitchFamily="49" charset="0"/>
              </a:rPr>
              <a:t>not in </a:t>
            </a:r>
            <a:r>
              <a:rPr lang="en-US" sz="1800" b="1" dirty="0">
                <a:latin typeface="Courier New" pitchFamily="49" charset="0"/>
              </a:rPr>
              <a:t>d:</a:t>
            </a:r>
          </a:p>
          <a:p>
            <a:pPr algn="l">
              <a:lnSpc>
                <a:spcPct val="90000"/>
              </a:lnSpc>
            </a:pPr>
            <a:r>
              <a:rPr lang="en-US" sz="1800" b="1" dirty="0">
                <a:latin typeface="Courier New" pitchFamily="49" charset="0"/>
              </a:rPr>
              <a:t>            </a:t>
            </a:r>
            <a:r>
              <a:rPr lang="en-US" sz="1800" b="1" dirty="0" smtClean="0">
                <a:latin typeface="Courier New" pitchFamily="49" charset="0"/>
              </a:rPr>
              <a:t>d[</a:t>
            </a:r>
            <a:r>
              <a:rPr lang="en-US" sz="1800" b="1" dirty="0" err="1" smtClean="0">
                <a:latin typeface="Courier New" pitchFamily="49" charset="0"/>
              </a:rPr>
              <a:t>prevwd</a:t>
            </a:r>
            <a:r>
              <a:rPr lang="en-US" sz="1800" b="1" dirty="0" smtClean="0">
                <a:latin typeface="Courier New" pitchFamily="49" charset="0"/>
              </a:rPr>
              <a:t>] </a:t>
            </a:r>
            <a:r>
              <a:rPr lang="en-US" sz="1800" b="1" dirty="0">
                <a:latin typeface="Courier New" pitchFamily="49" charset="0"/>
              </a:rPr>
              <a:t>= </a:t>
            </a:r>
          </a:p>
          <a:p>
            <a:pPr algn="l">
              <a:lnSpc>
                <a:spcPct val="90000"/>
              </a:lnSpc>
            </a:pPr>
            <a:endParaRPr lang="en-US" sz="1800" b="1" dirty="0">
              <a:latin typeface="Courier New" pitchFamily="49" charset="0"/>
            </a:endParaRPr>
          </a:p>
          <a:p>
            <a:pPr algn="l">
              <a:lnSpc>
                <a:spcPct val="90000"/>
              </a:lnSpc>
            </a:pPr>
            <a:r>
              <a:rPr lang="en-US" sz="1800" b="1" dirty="0">
                <a:latin typeface="Courier New" pitchFamily="49" charset="0"/>
              </a:rPr>
              <a:t>        </a:t>
            </a:r>
            <a:r>
              <a:rPr lang="en-US" sz="1800" b="1" dirty="0">
                <a:solidFill>
                  <a:srgbClr val="FF6600"/>
                </a:solidFill>
                <a:latin typeface="Courier New" pitchFamily="49" charset="0"/>
              </a:rPr>
              <a:t>else</a:t>
            </a:r>
            <a:r>
              <a:rPr lang="en-US" sz="1800" b="1" dirty="0">
                <a:latin typeface="Courier New" pitchFamily="49" charset="0"/>
              </a:rPr>
              <a:t>:</a:t>
            </a:r>
          </a:p>
          <a:p>
            <a:pPr algn="l">
              <a:lnSpc>
                <a:spcPct val="90000"/>
              </a:lnSpc>
            </a:pPr>
            <a:r>
              <a:rPr lang="en-US" sz="1800" b="1" dirty="0">
                <a:latin typeface="Courier New" pitchFamily="49" charset="0"/>
              </a:rPr>
              <a:t>            </a:t>
            </a:r>
            <a:r>
              <a:rPr lang="en-US" sz="1800" b="1" dirty="0" smtClean="0">
                <a:latin typeface="Courier New" pitchFamily="49" charset="0"/>
              </a:rPr>
              <a:t>d[</a:t>
            </a:r>
            <a:r>
              <a:rPr lang="en-US" sz="1800" b="1" dirty="0" err="1" smtClean="0">
                <a:latin typeface="Courier New" pitchFamily="49" charset="0"/>
              </a:rPr>
              <a:t>prevwd</a:t>
            </a:r>
            <a:r>
              <a:rPr lang="en-US" sz="1800" b="1" dirty="0" smtClean="0">
                <a:latin typeface="Courier New" pitchFamily="49" charset="0"/>
              </a:rPr>
              <a:t>] </a:t>
            </a:r>
            <a:r>
              <a:rPr lang="en-US" sz="1800" b="1" dirty="0">
                <a:latin typeface="Courier New" pitchFamily="49" charset="0"/>
              </a:rPr>
              <a:t>+= </a:t>
            </a:r>
          </a:p>
          <a:p>
            <a:pPr algn="l">
              <a:lnSpc>
                <a:spcPct val="90000"/>
              </a:lnSpc>
            </a:pPr>
            <a:r>
              <a:rPr lang="en-US" sz="1800" b="1" dirty="0">
                <a:latin typeface="Courier New" pitchFamily="49" charset="0"/>
              </a:rPr>
              <a:t>            </a:t>
            </a:r>
          </a:p>
          <a:p>
            <a:pPr algn="l">
              <a:lnSpc>
                <a:spcPct val="90000"/>
              </a:lnSpc>
            </a:pPr>
            <a:endParaRPr lang="en-US" sz="1800" b="1" dirty="0">
              <a:latin typeface="Courier New" pitchFamily="49" charset="0"/>
            </a:endParaRPr>
          </a:p>
        </p:txBody>
      </p:sp>
      <p:sp>
        <p:nvSpPr>
          <p:cNvPr id="28677" name="Rectangle 12"/>
          <p:cNvSpPr>
            <a:spLocks noChangeArrowheads="1"/>
          </p:cNvSpPr>
          <p:nvPr/>
        </p:nvSpPr>
        <p:spPr bwMode="auto">
          <a:xfrm>
            <a:off x="5947611" y="3810000"/>
            <a:ext cx="2822693" cy="784830"/>
          </a:xfrm>
          <a:prstGeom prst="rect">
            <a:avLst/>
          </a:prstGeom>
          <a:noFill/>
          <a:ln w="9525">
            <a:solidFill>
              <a:srgbClr val="0FA10C"/>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r>
              <a:rPr lang="en-US" sz="1500" dirty="0" smtClean="0">
                <a:latin typeface="Calibri" panose="020F0502020204030204" pitchFamily="34" charset="0"/>
              </a:rPr>
              <a:t>We want the </a:t>
            </a:r>
            <a:r>
              <a:rPr lang="en-US" sz="1500" b="1" u="sng" dirty="0" smtClean="0">
                <a:latin typeface="Calibri" panose="020F0502020204030204" pitchFamily="34" charset="0"/>
              </a:rPr>
              <a:t>KEY</a:t>
            </a:r>
            <a:r>
              <a:rPr lang="en-US" sz="1500" dirty="0" smtClean="0">
                <a:latin typeface="Calibri" panose="020F0502020204030204" pitchFamily="34" charset="0"/>
              </a:rPr>
              <a:t> to be </a:t>
            </a:r>
            <a:r>
              <a:rPr lang="en-US" sz="1500" b="1" dirty="0" err="1" smtClean="0">
                <a:latin typeface="Courier New" panose="02070309020205020404" pitchFamily="49" charset="0"/>
                <a:cs typeface="Courier New" panose="02070309020205020404" pitchFamily="49" charset="0"/>
              </a:rPr>
              <a:t>prevwd</a:t>
            </a:r>
            <a:r>
              <a:rPr lang="en-US" sz="1500" dirty="0" smtClean="0">
                <a:latin typeface="Calibri" panose="020F0502020204030204" pitchFamily="34" charset="0"/>
              </a:rPr>
              <a:t>. We want the </a:t>
            </a:r>
            <a:r>
              <a:rPr lang="en-US" sz="1500" b="1" u="sng" dirty="0" smtClean="0">
                <a:latin typeface="Calibri" panose="020F0502020204030204" pitchFamily="34" charset="0"/>
              </a:rPr>
              <a:t>VALUE</a:t>
            </a:r>
            <a:r>
              <a:rPr lang="en-US" sz="1500" dirty="0" smtClean="0">
                <a:latin typeface="Calibri" panose="020F0502020204030204" pitchFamily="34" charset="0"/>
              </a:rPr>
              <a:t> to be the list of words </a:t>
            </a:r>
            <a:r>
              <a:rPr lang="en-US" sz="1500" i="1" dirty="0" smtClean="0">
                <a:latin typeface="Calibri" panose="020F0502020204030204" pitchFamily="34" charset="0"/>
              </a:rPr>
              <a:t>following </a:t>
            </a:r>
            <a:r>
              <a:rPr lang="en-US" sz="1500" b="1" dirty="0" err="1">
                <a:latin typeface="Courier New" panose="02070309020205020404" pitchFamily="49" charset="0"/>
                <a:cs typeface="Courier New" panose="02070309020205020404" pitchFamily="49" charset="0"/>
              </a:rPr>
              <a:t>prevwd</a:t>
            </a:r>
            <a:r>
              <a:rPr lang="en-US" sz="1500" dirty="0" smtClean="0">
                <a:latin typeface="Calibri" panose="020F0502020204030204" pitchFamily="34" charset="0"/>
              </a:rPr>
              <a:t>. </a:t>
            </a:r>
            <a:endParaRPr lang="en-US" sz="1500" dirty="0">
              <a:latin typeface="Calibri" panose="020F0502020204030204" pitchFamily="34" charset="0"/>
              <a:cs typeface="Courier New" pitchFamily="49" charset="0"/>
            </a:endParaRPr>
          </a:p>
        </p:txBody>
      </p:sp>
      <p:sp>
        <p:nvSpPr>
          <p:cNvPr id="28682" name="Text Box 12"/>
          <p:cNvSpPr txBox="1">
            <a:spLocks noChangeArrowheads="1"/>
          </p:cNvSpPr>
          <p:nvPr/>
        </p:nvSpPr>
        <p:spPr bwMode="auto">
          <a:xfrm>
            <a:off x="6521450" y="149225"/>
            <a:ext cx="2425700" cy="461963"/>
          </a:xfrm>
          <a:prstGeom prst="rect">
            <a:avLst/>
          </a:prstGeom>
          <a:solidFill>
            <a:srgbClr val="CCFFCC"/>
          </a:solidFill>
          <a:ln w="9525">
            <a:noFill/>
            <a:miter lim="800000"/>
            <a:headEnd/>
            <a:tailEnd/>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a:latin typeface="Cambria" panose="02040503050406030204" pitchFamily="18" charset="0"/>
              </a:rPr>
              <a:t>Model creation</a:t>
            </a: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19080" y="1857240"/>
              <a:ext cx="8563320" cy="4553280"/>
            </p14:xfrm>
          </p:contentPart>
        </mc:Choice>
        <mc:Fallback xmlns="">
          <p:pic>
            <p:nvPicPr>
              <p:cNvPr id="3" name="Ink 2"/>
              <p:cNvPicPr/>
              <p:nvPr/>
            </p:nvPicPr>
            <p:blipFill>
              <a:blip r:embed="rId4"/>
              <a:stretch>
                <a:fillRect/>
              </a:stretch>
            </p:blipFill>
            <p:spPr>
              <a:xfrm>
                <a:off x="-28440" y="1847880"/>
                <a:ext cx="8582040" cy="4572000"/>
              </a:xfrm>
              <a:prstGeom prst="rect">
                <a:avLst/>
              </a:prstGeom>
            </p:spPr>
          </p:pic>
        </mc:Fallback>
      </mc:AlternateContent>
    </p:spTree>
    <p:extLst>
      <p:ext uri="{BB962C8B-B14F-4D97-AF65-F5344CB8AC3E}">
        <p14:creationId xmlns:p14="http://schemas.microsoft.com/office/powerpoint/2010/main" val="130850658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1219200" y="152400"/>
            <a:ext cx="6591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err="1">
                <a:latin typeface="Cambria" panose="02040503050406030204" pitchFamily="18" charset="0"/>
              </a:rPr>
              <a:t>winsFor</a:t>
            </a:r>
            <a:r>
              <a:rPr lang="en-US" sz="4000" dirty="0">
                <a:latin typeface="Cambria" panose="02040503050406030204" pitchFamily="18" charset="0"/>
              </a:rPr>
              <a:t>( self, ox )</a:t>
            </a:r>
          </a:p>
        </p:txBody>
      </p:sp>
      <p:sp>
        <p:nvSpPr>
          <p:cNvPr id="11267" name="Oval 6"/>
          <p:cNvSpPr>
            <a:spLocks noChangeArrowheads="1"/>
          </p:cNvSpPr>
          <p:nvPr/>
        </p:nvSpPr>
        <p:spPr bwMode="auto">
          <a:xfrm>
            <a:off x="903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68" name="Oval 7"/>
          <p:cNvSpPr>
            <a:spLocks noChangeArrowheads="1"/>
          </p:cNvSpPr>
          <p:nvPr/>
        </p:nvSpPr>
        <p:spPr bwMode="auto">
          <a:xfrm>
            <a:off x="903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69" name="Oval 8"/>
          <p:cNvSpPr>
            <a:spLocks noChangeArrowheads="1"/>
          </p:cNvSpPr>
          <p:nvPr/>
        </p:nvSpPr>
        <p:spPr bwMode="auto">
          <a:xfrm>
            <a:off x="903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0" name="Oval 9"/>
          <p:cNvSpPr>
            <a:spLocks noChangeArrowheads="1"/>
          </p:cNvSpPr>
          <p:nvPr/>
        </p:nvSpPr>
        <p:spPr bwMode="auto">
          <a:xfrm>
            <a:off x="903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1" name="Oval 10"/>
          <p:cNvSpPr>
            <a:spLocks noChangeArrowheads="1"/>
          </p:cNvSpPr>
          <p:nvPr/>
        </p:nvSpPr>
        <p:spPr bwMode="auto">
          <a:xfrm>
            <a:off x="903288" y="33464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2" name="Oval 11"/>
          <p:cNvSpPr>
            <a:spLocks noChangeArrowheads="1"/>
          </p:cNvSpPr>
          <p:nvPr/>
        </p:nvSpPr>
        <p:spPr bwMode="auto">
          <a:xfrm>
            <a:off x="903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273" name="Oval 12"/>
          <p:cNvSpPr>
            <a:spLocks noChangeArrowheads="1"/>
          </p:cNvSpPr>
          <p:nvPr/>
        </p:nvSpPr>
        <p:spPr bwMode="auto">
          <a:xfrm>
            <a:off x="1284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4" name="Oval 13"/>
          <p:cNvSpPr>
            <a:spLocks noChangeArrowheads="1"/>
          </p:cNvSpPr>
          <p:nvPr/>
        </p:nvSpPr>
        <p:spPr bwMode="auto">
          <a:xfrm>
            <a:off x="1284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5" name="Oval 14"/>
          <p:cNvSpPr>
            <a:spLocks noChangeArrowheads="1"/>
          </p:cNvSpPr>
          <p:nvPr/>
        </p:nvSpPr>
        <p:spPr bwMode="auto">
          <a:xfrm>
            <a:off x="1284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6" name="Oval 15"/>
          <p:cNvSpPr>
            <a:spLocks noChangeArrowheads="1"/>
          </p:cNvSpPr>
          <p:nvPr/>
        </p:nvSpPr>
        <p:spPr bwMode="auto">
          <a:xfrm>
            <a:off x="1284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7" name="Oval 16"/>
          <p:cNvSpPr>
            <a:spLocks noChangeArrowheads="1"/>
          </p:cNvSpPr>
          <p:nvPr/>
        </p:nvSpPr>
        <p:spPr bwMode="auto">
          <a:xfrm>
            <a:off x="1284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278" name="Oval 17" descr="Dark vertical"/>
          <p:cNvSpPr>
            <a:spLocks noChangeArrowheads="1"/>
          </p:cNvSpPr>
          <p:nvPr/>
        </p:nvSpPr>
        <p:spPr bwMode="auto">
          <a:xfrm>
            <a:off x="1284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79" name="Oval 18"/>
          <p:cNvSpPr>
            <a:spLocks noChangeArrowheads="1"/>
          </p:cNvSpPr>
          <p:nvPr/>
        </p:nvSpPr>
        <p:spPr bwMode="auto">
          <a:xfrm>
            <a:off x="1665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0" name="Oval 19"/>
          <p:cNvSpPr>
            <a:spLocks noChangeArrowheads="1"/>
          </p:cNvSpPr>
          <p:nvPr/>
        </p:nvSpPr>
        <p:spPr bwMode="auto">
          <a:xfrm>
            <a:off x="1665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1" name="Oval 20"/>
          <p:cNvSpPr>
            <a:spLocks noChangeArrowheads="1"/>
          </p:cNvSpPr>
          <p:nvPr/>
        </p:nvSpPr>
        <p:spPr bwMode="auto">
          <a:xfrm>
            <a:off x="1665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2" name="Oval 21"/>
          <p:cNvSpPr>
            <a:spLocks noChangeArrowheads="1"/>
          </p:cNvSpPr>
          <p:nvPr/>
        </p:nvSpPr>
        <p:spPr bwMode="auto">
          <a:xfrm>
            <a:off x="1665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3" name="Oval 22"/>
          <p:cNvSpPr>
            <a:spLocks noChangeArrowheads="1"/>
          </p:cNvSpPr>
          <p:nvPr/>
        </p:nvSpPr>
        <p:spPr bwMode="auto">
          <a:xfrm>
            <a:off x="1665288" y="33464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4" name="Oval 23" descr="Dark vertical"/>
          <p:cNvSpPr>
            <a:spLocks noChangeArrowheads="1"/>
          </p:cNvSpPr>
          <p:nvPr/>
        </p:nvSpPr>
        <p:spPr bwMode="auto">
          <a:xfrm>
            <a:off x="1665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85" name="Oval 24"/>
          <p:cNvSpPr>
            <a:spLocks noChangeArrowheads="1"/>
          </p:cNvSpPr>
          <p:nvPr/>
        </p:nvSpPr>
        <p:spPr bwMode="auto">
          <a:xfrm>
            <a:off x="2046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6" name="Oval 25"/>
          <p:cNvSpPr>
            <a:spLocks noChangeArrowheads="1"/>
          </p:cNvSpPr>
          <p:nvPr/>
        </p:nvSpPr>
        <p:spPr bwMode="auto">
          <a:xfrm>
            <a:off x="2046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7" name="Oval 26"/>
          <p:cNvSpPr>
            <a:spLocks noChangeArrowheads="1"/>
          </p:cNvSpPr>
          <p:nvPr/>
        </p:nvSpPr>
        <p:spPr bwMode="auto">
          <a:xfrm>
            <a:off x="2046288" y="2619375"/>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288" name="Oval 27" descr="Dark vertical"/>
          <p:cNvSpPr>
            <a:spLocks noChangeArrowheads="1"/>
          </p:cNvSpPr>
          <p:nvPr/>
        </p:nvSpPr>
        <p:spPr bwMode="auto">
          <a:xfrm>
            <a:off x="2046288" y="29829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89" name="Oval 28" descr="Dark vertical"/>
          <p:cNvSpPr>
            <a:spLocks noChangeArrowheads="1"/>
          </p:cNvSpPr>
          <p:nvPr/>
        </p:nvSpPr>
        <p:spPr bwMode="auto">
          <a:xfrm>
            <a:off x="2046288" y="3346450"/>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90" name="Oval 29" descr="Dark vertical"/>
          <p:cNvSpPr>
            <a:spLocks noChangeArrowheads="1"/>
          </p:cNvSpPr>
          <p:nvPr/>
        </p:nvSpPr>
        <p:spPr bwMode="auto">
          <a:xfrm>
            <a:off x="2046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91" name="Oval 30"/>
          <p:cNvSpPr>
            <a:spLocks noChangeArrowheads="1"/>
          </p:cNvSpPr>
          <p:nvPr/>
        </p:nvSpPr>
        <p:spPr bwMode="auto">
          <a:xfrm>
            <a:off x="2427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92" name="Oval 31"/>
          <p:cNvSpPr>
            <a:spLocks noChangeArrowheads="1"/>
          </p:cNvSpPr>
          <p:nvPr/>
        </p:nvSpPr>
        <p:spPr bwMode="auto">
          <a:xfrm>
            <a:off x="2427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93" name="Oval 32"/>
          <p:cNvSpPr>
            <a:spLocks noChangeArrowheads="1"/>
          </p:cNvSpPr>
          <p:nvPr/>
        </p:nvSpPr>
        <p:spPr bwMode="auto">
          <a:xfrm>
            <a:off x="2427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94" name="Oval 33"/>
          <p:cNvSpPr>
            <a:spLocks noChangeArrowheads="1"/>
          </p:cNvSpPr>
          <p:nvPr/>
        </p:nvSpPr>
        <p:spPr bwMode="auto">
          <a:xfrm>
            <a:off x="2427288" y="2982913"/>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295" name="Oval 34"/>
          <p:cNvSpPr>
            <a:spLocks noChangeArrowheads="1"/>
          </p:cNvSpPr>
          <p:nvPr/>
        </p:nvSpPr>
        <p:spPr bwMode="auto">
          <a:xfrm>
            <a:off x="2427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296" name="Oval 35" descr="Dark vertical"/>
          <p:cNvSpPr>
            <a:spLocks noChangeArrowheads="1"/>
          </p:cNvSpPr>
          <p:nvPr/>
        </p:nvSpPr>
        <p:spPr bwMode="auto">
          <a:xfrm>
            <a:off x="2427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97" name="Oval 36"/>
          <p:cNvSpPr>
            <a:spLocks noChangeArrowheads="1"/>
          </p:cNvSpPr>
          <p:nvPr/>
        </p:nvSpPr>
        <p:spPr bwMode="auto">
          <a:xfrm>
            <a:off x="2808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98" name="Oval 37"/>
          <p:cNvSpPr>
            <a:spLocks noChangeArrowheads="1"/>
          </p:cNvSpPr>
          <p:nvPr/>
        </p:nvSpPr>
        <p:spPr bwMode="auto">
          <a:xfrm>
            <a:off x="2808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99" name="Oval 38"/>
          <p:cNvSpPr>
            <a:spLocks noChangeArrowheads="1"/>
          </p:cNvSpPr>
          <p:nvPr/>
        </p:nvSpPr>
        <p:spPr bwMode="auto">
          <a:xfrm>
            <a:off x="2808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0" name="Oval 39"/>
          <p:cNvSpPr>
            <a:spLocks noChangeArrowheads="1"/>
          </p:cNvSpPr>
          <p:nvPr/>
        </p:nvSpPr>
        <p:spPr bwMode="auto">
          <a:xfrm>
            <a:off x="2808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1" name="Oval 40"/>
          <p:cNvSpPr>
            <a:spLocks noChangeArrowheads="1"/>
          </p:cNvSpPr>
          <p:nvPr/>
        </p:nvSpPr>
        <p:spPr bwMode="auto">
          <a:xfrm>
            <a:off x="2808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302" name="Oval 41"/>
          <p:cNvSpPr>
            <a:spLocks noChangeArrowheads="1"/>
          </p:cNvSpPr>
          <p:nvPr/>
        </p:nvSpPr>
        <p:spPr bwMode="auto">
          <a:xfrm>
            <a:off x="2808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303" name="Oval 42"/>
          <p:cNvSpPr>
            <a:spLocks noChangeArrowheads="1"/>
          </p:cNvSpPr>
          <p:nvPr/>
        </p:nvSpPr>
        <p:spPr bwMode="auto">
          <a:xfrm>
            <a:off x="3189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4" name="Oval 43"/>
          <p:cNvSpPr>
            <a:spLocks noChangeArrowheads="1"/>
          </p:cNvSpPr>
          <p:nvPr/>
        </p:nvSpPr>
        <p:spPr bwMode="auto">
          <a:xfrm>
            <a:off x="3189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5" name="Oval 44"/>
          <p:cNvSpPr>
            <a:spLocks noChangeArrowheads="1"/>
          </p:cNvSpPr>
          <p:nvPr/>
        </p:nvSpPr>
        <p:spPr bwMode="auto">
          <a:xfrm>
            <a:off x="3189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6" name="Oval 45"/>
          <p:cNvSpPr>
            <a:spLocks noChangeArrowheads="1"/>
          </p:cNvSpPr>
          <p:nvPr/>
        </p:nvSpPr>
        <p:spPr bwMode="auto">
          <a:xfrm>
            <a:off x="3189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7" name="Oval 46"/>
          <p:cNvSpPr>
            <a:spLocks noChangeArrowheads="1"/>
          </p:cNvSpPr>
          <p:nvPr/>
        </p:nvSpPr>
        <p:spPr bwMode="auto">
          <a:xfrm>
            <a:off x="3189288" y="3346450"/>
            <a:ext cx="304800" cy="304800"/>
          </a:xfrm>
          <a:prstGeom prst="ellipse">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1"/>
              </a:solidFill>
            </a:endParaRPr>
          </a:p>
        </p:txBody>
      </p:sp>
      <p:sp>
        <p:nvSpPr>
          <p:cNvPr id="11308" name="Oval 47"/>
          <p:cNvSpPr>
            <a:spLocks noChangeArrowheads="1"/>
          </p:cNvSpPr>
          <p:nvPr/>
        </p:nvSpPr>
        <p:spPr bwMode="auto">
          <a:xfrm>
            <a:off x="3189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309" name="Rectangle 48"/>
          <p:cNvSpPr>
            <a:spLocks noChangeArrowheads="1"/>
          </p:cNvSpPr>
          <p:nvPr/>
        </p:nvSpPr>
        <p:spPr bwMode="auto">
          <a:xfrm>
            <a:off x="842963" y="1809750"/>
            <a:ext cx="2714625" cy="2278063"/>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10" name="Oval 57" descr="Dark vertical"/>
          <p:cNvSpPr>
            <a:spLocks noChangeArrowheads="1"/>
          </p:cNvSpPr>
          <p:nvPr/>
        </p:nvSpPr>
        <p:spPr bwMode="auto">
          <a:xfrm>
            <a:off x="2847975" y="13668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311" name="Oval 58"/>
          <p:cNvSpPr>
            <a:spLocks noChangeArrowheads="1"/>
          </p:cNvSpPr>
          <p:nvPr/>
        </p:nvSpPr>
        <p:spPr bwMode="auto">
          <a:xfrm>
            <a:off x="1598613" y="136683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312" name="Text Box 59"/>
          <p:cNvSpPr txBox="1">
            <a:spLocks noChangeArrowheads="1"/>
          </p:cNvSpPr>
          <p:nvPr/>
        </p:nvSpPr>
        <p:spPr bwMode="auto">
          <a:xfrm>
            <a:off x="1084263" y="1246188"/>
            <a:ext cx="623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cs typeface="Courier New" pitchFamily="49" charset="0"/>
              </a:rPr>
              <a:t>X</a:t>
            </a:r>
          </a:p>
        </p:txBody>
      </p:sp>
      <p:sp>
        <p:nvSpPr>
          <p:cNvPr id="11313" name="Text Box 60"/>
          <p:cNvSpPr txBox="1">
            <a:spLocks noChangeArrowheads="1"/>
          </p:cNvSpPr>
          <p:nvPr/>
        </p:nvSpPr>
        <p:spPr bwMode="auto">
          <a:xfrm>
            <a:off x="2336800" y="1246188"/>
            <a:ext cx="623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cs typeface="Courier New" pitchFamily="49" charset="0"/>
              </a:rPr>
              <a:t>O</a:t>
            </a:r>
          </a:p>
        </p:txBody>
      </p:sp>
      <p:sp>
        <p:nvSpPr>
          <p:cNvPr id="11314" name="Text Box 61"/>
          <p:cNvSpPr txBox="1">
            <a:spLocks noChangeArrowheads="1"/>
          </p:cNvSpPr>
          <p:nvPr/>
        </p:nvSpPr>
        <p:spPr bwMode="auto">
          <a:xfrm>
            <a:off x="341313" y="1752600"/>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200" b="1" dirty="0">
                <a:latin typeface="Courier New" pitchFamily="49" charset="0"/>
                <a:cs typeface="Courier New" pitchFamily="49" charset="0"/>
              </a:rPr>
              <a:t>b</a:t>
            </a:r>
            <a:endParaRPr lang="en-US" b="1" dirty="0">
              <a:latin typeface="Courier New" pitchFamily="49" charset="0"/>
              <a:cs typeface="Courier New" pitchFamily="49" charset="0"/>
            </a:endParaRPr>
          </a:p>
        </p:txBody>
      </p:sp>
      <p:sp>
        <p:nvSpPr>
          <p:cNvPr id="11315" name="Text Box 62"/>
          <p:cNvSpPr txBox="1">
            <a:spLocks noChangeArrowheads="1"/>
          </p:cNvSpPr>
          <p:nvPr/>
        </p:nvSpPr>
        <p:spPr bwMode="auto">
          <a:xfrm>
            <a:off x="656392" y="4275216"/>
            <a:ext cx="322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800" b="1" dirty="0" err="1">
                <a:latin typeface="Courier New" pitchFamily="49" charset="0"/>
              </a:rPr>
              <a:t>b.winsFor</a:t>
            </a:r>
            <a:r>
              <a:rPr lang="en-US" sz="2800" b="1" dirty="0" smtClean="0">
                <a:latin typeface="Courier New" pitchFamily="49" charset="0"/>
              </a:rPr>
              <a:t>(</a:t>
            </a:r>
            <a:r>
              <a:rPr lang="en-US" sz="2800" b="1" dirty="0" smtClean="0">
                <a:solidFill>
                  <a:srgbClr val="0FA10C"/>
                </a:solidFill>
                <a:latin typeface="Courier New" pitchFamily="49" charset="0"/>
              </a:rPr>
              <a:t>'X'</a:t>
            </a:r>
            <a:r>
              <a:rPr lang="en-US" sz="2800" b="1" dirty="0" smtClean="0">
                <a:latin typeface="Courier New" pitchFamily="49" charset="0"/>
              </a:rPr>
              <a:t>)</a:t>
            </a:r>
            <a:endParaRPr lang="en-US" sz="2800" b="1" dirty="0">
              <a:latin typeface="Courier New" pitchFamily="49" charset="0"/>
            </a:endParaRPr>
          </a:p>
        </p:txBody>
      </p:sp>
      <p:sp>
        <p:nvSpPr>
          <p:cNvPr id="11316" name="Text Box 63"/>
          <p:cNvSpPr txBox="1">
            <a:spLocks noChangeArrowheads="1"/>
          </p:cNvSpPr>
          <p:nvPr/>
        </p:nvSpPr>
        <p:spPr bwMode="auto">
          <a:xfrm>
            <a:off x="2734932" y="4707016"/>
            <a:ext cx="990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dirty="0"/>
              <a:t>or </a:t>
            </a:r>
            <a:r>
              <a:rPr lang="en-US" sz="1200" b="1" dirty="0" smtClean="0">
                <a:solidFill>
                  <a:srgbClr val="0FA10C"/>
                </a:solidFill>
                <a:latin typeface="Courier New" pitchFamily="49" charset="0"/>
              </a:rPr>
              <a:t>'O'</a:t>
            </a:r>
            <a:endParaRPr lang="en-US" sz="1200" b="1" dirty="0">
              <a:solidFill>
                <a:srgbClr val="0FA10C"/>
              </a:solidFill>
              <a:latin typeface="Courier New" pitchFamily="49" charset="0"/>
            </a:endParaRPr>
          </a:p>
        </p:txBody>
      </p:sp>
      <p:grpSp>
        <p:nvGrpSpPr>
          <p:cNvPr id="11317" name="Group 64"/>
          <p:cNvGrpSpPr>
            <a:grpSpLocks/>
          </p:cNvGrpSpPr>
          <p:nvPr>
            <p:custDataLst>
              <p:tags r:id="rId1"/>
            </p:custDataLst>
          </p:nvPr>
        </p:nvGrpSpPr>
        <p:grpSpPr bwMode="auto">
          <a:xfrm>
            <a:off x="195263" y="6188075"/>
            <a:ext cx="444500" cy="538163"/>
            <a:chOff x="2928" y="1051"/>
            <a:chExt cx="840" cy="957"/>
          </a:xfrm>
        </p:grpSpPr>
        <p:sp>
          <p:nvSpPr>
            <p:cNvPr id="11322" name="Freeform 65"/>
            <p:cNvSpPr>
              <a:spLocks/>
            </p:cNvSpPr>
            <p:nvPr>
              <p:custDataLst>
                <p:tags r:id="rId2"/>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1323" name="Oval 66"/>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1324" name="Oval 67"/>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25" name="Oval 68"/>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26" name="Oval 69"/>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27" name="Oval 70"/>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28" name="Oval 71"/>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29" name="Oval 72"/>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30" name="AutoShape 73"/>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1331" name="Freeform 74"/>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1332" name="Freeform 75"/>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1333" name="Freeform 76"/>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1334" name="Freeform 77"/>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1318" name="Text Box 78"/>
          <p:cNvSpPr txBox="1">
            <a:spLocks noChangeArrowheads="1"/>
          </p:cNvSpPr>
          <p:nvPr/>
        </p:nvSpPr>
        <p:spPr bwMode="auto">
          <a:xfrm>
            <a:off x="681038" y="6029325"/>
            <a:ext cx="167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dirty="0">
                <a:solidFill>
                  <a:srgbClr val="06961A"/>
                </a:solidFill>
                <a:latin typeface="Cambria" panose="02040503050406030204" pitchFamily="18" charset="0"/>
              </a:rPr>
              <a:t>Watch out for </a:t>
            </a:r>
            <a:r>
              <a:rPr lang="en-US" sz="1400" i="1" dirty="0">
                <a:solidFill>
                  <a:srgbClr val="06961A"/>
                </a:solidFill>
                <a:latin typeface="Cambria" panose="02040503050406030204" pitchFamily="18" charset="0"/>
              </a:rPr>
              <a:t>corner cases</a:t>
            </a:r>
            <a:r>
              <a:rPr lang="en-US" sz="1400" dirty="0">
                <a:solidFill>
                  <a:srgbClr val="06961A"/>
                </a:solidFill>
                <a:latin typeface="Cambria" panose="02040503050406030204" pitchFamily="18" charset="0"/>
              </a:rPr>
              <a:t>!</a:t>
            </a:r>
          </a:p>
        </p:txBody>
      </p:sp>
      <p:sp>
        <p:nvSpPr>
          <p:cNvPr id="11319" name="Oval 79"/>
          <p:cNvSpPr>
            <a:spLocks noChangeArrowheads="1"/>
          </p:cNvSpPr>
          <p:nvPr/>
        </p:nvSpPr>
        <p:spPr bwMode="auto">
          <a:xfrm>
            <a:off x="3189288" y="33416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20" name="Rectangle 73"/>
          <p:cNvSpPr>
            <a:spLocks noChangeArrowheads="1"/>
          </p:cNvSpPr>
          <p:nvPr/>
        </p:nvSpPr>
        <p:spPr bwMode="auto">
          <a:xfrm>
            <a:off x="4092992" y="1386055"/>
            <a:ext cx="368141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dirty="0" err="1">
                <a:solidFill>
                  <a:srgbClr val="F38D0F"/>
                </a:solidFill>
                <a:latin typeface="Courier New" pitchFamily="49" charset="0"/>
              </a:rPr>
              <a:t>def</a:t>
            </a:r>
            <a:r>
              <a:rPr lang="en-US" sz="1800" b="1" dirty="0">
                <a:solidFill>
                  <a:srgbClr val="000000"/>
                </a:solidFill>
                <a:latin typeface="Courier New" pitchFamily="49" charset="0"/>
              </a:rPr>
              <a:t> </a:t>
            </a:r>
            <a:r>
              <a:rPr lang="en-US" sz="1800" b="1" dirty="0" err="1">
                <a:solidFill>
                  <a:srgbClr val="0B04FF"/>
                </a:solidFill>
                <a:latin typeface="Courier New" pitchFamily="49" charset="0"/>
              </a:rPr>
              <a:t>winsFor</a:t>
            </a:r>
            <a:r>
              <a:rPr lang="en-US" sz="1800" b="1" dirty="0">
                <a:solidFill>
                  <a:srgbClr val="000000"/>
                </a:solidFill>
                <a:latin typeface="Courier New" pitchFamily="49" charset="0"/>
              </a:rPr>
              <a:t>(self, ox):</a:t>
            </a:r>
          </a:p>
          <a:p>
            <a:pPr algn="l"/>
            <a:r>
              <a:rPr lang="en-US" sz="1800" b="1" dirty="0">
                <a:solidFill>
                  <a:srgbClr val="000000"/>
                </a:solidFill>
                <a:latin typeface="Courier New" pitchFamily="49" charset="0"/>
              </a:rPr>
              <a:t>    </a:t>
            </a:r>
            <a:r>
              <a:rPr lang="en-US" sz="1800" b="1" dirty="0">
                <a:solidFill>
                  <a:srgbClr val="008000"/>
                </a:solidFill>
                <a:latin typeface="Courier New" pitchFamily="49" charset="0"/>
              </a:rPr>
              <a:t>""" does ox win? """</a:t>
            </a:r>
          </a:p>
          <a:p>
            <a:pPr algn="l"/>
            <a:r>
              <a:rPr lang="en-US" sz="1800" b="1" dirty="0">
                <a:solidFill>
                  <a:srgbClr val="000000"/>
                </a:solidFill>
                <a:latin typeface="Courier New" pitchFamily="49" charset="0"/>
              </a:rPr>
              <a:t>    H = </a:t>
            </a:r>
            <a:r>
              <a:rPr lang="en-US" sz="1800" b="1" dirty="0" err="1">
                <a:solidFill>
                  <a:srgbClr val="000000"/>
                </a:solidFill>
                <a:latin typeface="Courier New" pitchFamily="49" charset="0"/>
              </a:rPr>
              <a:t>self.height</a:t>
            </a:r>
            <a:endParaRPr lang="en-US" sz="1800" b="1" dirty="0">
              <a:solidFill>
                <a:srgbClr val="000000"/>
              </a:solidFill>
              <a:latin typeface="Courier New" pitchFamily="49" charset="0"/>
            </a:endParaRPr>
          </a:p>
          <a:p>
            <a:pPr algn="l"/>
            <a:r>
              <a:rPr lang="en-US" sz="1800" b="1" dirty="0">
                <a:solidFill>
                  <a:srgbClr val="000000"/>
                </a:solidFill>
                <a:latin typeface="Courier New" pitchFamily="49" charset="0"/>
              </a:rPr>
              <a:t>    W = </a:t>
            </a:r>
            <a:r>
              <a:rPr lang="en-US" sz="1800" b="1" dirty="0" err="1" smtClean="0">
                <a:solidFill>
                  <a:srgbClr val="000000"/>
                </a:solidFill>
                <a:latin typeface="Courier New" pitchFamily="49" charset="0"/>
              </a:rPr>
              <a:t>self.width</a:t>
            </a:r>
            <a:endParaRPr lang="en-US" sz="1800" b="1" dirty="0" smtClean="0">
              <a:solidFill>
                <a:srgbClr val="000000"/>
              </a:solidFill>
              <a:latin typeface="Courier New" pitchFamily="49" charset="0"/>
            </a:endParaRPr>
          </a:p>
          <a:p>
            <a:pPr algn="l"/>
            <a:r>
              <a:rPr lang="en-US" sz="1800" b="1" dirty="0">
                <a:solidFill>
                  <a:srgbClr val="000000"/>
                </a:solidFill>
                <a:latin typeface="Courier New" pitchFamily="49" charset="0"/>
              </a:rPr>
              <a:t> </a:t>
            </a:r>
            <a:r>
              <a:rPr lang="en-US" sz="1800" b="1" dirty="0" smtClean="0">
                <a:solidFill>
                  <a:srgbClr val="000000"/>
                </a:solidFill>
                <a:latin typeface="Courier New" pitchFamily="49" charset="0"/>
              </a:rPr>
              <a:t>   D = </a:t>
            </a:r>
            <a:r>
              <a:rPr lang="en-US" sz="1800" b="1" dirty="0" err="1" smtClean="0">
                <a:solidFill>
                  <a:srgbClr val="000000"/>
                </a:solidFill>
                <a:latin typeface="Courier New" pitchFamily="49" charset="0"/>
              </a:rPr>
              <a:t>self.data</a:t>
            </a:r>
            <a:endParaRPr lang="en-US" sz="1800" b="1" dirty="0">
              <a:solidFill>
                <a:srgbClr val="000000"/>
              </a:solidFill>
              <a:latin typeface="Courier New" pitchFamily="49" charset="0"/>
            </a:endParaRPr>
          </a:p>
          <a:p>
            <a:pPr algn="l"/>
            <a:endParaRPr lang="en-US" sz="1800" b="1" dirty="0">
              <a:solidFill>
                <a:srgbClr val="000000"/>
              </a:solidFill>
              <a:latin typeface="Courier New" pitchFamily="49" charset="0"/>
            </a:endParaRPr>
          </a:p>
          <a:p>
            <a:pPr algn="l"/>
            <a:endParaRPr lang="en-US" sz="1800" dirty="0"/>
          </a:p>
        </p:txBody>
      </p:sp>
      <mc:AlternateContent xmlns:mc="http://schemas.openxmlformats.org/markup-compatibility/2006" xmlns:p14="http://schemas.microsoft.com/office/powerpoint/2010/main">
        <mc:Choice Requires="p14">
          <p:contentPart p14:bwMode="auto" r:id="rId16">
            <p14:nvContentPartPr>
              <p14:cNvPr id="3" name="Ink 2"/>
              <p14:cNvContentPartPr/>
              <p14:nvPr/>
            </p14:nvContentPartPr>
            <p14:xfrm>
              <a:off x="228600" y="142920"/>
              <a:ext cx="8639640" cy="6372720"/>
            </p14:xfrm>
          </p:contentPart>
        </mc:Choice>
        <mc:Fallback xmlns="">
          <p:pic>
            <p:nvPicPr>
              <p:cNvPr id="3" name="Ink 2"/>
              <p:cNvPicPr/>
              <p:nvPr/>
            </p:nvPicPr>
            <p:blipFill>
              <a:blip r:embed="rId17"/>
              <a:stretch>
                <a:fillRect/>
              </a:stretch>
            </p:blipFill>
            <p:spPr>
              <a:xfrm>
                <a:off x="219240" y="133560"/>
                <a:ext cx="8658360" cy="6391440"/>
              </a:xfrm>
              <a:prstGeom prst="rect">
                <a:avLst/>
              </a:prstGeom>
            </p:spPr>
          </p:pic>
        </mc:Fallback>
      </mc:AlternateContent>
    </p:spTree>
    <p:extLst>
      <p:ext uri="{BB962C8B-B14F-4D97-AF65-F5344CB8AC3E}">
        <p14:creationId xmlns:p14="http://schemas.microsoft.com/office/powerpoint/2010/main" val="388102114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0"/>
          <p:cNvSpPr txBox="1">
            <a:spLocks noChangeArrowheads="1"/>
          </p:cNvSpPr>
          <p:nvPr>
            <p:custDataLst>
              <p:tags r:id="rId1"/>
            </p:custDataLst>
          </p:nvPr>
        </p:nvSpPr>
        <p:spPr bwMode="auto">
          <a:xfrm>
            <a:off x="5791200" y="4711700"/>
            <a:ext cx="30480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40000"/>
              </a:lnSpc>
              <a:spcBef>
                <a:spcPct val="50000"/>
              </a:spcBef>
            </a:pPr>
            <a:r>
              <a:rPr lang="en-US" sz="1800" b="1" dirty="0">
                <a:latin typeface="Courier New" pitchFamily="49" charset="0"/>
              </a:rPr>
              <a:t>| | | | | | | |</a:t>
            </a:r>
          </a:p>
          <a:p>
            <a:pPr>
              <a:lnSpc>
                <a:spcPct val="40000"/>
              </a:lnSpc>
              <a:spcBef>
                <a:spcPct val="50000"/>
              </a:spcBef>
            </a:pPr>
            <a:r>
              <a:rPr lang="en-US" sz="1800" b="1" dirty="0">
                <a:latin typeface="Courier New" pitchFamily="49" charset="0"/>
              </a:rPr>
              <a:t>| | | | | | | |</a:t>
            </a:r>
          </a:p>
          <a:p>
            <a:pPr>
              <a:lnSpc>
                <a:spcPct val="40000"/>
              </a:lnSpc>
              <a:spcBef>
                <a:spcPct val="50000"/>
              </a:spcBef>
            </a:pPr>
            <a:r>
              <a:rPr lang="en-US" sz="1800" b="1" dirty="0">
                <a:latin typeface="Courier New" pitchFamily="49" charset="0"/>
              </a:rPr>
              <a:t>| | | | | | | |</a:t>
            </a:r>
          </a:p>
          <a:p>
            <a:pPr>
              <a:lnSpc>
                <a:spcPct val="40000"/>
              </a:lnSpc>
              <a:spcBef>
                <a:spcPct val="50000"/>
              </a:spcBef>
            </a:pPr>
            <a:r>
              <a:rPr lang="en-US" sz="1800" b="1" dirty="0">
                <a:latin typeface="Courier New" pitchFamily="49" charset="0"/>
              </a:rPr>
              <a:t>| | | |X| | | |</a:t>
            </a:r>
          </a:p>
          <a:p>
            <a:pPr>
              <a:lnSpc>
                <a:spcPct val="40000"/>
              </a:lnSpc>
              <a:spcBef>
                <a:spcPct val="50000"/>
              </a:spcBef>
            </a:pPr>
            <a:r>
              <a:rPr lang="en-US" sz="1800" b="1" dirty="0">
                <a:latin typeface="Courier New" pitchFamily="49" charset="0"/>
              </a:rPr>
              <a:t>| |X| |X|O| | |</a:t>
            </a:r>
          </a:p>
          <a:p>
            <a:pPr>
              <a:lnSpc>
                <a:spcPct val="40000"/>
              </a:lnSpc>
              <a:spcBef>
                <a:spcPct val="50000"/>
              </a:spcBef>
            </a:pPr>
            <a:r>
              <a:rPr lang="en-US" sz="1800" b="1" dirty="0">
                <a:latin typeface="Courier New" pitchFamily="49" charset="0"/>
              </a:rPr>
              <a:t>|X|O|O|O|X| |O|</a:t>
            </a:r>
          </a:p>
          <a:p>
            <a:pPr>
              <a:lnSpc>
                <a:spcPct val="40000"/>
              </a:lnSpc>
              <a:spcBef>
                <a:spcPct val="50000"/>
              </a:spcBef>
            </a:pPr>
            <a:r>
              <a:rPr lang="en-US" sz="1800" b="1" dirty="0">
                <a:latin typeface="Courier New" pitchFamily="49" charset="0"/>
              </a:rPr>
              <a:t>---------------</a:t>
            </a:r>
          </a:p>
          <a:p>
            <a:pPr>
              <a:lnSpc>
                <a:spcPct val="40000"/>
              </a:lnSpc>
              <a:spcBef>
                <a:spcPct val="50000"/>
              </a:spcBef>
            </a:pPr>
            <a:r>
              <a:rPr lang="en-US" sz="1800" b="1" dirty="0">
                <a:latin typeface="Courier New" pitchFamily="49" charset="0"/>
              </a:rPr>
              <a:t>0 1 2 3 4 5 6</a:t>
            </a:r>
          </a:p>
        </p:txBody>
      </p:sp>
      <p:sp>
        <p:nvSpPr>
          <p:cNvPr id="9219" name="Text Box 2"/>
          <p:cNvSpPr txBox="1">
            <a:spLocks noChangeArrowheads="1"/>
          </p:cNvSpPr>
          <p:nvPr>
            <p:custDataLst>
              <p:tags r:id="rId2"/>
            </p:custDataLst>
          </p:nvPr>
        </p:nvSpPr>
        <p:spPr bwMode="auto">
          <a:xfrm>
            <a:off x="7272338" y="99536"/>
            <a:ext cx="1752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a:latin typeface="Cambria" panose="02040503050406030204" pitchFamily="18" charset="0"/>
              </a:rPr>
              <a:t>Quiz</a:t>
            </a:r>
          </a:p>
        </p:txBody>
      </p:sp>
      <p:sp>
        <p:nvSpPr>
          <p:cNvPr id="9220" name="Text Box 3"/>
          <p:cNvSpPr txBox="1">
            <a:spLocks noChangeArrowheads="1"/>
          </p:cNvSpPr>
          <p:nvPr>
            <p:custDataLst>
              <p:tags r:id="rId3"/>
            </p:custDataLst>
          </p:nvPr>
        </p:nvSpPr>
        <p:spPr bwMode="auto">
          <a:xfrm>
            <a:off x="152399" y="141287"/>
            <a:ext cx="7127081" cy="3170099"/>
          </a:xfrm>
          <a:prstGeom prst="rect">
            <a:avLst/>
          </a:prstGeom>
          <a:solidFill>
            <a:schemeClr val="bg1">
              <a:lumMod val="9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2000" b="1" dirty="0">
                <a:solidFill>
                  <a:srgbClr val="F38D0F"/>
                </a:solidFill>
                <a:latin typeface="Courier New" pitchFamily="49" charset="0"/>
              </a:rPr>
              <a:t>class</a:t>
            </a:r>
            <a:r>
              <a:rPr lang="en-US" sz="2000" b="1" dirty="0">
                <a:latin typeface="Courier New" pitchFamily="49" charset="0"/>
              </a:rPr>
              <a:t> Board</a:t>
            </a:r>
            <a:r>
              <a:rPr lang="en-US" sz="2000" b="1" dirty="0" smtClean="0">
                <a:latin typeface="Courier New" pitchFamily="49" charset="0"/>
              </a:rPr>
              <a:t>:</a:t>
            </a:r>
            <a:endParaRPr lang="en-US" sz="2000" b="1" dirty="0">
              <a:solidFill>
                <a:srgbClr val="F38D0F"/>
              </a:solidFill>
              <a:latin typeface="Courier New" pitchFamily="49" charset="0"/>
            </a:endParaRPr>
          </a:p>
          <a:p>
            <a:pPr algn="l"/>
            <a:endParaRPr lang="en-US" sz="2000" b="1" dirty="0">
              <a:solidFill>
                <a:srgbClr val="F38D0F"/>
              </a:solidFill>
              <a:latin typeface="Courier New" pitchFamily="49" charset="0"/>
            </a:endParaRPr>
          </a:p>
          <a:p>
            <a:pPr algn="l"/>
            <a:r>
              <a:rPr lang="en-US" sz="2000" b="1" dirty="0">
                <a:solidFill>
                  <a:srgbClr val="F38D0F"/>
                </a:solidFill>
                <a:latin typeface="Courier New" pitchFamily="49" charset="0"/>
              </a:rPr>
              <a:t>  </a:t>
            </a:r>
            <a:r>
              <a:rPr lang="en-US" sz="2000" b="1" dirty="0" err="1">
                <a:solidFill>
                  <a:srgbClr val="F38D0F"/>
                </a:solidFill>
                <a:latin typeface="Courier New" pitchFamily="49" charset="0"/>
              </a:rPr>
              <a:t>def</a:t>
            </a:r>
            <a:r>
              <a:rPr lang="en-US" sz="2000" b="1" dirty="0">
                <a:latin typeface="Courier New" pitchFamily="49" charset="0"/>
              </a:rPr>
              <a:t> </a:t>
            </a:r>
            <a:r>
              <a:rPr lang="en-US" sz="2000" b="1" dirty="0" err="1">
                <a:solidFill>
                  <a:srgbClr val="0B04FF"/>
                </a:solidFill>
                <a:latin typeface="Courier New" pitchFamily="49" charset="0"/>
              </a:rPr>
              <a:t>addMove</a:t>
            </a:r>
            <a:r>
              <a:rPr lang="en-US" sz="2000" b="1" dirty="0">
                <a:latin typeface="Courier New" pitchFamily="49" charset="0"/>
              </a:rPr>
              <a:t>(self, col, ox</a:t>
            </a:r>
            <a:r>
              <a:rPr lang="en-US" sz="2000" b="1" dirty="0" smtClean="0">
                <a:latin typeface="Courier New" pitchFamily="49" charset="0"/>
              </a:rPr>
              <a:t>):</a:t>
            </a:r>
          </a:p>
          <a:p>
            <a:pPr algn="l"/>
            <a:r>
              <a:rPr lang="en-US" sz="2000" b="1" dirty="0">
                <a:latin typeface="Courier New" pitchFamily="49" charset="0"/>
              </a:rPr>
              <a:t> </a:t>
            </a:r>
            <a:r>
              <a:rPr lang="en-US" sz="2000" b="1" dirty="0" smtClean="0">
                <a:latin typeface="Courier New" pitchFamily="49" charset="0"/>
              </a:rPr>
              <a:t>     </a:t>
            </a:r>
            <a:r>
              <a:rPr lang="en-US" sz="2000" b="1" dirty="0" smtClean="0">
                <a:solidFill>
                  <a:srgbClr val="0FA10C"/>
                </a:solidFill>
                <a:latin typeface="Courier New" pitchFamily="49" charset="0"/>
              </a:rPr>
              <a:t>""" buggy version! """</a:t>
            </a:r>
            <a:endParaRPr lang="en-US" sz="2000" b="1" dirty="0">
              <a:solidFill>
                <a:srgbClr val="0FA10C"/>
              </a:solidFill>
              <a:latin typeface="Courier New" pitchFamily="49" charset="0"/>
            </a:endParaRPr>
          </a:p>
          <a:p>
            <a:pPr algn="l"/>
            <a:r>
              <a:rPr lang="en-US" sz="2000" b="1" dirty="0">
                <a:latin typeface="Courier New" pitchFamily="49" charset="0"/>
              </a:rPr>
              <a:t>      H = </a:t>
            </a:r>
            <a:r>
              <a:rPr lang="en-US" sz="2000" b="1" dirty="0" err="1">
                <a:latin typeface="Courier New" pitchFamily="49" charset="0"/>
              </a:rPr>
              <a:t>self.height</a:t>
            </a:r>
            <a:endParaRPr lang="en-US" sz="2000" b="1" dirty="0">
              <a:latin typeface="Courier New" pitchFamily="49" charset="0"/>
            </a:endParaRPr>
          </a:p>
          <a:p>
            <a:pPr algn="l"/>
            <a:r>
              <a:rPr lang="en-US" sz="2000" b="1" dirty="0">
                <a:latin typeface="Courier New" pitchFamily="49" charset="0"/>
              </a:rPr>
              <a:t>      </a:t>
            </a:r>
            <a:r>
              <a:rPr lang="en-US" sz="2000" b="1" dirty="0">
                <a:solidFill>
                  <a:srgbClr val="F38D0F"/>
                </a:solidFill>
                <a:latin typeface="Courier New" pitchFamily="49" charset="0"/>
              </a:rPr>
              <a:t>for</a:t>
            </a:r>
            <a:r>
              <a:rPr lang="en-US" sz="2000" b="1" dirty="0">
                <a:latin typeface="Courier New" pitchFamily="49" charset="0"/>
              </a:rPr>
              <a:t> row </a:t>
            </a:r>
            <a:r>
              <a:rPr lang="en-US" sz="2000" b="1" dirty="0">
                <a:solidFill>
                  <a:srgbClr val="F38D0F"/>
                </a:solidFill>
                <a:latin typeface="Courier New" pitchFamily="49" charset="0"/>
              </a:rPr>
              <a:t>in</a:t>
            </a:r>
            <a:r>
              <a:rPr lang="en-US" sz="2000" b="1" dirty="0">
                <a:latin typeface="Courier New" pitchFamily="49" charset="0"/>
              </a:rPr>
              <a:t> </a:t>
            </a:r>
            <a:r>
              <a:rPr lang="en-US" sz="2000" b="1" dirty="0" smtClean="0">
                <a:solidFill>
                  <a:srgbClr val="7030A0"/>
                </a:solidFill>
                <a:latin typeface="Courier New" pitchFamily="49" charset="0"/>
              </a:rPr>
              <a:t>range</a:t>
            </a:r>
            <a:r>
              <a:rPr lang="en-US" sz="2000" b="1" dirty="0" smtClean="0">
                <a:latin typeface="Courier New" pitchFamily="49" charset="0"/>
              </a:rPr>
              <a:t>(0,H):</a:t>
            </a:r>
            <a:endParaRPr lang="en-US" sz="2000" b="1" dirty="0">
              <a:latin typeface="Courier New" pitchFamily="49" charset="0"/>
            </a:endParaRPr>
          </a:p>
          <a:p>
            <a:pPr algn="l"/>
            <a:r>
              <a:rPr lang="en-US" sz="2000" b="1" dirty="0">
                <a:latin typeface="Courier New" pitchFamily="49" charset="0"/>
              </a:rPr>
              <a:t>         </a:t>
            </a:r>
            <a:r>
              <a:rPr lang="en-US" sz="2000" b="1" dirty="0">
                <a:solidFill>
                  <a:srgbClr val="F38D0F"/>
                </a:solidFill>
                <a:latin typeface="Courier New" pitchFamily="49" charset="0"/>
              </a:rPr>
              <a:t>if</a:t>
            </a:r>
            <a:r>
              <a:rPr lang="en-US" sz="2000" b="1" dirty="0">
                <a:latin typeface="Courier New" pitchFamily="49" charset="0"/>
              </a:rPr>
              <a:t> </a:t>
            </a:r>
            <a:r>
              <a:rPr lang="en-US" sz="2000" b="1" dirty="0" err="1">
                <a:latin typeface="Courier New" pitchFamily="49" charset="0"/>
              </a:rPr>
              <a:t>self.data</a:t>
            </a:r>
            <a:r>
              <a:rPr lang="en-US" sz="2000" b="1" dirty="0">
                <a:latin typeface="Courier New" pitchFamily="49" charset="0"/>
              </a:rPr>
              <a:t>[row][col] != </a:t>
            </a:r>
            <a:r>
              <a:rPr lang="en-US" sz="2000" b="1" dirty="0">
                <a:solidFill>
                  <a:srgbClr val="06961A"/>
                </a:solidFill>
                <a:latin typeface="Courier New" pitchFamily="49" charset="0"/>
              </a:rPr>
              <a:t>' '</a:t>
            </a:r>
            <a:r>
              <a:rPr lang="en-US" sz="2000" b="1" dirty="0">
                <a:latin typeface="Courier New" pitchFamily="49" charset="0"/>
              </a:rPr>
              <a:t>:</a:t>
            </a:r>
          </a:p>
          <a:p>
            <a:pPr algn="l"/>
            <a:r>
              <a:rPr lang="en-US" sz="2000" b="1" dirty="0">
                <a:latin typeface="Courier New" pitchFamily="49" charset="0"/>
              </a:rPr>
              <a:t>            </a:t>
            </a:r>
            <a:r>
              <a:rPr lang="en-US" sz="2000" b="1" dirty="0" err="1">
                <a:latin typeface="Courier New" pitchFamily="49" charset="0"/>
              </a:rPr>
              <a:t>self.data</a:t>
            </a:r>
            <a:r>
              <a:rPr lang="en-US" sz="2000" b="1" dirty="0">
                <a:latin typeface="Courier New" pitchFamily="49" charset="0"/>
              </a:rPr>
              <a:t>[row-1][col] = ox</a:t>
            </a:r>
          </a:p>
          <a:p>
            <a:pPr algn="l"/>
            <a:r>
              <a:rPr lang="en-US" sz="2000" b="1" dirty="0">
                <a:latin typeface="Courier New" pitchFamily="49" charset="0"/>
              </a:rPr>
              <a:t> </a:t>
            </a:r>
          </a:p>
          <a:p>
            <a:pPr algn="l"/>
            <a:r>
              <a:rPr lang="en-US" sz="2000" b="1" dirty="0">
                <a:latin typeface="Courier New" pitchFamily="49" charset="0"/>
              </a:rPr>
              <a:t>      </a:t>
            </a:r>
            <a:r>
              <a:rPr lang="en-US" sz="2000" b="1" dirty="0" err="1">
                <a:latin typeface="Courier New" pitchFamily="49" charset="0"/>
              </a:rPr>
              <a:t>self.data</a:t>
            </a:r>
            <a:r>
              <a:rPr lang="en-US" sz="2000" b="1" dirty="0">
                <a:latin typeface="Courier New" pitchFamily="49" charset="0"/>
              </a:rPr>
              <a:t>[H][col] = </a:t>
            </a:r>
            <a:r>
              <a:rPr lang="en-US" sz="2000" b="1" dirty="0" smtClean="0">
                <a:latin typeface="Courier New" pitchFamily="49" charset="0"/>
              </a:rPr>
              <a:t>ox</a:t>
            </a:r>
            <a:endParaRPr lang="en-US" sz="2000" b="1" dirty="0">
              <a:latin typeface="Courier New" pitchFamily="49" charset="0"/>
            </a:endParaRPr>
          </a:p>
        </p:txBody>
      </p:sp>
      <p:sp>
        <p:nvSpPr>
          <p:cNvPr id="9221" name="Line 6"/>
          <p:cNvSpPr>
            <a:spLocks noChangeShapeType="1"/>
          </p:cNvSpPr>
          <p:nvPr>
            <p:custDataLst>
              <p:tags r:id="rId4"/>
            </p:custDataLst>
          </p:nvPr>
        </p:nvSpPr>
        <p:spPr bwMode="auto">
          <a:xfrm flipH="1">
            <a:off x="2686050" y="538329"/>
            <a:ext cx="0" cy="24865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2" name="Text Box 21"/>
          <p:cNvSpPr txBox="1">
            <a:spLocks noChangeArrowheads="1"/>
          </p:cNvSpPr>
          <p:nvPr/>
        </p:nvSpPr>
        <p:spPr bwMode="auto">
          <a:xfrm>
            <a:off x="2362200" y="80962"/>
            <a:ext cx="685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a:t>a C4 board</a:t>
            </a:r>
          </a:p>
        </p:txBody>
      </p:sp>
      <p:sp>
        <p:nvSpPr>
          <p:cNvPr id="9223" name="Line 22"/>
          <p:cNvSpPr>
            <a:spLocks noChangeShapeType="1"/>
          </p:cNvSpPr>
          <p:nvPr>
            <p:custDataLst>
              <p:tags r:id="rId5"/>
            </p:custDataLst>
          </p:nvPr>
        </p:nvSpPr>
        <p:spPr bwMode="auto">
          <a:xfrm flipH="1">
            <a:off x="3519488" y="463133"/>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4" name="Line 23"/>
          <p:cNvSpPr>
            <a:spLocks noChangeShapeType="1"/>
          </p:cNvSpPr>
          <p:nvPr>
            <p:custDataLst>
              <p:tags r:id="rId6"/>
            </p:custDataLst>
          </p:nvPr>
        </p:nvSpPr>
        <p:spPr bwMode="auto">
          <a:xfrm flipH="1">
            <a:off x="4222334" y="535238"/>
            <a:ext cx="287337" cy="3159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5" name="Text Box 24"/>
          <p:cNvSpPr txBox="1">
            <a:spLocks noChangeArrowheads="1"/>
          </p:cNvSpPr>
          <p:nvPr/>
        </p:nvSpPr>
        <p:spPr bwMode="auto">
          <a:xfrm>
            <a:off x="3124200" y="158333"/>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a:t>col #</a:t>
            </a:r>
          </a:p>
        </p:txBody>
      </p:sp>
      <p:sp>
        <p:nvSpPr>
          <p:cNvPr id="9226" name="Text Box 25"/>
          <p:cNvSpPr txBox="1">
            <a:spLocks noChangeArrowheads="1"/>
          </p:cNvSpPr>
          <p:nvPr/>
        </p:nvSpPr>
        <p:spPr bwMode="auto">
          <a:xfrm>
            <a:off x="3769896" y="297113"/>
            <a:ext cx="1665288"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90000"/>
              </a:lnSpc>
              <a:spcBef>
                <a:spcPct val="50000"/>
              </a:spcBef>
            </a:pPr>
            <a:r>
              <a:rPr lang="en-US" sz="1400" b="1">
                <a:latin typeface="Courier New" pitchFamily="49" charset="0"/>
              </a:rPr>
              <a:t>'X' </a:t>
            </a:r>
            <a:r>
              <a:rPr lang="en-US" sz="1400"/>
              <a:t>or</a:t>
            </a:r>
            <a:r>
              <a:rPr lang="en-US" sz="1400" b="1">
                <a:latin typeface="Courier New" pitchFamily="49" charset="0"/>
              </a:rPr>
              <a:t> 'O'</a:t>
            </a:r>
          </a:p>
        </p:txBody>
      </p:sp>
      <p:sp>
        <p:nvSpPr>
          <p:cNvPr id="9229" name="Text Box 4"/>
          <p:cNvSpPr txBox="1">
            <a:spLocks noChangeArrowheads="1"/>
          </p:cNvSpPr>
          <p:nvPr>
            <p:custDataLst>
              <p:tags r:id="rId7"/>
            </p:custDataLst>
          </p:nvPr>
        </p:nvSpPr>
        <p:spPr bwMode="auto">
          <a:xfrm>
            <a:off x="457200" y="4025539"/>
            <a:ext cx="4535610" cy="461665"/>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smtClean="0">
                <a:latin typeface="Cambria" panose="02040503050406030204" pitchFamily="18" charset="0"/>
              </a:rPr>
              <a:t>(1)  Run   </a:t>
            </a:r>
            <a:r>
              <a:rPr lang="en-US" b="1" dirty="0" err="1" smtClean="0">
                <a:latin typeface="Courier New" panose="02070309020205020404" pitchFamily="49" charset="0"/>
                <a:cs typeface="Courier New" panose="02070309020205020404" pitchFamily="49" charset="0"/>
              </a:rPr>
              <a:t>b.addMove</a:t>
            </a:r>
            <a:r>
              <a:rPr lang="en-US" b="1" dirty="0" smtClean="0">
                <a:latin typeface="Courier New" panose="02070309020205020404" pitchFamily="49" charset="0"/>
                <a:cs typeface="Courier New" panose="02070309020205020404" pitchFamily="49" charset="0"/>
              </a:rPr>
              <a:t>(3,</a:t>
            </a:r>
            <a:r>
              <a:rPr lang="en-US" b="1" dirty="0" smtClean="0">
                <a:solidFill>
                  <a:srgbClr val="0FA10C"/>
                </a:solidFill>
                <a:latin typeface="Courier New" panose="02070309020205020404" pitchFamily="49" charset="0"/>
                <a:cs typeface="Courier New" panose="02070309020205020404" pitchFamily="49" charset="0"/>
              </a:rPr>
              <a:t>'O'</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
        <p:nvSpPr>
          <p:cNvPr id="19" name="Rectangle 18"/>
          <p:cNvSpPr/>
          <p:nvPr/>
        </p:nvSpPr>
        <p:spPr>
          <a:xfrm>
            <a:off x="6076950" y="4597400"/>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0</a:t>
            </a:r>
          </a:p>
        </p:txBody>
      </p:sp>
      <p:sp>
        <p:nvSpPr>
          <p:cNvPr id="20" name="Rectangle 19"/>
          <p:cNvSpPr/>
          <p:nvPr/>
        </p:nvSpPr>
        <p:spPr>
          <a:xfrm>
            <a:off x="6076950" y="4848225"/>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1</a:t>
            </a:r>
          </a:p>
        </p:txBody>
      </p:sp>
      <p:sp>
        <p:nvSpPr>
          <p:cNvPr id="21" name="Rectangle 20"/>
          <p:cNvSpPr/>
          <p:nvPr/>
        </p:nvSpPr>
        <p:spPr>
          <a:xfrm>
            <a:off x="6076950" y="5099050"/>
            <a:ext cx="282575" cy="322262"/>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2</a:t>
            </a:r>
          </a:p>
        </p:txBody>
      </p:sp>
      <p:sp>
        <p:nvSpPr>
          <p:cNvPr id="22" name="Rectangle 21"/>
          <p:cNvSpPr/>
          <p:nvPr/>
        </p:nvSpPr>
        <p:spPr>
          <a:xfrm>
            <a:off x="6076950" y="5348287"/>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3</a:t>
            </a:r>
          </a:p>
        </p:txBody>
      </p:sp>
      <p:sp>
        <p:nvSpPr>
          <p:cNvPr id="23" name="Rectangle 22"/>
          <p:cNvSpPr/>
          <p:nvPr/>
        </p:nvSpPr>
        <p:spPr>
          <a:xfrm>
            <a:off x="6076950" y="5599112"/>
            <a:ext cx="282575" cy="322263"/>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4</a:t>
            </a:r>
          </a:p>
        </p:txBody>
      </p:sp>
      <p:sp>
        <p:nvSpPr>
          <p:cNvPr id="24" name="Rectangle 23"/>
          <p:cNvSpPr/>
          <p:nvPr/>
        </p:nvSpPr>
        <p:spPr>
          <a:xfrm>
            <a:off x="6076950" y="5848350"/>
            <a:ext cx="282575" cy="322262"/>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5</a:t>
            </a:r>
          </a:p>
        </p:txBody>
      </p:sp>
      <p:sp>
        <p:nvSpPr>
          <p:cNvPr id="25" name="Rectangle 24"/>
          <p:cNvSpPr/>
          <p:nvPr/>
        </p:nvSpPr>
        <p:spPr>
          <a:xfrm>
            <a:off x="6324600" y="4419600"/>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0</a:t>
            </a:r>
          </a:p>
        </p:txBody>
      </p:sp>
      <p:sp>
        <p:nvSpPr>
          <p:cNvPr id="26" name="Rectangle 25"/>
          <p:cNvSpPr/>
          <p:nvPr/>
        </p:nvSpPr>
        <p:spPr>
          <a:xfrm>
            <a:off x="6605588" y="4419600"/>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1</a:t>
            </a:r>
          </a:p>
        </p:txBody>
      </p:sp>
      <p:sp>
        <p:nvSpPr>
          <p:cNvPr id="27" name="Rectangle 26"/>
          <p:cNvSpPr/>
          <p:nvPr/>
        </p:nvSpPr>
        <p:spPr>
          <a:xfrm>
            <a:off x="6886575" y="4419600"/>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2</a:t>
            </a:r>
          </a:p>
        </p:txBody>
      </p:sp>
      <p:sp>
        <p:nvSpPr>
          <p:cNvPr id="28" name="Rectangle 27"/>
          <p:cNvSpPr/>
          <p:nvPr/>
        </p:nvSpPr>
        <p:spPr>
          <a:xfrm>
            <a:off x="7138988" y="4419600"/>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3</a:t>
            </a:r>
          </a:p>
        </p:txBody>
      </p:sp>
      <p:sp>
        <p:nvSpPr>
          <p:cNvPr id="29" name="Rectangle 28"/>
          <p:cNvSpPr/>
          <p:nvPr/>
        </p:nvSpPr>
        <p:spPr>
          <a:xfrm>
            <a:off x="7415213" y="4419600"/>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4</a:t>
            </a:r>
          </a:p>
        </p:txBody>
      </p:sp>
      <p:sp>
        <p:nvSpPr>
          <p:cNvPr id="30" name="Rectangle 29"/>
          <p:cNvSpPr/>
          <p:nvPr/>
        </p:nvSpPr>
        <p:spPr>
          <a:xfrm>
            <a:off x="7696200" y="4419600"/>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5</a:t>
            </a:r>
          </a:p>
        </p:txBody>
      </p:sp>
      <p:sp>
        <p:nvSpPr>
          <p:cNvPr id="31" name="Rectangle 30"/>
          <p:cNvSpPr/>
          <p:nvPr/>
        </p:nvSpPr>
        <p:spPr>
          <a:xfrm>
            <a:off x="7966075" y="4419600"/>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6</a:t>
            </a:r>
          </a:p>
        </p:txBody>
      </p:sp>
      <p:cxnSp>
        <p:nvCxnSpPr>
          <p:cNvPr id="9244" name="Straight Connector 40"/>
          <p:cNvCxnSpPr>
            <a:cxnSpLocks noChangeShapeType="1"/>
          </p:cNvCxnSpPr>
          <p:nvPr/>
        </p:nvCxnSpPr>
        <p:spPr bwMode="auto">
          <a:xfrm>
            <a:off x="6345238" y="4897437"/>
            <a:ext cx="1928812"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5" name="Straight Connector 41"/>
          <p:cNvCxnSpPr>
            <a:cxnSpLocks noChangeShapeType="1"/>
          </p:cNvCxnSpPr>
          <p:nvPr/>
        </p:nvCxnSpPr>
        <p:spPr bwMode="auto">
          <a:xfrm>
            <a:off x="6369050" y="5129212"/>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6" name="Straight Connector 42"/>
          <p:cNvCxnSpPr>
            <a:cxnSpLocks noChangeShapeType="1"/>
          </p:cNvCxnSpPr>
          <p:nvPr/>
        </p:nvCxnSpPr>
        <p:spPr bwMode="auto">
          <a:xfrm>
            <a:off x="6369050" y="5381625"/>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7" name="Straight Connector 43"/>
          <p:cNvCxnSpPr>
            <a:cxnSpLocks noChangeShapeType="1"/>
          </p:cNvCxnSpPr>
          <p:nvPr/>
        </p:nvCxnSpPr>
        <p:spPr bwMode="auto">
          <a:xfrm>
            <a:off x="6369050" y="5622925"/>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8" name="Straight Connector 44"/>
          <p:cNvCxnSpPr>
            <a:cxnSpLocks noChangeShapeType="1"/>
          </p:cNvCxnSpPr>
          <p:nvPr/>
        </p:nvCxnSpPr>
        <p:spPr bwMode="auto">
          <a:xfrm>
            <a:off x="6369050" y="5880100"/>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pic>
        <p:nvPicPr>
          <p:cNvPr id="9249" name="Picture 41"/>
          <p:cNvPicPr>
            <a:picLocks noChangeAspect="1" noChangeArrowheads="1"/>
          </p:cNvPicPr>
          <p:nvPr/>
        </p:nvPicPr>
        <p:blipFill>
          <a:blip r:embed="rId13">
            <a:extLst>
              <a:ext uri="{28A0092B-C50C-407E-A947-70E740481C1C}">
                <a14:useLocalDpi xmlns:a14="http://schemas.microsoft.com/office/drawing/2010/main" val="0"/>
              </a:ext>
            </a:extLst>
          </a:blip>
          <a:srcRect l="49107" t="21365" r="4668" b="12529"/>
          <a:stretch>
            <a:fillRect/>
          </a:stretch>
        </p:blipFill>
        <p:spPr bwMode="auto">
          <a:xfrm>
            <a:off x="5738813" y="3906837"/>
            <a:ext cx="3067050" cy="288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 Box 4"/>
          <p:cNvSpPr txBox="1">
            <a:spLocks noChangeArrowheads="1"/>
          </p:cNvSpPr>
          <p:nvPr>
            <p:custDataLst>
              <p:tags r:id="rId8"/>
            </p:custDataLst>
          </p:nvPr>
        </p:nvSpPr>
        <p:spPr bwMode="auto">
          <a:xfrm>
            <a:off x="457200" y="4643735"/>
            <a:ext cx="4535610" cy="461665"/>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smtClean="0">
                <a:latin typeface="Cambria" panose="02040503050406030204" pitchFamily="18" charset="0"/>
              </a:rPr>
              <a:t>(2)  </a:t>
            </a:r>
            <a:r>
              <a:rPr lang="en-US" b="1" i="1" dirty="0" smtClean="0">
                <a:solidFill>
                  <a:srgbClr val="C00000"/>
                </a:solidFill>
                <a:latin typeface="Cambria" panose="02040503050406030204" pitchFamily="18" charset="0"/>
              </a:rPr>
              <a:t>Bugs!</a:t>
            </a:r>
            <a:r>
              <a:rPr lang="en-US" dirty="0" smtClean="0">
                <a:solidFill>
                  <a:srgbClr val="C00000"/>
                </a:solidFill>
                <a:latin typeface="Cambria" panose="02040503050406030204" pitchFamily="18" charset="0"/>
              </a:rPr>
              <a:t> </a:t>
            </a:r>
            <a:r>
              <a:rPr lang="en-US" dirty="0" smtClean="0">
                <a:latin typeface="Cambria" panose="02040503050406030204" pitchFamily="18" charset="0"/>
              </a:rPr>
              <a:t>Can you fix them?!</a:t>
            </a:r>
            <a:endParaRPr lang="en-US" b="1" dirty="0">
              <a:latin typeface="Courier New" panose="02070309020205020404" pitchFamily="49" charset="0"/>
              <a:cs typeface="Courier New" panose="02070309020205020404" pitchFamily="49" charset="0"/>
            </a:endParaRPr>
          </a:p>
        </p:txBody>
      </p:sp>
      <p:sp>
        <p:nvSpPr>
          <p:cNvPr id="4" name="Rectangle 3"/>
          <p:cNvSpPr/>
          <p:nvPr/>
        </p:nvSpPr>
        <p:spPr>
          <a:xfrm>
            <a:off x="8621357" y="4188767"/>
            <a:ext cx="369012" cy="461665"/>
          </a:xfrm>
          <a:prstGeom prst="rect">
            <a:avLst/>
          </a:prstGeom>
          <a:solidFill>
            <a:schemeClr val="bg1">
              <a:lumMod val="85000"/>
            </a:schemeClr>
          </a:solidFill>
        </p:spPr>
        <p:txBody>
          <a:bodyPr wrap="none">
            <a:spAutoFit/>
          </a:bodyPr>
          <a:lstStyle/>
          <a:p>
            <a:r>
              <a:rPr lang="en-US" b="1" dirty="0">
                <a:latin typeface="Courier New" panose="02070309020205020404" pitchFamily="49" charset="0"/>
                <a:cs typeface="Courier New" panose="02070309020205020404" pitchFamily="49" charset="0"/>
              </a:rPr>
              <a:t>b</a:t>
            </a:r>
            <a:endParaRPr lang="en-US" dirty="0"/>
          </a:p>
        </p:txBody>
      </p:sp>
      <p:sp>
        <p:nvSpPr>
          <p:cNvPr id="38" name="Text Box 4"/>
          <p:cNvSpPr txBox="1">
            <a:spLocks noChangeArrowheads="1"/>
          </p:cNvSpPr>
          <p:nvPr>
            <p:custDataLst>
              <p:tags r:id="rId9"/>
            </p:custDataLst>
          </p:nvPr>
        </p:nvSpPr>
        <p:spPr bwMode="auto">
          <a:xfrm>
            <a:off x="152399" y="6240760"/>
            <a:ext cx="4535610" cy="461665"/>
          </a:xfrm>
          <a:prstGeom prst="rect">
            <a:avLst/>
          </a:prstGeom>
          <a:solidFill>
            <a:schemeClr val="bg1">
              <a:lumMod val="8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smtClean="0">
                <a:latin typeface="Cambria" panose="02040503050406030204" pitchFamily="18" charset="0"/>
              </a:rPr>
              <a:t>Try this on the back page first…</a:t>
            </a:r>
            <a:endParaRPr lang="en-US" b="1" dirty="0">
              <a:latin typeface="Courier New" panose="02070309020205020404" pitchFamily="49" charset="0"/>
              <a:cs typeface="Courier New" panose="02070309020205020404" pitchFamily="49" charset="0"/>
            </a:endParaRPr>
          </a:p>
        </p:txBody>
      </p:sp>
      <p:sp>
        <p:nvSpPr>
          <p:cNvPr id="34" name="Line 23"/>
          <p:cNvSpPr>
            <a:spLocks noChangeShapeType="1"/>
          </p:cNvSpPr>
          <p:nvPr>
            <p:custDataLst>
              <p:tags r:id="rId10"/>
            </p:custDataLst>
          </p:nvPr>
        </p:nvSpPr>
        <p:spPr bwMode="auto">
          <a:xfrm flipV="1">
            <a:off x="4788566" y="4256370"/>
            <a:ext cx="76200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p14="http://schemas.microsoft.com/office/powerpoint/2010/main">
        <mc:Choice Requires="p14">
          <p:contentPart p14:bwMode="auto" r:id="rId14">
            <p14:nvContentPartPr>
              <p14:cNvPr id="5" name="Ink 4"/>
              <p14:cNvContentPartPr/>
              <p14:nvPr/>
            </p14:nvContentPartPr>
            <p14:xfrm>
              <a:off x="400320" y="590400"/>
              <a:ext cx="8420400" cy="5410800"/>
            </p14:xfrm>
          </p:contentPart>
        </mc:Choice>
        <mc:Fallback xmlns="">
          <p:pic>
            <p:nvPicPr>
              <p:cNvPr id="5" name="Ink 4"/>
              <p:cNvPicPr/>
              <p:nvPr/>
            </p:nvPicPr>
            <p:blipFill>
              <a:blip r:embed="rId15"/>
              <a:stretch>
                <a:fillRect/>
              </a:stretch>
            </p:blipFill>
            <p:spPr>
              <a:xfrm>
                <a:off x="390960" y="581040"/>
                <a:ext cx="8439120" cy="5429520"/>
              </a:xfrm>
              <a:prstGeom prst="rect">
                <a:avLst/>
              </a:prstGeom>
            </p:spPr>
          </p:pic>
        </mc:Fallback>
      </mc:AlternateContent>
    </p:spTree>
    <p:extLst>
      <p:ext uri="{BB962C8B-B14F-4D97-AF65-F5344CB8AC3E}">
        <p14:creationId xmlns:p14="http://schemas.microsoft.com/office/powerpoint/2010/main" val="128049583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2"/>
          <p:cNvSpPr txBox="1">
            <a:spLocks noChangeArrowheads="1"/>
          </p:cNvSpPr>
          <p:nvPr>
            <p:custDataLst>
              <p:tags r:id="rId1"/>
            </p:custDataLst>
          </p:nvPr>
        </p:nvSpPr>
        <p:spPr bwMode="auto">
          <a:xfrm>
            <a:off x="7272338" y="87313"/>
            <a:ext cx="1752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smtClean="0">
                <a:latin typeface="Cambria" panose="02040503050406030204" pitchFamily="18" charset="0"/>
              </a:rPr>
              <a:t>Quiz, p.2</a:t>
            </a:r>
            <a:endParaRPr lang="en-US" sz="4200" i="1" dirty="0">
              <a:latin typeface="Cambria" panose="02040503050406030204" pitchFamily="18" charset="0"/>
            </a:endParaRPr>
          </a:p>
        </p:txBody>
      </p:sp>
      <p:sp>
        <p:nvSpPr>
          <p:cNvPr id="9220" name="Text Box 3"/>
          <p:cNvSpPr txBox="1">
            <a:spLocks noChangeArrowheads="1"/>
          </p:cNvSpPr>
          <p:nvPr>
            <p:custDataLst>
              <p:tags r:id="rId2"/>
            </p:custDataLst>
          </p:nvPr>
        </p:nvSpPr>
        <p:spPr bwMode="auto">
          <a:xfrm>
            <a:off x="152399" y="228600"/>
            <a:ext cx="7127081" cy="5016758"/>
          </a:xfrm>
          <a:prstGeom prst="rect">
            <a:avLst/>
          </a:prstGeom>
          <a:solidFill>
            <a:schemeClr val="bg1">
              <a:lumMod val="9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2000" b="1" dirty="0">
                <a:solidFill>
                  <a:srgbClr val="F38D0F"/>
                </a:solidFill>
                <a:latin typeface="Courier New" pitchFamily="49" charset="0"/>
              </a:rPr>
              <a:t>class</a:t>
            </a:r>
            <a:r>
              <a:rPr lang="en-US" sz="2000" b="1" dirty="0">
                <a:latin typeface="Courier New" pitchFamily="49" charset="0"/>
              </a:rPr>
              <a:t> Board</a:t>
            </a:r>
            <a:r>
              <a:rPr lang="en-US" sz="2000" b="1" dirty="0" smtClean="0">
                <a:latin typeface="Courier New" pitchFamily="49" charset="0"/>
              </a:rPr>
              <a:t>:</a:t>
            </a:r>
            <a:endParaRPr lang="en-US" sz="2000" b="1" dirty="0">
              <a:solidFill>
                <a:srgbClr val="F38D0F"/>
              </a:solidFill>
              <a:latin typeface="Courier New" pitchFamily="49" charset="0"/>
            </a:endParaRPr>
          </a:p>
          <a:p>
            <a:pPr algn="l"/>
            <a:endParaRPr lang="en-US" sz="2000" b="1" dirty="0">
              <a:solidFill>
                <a:srgbClr val="F38D0F"/>
              </a:solidFill>
              <a:latin typeface="Courier New" pitchFamily="49" charset="0"/>
            </a:endParaRPr>
          </a:p>
          <a:p>
            <a:pPr algn="l"/>
            <a:r>
              <a:rPr lang="en-US" sz="2000" b="1" dirty="0">
                <a:solidFill>
                  <a:srgbClr val="F38D0F"/>
                </a:solidFill>
                <a:latin typeface="Courier New" pitchFamily="49" charset="0"/>
              </a:rPr>
              <a:t>  </a:t>
            </a:r>
            <a:r>
              <a:rPr lang="en-US" sz="2000" b="1" dirty="0" err="1">
                <a:solidFill>
                  <a:srgbClr val="F38D0F"/>
                </a:solidFill>
                <a:latin typeface="Courier New" pitchFamily="49" charset="0"/>
              </a:rPr>
              <a:t>def</a:t>
            </a:r>
            <a:r>
              <a:rPr lang="en-US" sz="2000" b="1" dirty="0">
                <a:latin typeface="Courier New" pitchFamily="49" charset="0"/>
              </a:rPr>
              <a:t> </a:t>
            </a:r>
            <a:r>
              <a:rPr lang="en-US" sz="2000" b="1" dirty="0" err="1" smtClean="0">
                <a:solidFill>
                  <a:srgbClr val="0B04FF"/>
                </a:solidFill>
                <a:latin typeface="Courier New" pitchFamily="49" charset="0"/>
              </a:rPr>
              <a:t>allowsMove</a:t>
            </a:r>
            <a:r>
              <a:rPr lang="en-US" sz="2000" b="1" dirty="0" smtClean="0">
                <a:latin typeface="Courier New" pitchFamily="49" charset="0"/>
              </a:rPr>
              <a:t>(self</a:t>
            </a:r>
            <a:r>
              <a:rPr lang="en-US" sz="2000" b="1" dirty="0">
                <a:latin typeface="Courier New" pitchFamily="49" charset="0"/>
              </a:rPr>
              <a:t>, </a:t>
            </a:r>
            <a:r>
              <a:rPr lang="en-US" sz="2000" b="1" dirty="0" smtClean="0">
                <a:latin typeface="Courier New" pitchFamily="49" charset="0"/>
              </a:rPr>
              <a:t>col):</a:t>
            </a:r>
            <a:endParaRPr lang="en-US" sz="2000" b="1" dirty="0">
              <a:latin typeface="Courier New" pitchFamily="49" charset="0"/>
            </a:endParaRPr>
          </a:p>
          <a:p>
            <a:pPr algn="l"/>
            <a:r>
              <a:rPr lang="en-US" sz="2000" b="1" dirty="0">
                <a:latin typeface="Courier New" pitchFamily="49" charset="0"/>
              </a:rPr>
              <a:t>      </a:t>
            </a:r>
            <a:r>
              <a:rPr lang="en-US" sz="2000" b="1" dirty="0" smtClean="0">
                <a:solidFill>
                  <a:srgbClr val="0FA10C"/>
                </a:solidFill>
                <a:latin typeface="Courier New" pitchFamily="49" charset="0"/>
              </a:rPr>
              <a:t>""" True if col is in-bounds and open</a:t>
            </a:r>
          </a:p>
          <a:p>
            <a:pPr algn="l"/>
            <a:r>
              <a:rPr lang="en-US" sz="2000" b="1" dirty="0">
                <a:solidFill>
                  <a:srgbClr val="0FA10C"/>
                </a:solidFill>
                <a:latin typeface="Courier New" pitchFamily="49" charset="0"/>
              </a:rPr>
              <a:t> </a:t>
            </a:r>
            <a:r>
              <a:rPr lang="en-US" sz="2000" b="1" dirty="0" smtClean="0">
                <a:solidFill>
                  <a:srgbClr val="0FA10C"/>
                </a:solidFill>
                <a:latin typeface="Courier New" pitchFamily="49" charset="0"/>
              </a:rPr>
              <a:t>         False otherwise """</a:t>
            </a:r>
          </a:p>
          <a:p>
            <a:pPr algn="l"/>
            <a:r>
              <a:rPr lang="en-US" sz="2000" b="1" dirty="0">
                <a:latin typeface="Courier New" pitchFamily="49" charset="0"/>
              </a:rPr>
              <a:t> </a:t>
            </a:r>
            <a:r>
              <a:rPr lang="en-US" sz="2000" b="1" dirty="0" smtClean="0">
                <a:latin typeface="Courier New" pitchFamily="49" charset="0"/>
              </a:rPr>
              <a:t>     H = </a:t>
            </a:r>
            <a:r>
              <a:rPr lang="en-US" sz="2000" b="1" dirty="0" err="1" smtClean="0">
                <a:latin typeface="Courier New" pitchFamily="49" charset="0"/>
              </a:rPr>
              <a:t>self.height</a:t>
            </a:r>
            <a:endParaRPr lang="en-US" sz="2000" b="1" dirty="0" smtClean="0">
              <a:latin typeface="Courier New" pitchFamily="49" charset="0"/>
            </a:endParaRPr>
          </a:p>
          <a:p>
            <a:pPr algn="l"/>
            <a:r>
              <a:rPr lang="en-US" sz="2000" b="1" dirty="0">
                <a:latin typeface="Courier New" pitchFamily="49" charset="0"/>
              </a:rPr>
              <a:t> </a:t>
            </a:r>
            <a:r>
              <a:rPr lang="en-US" sz="2000" b="1" dirty="0" smtClean="0">
                <a:latin typeface="Courier New" pitchFamily="49" charset="0"/>
              </a:rPr>
              <a:t>     W = </a:t>
            </a:r>
            <a:r>
              <a:rPr lang="en-US" sz="2000" b="1" dirty="0" err="1" smtClean="0">
                <a:latin typeface="Courier New" pitchFamily="49" charset="0"/>
              </a:rPr>
              <a:t>self.width</a:t>
            </a:r>
            <a:endParaRPr lang="en-US" sz="2000" b="1" dirty="0" smtClean="0">
              <a:latin typeface="Courier New" pitchFamily="49" charset="0"/>
            </a:endParaRPr>
          </a:p>
          <a:p>
            <a:pPr algn="l"/>
            <a:r>
              <a:rPr lang="en-US" sz="2000" b="1" dirty="0">
                <a:latin typeface="Courier New" pitchFamily="49" charset="0"/>
              </a:rPr>
              <a:t> </a:t>
            </a:r>
            <a:r>
              <a:rPr lang="en-US" sz="2000" b="1" dirty="0" smtClean="0">
                <a:latin typeface="Courier New" pitchFamily="49" charset="0"/>
              </a:rPr>
              <a:t>     D = </a:t>
            </a:r>
            <a:r>
              <a:rPr lang="en-US" sz="2000" b="1" dirty="0" err="1" smtClean="0">
                <a:latin typeface="Courier New" pitchFamily="49" charset="0"/>
              </a:rPr>
              <a:t>self.data</a:t>
            </a:r>
            <a:endParaRPr lang="en-US" sz="2000" b="1" dirty="0" smtClean="0">
              <a:latin typeface="Courier New" pitchFamily="49" charset="0"/>
            </a:endParaRPr>
          </a:p>
          <a:p>
            <a:pPr algn="l"/>
            <a:r>
              <a:rPr lang="en-US" sz="2000" b="1" dirty="0">
                <a:latin typeface="Courier New" pitchFamily="49" charset="0"/>
              </a:rPr>
              <a:t> </a:t>
            </a:r>
            <a:r>
              <a:rPr lang="en-US" sz="2000" b="1" dirty="0" smtClean="0">
                <a:latin typeface="Courier New" pitchFamily="49" charset="0"/>
              </a:rPr>
              <a:t>    </a:t>
            </a:r>
          </a:p>
          <a:p>
            <a:pPr algn="l"/>
            <a:r>
              <a:rPr lang="en-US" sz="2000" b="1" dirty="0">
                <a:latin typeface="Courier New" pitchFamily="49" charset="0"/>
              </a:rPr>
              <a:t> </a:t>
            </a:r>
            <a:r>
              <a:rPr lang="en-US" sz="2000" b="1" dirty="0" smtClean="0">
                <a:latin typeface="Courier New" pitchFamily="49" charset="0"/>
              </a:rPr>
              <a:t>     </a:t>
            </a:r>
            <a:r>
              <a:rPr lang="en-US" sz="2000" b="1" dirty="0" smtClean="0">
                <a:solidFill>
                  <a:srgbClr val="FF9900"/>
                </a:solidFill>
                <a:latin typeface="Courier New" pitchFamily="49" charset="0"/>
              </a:rPr>
              <a:t>if</a:t>
            </a:r>
            <a:r>
              <a:rPr lang="en-US" sz="2000" b="1" dirty="0" smtClean="0">
                <a:latin typeface="Courier New" pitchFamily="49" charset="0"/>
              </a:rPr>
              <a:t> </a:t>
            </a:r>
          </a:p>
          <a:p>
            <a:pPr algn="l"/>
            <a:endParaRPr lang="en-US" sz="2000" b="1" dirty="0">
              <a:latin typeface="Courier New" pitchFamily="49" charset="0"/>
            </a:endParaRPr>
          </a:p>
          <a:p>
            <a:pPr algn="l"/>
            <a:endParaRPr lang="en-US" sz="2000" b="1" dirty="0" smtClean="0">
              <a:latin typeface="Courier New" pitchFamily="49" charset="0"/>
            </a:endParaRPr>
          </a:p>
          <a:p>
            <a:pPr algn="l"/>
            <a:endParaRPr lang="en-US" sz="2000" b="1" dirty="0">
              <a:latin typeface="Courier New" pitchFamily="49" charset="0"/>
            </a:endParaRPr>
          </a:p>
          <a:p>
            <a:pPr algn="l"/>
            <a:endParaRPr lang="en-US" sz="2000" b="1" dirty="0" smtClean="0">
              <a:latin typeface="Courier New" pitchFamily="49" charset="0"/>
            </a:endParaRPr>
          </a:p>
          <a:p>
            <a:pPr algn="l"/>
            <a:endParaRPr lang="en-US" sz="2000" b="1" dirty="0">
              <a:latin typeface="Courier New" pitchFamily="49" charset="0"/>
            </a:endParaRPr>
          </a:p>
          <a:p>
            <a:pPr algn="l"/>
            <a:endParaRPr lang="en-US" sz="2000" b="1" dirty="0">
              <a:latin typeface="Courier New" pitchFamily="49" charset="0"/>
            </a:endParaRPr>
          </a:p>
        </p:txBody>
      </p:sp>
      <p:sp>
        <p:nvSpPr>
          <p:cNvPr id="9221" name="Line 6"/>
          <p:cNvSpPr>
            <a:spLocks noChangeShapeType="1"/>
          </p:cNvSpPr>
          <p:nvPr>
            <p:custDataLst>
              <p:tags r:id="rId3"/>
            </p:custDataLst>
          </p:nvPr>
        </p:nvSpPr>
        <p:spPr bwMode="auto">
          <a:xfrm flipH="1">
            <a:off x="3155282" y="625642"/>
            <a:ext cx="0" cy="24865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2" name="Text Box 21"/>
          <p:cNvSpPr txBox="1">
            <a:spLocks noChangeArrowheads="1"/>
          </p:cNvSpPr>
          <p:nvPr/>
        </p:nvSpPr>
        <p:spPr bwMode="auto">
          <a:xfrm>
            <a:off x="2831432" y="168275"/>
            <a:ext cx="685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a:t>a C4 board</a:t>
            </a:r>
          </a:p>
        </p:txBody>
      </p:sp>
      <p:sp>
        <p:nvSpPr>
          <p:cNvPr id="9223" name="Line 22"/>
          <p:cNvSpPr>
            <a:spLocks noChangeShapeType="1"/>
          </p:cNvSpPr>
          <p:nvPr>
            <p:custDataLst>
              <p:tags r:id="rId4"/>
            </p:custDataLst>
          </p:nvPr>
        </p:nvSpPr>
        <p:spPr bwMode="auto">
          <a:xfrm flipH="1">
            <a:off x="3988720" y="550446"/>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5" name="Text Box 24"/>
          <p:cNvSpPr txBox="1">
            <a:spLocks noChangeArrowheads="1"/>
          </p:cNvSpPr>
          <p:nvPr/>
        </p:nvSpPr>
        <p:spPr bwMode="auto">
          <a:xfrm>
            <a:off x="3593432" y="245646"/>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a:t>col #</a:t>
            </a:r>
          </a:p>
        </p:txBody>
      </p:sp>
      <p:sp>
        <p:nvSpPr>
          <p:cNvPr id="34" name="Text Box 4"/>
          <p:cNvSpPr txBox="1">
            <a:spLocks noChangeArrowheads="1"/>
          </p:cNvSpPr>
          <p:nvPr>
            <p:custDataLst>
              <p:tags r:id="rId5"/>
            </p:custDataLst>
          </p:nvPr>
        </p:nvSpPr>
        <p:spPr bwMode="auto">
          <a:xfrm>
            <a:off x="685800" y="5486400"/>
            <a:ext cx="6141973" cy="461665"/>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smtClean="0">
                <a:latin typeface="Cambria" panose="02040503050406030204" pitchFamily="18" charset="0"/>
              </a:rPr>
              <a:t>Finish this </a:t>
            </a:r>
            <a:r>
              <a:rPr lang="en-US" b="1" dirty="0" err="1" smtClean="0">
                <a:latin typeface="Cambria" panose="02040503050406030204" pitchFamily="18" charset="0"/>
              </a:rPr>
              <a:t>allowsMove</a:t>
            </a:r>
            <a:r>
              <a:rPr lang="en-US" dirty="0" smtClean="0">
                <a:latin typeface="Cambria" panose="02040503050406030204" pitchFamily="18" charset="0"/>
              </a:rPr>
              <a:t> method …</a:t>
            </a:r>
            <a:endParaRPr lang="en-US" b="1" dirty="0">
              <a:latin typeface="Courier New" panose="02070309020205020404" pitchFamily="49" charset="0"/>
              <a:cs typeface="Courier New" panose="02070309020205020404" pitchFamily="49" charset="0"/>
            </a:endParaRPr>
          </a:p>
        </p:txBody>
      </p:sp>
      <p:sp>
        <p:nvSpPr>
          <p:cNvPr id="35" name="Text Box 4"/>
          <p:cNvSpPr txBox="1">
            <a:spLocks noChangeArrowheads="1"/>
          </p:cNvSpPr>
          <p:nvPr>
            <p:custDataLst>
              <p:tags r:id="rId6"/>
            </p:custDataLst>
          </p:nvPr>
        </p:nvSpPr>
        <p:spPr bwMode="auto">
          <a:xfrm>
            <a:off x="1225069" y="6302846"/>
            <a:ext cx="3669013" cy="323165"/>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500" dirty="0" smtClean="0">
                <a:latin typeface="Cambria" panose="02040503050406030204" pitchFamily="18" charset="0"/>
              </a:rPr>
              <a:t>If it's in-bounds and not full, return True.</a:t>
            </a:r>
          </a:p>
        </p:txBody>
      </p:sp>
      <p:sp>
        <p:nvSpPr>
          <p:cNvPr id="3" name="Rectangle 2"/>
          <p:cNvSpPr/>
          <p:nvPr/>
        </p:nvSpPr>
        <p:spPr>
          <a:xfrm>
            <a:off x="1225069" y="5948065"/>
            <a:ext cx="3632918" cy="323165"/>
          </a:xfrm>
          <a:prstGeom prst="rect">
            <a:avLst/>
          </a:prstGeom>
        </p:spPr>
        <p:txBody>
          <a:bodyPr wrap="none">
            <a:spAutoFit/>
          </a:bodyPr>
          <a:lstStyle/>
          <a:p>
            <a:pPr lvl="0" algn="l">
              <a:spcBef>
                <a:spcPct val="50000"/>
              </a:spcBef>
            </a:pPr>
            <a:r>
              <a:rPr lang="en-US" sz="1500" dirty="0">
                <a:solidFill>
                  <a:srgbClr val="000000"/>
                </a:solidFill>
                <a:latin typeface="Cambria" panose="02040503050406030204" pitchFamily="18" charset="0"/>
              </a:rPr>
              <a:t>If col is out-of-bounds or full, return False.</a:t>
            </a:r>
          </a:p>
        </p:txBody>
      </p:sp>
      <mc:AlternateContent xmlns:mc="http://schemas.openxmlformats.org/markup-compatibility/2006" xmlns:p14="http://schemas.microsoft.com/office/powerpoint/2010/main">
        <mc:Choice Requires="p14">
          <p:contentPart p14:bwMode="auto" r:id="rId9">
            <p14:nvContentPartPr>
              <p14:cNvPr id="5" name="Ink 4"/>
              <p14:cNvContentPartPr/>
              <p14:nvPr/>
            </p14:nvContentPartPr>
            <p14:xfrm>
              <a:off x="838440" y="1076400"/>
              <a:ext cx="6896520" cy="4448520"/>
            </p14:xfrm>
          </p:contentPart>
        </mc:Choice>
        <mc:Fallback xmlns="">
          <p:pic>
            <p:nvPicPr>
              <p:cNvPr id="5" name="Ink 4"/>
              <p:cNvPicPr/>
              <p:nvPr/>
            </p:nvPicPr>
            <p:blipFill>
              <a:blip r:embed="rId10"/>
              <a:stretch>
                <a:fillRect/>
              </a:stretch>
            </p:blipFill>
            <p:spPr>
              <a:xfrm>
                <a:off x="829080" y="1067040"/>
                <a:ext cx="6915240" cy="4467240"/>
              </a:xfrm>
              <a:prstGeom prst="rect">
                <a:avLst/>
              </a:prstGeom>
            </p:spPr>
          </p:pic>
        </mc:Fallback>
      </mc:AlternateContent>
    </p:spTree>
    <p:extLst>
      <p:ext uri="{BB962C8B-B14F-4D97-AF65-F5344CB8AC3E}">
        <p14:creationId xmlns:p14="http://schemas.microsoft.com/office/powerpoint/2010/main" val="225157563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3"/>
          <p:cNvSpPr txBox="1">
            <a:spLocks noChangeArrowheads="1"/>
          </p:cNvSpPr>
          <p:nvPr>
            <p:custDataLst>
              <p:tags r:id="rId1"/>
            </p:custDataLst>
          </p:nvPr>
        </p:nvSpPr>
        <p:spPr bwMode="auto">
          <a:xfrm>
            <a:off x="417096" y="289838"/>
            <a:ext cx="7127082" cy="5324535"/>
          </a:xfrm>
          <a:prstGeom prst="rect">
            <a:avLst/>
          </a:prstGeom>
          <a:solidFill>
            <a:schemeClr val="bg1">
              <a:lumMod val="9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endParaRPr lang="en-US" sz="2000" b="1" dirty="0" smtClean="0">
              <a:solidFill>
                <a:srgbClr val="F38D0F"/>
              </a:solidFill>
              <a:latin typeface="Courier New" pitchFamily="49" charset="0"/>
            </a:endParaRPr>
          </a:p>
          <a:p>
            <a:pPr algn="l"/>
            <a:r>
              <a:rPr lang="en-US" sz="2000" b="1" dirty="0" smtClean="0">
                <a:solidFill>
                  <a:srgbClr val="F38D0F"/>
                </a:solidFill>
                <a:latin typeface="Courier New" pitchFamily="49" charset="0"/>
              </a:rPr>
              <a:t>class</a:t>
            </a:r>
            <a:r>
              <a:rPr lang="en-US" sz="2000" b="1" dirty="0" smtClean="0">
                <a:latin typeface="Courier New" pitchFamily="49" charset="0"/>
              </a:rPr>
              <a:t> </a:t>
            </a:r>
            <a:r>
              <a:rPr lang="en-US" sz="2000" b="1" dirty="0">
                <a:latin typeface="Courier New" pitchFamily="49" charset="0"/>
              </a:rPr>
              <a:t>Board</a:t>
            </a:r>
            <a:r>
              <a:rPr lang="en-US" sz="2000" b="1" dirty="0" smtClean="0">
                <a:latin typeface="Courier New" pitchFamily="49" charset="0"/>
              </a:rPr>
              <a:t>:</a:t>
            </a:r>
            <a:endParaRPr lang="en-US" sz="2000" b="1" dirty="0">
              <a:solidFill>
                <a:srgbClr val="F38D0F"/>
              </a:solidFill>
              <a:latin typeface="Courier New" pitchFamily="49" charset="0"/>
            </a:endParaRPr>
          </a:p>
          <a:p>
            <a:pPr algn="l"/>
            <a:endParaRPr lang="en-US" sz="2000" b="1" dirty="0">
              <a:solidFill>
                <a:srgbClr val="F38D0F"/>
              </a:solidFill>
              <a:latin typeface="Courier New" pitchFamily="49" charset="0"/>
            </a:endParaRPr>
          </a:p>
          <a:p>
            <a:pPr algn="l"/>
            <a:r>
              <a:rPr lang="en-US" sz="2000" b="1" dirty="0">
                <a:solidFill>
                  <a:srgbClr val="F38D0F"/>
                </a:solidFill>
                <a:latin typeface="Courier New" pitchFamily="49" charset="0"/>
              </a:rPr>
              <a:t>  </a:t>
            </a:r>
            <a:r>
              <a:rPr lang="en-US" sz="2000" b="1" dirty="0" err="1">
                <a:solidFill>
                  <a:srgbClr val="F38D0F"/>
                </a:solidFill>
                <a:latin typeface="Courier New" pitchFamily="49" charset="0"/>
              </a:rPr>
              <a:t>def</a:t>
            </a:r>
            <a:r>
              <a:rPr lang="en-US" sz="2000" b="1" dirty="0">
                <a:latin typeface="Courier New" pitchFamily="49" charset="0"/>
              </a:rPr>
              <a:t> </a:t>
            </a:r>
            <a:r>
              <a:rPr lang="en-US" sz="2000" b="1" dirty="0" err="1" smtClean="0">
                <a:solidFill>
                  <a:srgbClr val="0B04FF"/>
                </a:solidFill>
                <a:latin typeface="Courier New" pitchFamily="49" charset="0"/>
              </a:rPr>
              <a:t>allowsMove</a:t>
            </a:r>
            <a:r>
              <a:rPr lang="en-US" sz="2000" b="1" dirty="0" smtClean="0">
                <a:latin typeface="Courier New" pitchFamily="49" charset="0"/>
              </a:rPr>
              <a:t>(self</a:t>
            </a:r>
            <a:r>
              <a:rPr lang="en-US" sz="2000" b="1" dirty="0">
                <a:latin typeface="Courier New" pitchFamily="49" charset="0"/>
              </a:rPr>
              <a:t>, </a:t>
            </a:r>
            <a:r>
              <a:rPr lang="en-US" sz="2000" b="1" dirty="0" smtClean="0">
                <a:latin typeface="Courier New" pitchFamily="49" charset="0"/>
              </a:rPr>
              <a:t>col):</a:t>
            </a:r>
            <a:endParaRPr lang="en-US" sz="2000" b="1" dirty="0">
              <a:latin typeface="Courier New" pitchFamily="49" charset="0"/>
            </a:endParaRPr>
          </a:p>
          <a:p>
            <a:pPr algn="l"/>
            <a:r>
              <a:rPr lang="en-US" sz="2000" b="1" dirty="0">
                <a:latin typeface="Courier New" pitchFamily="49" charset="0"/>
              </a:rPr>
              <a:t>      </a:t>
            </a:r>
            <a:r>
              <a:rPr lang="en-US" sz="2000" b="1" dirty="0" smtClean="0">
                <a:solidFill>
                  <a:srgbClr val="0FA10C"/>
                </a:solidFill>
                <a:latin typeface="Courier New" pitchFamily="49" charset="0"/>
              </a:rPr>
              <a:t>""" True if col is in-bounds </a:t>
            </a:r>
            <a:r>
              <a:rPr lang="en-US" sz="2000" b="1" dirty="0">
                <a:solidFill>
                  <a:srgbClr val="0FA10C"/>
                </a:solidFill>
                <a:latin typeface="Courier New" pitchFamily="49" charset="0"/>
              </a:rPr>
              <a:t>+</a:t>
            </a:r>
            <a:r>
              <a:rPr lang="en-US" sz="2000" b="1" dirty="0" smtClean="0">
                <a:solidFill>
                  <a:srgbClr val="0FA10C"/>
                </a:solidFill>
                <a:latin typeface="Courier New" pitchFamily="49" charset="0"/>
              </a:rPr>
              <a:t> open</a:t>
            </a:r>
          </a:p>
          <a:p>
            <a:pPr algn="l"/>
            <a:r>
              <a:rPr lang="en-US" sz="2000" b="1" dirty="0">
                <a:solidFill>
                  <a:srgbClr val="0FA10C"/>
                </a:solidFill>
                <a:latin typeface="Courier New" pitchFamily="49" charset="0"/>
              </a:rPr>
              <a:t> </a:t>
            </a:r>
            <a:r>
              <a:rPr lang="en-US" sz="2000" b="1" dirty="0" smtClean="0">
                <a:solidFill>
                  <a:srgbClr val="0FA10C"/>
                </a:solidFill>
                <a:latin typeface="Courier New" pitchFamily="49" charset="0"/>
              </a:rPr>
              <a:t>         False otherwise """</a:t>
            </a:r>
          </a:p>
          <a:p>
            <a:pPr algn="l"/>
            <a:r>
              <a:rPr lang="en-US" sz="2000" b="1" dirty="0">
                <a:latin typeface="Courier New" pitchFamily="49" charset="0"/>
              </a:rPr>
              <a:t> </a:t>
            </a:r>
            <a:r>
              <a:rPr lang="en-US" sz="2000" b="1" dirty="0" smtClean="0">
                <a:latin typeface="Courier New" pitchFamily="49" charset="0"/>
              </a:rPr>
              <a:t>     H = </a:t>
            </a:r>
            <a:r>
              <a:rPr lang="en-US" sz="2000" b="1" dirty="0" err="1" smtClean="0">
                <a:latin typeface="Courier New" pitchFamily="49" charset="0"/>
              </a:rPr>
              <a:t>self.height</a:t>
            </a:r>
            <a:endParaRPr lang="en-US" sz="2000" b="1" dirty="0" smtClean="0">
              <a:latin typeface="Courier New" pitchFamily="49" charset="0"/>
            </a:endParaRPr>
          </a:p>
          <a:p>
            <a:pPr algn="l"/>
            <a:r>
              <a:rPr lang="en-US" sz="2000" b="1" dirty="0">
                <a:latin typeface="Courier New" pitchFamily="49" charset="0"/>
              </a:rPr>
              <a:t> </a:t>
            </a:r>
            <a:r>
              <a:rPr lang="en-US" sz="2000" b="1" dirty="0" smtClean="0">
                <a:latin typeface="Courier New" pitchFamily="49" charset="0"/>
              </a:rPr>
              <a:t>     W = </a:t>
            </a:r>
            <a:r>
              <a:rPr lang="en-US" sz="2000" b="1" dirty="0" err="1" smtClean="0">
                <a:latin typeface="Courier New" pitchFamily="49" charset="0"/>
              </a:rPr>
              <a:t>self.width</a:t>
            </a:r>
            <a:endParaRPr lang="en-US" sz="2000" b="1" dirty="0" smtClean="0">
              <a:latin typeface="Courier New" pitchFamily="49" charset="0"/>
            </a:endParaRPr>
          </a:p>
          <a:p>
            <a:pPr algn="l"/>
            <a:r>
              <a:rPr lang="en-US" sz="2000" b="1" dirty="0">
                <a:latin typeface="Courier New" pitchFamily="49" charset="0"/>
              </a:rPr>
              <a:t> </a:t>
            </a:r>
            <a:r>
              <a:rPr lang="en-US" sz="2000" b="1" dirty="0" smtClean="0">
                <a:latin typeface="Courier New" pitchFamily="49" charset="0"/>
              </a:rPr>
              <a:t>     D = </a:t>
            </a:r>
            <a:r>
              <a:rPr lang="en-US" sz="2000" b="1" dirty="0" err="1" smtClean="0">
                <a:latin typeface="Courier New" pitchFamily="49" charset="0"/>
              </a:rPr>
              <a:t>self.data</a:t>
            </a:r>
            <a:endParaRPr lang="en-US" sz="2000" b="1" dirty="0" smtClean="0">
              <a:latin typeface="Courier New" pitchFamily="49" charset="0"/>
            </a:endParaRPr>
          </a:p>
          <a:p>
            <a:pPr algn="l"/>
            <a:r>
              <a:rPr lang="en-US" sz="2000" b="1" dirty="0">
                <a:latin typeface="Courier New" pitchFamily="49" charset="0"/>
              </a:rPr>
              <a:t> </a:t>
            </a:r>
            <a:r>
              <a:rPr lang="en-US" sz="2000" b="1" dirty="0" smtClean="0">
                <a:latin typeface="Courier New" pitchFamily="49" charset="0"/>
              </a:rPr>
              <a:t>    </a:t>
            </a:r>
          </a:p>
          <a:p>
            <a:pPr algn="l"/>
            <a:r>
              <a:rPr lang="en-US" sz="2000" b="1" dirty="0">
                <a:latin typeface="Courier New" pitchFamily="49" charset="0"/>
              </a:rPr>
              <a:t> </a:t>
            </a:r>
            <a:r>
              <a:rPr lang="en-US" sz="2000" b="1" dirty="0" smtClean="0">
                <a:latin typeface="Courier New" pitchFamily="49" charset="0"/>
              </a:rPr>
              <a:t>     </a:t>
            </a:r>
            <a:r>
              <a:rPr lang="en-US" sz="2000" b="1" dirty="0" smtClean="0">
                <a:solidFill>
                  <a:srgbClr val="FF9900"/>
                </a:solidFill>
                <a:latin typeface="Courier New" pitchFamily="49" charset="0"/>
              </a:rPr>
              <a:t>if</a:t>
            </a:r>
            <a:r>
              <a:rPr lang="en-US" sz="2000" b="1" dirty="0" smtClean="0">
                <a:latin typeface="Courier New" pitchFamily="49" charset="0"/>
              </a:rPr>
              <a:t> </a:t>
            </a:r>
          </a:p>
          <a:p>
            <a:pPr algn="l"/>
            <a:endParaRPr lang="en-US" sz="2000" b="1" dirty="0">
              <a:latin typeface="Courier New" pitchFamily="49" charset="0"/>
            </a:endParaRPr>
          </a:p>
          <a:p>
            <a:pPr algn="l"/>
            <a:endParaRPr lang="en-US" sz="2000" b="1" dirty="0" smtClean="0">
              <a:latin typeface="Courier New" pitchFamily="49" charset="0"/>
            </a:endParaRPr>
          </a:p>
          <a:p>
            <a:pPr algn="l"/>
            <a:endParaRPr lang="en-US" sz="2000" b="1" dirty="0">
              <a:latin typeface="Courier New" pitchFamily="49" charset="0"/>
            </a:endParaRPr>
          </a:p>
          <a:p>
            <a:pPr algn="l"/>
            <a:endParaRPr lang="en-US" sz="2000" b="1" dirty="0" smtClean="0">
              <a:latin typeface="Courier New" pitchFamily="49" charset="0"/>
            </a:endParaRPr>
          </a:p>
          <a:p>
            <a:pPr algn="l"/>
            <a:endParaRPr lang="en-US" sz="2000" b="1" dirty="0">
              <a:latin typeface="Courier New" pitchFamily="49" charset="0"/>
            </a:endParaRPr>
          </a:p>
          <a:p>
            <a:pPr algn="l"/>
            <a:endParaRPr lang="en-US" sz="2000" b="1" dirty="0">
              <a:latin typeface="Courier New" pitchFamily="49" charset="0"/>
            </a:endParaRPr>
          </a:p>
        </p:txBody>
      </p:sp>
      <p:sp>
        <p:nvSpPr>
          <p:cNvPr id="9221" name="Line 6"/>
          <p:cNvSpPr>
            <a:spLocks noChangeShapeType="1"/>
          </p:cNvSpPr>
          <p:nvPr>
            <p:custDataLst>
              <p:tags r:id="rId2"/>
            </p:custDataLst>
          </p:nvPr>
        </p:nvSpPr>
        <p:spPr bwMode="auto">
          <a:xfrm flipH="1">
            <a:off x="3419979" y="978477"/>
            <a:ext cx="0" cy="24865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2" name="Text Box 21"/>
          <p:cNvSpPr txBox="1">
            <a:spLocks noChangeArrowheads="1"/>
          </p:cNvSpPr>
          <p:nvPr/>
        </p:nvSpPr>
        <p:spPr bwMode="auto">
          <a:xfrm>
            <a:off x="3096129" y="497046"/>
            <a:ext cx="685800" cy="517525"/>
          </a:xfrm>
          <a:prstGeom prst="rect">
            <a:avLst/>
          </a:prstGeom>
          <a:solidFill>
            <a:schemeClr val="bg1"/>
          </a:solid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a:t>a C4 board</a:t>
            </a:r>
          </a:p>
        </p:txBody>
      </p:sp>
      <p:sp>
        <p:nvSpPr>
          <p:cNvPr id="9223" name="Line 22"/>
          <p:cNvSpPr>
            <a:spLocks noChangeShapeType="1"/>
          </p:cNvSpPr>
          <p:nvPr>
            <p:custDataLst>
              <p:tags r:id="rId3"/>
            </p:custDataLst>
          </p:nvPr>
        </p:nvSpPr>
        <p:spPr bwMode="auto">
          <a:xfrm flipH="1">
            <a:off x="4253417" y="903281"/>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5" name="Text Box 24"/>
          <p:cNvSpPr txBox="1">
            <a:spLocks noChangeArrowheads="1"/>
          </p:cNvSpPr>
          <p:nvPr/>
        </p:nvSpPr>
        <p:spPr bwMode="auto">
          <a:xfrm>
            <a:off x="3980637" y="574417"/>
            <a:ext cx="639492" cy="304800"/>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a:t>col #</a:t>
            </a:r>
          </a:p>
        </p:txBody>
      </p:sp>
      <p:sp>
        <p:nvSpPr>
          <p:cNvPr id="34" name="Text Box 4"/>
          <p:cNvSpPr txBox="1">
            <a:spLocks noChangeArrowheads="1"/>
          </p:cNvSpPr>
          <p:nvPr>
            <p:custDataLst>
              <p:tags r:id="rId4"/>
            </p:custDataLst>
          </p:nvPr>
        </p:nvSpPr>
        <p:spPr bwMode="auto">
          <a:xfrm>
            <a:off x="5570871" y="105611"/>
            <a:ext cx="3441033" cy="830997"/>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smtClean="0">
                <a:latin typeface="Cambria" panose="02040503050406030204" pitchFamily="18" charset="0"/>
              </a:rPr>
              <a:t>Let's finish this </a:t>
            </a:r>
            <a:r>
              <a:rPr lang="en-US" b="1" dirty="0" err="1" smtClean="0">
                <a:latin typeface="Cambria" panose="02040503050406030204" pitchFamily="18" charset="0"/>
              </a:rPr>
              <a:t>allowsMove</a:t>
            </a:r>
            <a:r>
              <a:rPr lang="en-US" dirty="0" smtClean="0">
                <a:latin typeface="Cambria" panose="02040503050406030204" pitchFamily="18" charset="0"/>
              </a:rPr>
              <a:t> method …</a:t>
            </a:r>
            <a:endParaRPr lang="en-US" b="1" dirty="0">
              <a:latin typeface="Courier New" panose="02070309020205020404" pitchFamily="49" charset="0"/>
              <a:cs typeface="Courier New" panose="02070309020205020404" pitchFamily="49" charset="0"/>
            </a:endParaRPr>
          </a:p>
        </p:txBody>
      </p:sp>
      <p:sp>
        <p:nvSpPr>
          <p:cNvPr id="35" name="Text Box 4"/>
          <p:cNvSpPr txBox="1">
            <a:spLocks noChangeArrowheads="1"/>
          </p:cNvSpPr>
          <p:nvPr>
            <p:custDataLst>
              <p:tags r:id="rId5"/>
            </p:custDataLst>
          </p:nvPr>
        </p:nvSpPr>
        <p:spPr bwMode="auto">
          <a:xfrm>
            <a:off x="685800" y="5863392"/>
            <a:ext cx="4059740" cy="338554"/>
          </a:xfrm>
          <a:prstGeom prst="rect">
            <a:avLst/>
          </a:prstGeom>
          <a:solidFill>
            <a:srgbClr val="CCECFF"/>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600" dirty="0" smtClean="0">
                <a:latin typeface="Cambria" panose="02040503050406030204" pitchFamily="18" charset="0"/>
              </a:rPr>
              <a:t>If it's </a:t>
            </a:r>
            <a:r>
              <a:rPr lang="en-US" sz="1600" i="1" dirty="0" smtClean="0">
                <a:latin typeface="Cambria" panose="02040503050406030204" pitchFamily="18" charset="0"/>
              </a:rPr>
              <a:t>in-bounds</a:t>
            </a:r>
            <a:r>
              <a:rPr lang="en-US" sz="1600" dirty="0" smtClean="0">
                <a:latin typeface="Cambria" panose="02040503050406030204" pitchFamily="18" charset="0"/>
              </a:rPr>
              <a:t> </a:t>
            </a:r>
            <a:r>
              <a:rPr lang="en-US" sz="1600" i="1" dirty="0" smtClean="0">
                <a:latin typeface="Cambria" panose="02040503050406030204" pitchFamily="18" charset="0"/>
              </a:rPr>
              <a:t>and not full</a:t>
            </a:r>
            <a:r>
              <a:rPr lang="en-US" sz="1600" dirty="0" smtClean="0">
                <a:latin typeface="Cambria" panose="02040503050406030204" pitchFamily="18" charset="0"/>
              </a:rPr>
              <a:t>, return </a:t>
            </a:r>
            <a:r>
              <a:rPr lang="en-US" sz="1600" b="1" dirty="0" smtClean="0">
                <a:latin typeface="Cambria" panose="02040503050406030204" pitchFamily="18" charset="0"/>
              </a:rPr>
              <a:t>True</a:t>
            </a:r>
            <a:r>
              <a:rPr lang="en-US" sz="1600" dirty="0" smtClean="0">
                <a:latin typeface="Cambria" panose="02040503050406030204" pitchFamily="18" charset="0"/>
              </a:rPr>
              <a:t>.</a:t>
            </a:r>
          </a:p>
        </p:txBody>
      </p:sp>
      <p:sp>
        <p:nvSpPr>
          <p:cNvPr id="3" name="Rectangle 2"/>
          <p:cNvSpPr/>
          <p:nvPr/>
        </p:nvSpPr>
        <p:spPr>
          <a:xfrm>
            <a:off x="685800" y="6252339"/>
            <a:ext cx="4269256" cy="338554"/>
          </a:xfrm>
          <a:prstGeom prst="rect">
            <a:avLst/>
          </a:prstGeom>
        </p:spPr>
        <p:txBody>
          <a:bodyPr wrap="square">
            <a:spAutoFit/>
          </a:bodyPr>
          <a:lstStyle/>
          <a:p>
            <a:pPr lvl="0" algn="l">
              <a:spcBef>
                <a:spcPct val="50000"/>
              </a:spcBef>
            </a:pPr>
            <a:r>
              <a:rPr lang="en-US" sz="1600" dirty="0">
                <a:solidFill>
                  <a:srgbClr val="000000"/>
                </a:solidFill>
                <a:latin typeface="Cambria" panose="02040503050406030204" pitchFamily="18" charset="0"/>
              </a:rPr>
              <a:t>If col is </a:t>
            </a:r>
            <a:r>
              <a:rPr lang="en-US" sz="1600" b="1" i="1" dirty="0">
                <a:solidFill>
                  <a:srgbClr val="FF0000"/>
                </a:solidFill>
                <a:latin typeface="Cambria" panose="02040503050406030204" pitchFamily="18" charset="0"/>
              </a:rPr>
              <a:t>out-of-bounds</a:t>
            </a:r>
            <a:r>
              <a:rPr lang="en-US" sz="1600" dirty="0">
                <a:solidFill>
                  <a:srgbClr val="000000"/>
                </a:solidFill>
                <a:latin typeface="Cambria" panose="02040503050406030204" pitchFamily="18" charset="0"/>
              </a:rPr>
              <a:t> or </a:t>
            </a:r>
            <a:r>
              <a:rPr lang="en-US" sz="1600" b="1" i="1" dirty="0">
                <a:solidFill>
                  <a:srgbClr val="CC3300"/>
                </a:solidFill>
                <a:latin typeface="Cambria" panose="02040503050406030204" pitchFamily="18" charset="0"/>
              </a:rPr>
              <a:t>full</a:t>
            </a:r>
            <a:r>
              <a:rPr lang="en-US" sz="1600" dirty="0">
                <a:solidFill>
                  <a:srgbClr val="000000"/>
                </a:solidFill>
                <a:latin typeface="Cambria" panose="02040503050406030204" pitchFamily="18" charset="0"/>
              </a:rPr>
              <a:t>, return </a:t>
            </a:r>
            <a:r>
              <a:rPr lang="en-US" sz="1600" b="1" dirty="0">
                <a:solidFill>
                  <a:srgbClr val="000000"/>
                </a:solidFill>
                <a:latin typeface="Cambria" panose="02040503050406030204" pitchFamily="18" charset="0"/>
              </a:rPr>
              <a:t>False</a:t>
            </a:r>
            <a:r>
              <a:rPr lang="en-US" sz="1600" dirty="0">
                <a:solidFill>
                  <a:srgbClr val="000000"/>
                </a:solidFill>
                <a:latin typeface="Cambria" panose="02040503050406030204" pitchFamily="18" charset="0"/>
              </a:rPr>
              <a:t>.</a:t>
            </a:r>
          </a:p>
        </p:txBody>
      </p:sp>
      <p:sp>
        <p:nvSpPr>
          <p:cNvPr id="33" name="Text Box 50"/>
          <p:cNvSpPr txBox="1">
            <a:spLocks noChangeArrowheads="1"/>
          </p:cNvSpPr>
          <p:nvPr>
            <p:custDataLst>
              <p:tags r:id="rId6"/>
            </p:custDataLst>
          </p:nvPr>
        </p:nvSpPr>
        <p:spPr bwMode="auto">
          <a:xfrm>
            <a:off x="5943600" y="2728722"/>
            <a:ext cx="30480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40000"/>
              </a:lnSpc>
              <a:spcBef>
                <a:spcPct val="50000"/>
              </a:spcBef>
            </a:pPr>
            <a:r>
              <a:rPr lang="en-US" sz="1800" b="1" dirty="0">
                <a:latin typeface="Courier New" pitchFamily="49" charset="0"/>
              </a:rPr>
              <a:t>| | </a:t>
            </a:r>
            <a:r>
              <a:rPr lang="en-US" sz="1800" b="1" dirty="0" smtClean="0">
                <a:latin typeface="Courier New" pitchFamily="49" charset="0"/>
              </a:rPr>
              <a:t>|X|O| </a:t>
            </a:r>
            <a:r>
              <a:rPr lang="en-US" sz="1800" b="1" dirty="0">
                <a:latin typeface="Courier New" pitchFamily="49" charset="0"/>
              </a:rPr>
              <a:t>| </a:t>
            </a:r>
            <a:r>
              <a:rPr lang="en-US" sz="1800" b="1" dirty="0" smtClean="0">
                <a:latin typeface="Courier New" pitchFamily="49" charset="0"/>
              </a:rPr>
              <a:t>|O|</a:t>
            </a:r>
            <a:endParaRPr lang="en-US" sz="1800" b="1" dirty="0">
              <a:latin typeface="Courier New" pitchFamily="49" charset="0"/>
            </a:endParaRPr>
          </a:p>
          <a:p>
            <a:pPr>
              <a:lnSpc>
                <a:spcPct val="40000"/>
              </a:lnSpc>
              <a:spcBef>
                <a:spcPct val="50000"/>
              </a:spcBef>
            </a:pPr>
            <a:r>
              <a:rPr lang="en-US" sz="1800" b="1" dirty="0">
                <a:latin typeface="Courier New" pitchFamily="49" charset="0"/>
              </a:rPr>
              <a:t>| | </a:t>
            </a:r>
            <a:r>
              <a:rPr lang="en-US" sz="1800" b="1" dirty="0" smtClean="0">
                <a:latin typeface="Courier New" pitchFamily="49" charset="0"/>
              </a:rPr>
              <a:t>|X|X| </a:t>
            </a:r>
            <a:r>
              <a:rPr lang="en-US" sz="1800" b="1" dirty="0">
                <a:latin typeface="Courier New" pitchFamily="49" charset="0"/>
              </a:rPr>
              <a:t>| </a:t>
            </a:r>
            <a:r>
              <a:rPr lang="en-US" sz="1800" b="1" dirty="0" smtClean="0">
                <a:latin typeface="Courier New" pitchFamily="49" charset="0"/>
              </a:rPr>
              <a:t>|X|</a:t>
            </a:r>
            <a:endParaRPr lang="en-US" sz="1800" b="1" dirty="0">
              <a:latin typeface="Courier New" pitchFamily="49" charset="0"/>
            </a:endParaRPr>
          </a:p>
          <a:p>
            <a:pPr>
              <a:lnSpc>
                <a:spcPct val="40000"/>
              </a:lnSpc>
              <a:spcBef>
                <a:spcPct val="50000"/>
              </a:spcBef>
            </a:pPr>
            <a:r>
              <a:rPr lang="en-US" sz="1800" b="1" dirty="0">
                <a:latin typeface="Courier New" pitchFamily="49" charset="0"/>
              </a:rPr>
              <a:t>| | </a:t>
            </a:r>
            <a:r>
              <a:rPr lang="en-US" sz="1800" b="1" dirty="0" smtClean="0">
                <a:latin typeface="Courier New" pitchFamily="49" charset="0"/>
              </a:rPr>
              <a:t>|O|O| </a:t>
            </a:r>
            <a:r>
              <a:rPr lang="en-US" sz="1800" b="1" dirty="0">
                <a:latin typeface="Courier New" pitchFamily="49" charset="0"/>
              </a:rPr>
              <a:t>| </a:t>
            </a:r>
            <a:r>
              <a:rPr lang="en-US" sz="1800" b="1" dirty="0" smtClean="0">
                <a:latin typeface="Courier New" pitchFamily="49" charset="0"/>
              </a:rPr>
              <a:t>|O|</a:t>
            </a:r>
            <a:endParaRPr lang="en-US" sz="1800" b="1" dirty="0">
              <a:latin typeface="Courier New" pitchFamily="49" charset="0"/>
            </a:endParaRPr>
          </a:p>
          <a:p>
            <a:pPr>
              <a:lnSpc>
                <a:spcPct val="40000"/>
              </a:lnSpc>
              <a:spcBef>
                <a:spcPct val="50000"/>
              </a:spcBef>
            </a:pPr>
            <a:r>
              <a:rPr lang="en-US" sz="1800" b="1" dirty="0">
                <a:latin typeface="Courier New" pitchFamily="49" charset="0"/>
              </a:rPr>
              <a:t>| | </a:t>
            </a:r>
            <a:r>
              <a:rPr lang="en-US" sz="1800" b="1" dirty="0" smtClean="0">
                <a:latin typeface="Courier New" pitchFamily="49" charset="0"/>
              </a:rPr>
              <a:t>|O|X</a:t>
            </a:r>
            <a:r>
              <a:rPr lang="en-US" sz="1800" b="1" dirty="0">
                <a:latin typeface="Courier New" pitchFamily="49" charset="0"/>
              </a:rPr>
              <a:t>| | </a:t>
            </a:r>
            <a:r>
              <a:rPr lang="en-US" sz="1800" b="1" dirty="0" smtClean="0">
                <a:latin typeface="Courier New" pitchFamily="49" charset="0"/>
              </a:rPr>
              <a:t>|O|</a:t>
            </a:r>
            <a:endParaRPr lang="en-US" sz="1800" b="1" dirty="0">
              <a:latin typeface="Courier New" pitchFamily="49" charset="0"/>
            </a:endParaRPr>
          </a:p>
          <a:p>
            <a:pPr>
              <a:lnSpc>
                <a:spcPct val="40000"/>
              </a:lnSpc>
              <a:spcBef>
                <a:spcPct val="50000"/>
              </a:spcBef>
            </a:pPr>
            <a:r>
              <a:rPr lang="en-US" sz="1800" b="1" dirty="0">
                <a:latin typeface="Courier New" pitchFamily="49" charset="0"/>
              </a:rPr>
              <a:t>| |</a:t>
            </a:r>
            <a:r>
              <a:rPr lang="en-US" sz="1800" b="1" dirty="0" smtClean="0">
                <a:latin typeface="Courier New" pitchFamily="49" charset="0"/>
              </a:rPr>
              <a:t>X|X|X| |O|X|</a:t>
            </a:r>
            <a:endParaRPr lang="en-US" sz="1800" b="1" dirty="0">
              <a:latin typeface="Courier New" pitchFamily="49" charset="0"/>
            </a:endParaRPr>
          </a:p>
          <a:p>
            <a:pPr>
              <a:lnSpc>
                <a:spcPct val="40000"/>
              </a:lnSpc>
              <a:spcBef>
                <a:spcPct val="50000"/>
              </a:spcBef>
            </a:pPr>
            <a:r>
              <a:rPr lang="en-US" sz="1800" b="1" dirty="0">
                <a:latin typeface="Courier New" pitchFamily="49" charset="0"/>
              </a:rPr>
              <a:t>|</a:t>
            </a:r>
            <a:r>
              <a:rPr lang="en-US" sz="1800" b="1" dirty="0" smtClean="0">
                <a:latin typeface="Courier New" pitchFamily="49" charset="0"/>
              </a:rPr>
              <a:t>X|O|O|O|X|X|O</a:t>
            </a:r>
            <a:r>
              <a:rPr lang="en-US" sz="1800" b="1" dirty="0">
                <a:latin typeface="Courier New" pitchFamily="49" charset="0"/>
              </a:rPr>
              <a:t>|</a:t>
            </a:r>
          </a:p>
          <a:p>
            <a:pPr>
              <a:lnSpc>
                <a:spcPct val="40000"/>
              </a:lnSpc>
              <a:spcBef>
                <a:spcPct val="50000"/>
              </a:spcBef>
            </a:pPr>
            <a:r>
              <a:rPr lang="en-US" sz="1800" b="1" dirty="0">
                <a:latin typeface="Courier New" pitchFamily="49" charset="0"/>
              </a:rPr>
              <a:t>---------------</a:t>
            </a:r>
          </a:p>
          <a:p>
            <a:pPr>
              <a:lnSpc>
                <a:spcPct val="40000"/>
              </a:lnSpc>
              <a:spcBef>
                <a:spcPct val="50000"/>
              </a:spcBef>
            </a:pPr>
            <a:r>
              <a:rPr lang="en-US" sz="1800" b="1" dirty="0">
                <a:latin typeface="Courier New" pitchFamily="49" charset="0"/>
              </a:rPr>
              <a:t>0 1 2 3 4 5 6</a:t>
            </a:r>
          </a:p>
        </p:txBody>
      </p:sp>
      <p:sp>
        <p:nvSpPr>
          <p:cNvPr id="36" name="Rectangle 35"/>
          <p:cNvSpPr/>
          <p:nvPr/>
        </p:nvSpPr>
        <p:spPr>
          <a:xfrm>
            <a:off x="6229350" y="2614422"/>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0</a:t>
            </a:r>
          </a:p>
        </p:txBody>
      </p:sp>
      <p:sp>
        <p:nvSpPr>
          <p:cNvPr id="37" name="Rectangle 36"/>
          <p:cNvSpPr/>
          <p:nvPr/>
        </p:nvSpPr>
        <p:spPr>
          <a:xfrm>
            <a:off x="6229350" y="2865247"/>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1</a:t>
            </a:r>
          </a:p>
        </p:txBody>
      </p:sp>
      <p:sp>
        <p:nvSpPr>
          <p:cNvPr id="38" name="Rectangle 37"/>
          <p:cNvSpPr/>
          <p:nvPr/>
        </p:nvSpPr>
        <p:spPr>
          <a:xfrm>
            <a:off x="6229350" y="3116072"/>
            <a:ext cx="282575" cy="322262"/>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2</a:t>
            </a:r>
          </a:p>
        </p:txBody>
      </p:sp>
      <p:sp>
        <p:nvSpPr>
          <p:cNvPr id="39" name="Rectangle 38"/>
          <p:cNvSpPr/>
          <p:nvPr/>
        </p:nvSpPr>
        <p:spPr>
          <a:xfrm>
            <a:off x="6229350" y="3365309"/>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3</a:t>
            </a:r>
          </a:p>
        </p:txBody>
      </p:sp>
      <p:sp>
        <p:nvSpPr>
          <p:cNvPr id="40" name="Rectangle 39"/>
          <p:cNvSpPr/>
          <p:nvPr/>
        </p:nvSpPr>
        <p:spPr>
          <a:xfrm>
            <a:off x="6229350" y="3616134"/>
            <a:ext cx="282575" cy="322263"/>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4</a:t>
            </a:r>
          </a:p>
        </p:txBody>
      </p:sp>
      <p:sp>
        <p:nvSpPr>
          <p:cNvPr id="41" name="Rectangle 40"/>
          <p:cNvSpPr/>
          <p:nvPr/>
        </p:nvSpPr>
        <p:spPr>
          <a:xfrm>
            <a:off x="6229350" y="3865372"/>
            <a:ext cx="282575" cy="322262"/>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5</a:t>
            </a:r>
          </a:p>
        </p:txBody>
      </p:sp>
      <p:sp>
        <p:nvSpPr>
          <p:cNvPr id="42" name="Rectangle 41"/>
          <p:cNvSpPr/>
          <p:nvPr/>
        </p:nvSpPr>
        <p:spPr>
          <a:xfrm>
            <a:off x="6477000" y="2436622"/>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0</a:t>
            </a:r>
          </a:p>
        </p:txBody>
      </p:sp>
      <p:sp>
        <p:nvSpPr>
          <p:cNvPr id="43" name="Rectangle 42"/>
          <p:cNvSpPr/>
          <p:nvPr/>
        </p:nvSpPr>
        <p:spPr>
          <a:xfrm>
            <a:off x="6757988" y="2436622"/>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1</a:t>
            </a:r>
          </a:p>
        </p:txBody>
      </p:sp>
      <p:sp>
        <p:nvSpPr>
          <p:cNvPr id="44" name="Rectangle 43"/>
          <p:cNvSpPr/>
          <p:nvPr/>
        </p:nvSpPr>
        <p:spPr>
          <a:xfrm>
            <a:off x="7038975" y="2436622"/>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2</a:t>
            </a:r>
          </a:p>
        </p:txBody>
      </p:sp>
      <p:sp>
        <p:nvSpPr>
          <p:cNvPr id="45" name="Rectangle 44"/>
          <p:cNvSpPr/>
          <p:nvPr/>
        </p:nvSpPr>
        <p:spPr>
          <a:xfrm>
            <a:off x="7291388" y="2436622"/>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3</a:t>
            </a:r>
          </a:p>
        </p:txBody>
      </p:sp>
      <p:sp>
        <p:nvSpPr>
          <p:cNvPr id="46" name="Rectangle 45"/>
          <p:cNvSpPr/>
          <p:nvPr/>
        </p:nvSpPr>
        <p:spPr>
          <a:xfrm>
            <a:off x="7567613" y="2436622"/>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4</a:t>
            </a:r>
          </a:p>
        </p:txBody>
      </p:sp>
      <p:sp>
        <p:nvSpPr>
          <p:cNvPr id="47" name="Rectangle 46"/>
          <p:cNvSpPr/>
          <p:nvPr/>
        </p:nvSpPr>
        <p:spPr>
          <a:xfrm>
            <a:off x="7848600" y="2436622"/>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5</a:t>
            </a:r>
          </a:p>
        </p:txBody>
      </p:sp>
      <p:sp>
        <p:nvSpPr>
          <p:cNvPr id="48" name="Rectangle 47"/>
          <p:cNvSpPr/>
          <p:nvPr/>
        </p:nvSpPr>
        <p:spPr>
          <a:xfrm>
            <a:off x="8118475" y="2436622"/>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6</a:t>
            </a:r>
          </a:p>
        </p:txBody>
      </p:sp>
      <p:cxnSp>
        <p:nvCxnSpPr>
          <p:cNvPr id="49" name="Straight Connector 40"/>
          <p:cNvCxnSpPr>
            <a:cxnSpLocks noChangeShapeType="1"/>
          </p:cNvCxnSpPr>
          <p:nvPr/>
        </p:nvCxnSpPr>
        <p:spPr bwMode="auto">
          <a:xfrm>
            <a:off x="6497638" y="2914459"/>
            <a:ext cx="1928812"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50" name="Straight Connector 41"/>
          <p:cNvCxnSpPr>
            <a:cxnSpLocks noChangeShapeType="1"/>
          </p:cNvCxnSpPr>
          <p:nvPr/>
        </p:nvCxnSpPr>
        <p:spPr bwMode="auto">
          <a:xfrm>
            <a:off x="6521450" y="3146234"/>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51" name="Straight Connector 42"/>
          <p:cNvCxnSpPr>
            <a:cxnSpLocks noChangeShapeType="1"/>
          </p:cNvCxnSpPr>
          <p:nvPr/>
        </p:nvCxnSpPr>
        <p:spPr bwMode="auto">
          <a:xfrm>
            <a:off x="6521450" y="3398647"/>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52" name="Straight Connector 43"/>
          <p:cNvCxnSpPr>
            <a:cxnSpLocks noChangeShapeType="1"/>
          </p:cNvCxnSpPr>
          <p:nvPr/>
        </p:nvCxnSpPr>
        <p:spPr bwMode="auto">
          <a:xfrm>
            <a:off x="6521450" y="3639947"/>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53" name="Straight Connector 44"/>
          <p:cNvCxnSpPr>
            <a:cxnSpLocks noChangeShapeType="1"/>
          </p:cNvCxnSpPr>
          <p:nvPr/>
        </p:nvCxnSpPr>
        <p:spPr bwMode="auto">
          <a:xfrm>
            <a:off x="6521450" y="3897122"/>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pic>
        <p:nvPicPr>
          <p:cNvPr id="5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63355" y="2133600"/>
            <a:ext cx="2810401" cy="2646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 name="Rectangle 54"/>
          <p:cNvSpPr/>
          <p:nvPr/>
        </p:nvSpPr>
        <p:spPr>
          <a:xfrm>
            <a:off x="8617341" y="2205789"/>
            <a:ext cx="369012" cy="461665"/>
          </a:xfrm>
          <a:prstGeom prst="rect">
            <a:avLst/>
          </a:prstGeom>
          <a:solidFill>
            <a:schemeClr val="bg1">
              <a:lumMod val="85000"/>
            </a:schemeClr>
          </a:solidFill>
        </p:spPr>
        <p:txBody>
          <a:bodyPr wrap="none">
            <a:spAutoFit/>
          </a:bodyPr>
          <a:lstStyle/>
          <a:p>
            <a:r>
              <a:rPr lang="en-US" b="1" dirty="0">
                <a:latin typeface="Courier New" panose="02070309020205020404" pitchFamily="49" charset="0"/>
                <a:cs typeface="Courier New" panose="02070309020205020404" pitchFamily="49" charset="0"/>
              </a:rPr>
              <a:t>b</a:t>
            </a:r>
            <a:endParaRPr lang="en-US" dirty="0"/>
          </a:p>
        </p:txBody>
      </p:sp>
      <p:sp>
        <p:nvSpPr>
          <p:cNvPr id="56" name="Rectangle 55"/>
          <p:cNvSpPr/>
          <p:nvPr/>
        </p:nvSpPr>
        <p:spPr>
          <a:xfrm>
            <a:off x="5963355" y="4693377"/>
            <a:ext cx="2717158" cy="276999"/>
          </a:xfrm>
          <a:prstGeom prst="rect">
            <a:avLst/>
          </a:prstGeom>
          <a:solidFill>
            <a:srgbClr val="CCECFF"/>
          </a:solidFill>
        </p:spPr>
        <p:txBody>
          <a:bodyPr wrap="square">
            <a:spAutoFit/>
          </a:bodyPr>
          <a:lstStyle/>
          <a:p>
            <a:pPr lvl="0">
              <a:spcBef>
                <a:spcPct val="50000"/>
              </a:spcBef>
            </a:pPr>
            <a:r>
              <a:rPr lang="en-US" sz="1200" b="1" dirty="0" err="1" smtClean="0">
                <a:solidFill>
                  <a:srgbClr val="000000"/>
                </a:solidFill>
                <a:latin typeface="Courier New" panose="02070309020205020404" pitchFamily="49" charset="0"/>
                <a:cs typeface="Courier New" panose="02070309020205020404" pitchFamily="49" charset="0"/>
              </a:rPr>
              <a:t>b.allowsMove</a:t>
            </a:r>
            <a:r>
              <a:rPr lang="en-US" sz="1200" b="1" dirty="0" smtClean="0">
                <a:solidFill>
                  <a:srgbClr val="000000"/>
                </a:solidFill>
                <a:latin typeface="Courier New" panose="02070309020205020404" pitchFamily="49" charset="0"/>
                <a:cs typeface="Courier New" panose="02070309020205020404" pitchFamily="49" charset="0"/>
              </a:rPr>
              <a:t>(0) == True</a:t>
            </a:r>
            <a:endParaRPr lang="en-US" sz="1200" b="1" dirty="0">
              <a:solidFill>
                <a:srgbClr val="000000"/>
              </a:solidFill>
              <a:latin typeface="Courier New" panose="02070309020205020404" pitchFamily="49" charset="0"/>
              <a:cs typeface="Courier New" panose="02070309020205020404" pitchFamily="49" charset="0"/>
            </a:endParaRPr>
          </a:p>
        </p:txBody>
      </p:sp>
      <p:sp>
        <p:nvSpPr>
          <p:cNvPr id="57" name="Rectangle 56"/>
          <p:cNvSpPr/>
          <p:nvPr/>
        </p:nvSpPr>
        <p:spPr>
          <a:xfrm>
            <a:off x="5963355" y="4947303"/>
            <a:ext cx="2717158" cy="276999"/>
          </a:xfrm>
          <a:prstGeom prst="rect">
            <a:avLst/>
          </a:prstGeom>
          <a:solidFill>
            <a:srgbClr val="CCECFF"/>
          </a:solidFill>
        </p:spPr>
        <p:txBody>
          <a:bodyPr wrap="square">
            <a:spAutoFit/>
          </a:bodyPr>
          <a:lstStyle/>
          <a:p>
            <a:pPr lvl="0">
              <a:spcBef>
                <a:spcPct val="50000"/>
              </a:spcBef>
            </a:pPr>
            <a:r>
              <a:rPr lang="en-US" sz="1200" b="1" dirty="0" err="1" smtClean="0">
                <a:solidFill>
                  <a:srgbClr val="000000"/>
                </a:solidFill>
                <a:latin typeface="Courier New" panose="02070309020205020404" pitchFamily="49" charset="0"/>
                <a:cs typeface="Courier New" panose="02070309020205020404" pitchFamily="49" charset="0"/>
              </a:rPr>
              <a:t>b.allowsMove</a:t>
            </a:r>
            <a:r>
              <a:rPr lang="en-US" sz="1200" b="1" dirty="0" smtClean="0">
                <a:solidFill>
                  <a:srgbClr val="000000"/>
                </a:solidFill>
                <a:latin typeface="Courier New" panose="02070309020205020404" pitchFamily="49" charset="0"/>
                <a:cs typeface="Courier New" panose="02070309020205020404" pitchFamily="49" charset="0"/>
              </a:rPr>
              <a:t>(1) == True</a:t>
            </a:r>
            <a:endParaRPr lang="en-US" sz="1200" b="1" dirty="0">
              <a:solidFill>
                <a:srgbClr val="000000"/>
              </a:solidFill>
              <a:latin typeface="Courier New" panose="02070309020205020404" pitchFamily="49" charset="0"/>
              <a:cs typeface="Courier New" panose="02070309020205020404" pitchFamily="49" charset="0"/>
            </a:endParaRPr>
          </a:p>
        </p:txBody>
      </p:sp>
      <p:sp>
        <p:nvSpPr>
          <p:cNvPr id="58" name="Rectangle 57"/>
          <p:cNvSpPr/>
          <p:nvPr/>
        </p:nvSpPr>
        <p:spPr>
          <a:xfrm>
            <a:off x="5963355" y="5201229"/>
            <a:ext cx="2720579" cy="276999"/>
          </a:xfrm>
          <a:prstGeom prst="rect">
            <a:avLst/>
          </a:prstGeom>
          <a:solidFill>
            <a:schemeClr val="bg1"/>
          </a:solidFill>
        </p:spPr>
        <p:txBody>
          <a:bodyPr wrap="square">
            <a:spAutoFit/>
          </a:bodyPr>
          <a:lstStyle/>
          <a:p>
            <a:pPr lvl="0">
              <a:spcBef>
                <a:spcPct val="50000"/>
              </a:spcBef>
            </a:pPr>
            <a:r>
              <a:rPr lang="en-US" sz="1200" b="1" dirty="0" err="1" smtClean="0">
                <a:solidFill>
                  <a:srgbClr val="000000"/>
                </a:solidFill>
                <a:latin typeface="Courier New" panose="02070309020205020404" pitchFamily="49" charset="0"/>
                <a:cs typeface="Courier New" panose="02070309020205020404" pitchFamily="49" charset="0"/>
              </a:rPr>
              <a:t>b.allowsMove</a:t>
            </a:r>
            <a:r>
              <a:rPr lang="en-US" sz="1200" b="1" dirty="0" smtClean="0">
                <a:solidFill>
                  <a:srgbClr val="000000"/>
                </a:solidFill>
                <a:latin typeface="Courier New" panose="02070309020205020404" pitchFamily="49" charset="0"/>
                <a:cs typeface="Courier New" panose="02070309020205020404" pitchFamily="49" charset="0"/>
              </a:rPr>
              <a:t>(2) == </a:t>
            </a:r>
            <a:r>
              <a:rPr lang="en-US" sz="1200" b="1" dirty="0" smtClean="0">
                <a:solidFill>
                  <a:srgbClr val="CC3300"/>
                </a:solidFill>
                <a:latin typeface="Courier New" panose="02070309020205020404" pitchFamily="49" charset="0"/>
                <a:cs typeface="Courier New" panose="02070309020205020404" pitchFamily="49" charset="0"/>
              </a:rPr>
              <a:t>False</a:t>
            </a:r>
            <a:endParaRPr lang="en-US" sz="1200" b="1" dirty="0">
              <a:solidFill>
                <a:srgbClr val="CC3300"/>
              </a:solidFill>
              <a:latin typeface="Courier New" panose="02070309020205020404" pitchFamily="49" charset="0"/>
              <a:cs typeface="Courier New" panose="02070309020205020404" pitchFamily="49" charset="0"/>
            </a:endParaRPr>
          </a:p>
        </p:txBody>
      </p:sp>
      <p:sp>
        <p:nvSpPr>
          <p:cNvPr id="59" name="Rectangle 58"/>
          <p:cNvSpPr/>
          <p:nvPr/>
        </p:nvSpPr>
        <p:spPr>
          <a:xfrm>
            <a:off x="5963355" y="5455155"/>
            <a:ext cx="2720579" cy="276999"/>
          </a:xfrm>
          <a:prstGeom prst="rect">
            <a:avLst/>
          </a:prstGeom>
          <a:solidFill>
            <a:schemeClr val="bg1"/>
          </a:solidFill>
        </p:spPr>
        <p:txBody>
          <a:bodyPr wrap="square">
            <a:spAutoFit/>
          </a:bodyPr>
          <a:lstStyle/>
          <a:p>
            <a:pPr lvl="0">
              <a:spcBef>
                <a:spcPct val="50000"/>
              </a:spcBef>
            </a:pPr>
            <a:r>
              <a:rPr lang="en-US" sz="1200" b="1" dirty="0" err="1" smtClean="0">
                <a:solidFill>
                  <a:srgbClr val="000000"/>
                </a:solidFill>
                <a:latin typeface="Courier New" panose="02070309020205020404" pitchFamily="49" charset="0"/>
                <a:cs typeface="Courier New" panose="02070309020205020404" pitchFamily="49" charset="0"/>
              </a:rPr>
              <a:t>b.allowsMove</a:t>
            </a:r>
            <a:r>
              <a:rPr lang="en-US" sz="1200" b="1" dirty="0" smtClean="0">
                <a:solidFill>
                  <a:srgbClr val="000000"/>
                </a:solidFill>
                <a:latin typeface="Courier New" panose="02070309020205020404" pitchFamily="49" charset="0"/>
                <a:cs typeface="Courier New" panose="02070309020205020404" pitchFamily="49" charset="0"/>
              </a:rPr>
              <a:t>(3) == </a:t>
            </a:r>
            <a:r>
              <a:rPr lang="en-US" sz="1200" b="1" dirty="0" smtClean="0">
                <a:solidFill>
                  <a:srgbClr val="CC3300"/>
                </a:solidFill>
                <a:latin typeface="Courier New" panose="02070309020205020404" pitchFamily="49" charset="0"/>
                <a:cs typeface="Courier New" panose="02070309020205020404" pitchFamily="49" charset="0"/>
              </a:rPr>
              <a:t>False</a:t>
            </a:r>
            <a:endParaRPr lang="en-US" sz="1200" b="1" dirty="0">
              <a:solidFill>
                <a:srgbClr val="CC3300"/>
              </a:solidFill>
              <a:latin typeface="Courier New" panose="02070309020205020404" pitchFamily="49" charset="0"/>
              <a:cs typeface="Courier New" panose="02070309020205020404" pitchFamily="49" charset="0"/>
            </a:endParaRPr>
          </a:p>
        </p:txBody>
      </p:sp>
      <p:sp>
        <p:nvSpPr>
          <p:cNvPr id="62" name="Rectangle 61"/>
          <p:cNvSpPr/>
          <p:nvPr/>
        </p:nvSpPr>
        <p:spPr>
          <a:xfrm>
            <a:off x="5963355" y="5709081"/>
            <a:ext cx="2717158" cy="276999"/>
          </a:xfrm>
          <a:prstGeom prst="rect">
            <a:avLst/>
          </a:prstGeom>
          <a:solidFill>
            <a:srgbClr val="CCECFF"/>
          </a:solidFill>
        </p:spPr>
        <p:txBody>
          <a:bodyPr wrap="square">
            <a:spAutoFit/>
          </a:bodyPr>
          <a:lstStyle/>
          <a:p>
            <a:pPr lvl="0">
              <a:spcBef>
                <a:spcPct val="50000"/>
              </a:spcBef>
            </a:pPr>
            <a:r>
              <a:rPr lang="en-US" sz="1200" b="1" dirty="0" err="1" smtClean="0">
                <a:solidFill>
                  <a:srgbClr val="000000"/>
                </a:solidFill>
                <a:latin typeface="Courier New" panose="02070309020205020404" pitchFamily="49" charset="0"/>
                <a:cs typeface="Courier New" panose="02070309020205020404" pitchFamily="49" charset="0"/>
              </a:rPr>
              <a:t>b.allowsMove</a:t>
            </a:r>
            <a:r>
              <a:rPr lang="en-US" sz="1200" b="1" dirty="0" smtClean="0">
                <a:solidFill>
                  <a:srgbClr val="000000"/>
                </a:solidFill>
                <a:latin typeface="Courier New" panose="02070309020205020404" pitchFamily="49" charset="0"/>
                <a:cs typeface="Courier New" panose="02070309020205020404" pitchFamily="49" charset="0"/>
              </a:rPr>
              <a:t>(4) == True</a:t>
            </a:r>
            <a:endParaRPr lang="en-US" sz="1200" b="1" dirty="0">
              <a:solidFill>
                <a:srgbClr val="000000"/>
              </a:solidFill>
              <a:latin typeface="Courier New" panose="02070309020205020404" pitchFamily="49" charset="0"/>
              <a:cs typeface="Courier New" panose="02070309020205020404" pitchFamily="49" charset="0"/>
            </a:endParaRPr>
          </a:p>
        </p:txBody>
      </p:sp>
      <p:sp>
        <p:nvSpPr>
          <p:cNvPr id="63" name="Rectangle 62"/>
          <p:cNvSpPr/>
          <p:nvPr/>
        </p:nvSpPr>
        <p:spPr>
          <a:xfrm>
            <a:off x="5963355" y="5963007"/>
            <a:ext cx="2717158" cy="276999"/>
          </a:xfrm>
          <a:prstGeom prst="rect">
            <a:avLst/>
          </a:prstGeom>
          <a:solidFill>
            <a:srgbClr val="CCECFF"/>
          </a:solidFill>
        </p:spPr>
        <p:txBody>
          <a:bodyPr wrap="square">
            <a:spAutoFit/>
          </a:bodyPr>
          <a:lstStyle/>
          <a:p>
            <a:pPr lvl="0">
              <a:spcBef>
                <a:spcPct val="50000"/>
              </a:spcBef>
            </a:pPr>
            <a:r>
              <a:rPr lang="en-US" sz="1200" b="1" dirty="0" err="1" smtClean="0">
                <a:solidFill>
                  <a:srgbClr val="000000"/>
                </a:solidFill>
                <a:latin typeface="Courier New" panose="02070309020205020404" pitchFamily="49" charset="0"/>
                <a:cs typeface="Courier New" panose="02070309020205020404" pitchFamily="49" charset="0"/>
              </a:rPr>
              <a:t>b.allowsMove</a:t>
            </a:r>
            <a:r>
              <a:rPr lang="en-US" sz="1200" b="1" dirty="0" smtClean="0">
                <a:solidFill>
                  <a:srgbClr val="000000"/>
                </a:solidFill>
                <a:latin typeface="Courier New" panose="02070309020205020404" pitchFamily="49" charset="0"/>
                <a:cs typeface="Courier New" panose="02070309020205020404" pitchFamily="49" charset="0"/>
              </a:rPr>
              <a:t>(5) == True</a:t>
            </a:r>
            <a:endParaRPr lang="en-US" sz="1200" b="1" dirty="0">
              <a:solidFill>
                <a:srgbClr val="000000"/>
              </a:solidFill>
              <a:latin typeface="Courier New" panose="02070309020205020404" pitchFamily="49" charset="0"/>
              <a:cs typeface="Courier New" panose="02070309020205020404" pitchFamily="49" charset="0"/>
            </a:endParaRPr>
          </a:p>
        </p:txBody>
      </p:sp>
      <p:sp>
        <p:nvSpPr>
          <p:cNvPr id="64" name="Rectangle 63"/>
          <p:cNvSpPr/>
          <p:nvPr/>
        </p:nvSpPr>
        <p:spPr>
          <a:xfrm>
            <a:off x="5963355" y="6216933"/>
            <a:ext cx="2720579" cy="276999"/>
          </a:xfrm>
          <a:prstGeom prst="rect">
            <a:avLst/>
          </a:prstGeom>
          <a:solidFill>
            <a:schemeClr val="bg1"/>
          </a:solidFill>
        </p:spPr>
        <p:txBody>
          <a:bodyPr wrap="square">
            <a:spAutoFit/>
          </a:bodyPr>
          <a:lstStyle/>
          <a:p>
            <a:pPr lvl="0">
              <a:spcBef>
                <a:spcPct val="50000"/>
              </a:spcBef>
            </a:pPr>
            <a:r>
              <a:rPr lang="en-US" sz="1200" b="1" dirty="0" err="1" smtClean="0">
                <a:solidFill>
                  <a:srgbClr val="000000"/>
                </a:solidFill>
                <a:latin typeface="Courier New" panose="02070309020205020404" pitchFamily="49" charset="0"/>
                <a:cs typeface="Courier New" panose="02070309020205020404" pitchFamily="49" charset="0"/>
              </a:rPr>
              <a:t>b.allowsMove</a:t>
            </a:r>
            <a:r>
              <a:rPr lang="en-US" sz="1200" b="1" dirty="0" smtClean="0">
                <a:solidFill>
                  <a:srgbClr val="000000"/>
                </a:solidFill>
                <a:latin typeface="Courier New" panose="02070309020205020404" pitchFamily="49" charset="0"/>
                <a:cs typeface="Courier New" panose="02070309020205020404" pitchFamily="49" charset="0"/>
              </a:rPr>
              <a:t>(6) == </a:t>
            </a:r>
            <a:r>
              <a:rPr lang="en-US" sz="1200" b="1" dirty="0" smtClean="0">
                <a:solidFill>
                  <a:srgbClr val="CC3300"/>
                </a:solidFill>
                <a:latin typeface="Courier New" panose="02070309020205020404" pitchFamily="49" charset="0"/>
                <a:cs typeface="Courier New" panose="02070309020205020404" pitchFamily="49" charset="0"/>
              </a:rPr>
              <a:t>False</a:t>
            </a:r>
            <a:endParaRPr lang="en-US" sz="1200" b="1" dirty="0">
              <a:solidFill>
                <a:srgbClr val="CC3300"/>
              </a:solidFill>
              <a:latin typeface="Courier New" panose="02070309020205020404" pitchFamily="49" charset="0"/>
              <a:cs typeface="Courier New" panose="02070309020205020404" pitchFamily="49" charset="0"/>
            </a:endParaRPr>
          </a:p>
        </p:txBody>
      </p:sp>
      <p:sp>
        <p:nvSpPr>
          <p:cNvPr id="65" name="Rectangle 64"/>
          <p:cNvSpPr/>
          <p:nvPr/>
        </p:nvSpPr>
        <p:spPr>
          <a:xfrm>
            <a:off x="5963355" y="6470862"/>
            <a:ext cx="2720579" cy="276999"/>
          </a:xfrm>
          <a:prstGeom prst="rect">
            <a:avLst/>
          </a:prstGeom>
          <a:solidFill>
            <a:schemeClr val="bg1"/>
          </a:solidFill>
        </p:spPr>
        <p:txBody>
          <a:bodyPr wrap="square">
            <a:spAutoFit/>
          </a:bodyPr>
          <a:lstStyle/>
          <a:p>
            <a:pPr lvl="0">
              <a:spcBef>
                <a:spcPct val="50000"/>
              </a:spcBef>
            </a:pPr>
            <a:r>
              <a:rPr lang="en-US" sz="1200" b="1" dirty="0" err="1" smtClean="0">
                <a:solidFill>
                  <a:srgbClr val="000000"/>
                </a:solidFill>
                <a:latin typeface="Courier New" panose="02070309020205020404" pitchFamily="49" charset="0"/>
                <a:cs typeface="Courier New" panose="02070309020205020404" pitchFamily="49" charset="0"/>
              </a:rPr>
              <a:t>b.allowsMove</a:t>
            </a:r>
            <a:r>
              <a:rPr lang="en-US" sz="1200" b="1" dirty="0" smtClean="0">
                <a:solidFill>
                  <a:srgbClr val="000000"/>
                </a:solidFill>
                <a:latin typeface="Courier New" panose="02070309020205020404" pitchFamily="49" charset="0"/>
                <a:cs typeface="Courier New" panose="02070309020205020404" pitchFamily="49" charset="0"/>
              </a:rPr>
              <a:t>(7) == </a:t>
            </a:r>
            <a:r>
              <a:rPr lang="en-US" sz="1200" b="1" dirty="0" smtClean="0">
                <a:solidFill>
                  <a:srgbClr val="FF0000"/>
                </a:solidFill>
                <a:latin typeface="Courier New" panose="02070309020205020404" pitchFamily="49" charset="0"/>
                <a:cs typeface="Courier New" panose="02070309020205020404" pitchFamily="49" charset="0"/>
              </a:rPr>
              <a:t>False</a:t>
            </a:r>
            <a:endParaRPr lang="en-US" sz="1200" b="1" dirty="0">
              <a:solidFill>
                <a:srgbClr val="FF0000"/>
              </a:solidFill>
              <a:latin typeface="Courier New" panose="02070309020205020404" pitchFamily="49" charset="0"/>
              <a:cs typeface="Courier New" panose="02070309020205020404" pitchFamily="49" charset="0"/>
            </a:endParaRPr>
          </a:p>
        </p:txBody>
      </p:sp>
      <p:sp>
        <p:nvSpPr>
          <p:cNvPr id="60" name="Rectangle 59"/>
          <p:cNvSpPr/>
          <p:nvPr/>
        </p:nvSpPr>
        <p:spPr>
          <a:xfrm>
            <a:off x="7960068" y="1119409"/>
            <a:ext cx="837089" cy="215444"/>
          </a:xfrm>
          <a:prstGeom prst="rect">
            <a:avLst/>
          </a:prstGeom>
        </p:spPr>
        <p:txBody>
          <a:bodyPr wrap="none">
            <a:spAutoFit/>
          </a:bodyPr>
          <a:lstStyle/>
          <a:p>
            <a:r>
              <a:rPr lang="en-US" sz="800" b="1" dirty="0" smtClean="0">
                <a:solidFill>
                  <a:schemeClr val="bg1">
                    <a:lumMod val="50000"/>
                  </a:schemeClr>
                </a:solidFill>
                <a:latin typeface="Calibri" panose="020F0502020204030204" pitchFamily="34" charset="0"/>
              </a:rPr>
              <a:t>b3.allowsMove</a:t>
            </a:r>
            <a:endParaRPr lang="en-US" sz="800" dirty="0">
              <a:solidFill>
                <a:schemeClr val="bg1">
                  <a:lumMod val="50000"/>
                </a:schemeClr>
              </a:solidFill>
              <a:latin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10">
            <p14:nvContentPartPr>
              <p14:cNvPr id="2" name="Ink 1"/>
              <p14:cNvContentPartPr/>
              <p14:nvPr/>
            </p14:nvContentPartPr>
            <p14:xfrm>
              <a:off x="1067040" y="857160"/>
              <a:ext cx="7915680" cy="4762800"/>
            </p14:xfrm>
          </p:contentPart>
        </mc:Choice>
        <mc:Fallback xmlns="">
          <p:pic>
            <p:nvPicPr>
              <p:cNvPr id="2" name="Ink 1"/>
              <p:cNvPicPr/>
              <p:nvPr/>
            </p:nvPicPr>
            <p:blipFill>
              <a:blip r:embed="rId11"/>
              <a:stretch>
                <a:fillRect/>
              </a:stretch>
            </p:blipFill>
            <p:spPr>
              <a:xfrm>
                <a:off x="1057680" y="847800"/>
                <a:ext cx="7934400" cy="4781520"/>
              </a:xfrm>
              <a:prstGeom prst="rect">
                <a:avLst/>
              </a:prstGeom>
            </p:spPr>
          </p:pic>
        </mc:Fallback>
      </mc:AlternateContent>
    </p:spTree>
    <p:extLst>
      <p:ext uri="{BB962C8B-B14F-4D97-AF65-F5344CB8AC3E}">
        <p14:creationId xmlns:p14="http://schemas.microsoft.com/office/powerpoint/2010/main" val="92926300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5"/>
          <p:cNvSpPr txBox="1">
            <a:spLocks noChangeArrowheads="1"/>
          </p:cNvSpPr>
          <p:nvPr/>
        </p:nvSpPr>
        <p:spPr bwMode="auto">
          <a:xfrm>
            <a:off x="228600" y="95305"/>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4000" dirty="0">
                <a:latin typeface="Cambria" panose="02040503050406030204" pitchFamily="18" charset="0"/>
              </a:rPr>
              <a:t>More on dictionaries</a:t>
            </a:r>
          </a:p>
        </p:txBody>
      </p:sp>
      <p:grpSp>
        <p:nvGrpSpPr>
          <p:cNvPr id="16387" name="Group 6"/>
          <p:cNvGrpSpPr>
            <a:grpSpLocks/>
          </p:cNvGrpSpPr>
          <p:nvPr/>
        </p:nvGrpSpPr>
        <p:grpSpPr bwMode="auto">
          <a:xfrm>
            <a:off x="8540750" y="152400"/>
            <a:ext cx="603250" cy="609600"/>
            <a:chOff x="3456" y="1784"/>
            <a:chExt cx="952" cy="1048"/>
          </a:xfrm>
        </p:grpSpPr>
        <p:sp>
          <p:nvSpPr>
            <p:cNvPr id="16396" name="Freeform 7"/>
            <p:cNvSpPr>
              <a:spLocks/>
            </p:cNvSpPr>
            <p:nvPr/>
          </p:nvSpPr>
          <p:spPr bwMode="auto">
            <a:xfrm>
              <a:off x="4266" y="188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397" name="Freeform 8"/>
            <p:cNvSpPr>
              <a:spLocks/>
            </p:cNvSpPr>
            <p:nvPr/>
          </p:nvSpPr>
          <p:spPr bwMode="auto">
            <a:xfrm rot="7013025">
              <a:off x="4162" y="1952"/>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398" name="Freeform 9"/>
            <p:cNvSpPr>
              <a:spLocks/>
            </p:cNvSpPr>
            <p:nvPr/>
          </p:nvSpPr>
          <p:spPr bwMode="auto">
            <a:xfrm rot="-6712609">
              <a:off x="4168" y="181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6399" name="Freeform 10"/>
            <p:cNvSpPr>
              <a:spLocks/>
            </p:cNvSpPr>
            <p:nvPr/>
          </p:nvSpPr>
          <p:spPr bwMode="auto">
            <a:xfrm>
              <a:off x="3456" y="2583"/>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6400" name="Oval 11"/>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6401" name="Oval 12"/>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02" name="Oval 13"/>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03" name="Oval 14"/>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04" name="Oval 15"/>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05" name="Oval 16"/>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06" name="Oval 17"/>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07" name="AutoShape 18"/>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6408" name="Freeform 19"/>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6409" name="Freeform 20"/>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6410" name="Freeform 21"/>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11" name="Freeform 22"/>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6412" name="Freeform 23"/>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6388" name="Text Box 24"/>
          <p:cNvSpPr txBox="1">
            <a:spLocks noChangeArrowheads="1"/>
          </p:cNvSpPr>
          <p:nvPr/>
        </p:nvSpPr>
        <p:spPr bwMode="auto">
          <a:xfrm>
            <a:off x="264193" y="762000"/>
            <a:ext cx="4067175" cy="461665"/>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smtClean="0">
                <a:latin typeface="Cambria" pitchFamily="18" charset="0"/>
              </a:rPr>
              <a:t>Strings can be keys, too!</a:t>
            </a:r>
            <a:endParaRPr lang="en-US" dirty="0">
              <a:latin typeface="Cambria" pitchFamily="18" charset="0"/>
            </a:endParaRPr>
          </a:p>
        </p:txBody>
      </p:sp>
      <p:sp>
        <p:nvSpPr>
          <p:cNvPr id="16389" name="Text Box 26"/>
          <p:cNvSpPr txBox="1">
            <a:spLocks noChangeArrowheads="1"/>
          </p:cNvSpPr>
          <p:nvPr/>
        </p:nvSpPr>
        <p:spPr bwMode="auto">
          <a:xfrm>
            <a:off x="762000" y="1395664"/>
            <a:ext cx="7620000" cy="5359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90000"/>
              </a:lnSpc>
              <a:spcBef>
                <a:spcPct val="50000"/>
              </a:spcBef>
            </a:pPr>
            <a:r>
              <a:rPr lang="en-US" sz="2100" b="1" dirty="0">
                <a:latin typeface="Courier New" pitchFamily="49" charset="0"/>
              </a:rPr>
              <a:t>&gt;&gt;&gt; </a:t>
            </a:r>
            <a:r>
              <a:rPr lang="en-US" sz="2100" b="1" dirty="0" smtClean="0">
                <a:latin typeface="Courier New" pitchFamily="49" charset="0"/>
              </a:rPr>
              <a:t>d2 </a:t>
            </a:r>
            <a:r>
              <a:rPr lang="en-US" sz="2100" b="1" dirty="0">
                <a:latin typeface="Courier New" pitchFamily="49" charset="0"/>
              </a:rPr>
              <a:t>= </a:t>
            </a:r>
            <a:r>
              <a:rPr lang="en-US" sz="2100" b="1" dirty="0" smtClean="0">
                <a:latin typeface="Courier New" pitchFamily="49" charset="0"/>
              </a:rPr>
              <a:t>{</a:t>
            </a:r>
            <a:r>
              <a:rPr lang="en-US" sz="2100" b="1" dirty="0" smtClean="0">
                <a:solidFill>
                  <a:srgbClr val="008000"/>
                </a:solidFill>
                <a:latin typeface="Courier New" pitchFamily="49" charset="0"/>
              </a:rPr>
              <a:t>'pig'</a:t>
            </a:r>
            <a:r>
              <a:rPr lang="en-US" sz="2100" b="1" dirty="0" smtClean="0">
                <a:latin typeface="Courier New" pitchFamily="49" charset="0"/>
              </a:rPr>
              <a:t>: 1995, '</a:t>
            </a:r>
            <a:r>
              <a:rPr lang="en-US" sz="2100" b="1" dirty="0" smtClean="0">
                <a:solidFill>
                  <a:srgbClr val="008000"/>
                </a:solidFill>
                <a:latin typeface="Courier New" pitchFamily="49" charset="0"/>
              </a:rPr>
              <a:t>rat'</a:t>
            </a:r>
            <a:r>
              <a:rPr lang="en-US" sz="2100" b="1" dirty="0" smtClean="0">
                <a:latin typeface="Courier New" pitchFamily="49" charset="0"/>
              </a:rPr>
              <a:t>: 1996}</a:t>
            </a:r>
            <a:endParaRPr lang="en-US" sz="2100" b="1" dirty="0">
              <a:latin typeface="Courier New" pitchFamily="49" charset="0"/>
            </a:endParaRPr>
          </a:p>
          <a:p>
            <a:pPr algn="l">
              <a:lnSpc>
                <a:spcPct val="90000"/>
              </a:lnSpc>
              <a:spcBef>
                <a:spcPct val="50000"/>
              </a:spcBef>
            </a:pPr>
            <a:r>
              <a:rPr lang="en-US" sz="2100" b="1" dirty="0">
                <a:latin typeface="Courier New" pitchFamily="49" charset="0"/>
              </a:rPr>
              <a:t>&gt;&gt;&gt; </a:t>
            </a:r>
            <a:r>
              <a:rPr lang="en-US" sz="2100" b="1" dirty="0" smtClean="0">
                <a:solidFill>
                  <a:srgbClr val="0FA10C"/>
                </a:solidFill>
                <a:latin typeface="Courier New" pitchFamily="49" charset="0"/>
              </a:rPr>
              <a:t>'pig'</a:t>
            </a:r>
            <a:r>
              <a:rPr lang="en-US" sz="2100" b="1" dirty="0" smtClean="0">
                <a:latin typeface="Courier New" pitchFamily="49" charset="0"/>
              </a:rPr>
              <a:t> </a:t>
            </a:r>
            <a:r>
              <a:rPr lang="en-US" sz="2100" b="1" dirty="0">
                <a:solidFill>
                  <a:srgbClr val="FF6600"/>
                </a:solidFill>
                <a:latin typeface="Courier New" pitchFamily="49" charset="0"/>
              </a:rPr>
              <a:t>in </a:t>
            </a:r>
            <a:r>
              <a:rPr lang="en-US" sz="2100" b="1" dirty="0" smtClean="0">
                <a:latin typeface="Courier New" pitchFamily="49" charset="0"/>
              </a:rPr>
              <a:t>d2       &gt;&gt;&gt; </a:t>
            </a:r>
            <a:r>
              <a:rPr lang="en-US" sz="2100" b="1" dirty="0" smtClean="0">
                <a:solidFill>
                  <a:srgbClr val="0FA10C"/>
                </a:solidFill>
                <a:latin typeface="Courier New" pitchFamily="49" charset="0"/>
              </a:rPr>
              <a:t>'cat'</a:t>
            </a:r>
            <a:r>
              <a:rPr lang="en-US" sz="2100" b="1" dirty="0" smtClean="0">
                <a:latin typeface="Courier New" pitchFamily="49" charset="0"/>
              </a:rPr>
              <a:t> </a:t>
            </a:r>
            <a:r>
              <a:rPr lang="en-US" sz="2100" b="1" dirty="0">
                <a:solidFill>
                  <a:srgbClr val="FF6600"/>
                </a:solidFill>
                <a:latin typeface="Courier New" pitchFamily="49" charset="0"/>
              </a:rPr>
              <a:t>in </a:t>
            </a:r>
            <a:r>
              <a:rPr lang="en-US" sz="2100" b="1" dirty="0" smtClean="0">
                <a:latin typeface="Courier New" pitchFamily="49" charset="0"/>
              </a:rPr>
              <a:t>d2 </a:t>
            </a:r>
            <a:endParaRPr lang="en-US" sz="2100" b="1" dirty="0">
              <a:latin typeface="Courier New" pitchFamily="49" charset="0"/>
            </a:endParaRPr>
          </a:p>
          <a:p>
            <a:pPr algn="l">
              <a:lnSpc>
                <a:spcPct val="90000"/>
              </a:lnSpc>
              <a:spcBef>
                <a:spcPct val="50000"/>
              </a:spcBef>
            </a:pPr>
            <a:r>
              <a:rPr lang="en-US" sz="2100" b="1" dirty="0">
                <a:latin typeface="Courier New" pitchFamily="49" charset="0"/>
              </a:rPr>
              <a:t>True                  </a:t>
            </a:r>
            <a:r>
              <a:rPr lang="en-US" sz="2100" b="1" dirty="0" smtClean="0">
                <a:latin typeface="Courier New" pitchFamily="49" charset="0"/>
              </a:rPr>
              <a:t>False</a:t>
            </a:r>
          </a:p>
          <a:p>
            <a:pPr algn="l">
              <a:lnSpc>
                <a:spcPct val="90000"/>
              </a:lnSpc>
              <a:spcBef>
                <a:spcPct val="50000"/>
              </a:spcBef>
            </a:pPr>
            <a:endParaRPr lang="en-US" sz="2100" b="1" dirty="0">
              <a:latin typeface="Courier New" pitchFamily="49" charset="0"/>
            </a:endParaRPr>
          </a:p>
          <a:p>
            <a:pPr algn="l">
              <a:lnSpc>
                <a:spcPct val="90000"/>
              </a:lnSpc>
              <a:spcBef>
                <a:spcPct val="50000"/>
              </a:spcBef>
            </a:pPr>
            <a:r>
              <a:rPr lang="en-US" sz="2100" b="1" dirty="0">
                <a:latin typeface="Courier New" pitchFamily="49" charset="0"/>
              </a:rPr>
              <a:t>&gt;&gt;&gt; </a:t>
            </a:r>
            <a:r>
              <a:rPr lang="en-US" sz="2100" b="1" dirty="0" err="1" smtClean="0">
                <a:latin typeface="Courier New" pitchFamily="49" charset="0"/>
              </a:rPr>
              <a:t>len</a:t>
            </a:r>
            <a:r>
              <a:rPr lang="en-US" sz="2100" b="1" dirty="0" smtClean="0">
                <a:latin typeface="Courier New" pitchFamily="49" charset="0"/>
              </a:rPr>
              <a:t>(d2)</a:t>
            </a:r>
            <a:endParaRPr lang="en-US" sz="2100" b="1" dirty="0">
              <a:latin typeface="Courier New" pitchFamily="49" charset="0"/>
            </a:endParaRPr>
          </a:p>
          <a:p>
            <a:pPr algn="l">
              <a:lnSpc>
                <a:spcPct val="90000"/>
              </a:lnSpc>
              <a:spcBef>
                <a:spcPct val="50000"/>
              </a:spcBef>
            </a:pPr>
            <a:r>
              <a:rPr lang="en-US" sz="2100" b="1" dirty="0">
                <a:latin typeface="Courier New" pitchFamily="49" charset="0"/>
              </a:rPr>
              <a:t>2</a:t>
            </a:r>
          </a:p>
          <a:p>
            <a:pPr algn="l">
              <a:lnSpc>
                <a:spcPct val="90000"/>
              </a:lnSpc>
              <a:spcBef>
                <a:spcPct val="50000"/>
              </a:spcBef>
            </a:pPr>
            <a:r>
              <a:rPr lang="en-US" sz="2100" b="1" dirty="0">
                <a:latin typeface="Courier New" pitchFamily="49" charset="0"/>
              </a:rPr>
              <a:t>&gt;&gt;&gt; </a:t>
            </a:r>
            <a:r>
              <a:rPr lang="en-US" sz="2100" b="1" dirty="0" smtClean="0">
                <a:latin typeface="Courier New" pitchFamily="49" charset="0"/>
              </a:rPr>
              <a:t>d2.</a:t>
            </a:r>
            <a:r>
              <a:rPr lang="en-US" sz="2100" b="1" dirty="0" smtClean="0">
                <a:solidFill>
                  <a:srgbClr val="FF0000"/>
                </a:solidFill>
                <a:latin typeface="Courier New" pitchFamily="49" charset="0"/>
              </a:rPr>
              <a:t>keys</a:t>
            </a:r>
            <a:r>
              <a:rPr lang="en-US" sz="2100" b="1" dirty="0">
                <a:latin typeface="Courier New" pitchFamily="49" charset="0"/>
              </a:rPr>
              <a:t>()</a:t>
            </a:r>
          </a:p>
          <a:p>
            <a:pPr algn="l">
              <a:lnSpc>
                <a:spcPct val="90000"/>
              </a:lnSpc>
              <a:spcBef>
                <a:spcPct val="50000"/>
              </a:spcBef>
            </a:pPr>
            <a:r>
              <a:rPr lang="en-US" sz="2100" b="1" dirty="0">
                <a:latin typeface="Courier New" pitchFamily="49" charset="0"/>
              </a:rPr>
              <a:t>[ </a:t>
            </a:r>
            <a:r>
              <a:rPr lang="en-US" sz="2100" b="1" dirty="0" smtClean="0">
                <a:solidFill>
                  <a:srgbClr val="008000"/>
                </a:solidFill>
                <a:latin typeface="Courier New" pitchFamily="49" charset="0"/>
              </a:rPr>
              <a:t>'pig'</a:t>
            </a:r>
            <a:r>
              <a:rPr lang="en-US" sz="2100" b="1" dirty="0" smtClean="0">
                <a:latin typeface="Courier New" pitchFamily="49" charset="0"/>
              </a:rPr>
              <a:t>,</a:t>
            </a:r>
            <a:r>
              <a:rPr lang="en-US" sz="2100" b="1" dirty="0" smtClean="0">
                <a:solidFill>
                  <a:srgbClr val="008000"/>
                </a:solidFill>
                <a:latin typeface="Courier New" pitchFamily="49" charset="0"/>
              </a:rPr>
              <a:t> 'rat' </a:t>
            </a:r>
            <a:r>
              <a:rPr lang="en-US" sz="2100" b="1" dirty="0">
                <a:latin typeface="Courier New" pitchFamily="49" charset="0"/>
              </a:rPr>
              <a:t>]</a:t>
            </a:r>
          </a:p>
          <a:p>
            <a:pPr algn="l">
              <a:lnSpc>
                <a:spcPct val="90000"/>
              </a:lnSpc>
              <a:spcBef>
                <a:spcPct val="50000"/>
              </a:spcBef>
            </a:pPr>
            <a:r>
              <a:rPr lang="en-US" sz="2100" b="1" dirty="0">
                <a:latin typeface="Courier New" pitchFamily="49" charset="0"/>
              </a:rPr>
              <a:t>&gt;&gt;&gt; </a:t>
            </a:r>
            <a:r>
              <a:rPr lang="en-US" sz="2100" b="1" dirty="0" smtClean="0">
                <a:latin typeface="Courier New" pitchFamily="49" charset="0"/>
              </a:rPr>
              <a:t>d2.</a:t>
            </a:r>
            <a:r>
              <a:rPr lang="en-US" sz="2100" b="1" dirty="0" smtClean="0">
                <a:solidFill>
                  <a:srgbClr val="008000"/>
                </a:solidFill>
                <a:latin typeface="Courier New" pitchFamily="49" charset="0"/>
              </a:rPr>
              <a:t>values</a:t>
            </a:r>
            <a:r>
              <a:rPr lang="en-US" sz="2100" b="1" dirty="0">
                <a:latin typeface="Courier New" pitchFamily="49" charset="0"/>
              </a:rPr>
              <a:t>()</a:t>
            </a:r>
          </a:p>
          <a:p>
            <a:pPr algn="l">
              <a:lnSpc>
                <a:spcPct val="90000"/>
              </a:lnSpc>
              <a:spcBef>
                <a:spcPct val="50000"/>
              </a:spcBef>
            </a:pPr>
            <a:r>
              <a:rPr lang="en-US" sz="2100" b="1" dirty="0">
                <a:latin typeface="Courier New" pitchFamily="49" charset="0"/>
              </a:rPr>
              <a:t>[ </a:t>
            </a:r>
            <a:r>
              <a:rPr lang="en-US" sz="2100" b="1" dirty="0" smtClean="0">
                <a:latin typeface="Courier New" pitchFamily="49" charset="0"/>
              </a:rPr>
              <a:t>1996, 1995</a:t>
            </a:r>
            <a:r>
              <a:rPr lang="en-US" sz="2100" b="1" dirty="0" smtClean="0">
                <a:solidFill>
                  <a:srgbClr val="008000"/>
                </a:solidFill>
                <a:latin typeface="Courier New" pitchFamily="49" charset="0"/>
              </a:rPr>
              <a:t> </a:t>
            </a:r>
            <a:r>
              <a:rPr lang="en-US" sz="2100" b="1" dirty="0">
                <a:latin typeface="Courier New" pitchFamily="49" charset="0"/>
              </a:rPr>
              <a:t>]</a:t>
            </a:r>
          </a:p>
          <a:p>
            <a:pPr algn="l">
              <a:lnSpc>
                <a:spcPct val="90000"/>
              </a:lnSpc>
              <a:spcBef>
                <a:spcPct val="50000"/>
              </a:spcBef>
            </a:pPr>
            <a:r>
              <a:rPr lang="en-US" sz="2100" b="1" dirty="0">
                <a:latin typeface="Courier New" pitchFamily="49" charset="0"/>
              </a:rPr>
              <a:t>&gt;&gt;&gt; </a:t>
            </a:r>
            <a:r>
              <a:rPr lang="en-US" sz="2100" b="1" dirty="0" smtClean="0">
                <a:latin typeface="Courier New" pitchFamily="49" charset="0"/>
              </a:rPr>
              <a:t>d2.</a:t>
            </a:r>
            <a:r>
              <a:rPr lang="en-US" sz="2100" b="1" dirty="0" smtClean="0">
                <a:solidFill>
                  <a:srgbClr val="1608F6"/>
                </a:solidFill>
                <a:latin typeface="Courier New" pitchFamily="49" charset="0"/>
              </a:rPr>
              <a:t>items</a:t>
            </a:r>
            <a:r>
              <a:rPr lang="en-US" sz="2100" b="1" dirty="0">
                <a:latin typeface="Courier New" pitchFamily="49" charset="0"/>
              </a:rPr>
              <a:t>()</a:t>
            </a:r>
          </a:p>
          <a:p>
            <a:pPr algn="l">
              <a:lnSpc>
                <a:spcPct val="90000"/>
              </a:lnSpc>
              <a:spcBef>
                <a:spcPct val="50000"/>
              </a:spcBef>
            </a:pPr>
            <a:r>
              <a:rPr lang="en-US" sz="2100" b="1" dirty="0">
                <a:latin typeface="Courier New" pitchFamily="49" charset="0"/>
              </a:rPr>
              <a:t>[ </a:t>
            </a:r>
            <a:r>
              <a:rPr lang="en-US" sz="2100" b="1" dirty="0" smtClean="0">
                <a:latin typeface="Courier New" pitchFamily="49" charset="0"/>
              </a:rPr>
              <a:t>(</a:t>
            </a:r>
            <a:r>
              <a:rPr lang="en-US" sz="2100" b="1" dirty="0" smtClean="0">
                <a:solidFill>
                  <a:srgbClr val="008000"/>
                </a:solidFill>
                <a:latin typeface="Courier New" pitchFamily="49" charset="0"/>
              </a:rPr>
              <a:t>'rat'</a:t>
            </a:r>
            <a:r>
              <a:rPr lang="en-US" sz="2100" b="1" dirty="0" smtClean="0">
                <a:latin typeface="Courier New" pitchFamily="49" charset="0"/>
              </a:rPr>
              <a:t>, 1996), (</a:t>
            </a:r>
            <a:r>
              <a:rPr lang="en-US" sz="2100" b="1" dirty="0" smtClean="0">
                <a:solidFill>
                  <a:srgbClr val="008000"/>
                </a:solidFill>
                <a:latin typeface="Courier New" pitchFamily="49" charset="0"/>
              </a:rPr>
              <a:t>'pig'</a:t>
            </a:r>
            <a:r>
              <a:rPr lang="en-US" sz="2100" b="1" dirty="0" smtClean="0">
                <a:latin typeface="Courier New" pitchFamily="49" charset="0"/>
              </a:rPr>
              <a:t>, 1995) </a:t>
            </a:r>
            <a:r>
              <a:rPr lang="en-US" sz="2100" b="1" dirty="0">
                <a:latin typeface="Courier New" pitchFamily="49" charset="0"/>
              </a:rPr>
              <a:t>]</a:t>
            </a:r>
          </a:p>
        </p:txBody>
      </p:sp>
      <p:sp>
        <p:nvSpPr>
          <p:cNvPr id="16390" name="Text Box 28"/>
          <p:cNvSpPr txBox="1">
            <a:spLocks noChangeArrowheads="1"/>
          </p:cNvSpPr>
          <p:nvPr/>
        </p:nvSpPr>
        <p:spPr bwMode="auto">
          <a:xfrm>
            <a:off x="6962272" y="82735"/>
            <a:ext cx="1570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000" dirty="0" err="1" smtClean="0">
                <a:solidFill>
                  <a:srgbClr val="0A6819"/>
                </a:solidFill>
                <a:latin typeface="Cambria" panose="02040503050406030204" pitchFamily="18" charset="0"/>
              </a:rPr>
              <a:t>Dictiontaries</a:t>
            </a:r>
            <a:r>
              <a:rPr lang="en-US" sz="1000" dirty="0" smtClean="0">
                <a:solidFill>
                  <a:srgbClr val="0A6819"/>
                </a:solidFill>
                <a:latin typeface="Cambria" panose="02040503050406030204" pitchFamily="18" charset="0"/>
              </a:rPr>
              <a:t> </a:t>
            </a:r>
            <a:r>
              <a:rPr lang="en-US" sz="1000" dirty="0">
                <a:solidFill>
                  <a:srgbClr val="0A6819"/>
                </a:solidFill>
                <a:latin typeface="Cambria" panose="02040503050406030204" pitchFamily="18" charset="0"/>
              </a:rPr>
              <a:t>don't seem moronic to me!</a:t>
            </a:r>
          </a:p>
        </p:txBody>
      </p:sp>
      <p:sp>
        <p:nvSpPr>
          <p:cNvPr id="16391" name="Text Box 38"/>
          <p:cNvSpPr txBox="1">
            <a:spLocks noChangeArrowheads="1"/>
          </p:cNvSpPr>
          <p:nvPr/>
        </p:nvSpPr>
        <p:spPr bwMode="auto">
          <a:xfrm>
            <a:off x="7239000" y="1981200"/>
            <a:ext cx="1549400" cy="584775"/>
          </a:xfrm>
          <a:prstGeom prst="rect">
            <a:avLst/>
          </a:prstGeom>
          <a:solidFill>
            <a:srgbClr val="FFCC99"/>
          </a:solid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dirty="0">
                <a:solidFill>
                  <a:srgbClr val="FF6600"/>
                </a:solidFill>
                <a:latin typeface="Calibri" panose="020F0502020204030204" pitchFamily="34" charset="0"/>
              </a:rPr>
              <a:t>in</a:t>
            </a:r>
            <a:r>
              <a:rPr lang="en-US" sz="1600" dirty="0">
                <a:solidFill>
                  <a:srgbClr val="1608F9"/>
                </a:solidFill>
                <a:latin typeface="Calibri" panose="020F0502020204030204" pitchFamily="34" charset="0"/>
              </a:rPr>
              <a:t>  </a:t>
            </a:r>
            <a:r>
              <a:rPr lang="en-US" sz="1600" dirty="0">
                <a:latin typeface="Calibri" panose="020F0502020204030204" pitchFamily="34" charset="0"/>
              </a:rPr>
              <a:t>checks if a key is present</a:t>
            </a:r>
          </a:p>
        </p:txBody>
      </p:sp>
      <p:sp>
        <p:nvSpPr>
          <p:cNvPr id="16392" name="Text Box 40"/>
          <p:cNvSpPr txBox="1">
            <a:spLocks noChangeArrowheads="1"/>
          </p:cNvSpPr>
          <p:nvPr/>
        </p:nvSpPr>
        <p:spPr bwMode="auto">
          <a:xfrm>
            <a:off x="4267200" y="4179729"/>
            <a:ext cx="1701800" cy="584775"/>
          </a:xfrm>
          <a:prstGeom prst="rect">
            <a:avLst/>
          </a:prstGeom>
          <a:solidFill>
            <a:srgbClr val="FFCCCC"/>
          </a:solid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dirty="0" smtClean="0">
                <a:latin typeface="Calibri" panose="020F0502020204030204" pitchFamily="34" charset="0"/>
              </a:rPr>
              <a:t>d2.</a:t>
            </a:r>
            <a:r>
              <a:rPr lang="en-US" sz="1600" b="1" dirty="0" smtClean="0">
                <a:solidFill>
                  <a:srgbClr val="FF0000"/>
                </a:solidFill>
                <a:latin typeface="Calibri" panose="020F0502020204030204" pitchFamily="34" charset="0"/>
              </a:rPr>
              <a:t>keys</a:t>
            </a:r>
            <a:r>
              <a:rPr lang="en-US" sz="1600" b="1" dirty="0" smtClean="0">
                <a:latin typeface="Calibri" panose="020F0502020204030204" pitchFamily="34" charset="0"/>
              </a:rPr>
              <a:t>()</a:t>
            </a:r>
            <a:r>
              <a:rPr lang="en-US" sz="1600" dirty="0" smtClean="0">
                <a:solidFill>
                  <a:srgbClr val="D917DD"/>
                </a:solidFill>
                <a:latin typeface="Calibri" panose="020F0502020204030204" pitchFamily="34" charset="0"/>
              </a:rPr>
              <a:t>  </a:t>
            </a:r>
            <a:r>
              <a:rPr lang="en-US" sz="1600" dirty="0">
                <a:solidFill>
                  <a:srgbClr val="000000"/>
                </a:solidFill>
                <a:latin typeface="Calibri" panose="020F0502020204030204" pitchFamily="34" charset="0"/>
              </a:rPr>
              <a:t>returns a list of all keys</a:t>
            </a:r>
          </a:p>
        </p:txBody>
      </p:sp>
      <p:sp>
        <p:nvSpPr>
          <p:cNvPr id="16393" name="Text Box 38"/>
          <p:cNvSpPr txBox="1">
            <a:spLocks noChangeArrowheads="1"/>
          </p:cNvSpPr>
          <p:nvPr/>
        </p:nvSpPr>
        <p:spPr bwMode="auto">
          <a:xfrm>
            <a:off x="2743200" y="3220456"/>
            <a:ext cx="1549400" cy="584775"/>
          </a:xfrm>
          <a:prstGeom prst="rect">
            <a:avLst/>
          </a:prstGeom>
          <a:solidFill>
            <a:schemeClr val="bg1">
              <a:lumMod val="85000"/>
            </a:schemeClr>
          </a:solid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dirty="0" err="1">
                <a:latin typeface="Calibri" panose="020F0502020204030204" pitchFamily="34" charset="0"/>
              </a:rPr>
              <a:t>len</a:t>
            </a:r>
            <a:r>
              <a:rPr lang="en-US" sz="1600" b="1" dirty="0">
                <a:latin typeface="Calibri" panose="020F0502020204030204" pitchFamily="34" charset="0"/>
              </a:rPr>
              <a:t> ()</a:t>
            </a:r>
            <a:r>
              <a:rPr lang="en-US" sz="1600" dirty="0" smtClean="0">
                <a:solidFill>
                  <a:srgbClr val="1608F9"/>
                </a:solidFill>
                <a:latin typeface="Calibri" panose="020F0502020204030204" pitchFamily="34" charset="0"/>
              </a:rPr>
              <a:t> </a:t>
            </a:r>
            <a:r>
              <a:rPr lang="en-US" sz="1600" dirty="0">
                <a:latin typeface="Calibri" panose="020F0502020204030204" pitchFamily="34" charset="0"/>
              </a:rPr>
              <a:t>returns the # of keys</a:t>
            </a:r>
          </a:p>
        </p:txBody>
      </p:sp>
      <p:sp>
        <p:nvSpPr>
          <p:cNvPr id="16394" name="Text Box 40"/>
          <p:cNvSpPr txBox="1">
            <a:spLocks noChangeArrowheads="1"/>
          </p:cNvSpPr>
          <p:nvPr/>
        </p:nvSpPr>
        <p:spPr bwMode="auto">
          <a:xfrm>
            <a:off x="5638800" y="5130225"/>
            <a:ext cx="2057400" cy="584775"/>
          </a:xfrm>
          <a:prstGeom prst="rect">
            <a:avLst/>
          </a:prstGeom>
          <a:solidFill>
            <a:srgbClr val="CCFFCC"/>
          </a:solid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dirty="0" smtClean="0">
                <a:latin typeface="Calibri" panose="020F0502020204030204" pitchFamily="34" charset="0"/>
              </a:rPr>
              <a:t>d2.</a:t>
            </a:r>
            <a:r>
              <a:rPr lang="en-US" sz="1600" b="1" dirty="0" smtClean="0">
                <a:solidFill>
                  <a:srgbClr val="008000"/>
                </a:solidFill>
                <a:latin typeface="Calibri" panose="020F0502020204030204" pitchFamily="34" charset="0"/>
              </a:rPr>
              <a:t>values</a:t>
            </a:r>
            <a:r>
              <a:rPr lang="en-US" sz="1600" b="1" dirty="0" smtClean="0">
                <a:latin typeface="Calibri" panose="020F0502020204030204" pitchFamily="34" charset="0"/>
              </a:rPr>
              <a:t> </a:t>
            </a:r>
            <a:r>
              <a:rPr lang="en-US" sz="1600" b="1" dirty="0">
                <a:latin typeface="Calibri" panose="020F0502020204030204" pitchFamily="34" charset="0"/>
              </a:rPr>
              <a:t>()</a:t>
            </a:r>
            <a:r>
              <a:rPr lang="en-US" sz="1600" dirty="0" smtClean="0">
                <a:solidFill>
                  <a:srgbClr val="D917DD"/>
                </a:solidFill>
                <a:latin typeface="Calibri" panose="020F0502020204030204" pitchFamily="34" charset="0"/>
              </a:rPr>
              <a:t>  </a:t>
            </a:r>
            <a:r>
              <a:rPr lang="en-US" sz="1600" dirty="0">
                <a:solidFill>
                  <a:srgbClr val="000000"/>
                </a:solidFill>
                <a:latin typeface="Calibri" panose="020F0502020204030204" pitchFamily="34" charset="0"/>
              </a:rPr>
              <a:t>returns a list of all values</a:t>
            </a:r>
          </a:p>
        </p:txBody>
      </p:sp>
      <p:sp>
        <p:nvSpPr>
          <p:cNvPr id="16395" name="Text Box 40"/>
          <p:cNvSpPr txBox="1">
            <a:spLocks noChangeArrowheads="1"/>
          </p:cNvSpPr>
          <p:nvPr/>
        </p:nvSpPr>
        <p:spPr bwMode="auto">
          <a:xfrm>
            <a:off x="6962272" y="6070349"/>
            <a:ext cx="1998663" cy="523220"/>
          </a:xfrm>
          <a:prstGeom prst="rect">
            <a:avLst/>
          </a:prstGeom>
          <a:solidFill>
            <a:srgbClr val="CCECFF"/>
          </a:solid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dirty="0" smtClean="0">
                <a:latin typeface="Calibri" panose="020F0502020204030204" pitchFamily="34" charset="0"/>
              </a:rPr>
              <a:t>d2.</a:t>
            </a:r>
            <a:r>
              <a:rPr lang="en-US" sz="1400" b="1" dirty="0" smtClean="0">
                <a:solidFill>
                  <a:srgbClr val="1608F6"/>
                </a:solidFill>
                <a:latin typeface="Calibri" panose="020F0502020204030204" pitchFamily="34" charset="0"/>
              </a:rPr>
              <a:t>items</a:t>
            </a:r>
            <a:r>
              <a:rPr lang="en-US" sz="1400" b="1" dirty="0" smtClean="0">
                <a:latin typeface="Calibri" panose="020F0502020204030204" pitchFamily="34" charset="0"/>
              </a:rPr>
              <a:t> </a:t>
            </a:r>
            <a:r>
              <a:rPr lang="en-US" sz="1400" b="1" dirty="0">
                <a:latin typeface="Calibri" panose="020F0502020204030204" pitchFamily="34" charset="0"/>
              </a:rPr>
              <a:t>()</a:t>
            </a:r>
            <a:r>
              <a:rPr lang="en-US" sz="1400" dirty="0" smtClean="0">
                <a:solidFill>
                  <a:srgbClr val="D917DD"/>
                </a:solidFill>
                <a:latin typeface="Calibri" panose="020F0502020204030204" pitchFamily="34" charset="0"/>
              </a:rPr>
              <a:t>  </a:t>
            </a:r>
            <a:r>
              <a:rPr lang="en-US" sz="1400" dirty="0">
                <a:solidFill>
                  <a:srgbClr val="000000"/>
                </a:solidFill>
                <a:latin typeface="Calibri" panose="020F0502020204030204" pitchFamily="34" charset="0"/>
              </a:rPr>
              <a:t>returns a list of all key, value </a:t>
            </a:r>
            <a:r>
              <a:rPr lang="en-US" sz="1400" b="1" i="1" dirty="0">
                <a:solidFill>
                  <a:srgbClr val="000000"/>
                </a:solidFill>
                <a:latin typeface="Calibri" panose="020F0502020204030204" pitchFamily="34" charset="0"/>
              </a:rPr>
              <a:t>pairs </a:t>
            </a:r>
            <a:endParaRPr lang="en-US" sz="1400" dirty="0">
              <a:solidFill>
                <a:srgbClr val="000000"/>
              </a:solidFill>
              <a:latin typeface="Calibri" panose="020F0502020204030204" pitchFamily="34" charset="0"/>
            </a:endParaRPr>
          </a:p>
        </p:txBody>
      </p:sp>
      <p:sp>
        <p:nvSpPr>
          <p:cNvPr id="4" name="Right Arrow 3"/>
          <p:cNvSpPr/>
          <p:nvPr/>
        </p:nvSpPr>
        <p:spPr bwMode="auto">
          <a:xfrm rot="10800000">
            <a:off x="3733800" y="854332"/>
            <a:ext cx="457200" cy="276999"/>
          </a:xfrm>
          <a:prstGeom prst="rightArrow">
            <a:avLst/>
          </a:prstGeom>
          <a:solidFill>
            <a:schemeClr val="bg1">
              <a:lumMod val="8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Tree>
    <p:extLst>
      <p:ext uri="{BB962C8B-B14F-4D97-AF65-F5344CB8AC3E}">
        <p14:creationId xmlns:p14="http://schemas.microsoft.com/office/powerpoint/2010/main" val="138040200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5"/>
          <p:cNvSpPr txBox="1">
            <a:spLocks noChangeArrowheads="1"/>
          </p:cNvSpPr>
          <p:nvPr>
            <p:custDataLst>
              <p:tags r:id="rId1"/>
            </p:custDataLst>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smtClean="0">
                <a:latin typeface="Cambria" panose="02040503050406030204" pitchFamily="18" charset="0"/>
              </a:rPr>
              <a:t>hw10pr2:  </a:t>
            </a:r>
            <a:r>
              <a:rPr lang="en-US" sz="4000" b="1" dirty="0">
                <a:latin typeface="Cambria" panose="02040503050406030204" pitchFamily="18" charset="0"/>
                <a:cs typeface="Courier New" pitchFamily="49" charset="0"/>
              </a:rPr>
              <a:t>Board</a:t>
            </a:r>
            <a:r>
              <a:rPr lang="en-US" sz="4000" dirty="0">
                <a:latin typeface="Cambria" panose="02040503050406030204" pitchFamily="18" charset="0"/>
                <a:cs typeface="Courier New" pitchFamily="49" charset="0"/>
              </a:rPr>
              <a:t> </a:t>
            </a:r>
            <a:r>
              <a:rPr lang="en-US" sz="4000" dirty="0" smtClean="0">
                <a:latin typeface="Cambria" panose="02040503050406030204" pitchFamily="18" charset="0"/>
              </a:rPr>
              <a:t>class</a:t>
            </a:r>
            <a:endParaRPr lang="en-US" sz="4000" b="1" dirty="0">
              <a:solidFill>
                <a:schemeClr val="accent2"/>
              </a:solidFill>
              <a:latin typeface="Cambria" panose="02040503050406030204" pitchFamily="18" charset="0"/>
            </a:endParaRPr>
          </a:p>
        </p:txBody>
      </p:sp>
      <p:sp>
        <p:nvSpPr>
          <p:cNvPr id="10244" name="Text Box 57"/>
          <p:cNvSpPr txBox="1">
            <a:spLocks noChangeArrowheads="1"/>
          </p:cNvSpPr>
          <p:nvPr>
            <p:custDataLst>
              <p:tags r:id="rId2"/>
            </p:custDataLst>
          </p:nvPr>
        </p:nvSpPr>
        <p:spPr bwMode="auto">
          <a:xfrm>
            <a:off x="2990850" y="1600200"/>
            <a:ext cx="5543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__init__( self, width, height )</a:t>
            </a:r>
            <a:endParaRPr lang="en-US" sz="2000">
              <a:solidFill>
                <a:schemeClr val="accent2"/>
              </a:solidFill>
            </a:endParaRPr>
          </a:p>
        </p:txBody>
      </p:sp>
      <p:sp>
        <p:nvSpPr>
          <p:cNvPr id="10245" name="Text Box 58"/>
          <p:cNvSpPr txBox="1">
            <a:spLocks noChangeArrowheads="1"/>
          </p:cNvSpPr>
          <p:nvPr>
            <p:custDataLst>
              <p:tags r:id="rId3"/>
            </p:custDataLst>
          </p:nvPr>
        </p:nvSpPr>
        <p:spPr bwMode="auto">
          <a:xfrm>
            <a:off x="2990850" y="2071688"/>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allowsMove( self, col )</a:t>
            </a:r>
            <a:endParaRPr lang="en-US" sz="2000">
              <a:solidFill>
                <a:schemeClr val="accent2"/>
              </a:solidFill>
            </a:endParaRPr>
          </a:p>
        </p:txBody>
      </p:sp>
      <p:sp>
        <p:nvSpPr>
          <p:cNvPr id="10246" name="Text Box 59"/>
          <p:cNvSpPr txBox="1">
            <a:spLocks noChangeArrowheads="1"/>
          </p:cNvSpPr>
          <p:nvPr>
            <p:custDataLst>
              <p:tags r:id="rId4"/>
            </p:custDataLst>
          </p:nvPr>
        </p:nvSpPr>
        <p:spPr bwMode="auto">
          <a:xfrm>
            <a:off x="2990850" y="3489325"/>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__repr__( self )</a:t>
            </a:r>
            <a:endParaRPr lang="en-US" sz="2000">
              <a:solidFill>
                <a:schemeClr val="accent2"/>
              </a:solidFill>
            </a:endParaRPr>
          </a:p>
        </p:txBody>
      </p:sp>
      <p:sp>
        <p:nvSpPr>
          <p:cNvPr id="10247" name="Text Box 60"/>
          <p:cNvSpPr txBox="1">
            <a:spLocks noChangeArrowheads="1"/>
          </p:cNvSpPr>
          <p:nvPr>
            <p:custDataLst>
              <p:tags r:id="rId5"/>
            </p:custDataLst>
          </p:nvPr>
        </p:nvSpPr>
        <p:spPr bwMode="auto">
          <a:xfrm>
            <a:off x="2990850" y="2544763"/>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addMove( self, col, ox )</a:t>
            </a:r>
            <a:endParaRPr lang="en-US" sz="2000">
              <a:solidFill>
                <a:schemeClr val="accent2"/>
              </a:solidFill>
            </a:endParaRPr>
          </a:p>
        </p:txBody>
      </p:sp>
      <p:sp>
        <p:nvSpPr>
          <p:cNvPr id="10248" name="Text Box 61"/>
          <p:cNvSpPr txBox="1">
            <a:spLocks noChangeArrowheads="1"/>
          </p:cNvSpPr>
          <p:nvPr>
            <p:custDataLst>
              <p:tags r:id="rId6"/>
            </p:custDataLst>
          </p:nvPr>
        </p:nvSpPr>
        <p:spPr bwMode="auto">
          <a:xfrm>
            <a:off x="2990850" y="3960813"/>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isFull( self )</a:t>
            </a:r>
            <a:endParaRPr lang="en-US" sz="2000">
              <a:solidFill>
                <a:schemeClr val="accent2"/>
              </a:solidFill>
            </a:endParaRPr>
          </a:p>
        </p:txBody>
      </p:sp>
      <p:sp>
        <p:nvSpPr>
          <p:cNvPr id="10249" name="Text Box 62"/>
          <p:cNvSpPr txBox="1">
            <a:spLocks noChangeArrowheads="1"/>
          </p:cNvSpPr>
          <p:nvPr>
            <p:custDataLst>
              <p:tags r:id="rId7"/>
            </p:custDataLst>
          </p:nvPr>
        </p:nvSpPr>
        <p:spPr bwMode="auto">
          <a:xfrm>
            <a:off x="2990850" y="4433888"/>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winsFor( self, ox )</a:t>
            </a:r>
            <a:endParaRPr lang="en-US" sz="2000">
              <a:solidFill>
                <a:schemeClr val="accent2"/>
              </a:solidFill>
            </a:endParaRPr>
          </a:p>
        </p:txBody>
      </p:sp>
      <p:sp>
        <p:nvSpPr>
          <p:cNvPr id="10250" name="Text Box 63"/>
          <p:cNvSpPr txBox="1">
            <a:spLocks noChangeArrowheads="1"/>
          </p:cNvSpPr>
          <p:nvPr>
            <p:custDataLst>
              <p:tags r:id="rId8"/>
            </p:custDataLst>
          </p:nvPr>
        </p:nvSpPr>
        <p:spPr bwMode="auto">
          <a:xfrm>
            <a:off x="381000" y="1630363"/>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a:t>the </a:t>
            </a:r>
            <a:r>
              <a:rPr lang="ja-JP" altLang="en-US" sz="1600"/>
              <a:t>“</a:t>
            </a:r>
            <a:r>
              <a:rPr lang="en-US" altLang="ja-JP" sz="1600"/>
              <a:t>constructor</a:t>
            </a:r>
            <a:r>
              <a:rPr lang="ja-JP" altLang="en-US" sz="1600"/>
              <a:t>”</a:t>
            </a:r>
            <a:endParaRPr lang="en-US" sz="1600"/>
          </a:p>
        </p:txBody>
      </p:sp>
      <p:sp>
        <p:nvSpPr>
          <p:cNvPr id="10251" name="Text Box 64"/>
          <p:cNvSpPr txBox="1">
            <a:spLocks noChangeArrowheads="1"/>
          </p:cNvSpPr>
          <p:nvPr>
            <p:custDataLst>
              <p:tags r:id="rId9"/>
            </p:custDataLst>
          </p:nvPr>
        </p:nvSpPr>
        <p:spPr bwMode="auto">
          <a:xfrm>
            <a:off x="381000" y="2117725"/>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a:t>checks if allowed</a:t>
            </a:r>
          </a:p>
        </p:txBody>
      </p:sp>
      <p:sp>
        <p:nvSpPr>
          <p:cNvPr id="10252" name="Text Box 65"/>
          <p:cNvSpPr txBox="1">
            <a:spLocks noChangeArrowheads="1"/>
          </p:cNvSpPr>
          <p:nvPr>
            <p:custDataLst>
              <p:tags r:id="rId10"/>
            </p:custDataLst>
          </p:nvPr>
        </p:nvSpPr>
        <p:spPr bwMode="auto">
          <a:xfrm>
            <a:off x="381000" y="2563813"/>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a:t>places a checker</a:t>
            </a:r>
          </a:p>
        </p:txBody>
      </p:sp>
      <p:sp>
        <p:nvSpPr>
          <p:cNvPr id="10253" name="Text Box 66"/>
          <p:cNvSpPr txBox="1">
            <a:spLocks noChangeArrowheads="1"/>
          </p:cNvSpPr>
          <p:nvPr>
            <p:custDataLst>
              <p:tags r:id="rId11"/>
            </p:custDataLst>
          </p:nvPr>
        </p:nvSpPr>
        <p:spPr bwMode="auto">
          <a:xfrm>
            <a:off x="381000" y="3559175"/>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a:t>outputs a string</a:t>
            </a:r>
          </a:p>
        </p:txBody>
      </p:sp>
      <p:sp>
        <p:nvSpPr>
          <p:cNvPr id="10254" name="Text Box 67"/>
          <p:cNvSpPr txBox="1">
            <a:spLocks noChangeArrowheads="1"/>
          </p:cNvSpPr>
          <p:nvPr>
            <p:custDataLst>
              <p:tags r:id="rId12"/>
            </p:custDataLst>
          </p:nvPr>
        </p:nvSpPr>
        <p:spPr bwMode="auto">
          <a:xfrm>
            <a:off x="381000" y="4030663"/>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a:t>checks if any space is left</a:t>
            </a:r>
          </a:p>
        </p:txBody>
      </p:sp>
      <p:sp>
        <p:nvSpPr>
          <p:cNvPr id="10255" name="Text Box 68"/>
          <p:cNvSpPr txBox="1">
            <a:spLocks noChangeArrowheads="1"/>
          </p:cNvSpPr>
          <p:nvPr>
            <p:custDataLst>
              <p:tags r:id="rId13"/>
            </p:custDataLst>
          </p:nvPr>
        </p:nvSpPr>
        <p:spPr bwMode="auto">
          <a:xfrm>
            <a:off x="279400" y="4516438"/>
            <a:ext cx="23876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lnSpc>
                <a:spcPct val="80000"/>
              </a:lnSpc>
              <a:spcBef>
                <a:spcPct val="50000"/>
              </a:spcBef>
            </a:pPr>
            <a:r>
              <a:rPr lang="en-US" sz="1600"/>
              <a:t>checks if a player has won</a:t>
            </a:r>
          </a:p>
        </p:txBody>
      </p:sp>
      <p:sp>
        <p:nvSpPr>
          <p:cNvPr id="10256" name="Text Box 69"/>
          <p:cNvSpPr txBox="1">
            <a:spLocks noChangeArrowheads="1"/>
          </p:cNvSpPr>
          <p:nvPr>
            <p:custDataLst>
              <p:tags r:id="rId14"/>
            </p:custDataLst>
          </p:nvPr>
        </p:nvSpPr>
        <p:spPr bwMode="auto">
          <a:xfrm>
            <a:off x="2990850" y="4906963"/>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hostGame( self )</a:t>
            </a:r>
            <a:endParaRPr lang="en-US" sz="2000">
              <a:solidFill>
                <a:schemeClr val="accent2"/>
              </a:solidFill>
            </a:endParaRPr>
          </a:p>
        </p:txBody>
      </p:sp>
      <p:sp>
        <p:nvSpPr>
          <p:cNvPr id="10257" name="Text Box 70"/>
          <p:cNvSpPr txBox="1">
            <a:spLocks noChangeArrowheads="1"/>
          </p:cNvSpPr>
          <p:nvPr>
            <p:custDataLst>
              <p:tags r:id="rId15"/>
            </p:custDataLst>
          </p:nvPr>
        </p:nvSpPr>
        <p:spPr bwMode="auto">
          <a:xfrm>
            <a:off x="152400" y="4976813"/>
            <a:ext cx="25146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lnSpc>
                <a:spcPct val="80000"/>
              </a:lnSpc>
              <a:spcBef>
                <a:spcPct val="50000"/>
              </a:spcBef>
            </a:pPr>
            <a:r>
              <a:rPr lang="en-US" sz="1600"/>
              <a:t>the game...</a:t>
            </a:r>
          </a:p>
        </p:txBody>
      </p:sp>
      <p:sp>
        <p:nvSpPr>
          <p:cNvPr id="10258" name="Text Box 71"/>
          <p:cNvSpPr txBox="1">
            <a:spLocks noChangeArrowheads="1"/>
          </p:cNvSpPr>
          <p:nvPr>
            <p:custDataLst>
              <p:tags r:id="rId16"/>
            </p:custDataLst>
          </p:nvPr>
        </p:nvSpPr>
        <p:spPr bwMode="auto">
          <a:xfrm>
            <a:off x="2990850" y="3016250"/>
            <a:ext cx="515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000" b="1">
                <a:solidFill>
                  <a:schemeClr val="accent2"/>
                </a:solidFill>
                <a:latin typeface="Courier New" pitchFamily="49" charset="0"/>
              </a:rPr>
              <a:t>delMove( self, col )</a:t>
            </a:r>
            <a:endParaRPr lang="en-US" sz="2000">
              <a:solidFill>
                <a:schemeClr val="accent2"/>
              </a:solidFill>
            </a:endParaRPr>
          </a:p>
        </p:txBody>
      </p:sp>
      <p:sp>
        <p:nvSpPr>
          <p:cNvPr id="10259" name="Text Box 72"/>
          <p:cNvSpPr txBox="1">
            <a:spLocks noChangeArrowheads="1"/>
          </p:cNvSpPr>
          <p:nvPr>
            <p:custDataLst>
              <p:tags r:id="rId17"/>
            </p:custDataLst>
          </p:nvPr>
        </p:nvSpPr>
        <p:spPr bwMode="auto">
          <a:xfrm>
            <a:off x="381000" y="3028950"/>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600"/>
              <a:t>removes a checker</a:t>
            </a:r>
          </a:p>
        </p:txBody>
      </p:sp>
      <p:sp>
        <p:nvSpPr>
          <p:cNvPr id="10260" name="Text Box 88"/>
          <p:cNvSpPr txBox="1">
            <a:spLocks noChangeArrowheads="1"/>
          </p:cNvSpPr>
          <p:nvPr/>
        </p:nvSpPr>
        <p:spPr bwMode="auto">
          <a:xfrm>
            <a:off x="331788" y="6107113"/>
            <a:ext cx="8461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Calibri" pitchFamily="34" charset="0"/>
              </a:rPr>
              <a:t>Which are similar to others?      Which requires the most thought?</a:t>
            </a:r>
          </a:p>
        </p:txBody>
      </p:sp>
      <p:sp>
        <p:nvSpPr>
          <p:cNvPr id="10261" name="Freeform 22"/>
          <p:cNvSpPr>
            <a:spLocks noChangeArrowheads="1"/>
          </p:cNvSpPr>
          <p:nvPr/>
        </p:nvSpPr>
        <p:spPr bwMode="auto">
          <a:xfrm>
            <a:off x="990600" y="1676400"/>
            <a:ext cx="341313" cy="227013"/>
          </a:xfrm>
          <a:custGeom>
            <a:avLst/>
            <a:gdLst>
              <a:gd name="T0" fmla="*/ 0 w 341587"/>
              <a:gd name="T1" fmla="*/ 136244 h 227725"/>
              <a:gd name="T2" fmla="*/ 60870 w 341587"/>
              <a:gd name="T3" fmla="*/ 221396 h 227725"/>
              <a:gd name="T4" fmla="*/ 339129 w 341587"/>
              <a:gd name="T5" fmla="*/ 0 h 227725"/>
              <a:gd name="T6" fmla="*/ 0 60000 65536"/>
              <a:gd name="T7" fmla="*/ 0 60000 65536"/>
              <a:gd name="T8" fmla="*/ 0 60000 65536"/>
              <a:gd name="T9" fmla="*/ 0 w 341587"/>
              <a:gd name="T10" fmla="*/ 0 h 227725"/>
              <a:gd name="T11" fmla="*/ 341587 w 341587"/>
              <a:gd name="T12" fmla="*/ 227725 h 227725"/>
            </a:gdLst>
            <a:ahLst/>
            <a:cxnLst>
              <a:cxn ang="T6">
                <a:pos x="T0" y="T1"/>
              </a:cxn>
              <a:cxn ang="T7">
                <a:pos x="T2" y="T3"/>
              </a:cxn>
              <a:cxn ang="T8">
                <a:pos x="T4" y="T5"/>
              </a:cxn>
            </a:cxnLst>
            <a:rect l="T9" t="T10" r="T11" b="T12"/>
            <a:pathLst>
              <a:path w="341587" h="227725">
                <a:moveTo>
                  <a:pt x="0" y="140138"/>
                </a:moveTo>
                <a:lnTo>
                  <a:pt x="61311" y="227725"/>
                </a:lnTo>
                <a:lnTo>
                  <a:pt x="341587" y="0"/>
                </a:lnTo>
              </a:path>
            </a:pathLst>
          </a:custGeom>
          <a:noFill/>
          <a:ln w="412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2" name="Freeform 23"/>
          <p:cNvSpPr>
            <a:spLocks noChangeArrowheads="1"/>
          </p:cNvSpPr>
          <p:nvPr/>
        </p:nvSpPr>
        <p:spPr bwMode="auto">
          <a:xfrm>
            <a:off x="990600" y="2135188"/>
            <a:ext cx="341313" cy="227012"/>
          </a:xfrm>
          <a:custGeom>
            <a:avLst/>
            <a:gdLst>
              <a:gd name="T0" fmla="*/ 0 w 341587"/>
              <a:gd name="T1" fmla="*/ 136238 h 227725"/>
              <a:gd name="T2" fmla="*/ 60870 w 341587"/>
              <a:gd name="T3" fmla="*/ 221387 h 227725"/>
              <a:gd name="T4" fmla="*/ 339129 w 341587"/>
              <a:gd name="T5" fmla="*/ 0 h 227725"/>
              <a:gd name="T6" fmla="*/ 0 60000 65536"/>
              <a:gd name="T7" fmla="*/ 0 60000 65536"/>
              <a:gd name="T8" fmla="*/ 0 60000 65536"/>
              <a:gd name="T9" fmla="*/ 0 w 341587"/>
              <a:gd name="T10" fmla="*/ 0 h 227725"/>
              <a:gd name="T11" fmla="*/ 341587 w 341587"/>
              <a:gd name="T12" fmla="*/ 227725 h 227725"/>
            </a:gdLst>
            <a:ahLst/>
            <a:cxnLst>
              <a:cxn ang="T6">
                <a:pos x="T0" y="T1"/>
              </a:cxn>
              <a:cxn ang="T7">
                <a:pos x="T2" y="T3"/>
              </a:cxn>
              <a:cxn ang="T8">
                <a:pos x="T4" y="T5"/>
              </a:cxn>
            </a:cxnLst>
            <a:rect l="T9" t="T10" r="T11" b="T12"/>
            <a:pathLst>
              <a:path w="341587" h="227725">
                <a:moveTo>
                  <a:pt x="0" y="140138"/>
                </a:moveTo>
                <a:lnTo>
                  <a:pt x="61311" y="227725"/>
                </a:lnTo>
                <a:lnTo>
                  <a:pt x="341587" y="0"/>
                </a:lnTo>
              </a:path>
            </a:pathLst>
          </a:custGeom>
          <a:noFill/>
          <a:ln w="412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3" name="Freeform 24"/>
          <p:cNvSpPr>
            <a:spLocks noChangeArrowheads="1"/>
          </p:cNvSpPr>
          <p:nvPr/>
        </p:nvSpPr>
        <p:spPr bwMode="auto">
          <a:xfrm>
            <a:off x="990600" y="2592388"/>
            <a:ext cx="341313" cy="227012"/>
          </a:xfrm>
          <a:custGeom>
            <a:avLst/>
            <a:gdLst>
              <a:gd name="T0" fmla="*/ 0 w 341587"/>
              <a:gd name="T1" fmla="*/ 136238 h 227725"/>
              <a:gd name="T2" fmla="*/ 60870 w 341587"/>
              <a:gd name="T3" fmla="*/ 221387 h 227725"/>
              <a:gd name="T4" fmla="*/ 339129 w 341587"/>
              <a:gd name="T5" fmla="*/ 0 h 227725"/>
              <a:gd name="T6" fmla="*/ 0 60000 65536"/>
              <a:gd name="T7" fmla="*/ 0 60000 65536"/>
              <a:gd name="T8" fmla="*/ 0 60000 65536"/>
              <a:gd name="T9" fmla="*/ 0 w 341587"/>
              <a:gd name="T10" fmla="*/ 0 h 227725"/>
              <a:gd name="T11" fmla="*/ 341587 w 341587"/>
              <a:gd name="T12" fmla="*/ 227725 h 227725"/>
            </a:gdLst>
            <a:ahLst/>
            <a:cxnLst>
              <a:cxn ang="T6">
                <a:pos x="T0" y="T1"/>
              </a:cxn>
              <a:cxn ang="T7">
                <a:pos x="T2" y="T3"/>
              </a:cxn>
              <a:cxn ang="T8">
                <a:pos x="T4" y="T5"/>
              </a:cxn>
            </a:cxnLst>
            <a:rect l="T9" t="T10" r="T11" b="T12"/>
            <a:pathLst>
              <a:path w="341587" h="227725">
                <a:moveTo>
                  <a:pt x="0" y="140138"/>
                </a:moveTo>
                <a:lnTo>
                  <a:pt x="61311" y="227725"/>
                </a:lnTo>
                <a:lnTo>
                  <a:pt x="341587" y="0"/>
                </a:lnTo>
              </a:path>
            </a:pathLst>
          </a:custGeom>
          <a:noFill/>
          <a:ln w="412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4" name="Freeform 25"/>
          <p:cNvSpPr>
            <a:spLocks noChangeArrowheads="1"/>
          </p:cNvSpPr>
          <p:nvPr/>
        </p:nvSpPr>
        <p:spPr bwMode="auto">
          <a:xfrm>
            <a:off x="990600" y="3505200"/>
            <a:ext cx="341313" cy="227013"/>
          </a:xfrm>
          <a:custGeom>
            <a:avLst/>
            <a:gdLst>
              <a:gd name="T0" fmla="*/ 0 w 341587"/>
              <a:gd name="T1" fmla="*/ 136244 h 227725"/>
              <a:gd name="T2" fmla="*/ 60870 w 341587"/>
              <a:gd name="T3" fmla="*/ 221396 h 227725"/>
              <a:gd name="T4" fmla="*/ 339129 w 341587"/>
              <a:gd name="T5" fmla="*/ 0 h 227725"/>
              <a:gd name="T6" fmla="*/ 0 60000 65536"/>
              <a:gd name="T7" fmla="*/ 0 60000 65536"/>
              <a:gd name="T8" fmla="*/ 0 60000 65536"/>
              <a:gd name="T9" fmla="*/ 0 w 341587"/>
              <a:gd name="T10" fmla="*/ 0 h 227725"/>
              <a:gd name="T11" fmla="*/ 341587 w 341587"/>
              <a:gd name="T12" fmla="*/ 227725 h 227725"/>
            </a:gdLst>
            <a:ahLst/>
            <a:cxnLst>
              <a:cxn ang="T6">
                <a:pos x="T0" y="T1"/>
              </a:cxn>
              <a:cxn ang="T7">
                <a:pos x="T2" y="T3"/>
              </a:cxn>
              <a:cxn ang="T8">
                <a:pos x="T4" y="T5"/>
              </a:cxn>
            </a:cxnLst>
            <a:rect l="T9" t="T10" r="T11" b="T12"/>
            <a:pathLst>
              <a:path w="341587" h="227725">
                <a:moveTo>
                  <a:pt x="0" y="140138"/>
                </a:moveTo>
                <a:lnTo>
                  <a:pt x="61311" y="227725"/>
                </a:lnTo>
                <a:lnTo>
                  <a:pt x="341587" y="0"/>
                </a:lnTo>
              </a:path>
            </a:pathLst>
          </a:custGeom>
          <a:noFill/>
          <a:ln w="412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5" name="Right Arrow 26"/>
          <p:cNvSpPr>
            <a:spLocks noChangeArrowheads="1"/>
          </p:cNvSpPr>
          <p:nvPr/>
        </p:nvSpPr>
        <p:spPr bwMode="auto">
          <a:xfrm flipH="1">
            <a:off x="6265863" y="3162300"/>
            <a:ext cx="939800" cy="174625"/>
          </a:xfrm>
          <a:prstGeom prst="rightArrow">
            <a:avLst>
              <a:gd name="adj1" fmla="val 28250"/>
              <a:gd name="adj2" fmla="val 93783"/>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6" name="Right Arrow 27"/>
          <p:cNvSpPr>
            <a:spLocks noChangeArrowheads="1"/>
          </p:cNvSpPr>
          <p:nvPr/>
        </p:nvSpPr>
        <p:spPr bwMode="auto">
          <a:xfrm flipH="1">
            <a:off x="6265863" y="4106863"/>
            <a:ext cx="939800" cy="174625"/>
          </a:xfrm>
          <a:prstGeom prst="rightArrow">
            <a:avLst>
              <a:gd name="adj1" fmla="val 28250"/>
              <a:gd name="adj2" fmla="val 93783"/>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7" name="Right Arrow 28"/>
          <p:cNvSpPr>
            <a:spLocks noChangeArrowheads="1"/>
          </p:cNvSpPr>
          <p:nvPr/>
        </p:nvSpPr>
        <p:spPr bwMode="auto">
          <a:xfrm flipH="1">
            <a:off x="6265863" y="4572000"/>
            <a:ext cx="939800" cy="174625"/>
          </a:xfrm>
          <a:prstGeom prst="rightArrow">
            <a:avLst>
              <a:gd name="adj1" fmla="val 28250"/>
              <a:gd name="adj2" fmla="val 93783"/>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8" name="Right Arrow 29"/>
          <p:cNvSpPr>
            <a:spLocks noChangeArrowheads="1"/>
          </p:cNvSpPr>
          <p:nvPr/>
        </p:nvSpPr>
        <p:spPr bwMode="auto">
          <a:xfrm flipH="1">
            <a:off x="6265863" y="5048250"/>
            <a:ext cx="939800" cy="174625"/>
          </a:xfrm>
          <a:prstGeom prst="rightArrow">
            <a:avLst>
              <a:gd name="adj1" fmla="val 28250"/>
              <a:gd name="adj2" fmla="val 93783"/>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9" name="Rectangle 30"/>
          <p:cNvSpPr>
            <a:spLocks noChangeArrowheads="1"/>
          </p:cNvSpPr>
          <p:nvPr/>
        </p:nvSpPr>
        <p:spPr bwMode="auto">
          <a:xfrm>
            <a:off x="6916738" y="3251200"/>
            <a:ext cx="793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8000"/>
                </a:solidFill>
                <a:latin typeface="Calibri" pitchFamily="34" charset="0"/>
              </a:rPr>
              <a:t>to write...</a:t>
            </a:r>
            <a:endParaRPr lang="en-US" sz="1200">
              <a:solidFill>
                <a:srgbClr val="008000"/>
              </a:solidFill>
            </a:endParaRPr>
          </a:p>
        </p:txBody>
      </p:sp>
      <p:sp>
        <p:nvSpPr>
          <p:cNvPr id="10270" name="Rectangle 31"/>
          <p:cNvSpPr>
            <a:spLocks noChangeArrowheads="1"/>
          </p:cNvSpPr>
          <p:nvPr/>
        </p:nvSpPr>
        <p:spPr bwMode="auto">
          <a:xfrm>
            <a:off x="6916738" y="4173538"/>
            <a:ext cx="793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8000"/>
                </a:solidFill>
                <a:latin typeface="Calibri" pitchFamily="34" charset="0"/>
              </a:rPr>
              <a:t>to write...</a:t>
            </a:r>
            <a:endParaRPr lang="en-US" sz="1200">
              <a:solidFill>
                <a:srgbClr val="008000"/>
              </a:solidFill>
            </a:endParaRPr>
          </a:p>
        </p:txBody>
      </p:sp>
      <p:sp>
        <p:nvSpPr>
          <p:cNvPr id="10271" name="Rectangle 32"/>
          <p:cNvSpPr>
            <a:spLocks noChangeArrowheads="1"/>
          </p:cNvSpPr>
          <p:nvPr/>
        </p:nvSpPr>
        <p:spPr bwMode="auto">
          <a:xfrm>
            <a:off x="6916738" y="4640263"/>
            <a:ext cx="7937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8000"/>
                </a:solidFill>
                <a:latin typeface="Calibri" pitchFamily="34" charset="0"/>
              </a:rPr>
              <a:t>to write...</a:t>
            </a:r>
            <a:endParaRPr lang="en-US" sz="1200">
              <a:solidFill>
                <a:srgbClr val="008000"/>
              </a:solidFill>
            </a:endParaRPr>
          </a:p>
        </p:txBody>
      </p:sp>
      <p:sp>
        <p:nvSpPr>
          <p:cNvPr id="10272" name="Rectangle 33"/>
          <p:cNvSpPr>
            <a:spLocks noChangeArrowheads="1"/>
          </p:cNvSpPr>
          <p:nvPr/>
        </p:nvSpPr>
        <p:spPr bwMode="auto">
          <a:xfrm>
            <a:off x="6916738" y="5114925"/>
            <a:ext cx="7937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8000"/>
                </a:solidFill>
                <a:latin typeface="Calibri" pitchFamily="34" charset="0"/>
              </a:rPr>
              <a:t>to write...</a:t>
            </a:r>
            <a:endParaRPr lang="en-US" sz="1200">
              <a:solidFill>
                <a:srgbClr val="008000"/>
              </a:solidFill>
            </a:endParaRPr>
          </a:p>
        </p:txBody>
      </p:sp>
      <mc:AlternateContent xmlns:mc="http://schemas.openxmlformats.org/markup-compatibility/2006" xmlns:p14="http://schemas.microsoft.com/office/powerpoint/2010/main">
        <mc:Choice Requires="p14">
          <p:contentPart p14:bwMode="auto" r:id="rId20">
            <p14:nvContentPartPr>
              <p14:cNvPr id="2" name="Ink 1"/>
              <p14:cNvContentPartPr/>
              <p14:nvPr/>
            </p14:nvContentPartPr>
            <p14:xfrm>
              <a:off x="285840" y="3162240"/>
              <a:ext cx="1381680" cy="1905480"/>
            </p14:xfrm>
          </p:contentPart>
        </mc:Choice>
        <mc:Fallback xmlns="">
          <p:pic>
            <p:nvPicPr>
              <p:cNvPr id="2" name="Ink 1"/>
              <p:cNvPicPr/>
              <p:nvPr/>
            </p:nvPicPr>
            <p:blipFill>
              <a:blip r:embed="rId21"/>
              <a:stretch>
                <a:fillRect/>
              </a:stretch>
            </p:blipFill>
            <p:spPr>
              <a:xfrm>
                <a:off x="276480" y="3152880"/>
                <a:ext cx="1400400" cy="1924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 name="Ink 2"/>
              <p14:cNvContentPartPr/>
              <p14:nvPr/>
            </p14:nvContentPartPr>
            <p14:xfrm>
              <a:off x="2295720" y="3171960"/>
              <a:ext cx="4019760" cy="2181600"/>
            </p14:xfrm>
          </p:contentPart>
        </mc:Choice>
        <mc:Fallback xmlns="">
          <p:pic>
            <p:nvPicPr>
              <p:cNvPr id="3" name="Ink 2"/>
              <p:cNvPicPr/>
              <p:nvPr/>
            </p:nvPicPr>
            <p:blipFill>
              <a:blip r:embed="rId23"/>
              <a:stretch>
                <a:fillRect/>
              </a:stretch>
            </p:blipFill>
            <p:spPr>
              <a:xfrm>
                <a:off x="2286360" y="3162600"/>
                <a:ext cx="4038480" cy="2200320"/>
              </a:xfrm>
              <a:prstGeom prst="rect">
                <a:avLst/>
              </a:prstGeom>
            </p:spPr>
          </p:pic>
        </mc:Fallback>
      </mc:AlternateContent>
    </p:spTree>
    <p:extLst>
      <p:ext uri="{BB962C8B-B14F-4D97-AF65-F5344CB8AC3E}">
        <p14:creationId xmlns:p14="http://schemas.microsoft.com/office/powerpoint/2010/main" val="162794509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1219200" y="152400"/>
            <a:ext cx="6591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err="1">
                <a:latin typeface="Cambria" panose="02040503050406030204" pitchFamily="18" charset="0"/>
              </a:rPr>
              <a:t>winsFor</a:t>
            </a:r>
            <a:r>
              <a:rPr lang="en-US" sz="4000" dirty="0">
                <a:latin typeface="Cambria" panose="02040503050406030204" pitchFamily="18" charset="0"/>
              </a:rPr>
              <a:t>( self, ox )</a:t>
            </a:r>
          </a:p>
        </p:txBody>
      </p:sp>
      <p:sp>
        <p:nvSpPr>
          <p:cNvPr id="11267" name="Oval 6"/>
          <p:cNvSpPr>
            <a:spLocks noChangeArrowheads="1"/>
          </p:cNvSpPr>
          <p:nvPr/>
        </p:nvSpPr>
        <p:spPr bwMode="auto">
          <a:xfrm>
            <a:off x="903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68" name="Oval 7"/>
          <p:cNvSpPr>
            <a:spLocks noChangeArrowheads="1"/>
          </p:cNvSpPr>
          <p:nvPr/>
        </p:nvSpPr>
        <p:spPr bwMode="auto">
          <a:xfrm>
            <a:off x="903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69" name="Oval 8"/>
          <p:cNvSpPr>
            <a:spLocks noChangeArrowheads="1"/>
          </p:cNvSpPr>
          <p:nvPr/>
        </p:nvSpPr>
        <p:spPr bwMode="auto">
          <a:xfrm>
            <a:off x="903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0" name="Oval 9"/>
          <p:cNvSpPr>
            <a:spLocks noChangeArrowheads="1"/>
          </p:cNvSpPr>
          <p:nvPr/>
        </p:nvSpPr>
        <p:spPr bwMode="auto">
          <a:xfrm>
            <a:off x="903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1" name="Oval 10"/>
          <p:cNvSpPr>
            <a:spLocks noChangeArrowheads="1"/>
          </p:cNvSpPr>
          <p:nvPr/>
        </p:nvSpPr>
        <p:spPr bwMode="auto">
          <a:xfrm>
            <a:off x="903288" y="33464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2" name="Oval 11"/>
          <p:cNvSpPr>
            <a:spLocks noChangeArrowheads="1"/>
          </p:cNvSpPr>
          <p:nvPr/>
        </p:nvSpPr>
        <p:spPr bwMode="auto">
          <a:xfrm>
            <a:off x="903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273" name="Oval 12"/>
          <p:cNvSpPr>
            <a:spLocks noChangeArrowheads="1"/>
          </p:cNvSpPr>
          <p:nvPr/>
        </p:nvSpPr>
        <p:spPr bwMode="auto">
          <a:xfrm>
            <a:off x="1284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4" name="Oval 13"/>
          <p:cNvSpPr>
            <a:spLocks noChangeArrowheads="1"/>
          </p:cNvSpPr>
          <p:nvPr/>
        </p:nvSpPr>
        <p:spPr bwMode="auto">
          <a:xfrm>
            <a:off x="1284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5" name="Oval 14"/>
          <p:cNvSpPr>
            <a:spLocks noChangeArrowheads="1"/>
          </p:cNvSpPr>
          <p:nvPr/>
        </p:nvSpPr>
        <p:spPr bwMode="auto">
          <a:xfrm>
            <a:off x="1284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6" name="Oval 15"/>
          <p:cNvSpPr>
            <a:spLocks noChangeArrowheads="1"/>
          </p:cNvSpPr>
          <p:nvPr/>
        </p:nvSpPr>
        <p:spPr bwMode="auto">
          <a:xfrm>
            <a:off x="1284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7" name="Oval 16"/>
          <p:cNvSpPr>
            <a:spLocks noChangeArrowheads="1"/>
          </p:cNvSpPr>
          <p:nvPr/>
        </p:nvSpPr>
        <p:spPr bwMode="auto">
          <a:xfrm>
            <a:off x="1284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278" name="Oval 17" descr="Dark vertical"/>
          <p:cNvSpPr>
            <a:spLocks noChangeArrowheads="1"/>
          </p:cNvSpPr>
          <p:nvPr/>
        </p:nvSpPr>
        <p:spPr bwMode="auto">
          <a:xfrm>
            <a:off x="1284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79" name="Oval 18"/>
          <p:cNvSpPr>
            <a:spLocks noChangeArrowheads="1"/>
          </p:cNvSpPr>
          <p:nvPr/>
        </p:nvSpPr>
        <p:spPr bwMode="auto">
          <a:xfrm>
            <a:off x="1665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0" name="Oval 19"/>
          <p:cNvSpPr>
            <a:spLocks noChangeArrowheads="1"/>
          </p:cNvSpPr>
          <p:nvPr/>
        </p:nvSpPr>
        <p:spPr bwMode="auto">
          <a:xfrm>
            <a:off x="1665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1" name="Oval 20"/>
          <p:cNvSpPr>
            <a:spLocks noChangeArrowheads="1"/>
          </p:cNvSpPr>
          <p:nvPr/>
        </p:nvSpPr>
        <p:spPr bwMode="auto">
          <a:xfrm>
            <a:off x="1665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2" name="Oval 21"/>
          <p:cNvSpPr>
            <a:spLocks noChangeArrowheads="1"/>
          </p:cNvSpPr>
          <p:nvPr/>
        </p:nvSpPr>
        <p:spPr bwMode="auto">
          <a:xfrm>
            <a:off x="1665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3" name="Oval 22"/>
          <p:cNvSpPr>
            <a:spLocks noChangeArrowheads="1"/>
          </p:cNvSpPr>
          <p:nvPr/>
        </p:nvSpPr>
        <p:spPr bwMode="auto">
          <a:xfrm>
            <a:off x="1665288" y="33464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4" name="Oval 23" descr="Dark vertical"/>
          <p:cNvSpPr>
            <a:spLocks noChangeArrowheads="1"/>
          </p:cNvSpPr>
          <p:nvPr/>
        </p:nvSpPr>
        <p:spPr bwMode="auto">
          <a:xfrm>
            <a:off x="1665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85" name="Oval 24"/>
          <p:cNvSpPr>
            <a:spLocks noChangeArrowheads="1"/>
          </p:cNvSpPr>
          <p:nvPr/>
        </p:nvSpPr>
        <p:spPr bwMode="auto">
          <a:xfrm>
            <a:off x="2046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6" name="Oval 25"/>
          <p:cNvSpPr>
            <a:spLocks noChangeArrowheads="1"/>
          </p:cNvSpPr>
          <p:nvPr/>
        </p:nvSpPr>
        <p:spPr bwMode="auto">
          <a:xfrm>
            <a:off x="2046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7" name="Oval 26"/>
          <p:cNvSpPr>
            <a:spLocks noChangeArrowheads="1"/>
          </p:cNvSpPr>
          <p:nvPr/>
        </p:nvSpPr>
        <p:spPr bwMode="auto">
          <a:xfrm>
            <a:off x="2046288" y="2619375"/>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288" name="Oval 27" descr="Dark vertical"/>
          <p:cNvSpPr>
            <a:spLocks noChangeArrowheads="1"/>
          </p:cNvSpPr>
          <p:nvPr/>
        </p:nvSpPr>
        <p:spPr bwMode="auto">
          <a:xfrm>
            <a:off x="2046288" y="29829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89" name="Oval 28" descr="Dark vertical"/>
          <p:cNvSpPr>
            <a:spLocks noChangeArrowheads="1"/>
          </p:cNvSpPr>
          <p:nvPr/>
        </p:nvSpPr>
        <p:spPr bwMode="auto">
          <a:xfrm>
            <a:off x="2046288" y="3346450"/>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90" name="Oval 29" descr="Dark vertical"/>
          <p:cNvSpPr>
            <a:spLocks noChangeArrowheads="1"/>
          </p:cNvSpPr>
          <p:nvPr/>
        </p:nvSpPr>
        <p:spPr bwMode="auto">
          <a:xfrm>
            <a:off x="2046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91" name="Oval 30"/>
          <p:cNvSpPr>
            <a:spLocks noChangeArrowheads="1"/>
          </p:cNvSpPr>
          <p:nvPr/>
        </p:nvSpPr>
        <p:spPr bwMode="auto">
          <a:xfrm>
            <a:off x="2427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92" name="Oval 31"/>
          <p:cNvSpPr>
            <a:spLocks noChangeArrowheads="1"/>
          </p:cNvSpPr>
          <p:nvPr/>
        </p:nvSpPr>
        <p:spPr bwMode="auto">
          <a:xfrm>
            <a:off x="2427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93" name="Oval 32"/>
          <p:cNvSpPr>
            <a:spLocks noChangeArrowheads="1"/>
          </p:cNvSpPr>
          <p:nvPr/>
        </p:nvSpPr>
        <p:spPr bwMode="auto">
          <a:xfrm>
            <a:off x="2427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94" name="Oval 33"/>
          <p:cNvSpPr>
            <a:spLocks noChangeArrowheads="1"/>
          </p:cNvSpPr>
          <p:nvPr/>
        </p:nvSpPr>
        <p:spPr bwMode="auto">
          <a:xfrm>
            <a:off x="2427288" y="2982913"/>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295" name="Oval 34"/>
          <p:cNvSpPr>
            <a:spLocks noChangeArrowheads="1"/>
          </p:cNvSpPr>
          <p:nvPr/>
        </p:nvSpPr>
        <p:spPr bwMode="auto">
          <a:xfrm>
            <a:off x="2427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296" name="Oval 35" descr="Dark vertical"/>
          <p:cNvSpPr>
            <a:spLocks noChangeArrowheads="1"/>
          </p:cNvSpPr>
          <p:nvPr/>
        </p:nvSpPr>
        <p:spPr bwMode="auto">
          <a:xfrm>
            <a:off x="2427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97" name="Oval 36"/>
          <p:cNvSpPr>
            <a:spLocks noChangeArrowheads="1"/>
          </p:cNvSpPr>
          <p:nvPr/>
        </p:nvSpPr>
        <p:spPr bwMode="auto">
          <a:xfrm>
            <a:off x="2808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98" name="Oval 37"/>
          <p:cNvSpPr>
            <a:spLocks noChangeArrowheads="1"/>
          </p:cNvSpPr>
          <p:nvPr/>
        </p:nvSpPr>
        <p:spPr bwMode="auto">
          <a:xfrm>
            <a:off x="2808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99" name="Oval 38"/>
          <p:cNvSpPr>
            <a:spLocks noChangeArrowheads="1"/>
          </p:cNvSpPr>
          <p:nvPr/>
        </p:nvSpPr>
        <p:spPr bwMode="auto">
          <a:xfrm>
            <a:off x="2808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0" name="Oval 39"/>
          <p:cNvSpPr>
            <a:spLocks noChangeArrowheads="1"/>
          </p:cNvSpPr>
          <p:nvPr/>
        </p:nvSpPr>
        <p:spPr bwMode="auto">
          <a:xfrm>
            <a:off x="2808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1" name="Oval 40"/>
          <p:cNvSpPr>
            <a:spLocks noChangeArrowheads="1"/>
          </p:cNvSpPr>
          <p:nvPr/>
        </p:nvSpPr>
        <p:spPr bwMode="auto">
          <a:xfrm>
            <a:off x="2808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302" name="Oval 41"/>
          <p:cNvSpPr>
            <a:spLocks noChangeArrowheads="1"/>
          </p:cNvSpPr>
          <p:nvPr/>
        </p:nvSpPr>
        <p:spPr bwMode="auto">
          <a:xfrm>
            <a:off x="2808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303" name="Oval 42"/>
          <p:cNvSpPr>
            <a:spLocks noChangeArrowheads="1"/>
          </p:cNvSpPr>
          <p:nvPr/>
        </p:nvSpPr>
        <p:spPr bwMode="auto">
          <a:xfrm>
            <a:off x="3189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4" name="Oval 43"/>
          <p:cNvSpPr>
            <a:spLocks noChangeArrowheads="1"/>
          </p:cNvSpPr>
          <p:nvPr/>
        </p:nvSpPr>
        <p:spPr bwMode="auto">
          <a:xfrm>
            <a:off x="3189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5" name="Oval 44"/>
          <p:cNvSpPr>
            <a:spLocks noChangeArrowheads="1"/>
          </p:cNvSpPr>
          <p:nvPr/>
        </p:nvSpPr>
        <p:spPr bwMode="auto">
          <a:xfrm>
            <a:off x="3189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6" name="Oval 45"/>
          <p:cNvSpPr>
            <a:spLocks noChangeArrowheads="1"/>
          </p:cNvSpPr>
          <p:nvPr/>
        </p:nvSpPr>
        <p:spPr bwMode="auto">
          <a:xfrm>
            <a:off x="3189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7" name="Oval 46"/>
          <p:cNvSpPr>
            <a:spLocks noChangeArrowheads="1"/>
          </p:cNvSpPr>
          <p:nvPr/>
        </p:nvSpPr>
        <p:spPr bwMode="auto">
          <a:xfrm>
            <a:off x="3189288" y="3346450"/>
            <a:ext cx="304800" cy="304800"/>
          </a:xfrm>
          <a:prstGeom prst="ellipse">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1"/>
              </a:solidFill>
            </a:endParaRPr>
          </a:p>
        </p:txBody>
      </p:sp>
      <p:sp>
        <p:nvSpPr>
          <p:cNvPr id="11308" name="Oval 47"/>
          <p:cNvSpPr>
            <a:spLocks noChangeArrowheads="1"/>
          </p:cNvSpPr>
          <p:nvPr/>
        </p:nvSpPr>
        <p:spPr bwMode="auto">
          <a:xfrm>
            <a:off x="3189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309" name="Rectangle 48"/>
          <p:cNvSpPr>
            <a:spLocks noChangeArrowheads="1"/>
          </p:cNvSpPr>
          <p:nvPr/>
        </p:nvSpPr>
        <p:spPr bwMode="auto">
          <a:xfrm>
            <a:off x="842963" y="1809750"/>
            <a:ext cx="2714625" cy="2278063"/>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10" name="Oval 57" descr="Dark vertical"/>
          <p:cNvSpPr>
            <a:spLocks noChangeArrowheads="1"/>
          </p:cNvSpPr>
          <p:nvPr/>
        </p:nvSpPr>
        <p:spPr bwMode="auto">
          <a:xfrm>
            <a:off x="2847975" y="13668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311" name="Oval 58"/>
          <p:cNvSpPr>
            <a:spLocks noChangeArrowheads="1"/>
          </p:cNvSpPr>
          <p:nvPr/>
        </p:nvSpPr>
        <p:spPr bwMode="auto">
          <a:xfrm>
            <a:off x="1598613" y="136683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312" name="Text Box 59"/>
          <p:cNvSpPr txBox="1">
            <a:spLocks noChangeArrowheads="1"/>
          </p:cNvSpPr>
          <p:nvPr/>
        </p:nvSpPr>
        <p:spPr bwMode="auto">
          <a:xfrm>
            <a:off x="1084263" y="1246188"/>
            <a:ext cx="623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cs typeface="Courier New" pitchFamily="49" charset="0"/>
              </a:rPr>
              <a:t>X</a:t>
            </a:r>
          </a:p>
        </p:txBody>
      </p:sp>
      <p:sp>
        <p:nvSpPr>
          <p:cNvPr id="11313" name="Text Box 60"/>
          <p:cNvSpPr txBox="1">
            <a:spLocks noChangeArrowheads="1"/>
          </p:cNvSpPr>
          <p:nvPr/>
        </p:nvSpPr>
        <p:spPr bwMode="auto">
          <a:xfrm>
            <a:off x="2336800" y="1246188"/>
            <a:ext cx="623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cs typeface="Courier New" pitchFamily="49" charset="0"/>
              </a:rPr>
              <a:t>O</a:t>
            </a:r>
          </a:p>
        </p:txBody>
      </p:sp>
      <p:sp>
        <p:nvSpPr>
          <p:cNvPr id="11314" name="Text Box 61"/>
          <p:cNvSpPr txBox="1">
            <a:spLocks noChangeArrowheads="1"/>
          </p:cNvSpPr>
          <p:nvPr/>
        </p:nvSpPr>
        <p:spPr bwMode="auto">
          <a:xfrm>
            <a:off x="341313" y="1752600"/>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200" b="1" dirty="0">
                <a:latin typeface="Courier New" pitchFamily="49" charset="0"/>
                <a:cs typeface="Courier New" pitchFamily="49" charset="0"/>
              </a:rPr>
              <a:t>b</a:t>
            </a:r>
            <a:endParaRPr lang="en-US" b="1" dirty="0">
              <a:latin typeface="Courier New" pitchFamily="49" charset="0"/>
              <a:cs typeface="Courier New" pitchFamily="49" charset="0"/>
            </a:endParaRPr>
          </a:p>
        </p:txBody>
      </p:sp>
      <p:sp>
        <p:nvSpPr>
          <p:cNvPr id="11315" name="Text Box 62"/>
          <p:cNvSpPr txBox="1">
            <a:spLocks noChangeArrowheads="1"/>
          </p:cNvSpPr>
          <p:nvPr/>
        </p:nvSpPr>
        <p:spPr bwMode="auto">
          <a:xfrm>
            <a:off x="656392" y="4275216"/>
            <a:ext cx="322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800" b="1" dirty="0" err="1">
                <a:latin typeface="Courier New" pitchFamily="49" charset="0"/>
              </a:rPr>
              <a:t>b.winsFor</a:t>
            </a:r>
            <a:r>
              <a:rPr lang="en-US" sz="2800" b="1" dirty="0" smtClean="0">
                <a:latin typeface="Courier New" pitchFamily="49" charset="0"/>
              </a:rPr>
              <a:t>(</a:t>
            </a:r>
            <a:r>
              <a:rPr lang="en-US" sz="2800" b="1" dirty="0" smtClean="0">
                <a:solidFill>
                  <a:srgbClr val="0FA10C"/>
                </a:solidFill>
                <a:latin typeface="Courier New" pitchFamily="49" charset="0"/>
              </a:rPr>
              <a:t>'X'</a:t>
            </a:r>
            <a:r>
              <a:rPr lang="en-US" sz="2800" b="1" dirty="0" smtClean="0">
                <a:latin typeface="Courier New" pitchFamily="49" charset="0"/>
              </a:rPr>
              <a:t>)</a:t>
            </a:r>
            <a:endParaRPr lang="en-US" sz="2800" b="1" dirty="0">
              <a:latin typeface="Courier New" pitchFamily="49" charset="0"/>
            </a:endParaRPr>
          </a:p>
        </p:txBody>
      </p:sp>
      <p:sp>
        <p:nvSpPr>
          <p:cNvPr id="11316" name="Text Box 63"/>
          <p:cNvSpPr txBox="1">
            <a:spLocks noChangeArrowheads="1"/>
          </p:cNvSpPr>
          <p:nvPr/>
        </p:nvSpPr>
        <p:spPr bwMode="auto">
          <a:xfrm>
            <a:off x="2734932" y="4707016"/>
            <a:ext cx="990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dirty="0"/>
              <a:t>or </a:t>
            </a:r>
            <a:r>
              <a:rPr lang="en-US" sz="1200" b="1" dirty="0" smtClean="0">
                <a:solidFill>
                  <a:srgbClr val="0FA10C"/>
                </a:solidFill>
                <a:latin typeface="Courier New" pitchFamily="49" charset="0"/>
              </a:rPr>
              <a:t>'O'</a:t>
            </a:r>
            <a:endParaRPr lang="en-US" sz="1200" b="1" dirty="0">
              <a:solidFill>
                <a:srgbClr val="0FA10C"/>
              </a:solidFill>
              <a:latin typeface="Courier New" pitchFamily="49" charset="0"/>
            </a:endParaRPr>
          </a:p>
        </p:txBody>
      </p:sp>
      <p:grpSp>
        <p:nvGrpSpPr>
          <p:cNvPr id="11317" name="Group 64"/>
          <p:cNvGrpSpPr>
            <a:grpSpLocks/>
          </p:cNvGrpSpPr>
          <p:nvPr>
            <p:custDataLst>
              <p:tags r:id="rId1"/>
            </p:custDataLst>
          </p:nvPr>
        </p:nvGrpSpPr>
        <p:grpSpPr bwMode="auto">
          <a:xfrm>
            <a:off x="195263" y="6188075"/>
            <a:ext cx="444500" cy="538163"/>
            <a:chOff x="2928" y="1051"/>
            <a:chExt cx="840" cy="957"/>
          </a:xfrm>
        </p:grpSpPr>
        <p:sp>
          <p:nvSpPr>
            <p:cNvPr id="11322" name="Freeform 65"/>
            <p:cNvSpPr>
              <a:spLocks/>
            </p:cNvSpPr>
            <p:nvPr>
              <p:custDataLst>
                <p:tags r:id="rId2"/>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1323" name="Oval 66"/>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1324" name="Oval 67"/>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25" name="Oval 68"/>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26" name="Oval 69"/>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27" name="Oval 70"/>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28" name="Oval 71"/>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29" name="Oval 72"/>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30" name="AutoShape 73"/>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1331" name="Freeform 74"/>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1332" name="Freeform 75"/>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1333" name="Freeform 76"/>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1334" name="Freeform 77"/>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1318" name="Text Box 78"/>
          <p:cNvSpPr txBox="1">
            <a:spLocks noChangeArrowheads="1"/>
          </p:cNvSpPr>
          <p:nvPr/>
        </p:nvSpPr>
        <p:spPr bwMode="auto">
          <a:xfrm>
            <a:off x="681038" y="6029325"/>
            <a:ext cx="167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dirty="0">
                <a:solidFill>
                  <a:srgbClr val="06961A"/>
                </a:solidFill>
                <a:latin typeface="Cambria" panose="02040503050406030204" pitchFamily="18" charset="0"/>
              </a:rPr>
              <a:t>Watch out for </a:t>
            </a:r>
            <a:r>
              <a:rPr lang="en-US" sz="1400" i="1" dirty="0">
                <a:solidFill>
                  <a:srgbClr val="06961A"/>
                </a:solidFill>
                <a:latin typeface="Cambria" panose="02040503050406030204" pitchFamily="18" charset="0"/>
              </a:rPr>
              <a:t>corner cases</a:t>
            </a:r>
            <a:r>
              <a:rPr lang="en-US" sz="1400" dirty="0">
                <a:solidFill>
                  <a:srgbClr val="06961A"/>
                </a:solidFill>
                <a:latin typeface="Cambria" panose="02040503050406030204" pitchFamily="18" charset="0"/>
              </a:rPr>
              <a:t>!</a:t>
            </a:r>
          </a:p>
        </p:txBody>
      </p:sp>
      <p:sp>
        <p:nvSpPr>
          <p:cNvPr id="11319" name="Oval 79"/>
          <p:cNvSpPr>
            <a:spLocks noChangeArrowheads="1"/>
          </p:cNvSpPr>
          <p:nvPr/>
        </p:nvSpPr>
        <p:spPr bwMode="auto">
          <a:xfrm>
            <a:off x="3189288" y="33416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20" name="Rectangle 73"/>
          <p:cNvSpPr>
            <a:spLocks noChangeArrowheads="1"/>
          </p:cNvSpPr>
          <p:nvPr/>
        </p:nvSpPr>
        <p:spPr bwMode="auto">
          <a:xfrm>
            <a:off x="4092992" y="1386055"/>
            <a:ext cx="368141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dirty="0" err="1">
                <a:solidFill>
                  <a:srgbClr val="F38D0F"/>
                </a:solidFill>
                <a:latin typeface="Courier New" pitchFamily="49" charset="0"/>
              </a:rPr>
              <a:t>def</a:t>
            </a:r>
            <a:r>
              <a:rPr lang="en-US" sz="1800" b="1" dirty="0">
                <a:solidFill>
                  <a:srgbClr val="000000"/>
                </a:solidFill>
                <a:latin typeface="Courier New" pitchFamily="49" charset="0"/>
              </a:rPr>
              <a:t> </a:t>
            </a:r>
            <a:r>
              <a:rPr lang="en-US" sz="1800" b="1" dirty="0" err="1">
                <a:solidFill>
                  <a:srgbClr val="0B04FF"/>
                </a:solidFill>
                <a:latin typeface="Courier New" pitchFamily="49" charset="0"/>
              </a:rPr>
              <a:t>winsFor</a:t>
            </a:r>
            <a:r>
              <a:rPr lang="en-US" sz="1800" b="1" dirty="0">
                <a:solidFill>
                  <a:srgbClr val="000000"/>
                </a:solidFill>
                <a:latin typeface="Courier New" pitchFamily="49" charset="0"/>
              </a:rPr>
              <a:t>(self, ox):</a:t>
            </a:r>
          </a:p>
          <a:p>
            <a:pPr algn="l"/>
            <a:r>
              <a:rPr lang="en-US" sz="1800" b="1" dirty="0">
                <a:solidFill>
                  <a:srgbClr val="000000"/>
                </a:solidFill>
                <a:latin typeface="Courier New" pitchFamily="49" charset="0"/>
              </a:rPr>
              <a:t>    </a:t>
            </a:r>
            <a:r>
              <a:rPr lang="en-US" sz="1800" b="1" dirty="0">
                <a:solidFill>
                  <a:srgbClr val="008000"/>
                </a:solidFill>
                <a:latin typeface="Courier New" pitchFamily="49" charset="0"/>
              </a:rPr>
              <a:t>""" does ox win? """</a:t>
            </a:r>
          </a:p>
          <a:p>
            <a:pPr algn="l"/>
            <a:r>
              <a:rPr lang="en-US" sz="1800" b="1" dirty="0">
                <a:solidFill>
                  <a:srgbClr val="000000"/>
                </a:solidFill>
                <a:latin typeface="Courier New" pitchFamily="49" charset="0"/>
              </a:rPr>
              <a:t>    H = </a:t>
            </a:r>
            <a:r>
              <a:rPr lang="en-US" sz="1800" b="1" dirty="0" err="1">
                <a:solidFill>
                  <a:srgbClr val="000000"/>
                </a:solidFill>
                <a:latin typeface="Courier New" pitchFamily="49" charset="0"/>
              </a:rPr>
              <a:t>self.height</a:t>
            </a:r>
            <a:endParaRPr lang="en-US" sz="1800" b="1" dirty="0">
              <a:solidFill>
                <a:srgbClr val="000000"/>
              </a:solidFill>
              <a:latin typeface="Courier New" pitchFamily="49" charset="0"/>
            </a:endParaRPr>
          </a:p>
          <a:p>
            <a:pPr algn="l"/>
            <a:r>
              <a:rPr lang="en-US" sz="1800" b="1" dirty="0">
                <a:solidFill>
                  <a:srgbClr val="000000"/>
                </a:solidFill>
                <a:latin typeface="Courier New" pitchFamily="49" charset="0"/>
              </a:rPr>
              <a:t>    W = </a:t>
            </a:r>
            <a:r>
              <a:rPr lang="en-US" sz="1800" b="1" dirty="0" err="1" smtClean="0">
                <a:solidFill>
                  <a:srgbClr val="000000"/>
                </a:solidFill>
                <a:latin typeface="Courier New" pitchFamily="49" charset="0"/>
              </a:rPr>
              <a:t>self.width</a:t>
            </a:r>
            <a:endParaRPr lang="en-US" sz="1800" b="1" dirty="0" smtClean="0">
              <a:solidFill>
                <a:srgbClr val="000000"/>
              </a:solidFill>
              <a:latin typeface="Courier New" pitchFamily="49" charset="0"/>
            </a:endParaRPr>
          </a:p>
          <a:p>
            <a:pPr algn="l"/>
            <a:r>
              <a:rPr lang="en-US" sz="1800" b="1" dirty="0">
                <a:solidFill>
                  <a:srgbClr val="000000"/>
                </a:solidFill>
                <a:latin typeface="Courier New" pitchFamily="49" charset="0"/>
              </a:rPr>
              <a:t> </a:t>
            </a:r>
            <a:r>
              <a:rPr lang="en-US" sz="1800" b="1" dirty="0" smtClean="0">
                <a:solidFill>
                  <a:srgbClr val="000000"/>
                </a:solidFill>
                <a:latin typeface="Courier New" pitchFamily="49" charset="0"/>
              </a:rPr>
              <a:t>   D = </a:t>
            </a:r>
            <a:r>
              <a:rPr lang="en-US" sz="1800" b="1" dirty="0" err="1" smtClean="0">
                <a:solidFill>
                  <a:srgbClr val="000000"/>
                </a:solidFill>
                <a:latin typeface="Courier New" pitchFamily="49" charset="0"/>
              </a:rPr>
              <a:t>self.data</a:t>
            </a:r>
            <a:endParaRPr lang="en-US" sz="1800" b="1" dirty="0">
              <a:solidFill>
                <a:srgbClr val="000000"/>
              </a:solidFill>
              <a:latin typeface="Courier New" pitchFamily="49" charset="0"/>
            </a:endParaRPr>
          </a:p>
          <a:p>
            <a:pPr algn="l"/>
            <a:endParaRPr lang="en-US" sz="1800" b="1" dirty="0">
              <a:solidFill>
                <a:srgbClr val="000000"/>
              </a:solidFill>
              <a:latin typeface="Courier New" pitchFamily="49" charset="0"/>
            </a:endParaRPr>
          </a:p>
          <a:p>
            <a:pPr algn="l"/>
            <a:endParaRPr lang="en-US" sz="1800" dirty="0"/>
          </a:p>
        </p:txBody>
      </p:sp>
      <mc:AlternateContent xmlns:mc="http://schemas.openxmlformats.org/markup-compatibility/2006" xmlns:p14="http://schemas.microsoft.com/office/powerpoint/2010/main">
        <mc:Choice Requires="p14">
          <p:contentPart p14:bwMode="auto" r:id="rId16">
            <p14:nvContentPartPr>
              <p14:cNvPr id="3" name="Ink 2"/>
              <p14:cNvContentPartPr/>
              <p14:nvPr/>
            </p14:nvContentPartPr>
            <p14:xfrm>
              <a:off x="228600" y="142920"/>
              <a:ext cx="8639640" cy="6372720"/>
            </p14:xfrm>
          </p:contentPart>
        </mc:Choice>
        <mc:Fallback xmlns="">
          <p:pic>
            <p:nvPicPr>
              <p:cNvPr id="3" name="Ink 2"/>
              <p:cNvPicPr/>
              <p:nvPr/>
            </p:nvPicPr>
            <p:blipFill>
              <a:blip r:embed="rId17"/>
              <a:stretch>
                <a:fillRect/>
              </a:stretch>
            </p:blipFill>
            <p:spPr>
              <a:xfrm>
                <a:off x="219240" y="133560"/>
                <a:ext cx="8658360" cy="6391440"/>
              </a:xfrm>
              <a:prstGeom prst="rect">
                <a:avLst/>
              </a:prstGeom>
            </p:spPr>
          </p:pic>
        </mc:Fallback>
      </mc:AlternateContent>
    </p:spTree>
    <p:extLst>
      <p:ext uri="{BB962C8B-B14F-4D97-AF65-F5344CB8AC3E}">
        <p14:creationId xmlns:p14="http://schemas.microsoft.com/office/powerpoint/2010/main" val="309052124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3"/>
          <p:cNvSpPr txBox="1">
            <a:spLocks noChangeArrowheads="1"/>
          </p:cNvSpPr>
          <p:nvPr/>
        </p:nvSpPr>
        <p:spPr bwMode="auto">
          <a:xfrm>
            <a:off x="2922588" y="261938"/>
            <a:ext cx="3355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b="1" i="1"/>
              <a:t>Why </a:t>
            </a:r>
            <a:r>
              <a:rPr lang="en-US"/>
              <a:t>objects and classes?</a:t>
            </a:r>
          </a:p>
        </p:txBody>
      </p:sp>
      <p:sp>
        <p:nvSpPr>
          <p:cNvPr id="35843" name="Rectangle 4"/>
          <p:cNvSpPr>
            <a:spLocks noChangeArrowheads="1"/>
          </p:cNvSpPr>
          <p:nvPr/>
        </p:nvSpPr>
        <p:spPr bwMode="auto">
          <a:xfrm>
            <a:off x="152400" y="3565525"/>
            <a:ext cx="84963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latin typeface="Courier New" pitchFamily="49" charset="0"/>
              </a:rPr>
              <a:t> </a:t>
            </a:r>
            <a:r>
              <a:rPr lang="en-US" sz="1800" b="1">
                <a:solidFill>
                  <a:srgbClr val="F38D0F"/>
                </a:solidFill>
                <a:latin typeface="Courier New" pitchFamily="49" charset="0"/>
              </a:rPr>
              <a:t>def</a:t>
            </a:r>
            <a:r>
              <a:rPr lang="en-US" sz="1800" b="1">
                <a:latin typeface="Courier New" pitchFamily="49" charset="0"/>
              </a:rPr>
              <a:t> </a:t>
            </a:r>
            <a:r>
              <a:rPr lang="en-US" sz="1800" b="1">
                <a:solidFill>
                  <a:srgbClr val="0B04FF"/>
                </a:solidFill>
                <a:latin typeface="Courier New" pitchFamily="49" charset="0"/>
              </a:rPr>
              <a:t>isBefore</a:t>
            </a:r>
            <a:r>
              <a:rPr lang="en-US" sz="1800" b="1">
                <a:latin typeface="Courier New" pitchFamily="49" charset="0"/>
              </a:rPr>
              <a:t>(self, d2):</a:t>
            </a:r>
          </a:p>
          <a:p>
            <a:pPr algn="l"/>
            <a:r>
              <a:rPr lang="en-US" sz="1800" b="1">
                <a:latin typeface="Courier New" pitchFamily="49" charset="0"/>
              </a:rPr>
              <a:t>    </a:t>
            </a:r>
            <a:r>
              <a:rPr lang="en-US" sz="1800" b="1">
                <a:solidFill>
                  <a:srgbClr val="06961A"/>
                </a:solidFill>
                <a:latin typeface="Courier New" pitchFamily="49" charset="0"/>
              </a:rPr>
              <a:t>""" Returns true if self is before d2 """</a:t>
            </a:r>
          </a:p>
          <a:p>
            <a:pPr algn="l"/>
            <a:r>
              <a:rPr lang="en-US" sz="1800" b="1">
                <a:latin typeface="Courier New" pitchFamily="49" charset="0"/>
              </a:rPr>
              <a:t>    </a:t>
            </a:r>
            <a:r>
              <a:rPr lang="en-US" sz="1800" b="1">
                <a:solidFill>
                  <a:srgbClr val="F38D0F"/>
                </a:solidFill>
                <a:latin typeface="Courier New" pitchFamily="49" charset="0"/>
              </a:rPr>
              <a:t>if</a:t>
            </a:r>
            <a:r>
              <a:rPr lang="en-US" sz="1800" b="1">
                <a:latin typeface="Courier New" pitchFamily="49" charset="0"/>
              </a:rPr>
              <a:t> self.year &lt; d2.year:</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800" b="1">
                <a:solidFill>
                  <a:srgbClr val="B404C4"/>
                </a:solidFill>
                <a:latin typeface="Courier New" pitchFamily="49" charset="0"/>
              </a:rPr>
              <a:t>True</a:t>
            </a:r>
          </a:p>
          <a:p>
            <a:pPr algn="l"/>
            <a:r>
              <a:rPr lang="en-US" sz="1800" b="1">
                <a:latin typeface="Courier New" pitchFamily="49" charset="0"/>
              </a:rPr>
              <a:t>    </a:t>
            </a:r>
            <a:r>
              <a:rPr lang="en-US" sz="1800" b="1">
                <a:solidFill>
                  <a:srgbClr val="F38D0F"/>
                </a:solidFill>
                <a:latin typeface="Courier New" pitchFamily="49" charset="0"/>
              </a:rPr>
              <a:t>if</a:t>
            </a:r>
            <a:r>
              <a:rPr lang="en-US" sz="1800" b="1">
                <a:latin typeface="Courier New" pitchFamily="49" charset="0"/>
              </a:rPr>
              <a:t> self.month &lt; d2.month </a:t>
            </a:r>
            <a:r>
              <a:rPr lang="en-US" sz="1800" b="1">
                <a:solidFill>
                  <a:srgbClr val="F38D0F"/>
                </a:solidFill>
                <a:latin typeface="Courier New" pitchFamily="49" charset="0"/>
              </a:rPr>
              <a:t>and</a:t>
            </a:r>
            <a:r>
              <a:rPr lang="en-US" sz="1800" b="1">
                <a:latin typeface="Courier New" pitchFamily="49" charset="0"/>
              </a:rPr>
              <a:t> self.year == d2.year:</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800" b="1">
                <a:solidFill>
                  <a:srgbClr val="B404C4"/>
                </a:solidFill>
                <a:latin typeface="Courier New" pitchFamily="49" charset="0"/>
              </a:rPr>
              <a:t>True</a:t>
            </a:r>
          </a:p>
          <a:p>
            <a:pPr algn="l"/>
            <a:r>
              <a:rPr lang="en-US" sz="1800" b="1">
                <a:latin typeface="Courier New" pitchFamily="49" charset="0"/>
              </a:rPr>
              <a:t>    </a:t>
            </a:r>
            <a:r>
              <a:rPr lang="en-US" sz="1800" b="1">
                <a:solidFill>
                  <a:srgbClr val="F38D0F"/>
                </a:solidFill>
                <a:latin typeface="Courier New" pitchFamily="49" charset="0"/>
              </a:rPr>
              <a:t>if</a:t>
            </a:r>
            <a:r>
              <a:rPr lang="en-US" sz="1800" b="1">
                <a:latin typeface="Courier New" pitchFamily="49" charset="0"/>
              </a:rPr>
              <a:t> self.day &lt; d2.day </a:t>
            </a:r>
            <a:r>
              <a:rPr lang="en-US" sz="1800" b="1">
                <a:solidFill>
                  <a:srgbClr val="F38D0F"/>
                </a:solidFill>
                <a:latin typeface="Courier New" pitchFamily="49" charset="0"/>
              </a:rPr>
              <a:t>and</a:t>
            </a:r>
            <a:r>
              <a:rPr lang="en-US" sz="1800" b="1">
                <a:latin typeface="Courier New" pitchFamily="49" charset="0"/>
              </a:rPr>
              <a:t> d2.month == self.month </a:t>
            </a:r>
            <a:r>
              <a:rPr lang="en-US" sz="1800" b="1">
                <a:solidFill>
                  <a:srgbClr val="F38D0F"/>
                </a:solidFill>
                <a:latin typeface="Courier New" pitchFamily="49" charset="0"/>
              </a:rPr>
              <a:t>and</a:t>
            </a:r>
            <a:r>
              <a:rPr lang="en-US" sz="1800" b="1">
                <a:latin typeface="Courier New" pitchFamily="49" charset="0"/>
              </a:rPr>
              <a:t> \</a:t>
            </a:r>
          </a:p>
          <a:p>
            <a:pPr algn="l"/>
            <a:r>
              <a:rPr lang="en-US" sz="1800" b="1">
                <a:latin typeface="Courier New" pitchFamily="49" charset="0"/>
              </a:rPr>
              <a:t>            self.year == d2.year:</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800" b="1">
                <a:solidFill>
                  <a:srgbClr val="B404C4"/>
                </a:solidFill>
                <a:latin typeface="Courier New" pitchFamily="49" charset="0"/>
              </a:rPr>
              <a:t>True</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800" b="1">
                <a:solidFill>
                  <a:srgbClr val="B404C4"/>
                </a:solidFill>
                <a:latin typeface="Courier New" pitchFamily="49" charset="0"/>
              </a:rPr>
              <a:t>False</a:t>
            </a:r>
          </a:p>
        </p:txBody>
      </p:sp>
      <p:sp>
        <p:nvSpPr>
          <p:cNvPr id="35844" name="Rectangle 3"/>
          <p:cNvSpPr>
            <a:spLocks noChangeArrowheads="1"/>
          </p:cNvSpPr>
          <p:nvPr/>
        </p:nvSpPr>
        <p:spPr bwMode="auto">
          <a:xfrm>
            <a:off x="2112963" y="981075"/>
            <a:ext cx="4965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solidFill>
                  <a:srgbClr val="800000"/>
                </a:solidFill>
              </a:rPr>
              <a:t>Elegance:</a:t>
            </a:r>
            <a:r>
              <a:rPr lang="en-US" i="1"/>
              <a:t>     </a:t>
            </a:r>
            <a:r>
              <a:rPr lang="en-US"/>
              <a:t>Objects </a:t>
            </a:r>
            <a:r>
              <a:rPr lang="en-US" b="1" i="1"/>
              <a:t>hide complexity!</a:t>
            </a:r>
            <a:endParaRPr lang="en-US"/>
          </a:p>
        </p:txBody>
      </p:sp>
      <p:sp>
        <p:nvSpPr>
          <p:cNvPr id="35845" name="Rectangle 4"/>
          <p:cNvSpPr>
            <a:spLocks noChangeArrowheads="1"/>
          </p:cNvSpPr>
          <p:nvPr/>
        </p:nvSpPr>
        <p:spPr bwMode="auto">
          <a:xfrm>
            <a:off x="1876425" y="1717675"/>
            <a:ext cx="5356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latin typeface="Courier New" pitchFamily="49" charset="0"/>
              </a:rPr>
              <a:t>if b.</a:t>
            </a:r>
            <a:r>
              <a:rPr lang="en-US" b="1">
                <a:solidFill>
                  <a:srgbClr val="1608F6"/>
                </a:solidFill>
                <a:latin typeface="Courier New" pitchFamily="49" charset="0"/>
              </a:rPr>
              <a:t>winsFor</a:t>
            </a:r>
            <a:r>
              <a:rPr lang="en-US" b="1">
                <a:latin typeface="Courier New" pitchFamily="49" charset="0"/>
              </a:rPr>
              <a:t>( </a:t>
            </a:r>
            <a:r>
              <a:rPr lang="en-US" b="1">
                <a:solidFill>
                  <a:srgbClr val="008000"/>
                </a:solidFill>
                <a:latin typeface="Courier New" pitchFamily="49" charset="0"/>
              </a:rPr>
              <a:t>'X' </a:t>
            </a:r>
            <a:r>
              <a:rPr lang="en-US" b="1">
                <a:latin typeface="Courier New" pitchFamily="49" charset="0"/>
              </a:rPr>
              <a:t>) == True:</a:t>
            </a:r>
            <a:endParaRPr lang="en-US"/>
          </a:p>
        </p:txBody>
      </p:sp>
      <p:sp>
        <p:nvSpPr>
          <p:cNvPr id="35846" name="Rectangle 5"/>
          <p:cNvSpPr>
            <a:spLocks noChangeArrowheads="1"/>
          </p:cNvSpPr>
          <p:nvPr/>
        </p:nvSpPr>
        <p:spPr bwMode="auto">
          <a:xfrm>
            <a:off x="1866900" y="2552700"/>
            <a:ext cx="5356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latin typeface="Courier New" pitchFamily="49" charset="0"/>
              </a:rPr>
              <a:t>if d.</a:t>
            </a:r>
            <a:r>
              <a:rPr lang="en-US" b="1">
                <a:solidFill>
                  <a:srgbClr val="1608F6"/>
                </a:solidFill>
                <a:latin typeface="Courier New" pitchFamily="49" charset="0"/>
              </a:rPr>
              <a:t>isBefore</a:t>
            </a:r>
            <a:r>
              <a:rPr lang="en-US" b="1">
                <a:latin typeface="Courier New" pitchFamily="49" charset="0"/>
              </a:rPr>
              <a:t>( d2 ) == True:</a:t>
            </a:r>
            <a:endParaRPr lang="en-US"/>
          </a:p>
        </p:txBody>
      </p:sp>
      <p:grpSp>
        <p:nvGrpSpPr>
          <p:cNvPr id="35847" name="Group 64"/>
          <p:cNvGrpSpPr>
            <a:grpSpLocks/>
          </p:cNvGrpSpPr>
          <p:nvPr>
            <p:custDataLst>
              <p:tags r:id="rId1"/>
            </p:custDataLst>
          </p:nvPr>
        </p:nvGrpSpPr>
        <p:grpSpPr bwMode="auto">
          <a:xfrm>
            <a:off x="8458200" y="3276600"/>
            <a:ext cx="444500" cy="538163"/>
            <a:chOff x="2928" y="1051"/>
            <a:chExt cx="840" cy="957"/>
          </a:xfrm>
        </p:grpSpPr>
        <p:sp>
          <p:nvSpPr>
            <p:cNvPr id="35850" name="Freeform 65"/>
            <p:cNvSpPr>
              <a:spLocks/>
            </p:cNvSpPr>
            <p:nvPr>
              <p:custDataLst>
                <p:tags r:id="rId2"/>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5851" name="Oval 66"/>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35852" name="Oval 67"/>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5853" name="Oval 68"/>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5854" name="Oval 69"/>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5855" name="Oval 70"/>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5856" name="Oval 71"/>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5857" name="Oval 72"/>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5858" name="AutoShape 73"/>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35859" name="Freeform 74"/>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5860" name="Freeform 75"/>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5861" name="Freeform 76"/>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5862" name="Freeform 77"/>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5848" name="Text Box 78"/>
          <p:cNvSpPr txBox="1">
            <a:spLocks noChangeArrowheads="1"/>
          </p:cNvSpPr>
          <p:nvPr/>
        </p:nvSpPr>
        <p:spPr bwMode="auto">
          <a:xfrm>
            <a:off x="5183188" y="3186113"/>
            <a:ext cx="32258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rgbClr val="06961A"/>
                </a:solidFill>
                <a:latin typeface="Calibri" pitchFamily="34" charset="0"/>
              </a:rPr>
              <a:t>Simple – and INVITING -- building blocks!</a:t>
            </a:r>
          </a:p>
        </p:txBody>
      </p:sp>
      <p:sp>
        <p:nvSpPr>
          <p:cNvPr id="35849" name="Text Box 78"/>
          <p:cNvSpPr txBox="1">
            <a:spLocks noChangeArrowheads="1"/>
          </p:cNvSpPr>
          <p:nvPr/>
        </p:nvSpPr>
        <p:spPr bwMode="auto">
          <a:xfrm>
            <a:off x="5181600" y="3425825"/>
            <a:ext cx="32273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rgbClr val="1608F6"/>
                </a:solidFill>
                <a:latin typeface="Calibri" pitchFamily="34" charset="0"/>
              </a:rPr>
              <a:t>encapsulating lots of complexity!!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372704" y="5105400"/>
            <a:ext cx="3970696" cy="952863"/>
          </a:xfrm>
          <a:prstGeom prst="roundRect">
            <a:avLst/>
          </a:prstGeom>
          <a:solidFill>
            <a:schemeClr val="bg1">
              <a:lumMod val="95000"/>
            </a:schemeClr>
          </a:solidFill>
          <a:ln w="9525" cap="flat" cmpd="sng" algn="ctr">
            <a:solidFill>
              <a:srgbClr val="1608F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pitchFamily="1" charset="0"/>
              <a:ea typeface="MS PGothic" pitchFamily="34" charset="-128"/>
              <a:cs typeface="+mn-cs"/>
            </a:endParaRPr>
          </a:p>
        </p:txBody>
      </p:sp>
      <p:sp>
        <p:nvSpPr>
          <p:cNvPr id="6146" name="Text Box 5"/>
          <p:cNvSpPr txBox="1">
            <a:spLocks noChangeArrowheads="1"/>
          </p:cNvSpPr>
          <p:nvPr>
            <p:custDataLst>
              <p:tags r:id="rId1"/>
            </p:custDataLst>
          </p:nvPr>
        </p:nvSpPr>
        <p:spPr bwMode="auto">
          <a:xfrm>
            <a:off x="644525" y="161925"/>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40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Our Board</a:t>
            </a:r>
            <a:r>
              <a:rPr kumimoji="0" lang="en-US" sz="36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 </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object,</a:t>
            </a:r>
            <a:r>
              <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  </a:t>
            </a:r>
            <a:r>
              <a:rPr kumimoji="0" lang="en-US" sz="40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b</a:t>
            </a:r>
          </a:p>
        </p:txBody>
      </p:sp>
      <p:sp>
        <p:nvSpPr>
          <p:cNvPr id="6147" name="AutoShape 7"/>
          <p:cNvSpPr>
            <a:spLocks noChangeArrowheads="1"/>
          </p:cNvSpPr>
          <p:nvPr>
            <p:custDataLst>
              <p:tags r:id="rId2"/>
            </p:custDataLst>
          </p:nvPr>
        </p:nvSpPr>
        <p:spPr bwMode="auto">
          <a:xfrm>
            <a:off x="228600" y="1722438"/>
            <a:ext cx="1828800" cy="1219200"/>
          </a:xfrm>
          <a:prstGeom prst="cube">
            <a:avLst>
              <a:gd name="adj" fmla="val 47787"/>
            </a:avLst>
          </a:prstGeom>
          <a:solidFill>
            <a:schemeClr val="bg1"/>
          </a:solidFill>
          <a:ln w="28575">
            <a:solidFill>
              <a:srgbClr val="008000"/>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6149" name="Rectangle 10"/>
          <p:cNvSpPr>
            <a:spLocks noChangeArrowheads="1"/>
          </p:cNvSpPr>
          <p:nvPr>
            <p:custDataLst>
              <p:tags r:id="rId3"/>
            </p:custDataLst>
          </p:nvPr>
        </p:nvSpPr>
        <p:spPr bwMode="auto">
          <a:xfrm>
            <a:off x="427038" y="2325688"/>
            <a:ext cx="86995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8000"/>
                </a:solidFill>
                <a:effectLst/>
                <a:uLnTx/>
                <a:uFillTx/>
                <a:latin typeface="Courier New" pitchFamily="49" charset="0"/>
                <a:ea typeface="MS PGothic" pitchFamily="34" charset="-128"/>
                <a:cs typeface="+mn-cs"/>
              </a:rPr>
              <a:t>Board</a:t>
            </a:r>
            <a:endParaRPr kumimoji="0" lang="en-US" sz="1800" b="1" i="0" u="none" strike="noStrike" kern="1200" cap="none" spc="0" normalizeH="0" baseline="0" noProof="0">
              <a:ln>
                <a:noFill/>
              </a:ln>
              <a:solidFill>
                <a:srgbClr val="000000"/>
              </a:solidFill>
              <a:effectLst/>
              <a:uLnTx/>
              <a:uFillTx/>
              <a:latin typeface="Courier New" pitchFamily="49" charset="0"/>
              <a:ea typeface="MS PGothic" pitchFamily="34" charset="-128"/>
              <a:cs typeface="+mn-cs"/>
            </a:endParaRP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ourier New" pitchFamily="49" charset="0"/>
                <a:ea typeface="MS PGothic" pitchFamily="34" charset="-128"/>
                <a:cs typeface="+mn-cs"/>
              </a:rPr>
              <a:t>b</a:t>
            </a:r>
            <a:endParaRPr kumimoji="0" lang="en-US" sz="2800" b="1" i="0" u="none" strike="noStrike" kern="1200" cap="none" spc="0" normalizeH="0" baseline="0" noProof="0">
              <a:ln>
                <a:noFill/>
              </a:ln>
              <a:solidFill>
                <a:srgbClr val="000000"/>
              </a:solidFill>
              <a:effectLst/>
              <a:uLnTx/>
              <a:uFillTx/>
              <a:latin typeface="Courier New" pitchFamily="49" charset="0"/>
              <a:ea typeface="MS PGothic" pitchFamily="34" charset="-128"/>
              <a:cs typeface="+mn-cs"/>
            </a:endParaRPr>
          </a:p>
        </p:txBody>
      </p:sp>
      <p:grpSp>
        <p:nvGrpSpPr>
          <p:cNvPr id="6150" name="Group 13"/>
          <p:cNvGrpSpPr>
            <a:grpSpLocks/>
          </p:cNvGrpSpPr>
          <p:nvPr>
            <p:custDataLst>
              <p:tags r:id="rId4"/>
            </p:custDataLst>
          </p:nvPr>
        </p:nvGrpSpPr>
        <p:grpSpPr bwMode="auto">
          <a:xfrm>
            <a:off x="305720" y="3308350"/>
            <a:ext cx="1143000" cy="838200"/>
            <a:chOff x="3360" y="2544"/>
            <a:chExt cx="816" cy="480"/>
          </a:xfrm>
        </p:grpSpPr>
        <p:sp>
          <p:nvSpPr>
            <p:cNvPr id="6237" name="AutoShape 14"/>
            <p:cNvSpPr>
              <a:spLocks noChangeArrowheads="1"/>
            </p:cNvSpPr>
            <p:nvPr>
              <p:custDataLst>
                <p:tags r:id="rId110"/>
              </p:custDataLst>
            </p:nvPr>
          </p:nvSpPr>
          <p:spPr bwMode="auto">
            <a:xfrm>
              <a:off x="3360" y="2544"/>
              <a:ext cx="816" cy="480"/>
            </a:xfrm>
            <a:prstGeom prst="cube">
              <a:avLst>
                <a:gd name="adj" fmla="val 47787"/>
              </a:avLst>
            </a:prstGeom>
            <a:solidFill>
              <a:schemeClr val="bg1"/>
            </a:solidFill>
            <a:ln w="28575">
              <a:solidFill>
                <a:schemeClr val="accent2"/>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6238" name="Rectangle 15"/>
            <p:cNvSpPr>
              <a:spLocks noChangeArrowheads="1"/>
            </p:cNvSpPr>
            <p:nvPr>
              <p:custDataLst>
                <p:tags r:id="rId111"/>
              </p:custDataLst>
            </p:nvPr>
          </p:nvSpPr>
          <p:spPr bwMode="auto">
            <a:xfrm>
              <a:off x="3473" y="2760"/>
              <a:ext cx="361"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p:txBody>
        </p:sp>
      </p:grpSp>
      <p:sp>
        <p:nvSpPr>
          <p:cNvPr id="6151" name="Rectangle 16"/>
          <p:cNvSpPr>
            <a:spLocks noChangeArrowheads="1"/>
          </p:cNvSpPr>
          <p:nvPr>
            <p:custDataLst>
              <p:tags r:id="rId5"/>
            </p:custDataLst>
          </p:nvPr>
        </p:nvSpPr>
        <p:spPr bwMode="auto">
          <a:xfrm>
            <a:off x="152400" y="3787021"/>
            <a:ext cx="9906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1" i="0" u="none" strike="noStrike" kern="1200" cap="none" spc="0" normalizeH="0" baseline="0" noProof="0" dirty="0" err="1" smtClean="0">
                <a:ln>
                  <a:noFill/>
                </a:ln>
                <a:solidFill>
                  <a:srgbClr val="000000"/>
                </a:solidFill>
                <a:effectLst/>
                <a:uLnTx/>
                <a:uFillTx/>
                <a:latin typeface="Calibri" panose="020F0502020204030204" pitchFamily="34" charset="0"/>
                <a:ea typeface="MS PGothic" pitchFamily="34" charset="-128"/>
                <a:cs typeface="+mn-cs"/>
              </a:rPr>
              <a:t>b.width</a:t>
            </a: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mn-cs"/>
            </a:endParaRPr>
          </a:p>
        </p:txBody>
      </p:sp>
      <p:sp>
        <p:nvSpPr>
          <p:cNvPr id="6152" name="AutoShape 23"/>
          <p:cNvSpPr>
            <a:spLocks noChangeArrowheads="1"/>
          </p:cNvSpPr>
          <p:nvPr>
            <p:custDataLst>
              <p:tags r:id="rId6"/>
            </p:custDataLst>
          </p:nvPr>
        </p:nvSpPr>
        <p:spPr bwMode="auto">
          <a:xfrm>
            <a:off x="3733800" y="1382461"/>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6153" name="Rectangle 24"/>
          <p:cNvSpPr>
            <a:spLocks noChangeArrowheads="1"/>
          </p:cNvSpPr>
          <p:nvPr>
            <p:custDataLst>
              <p:tags r:id="rId7"/>
            </p:custDataLst>
          </p:nvPr>
        </p:nvSpPr>
        <p:spPr bwMode="auto">
          <a:xfrm>
            <a:off x="3759200" y="1587249"/>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3333CC"/>
                </a:solidFill>
                <a:effectLst/>
                <a:uLnTx/>
                <a:uFillTx/>
                <a:latin typeface="Courier New" pitchFamily="49" charset="0"/>
                <a:ea typeface="MS PGothic" pitchFamily="34" charset="-128"/>
                <a:cs typeface="+mn-cs"/>
              </a:rPr>
              <a:t>str</a:t>
            </a:r>
          </a:p>
        </p:txBody>
      </p:sp>
      <p:sp>
        <p:nvSpPr>
          <p:cNvPr id="6154" name="AutoShape 25"/>
          <p:cNvSpPr>
            <a:spLocks noChangeArrowheads="1"/>
          </p:cNvSpPr>
          <p:nvPr>
            <p:custDataLst>
              <p:tags r:id="rId8"/>
            </p:custDataLst>
          </p:nvPr>
        </p:nvSpPr>
        <p:spPr bwMode="auto">
          <a:xfrm>
            <a:off x="4448175" y="1382461"/>
            <a:ext cx="820737" cy="450850"/>
          </a:xfrm>
          <a:prstGeom prst="cube">
            <a:avLst>
              <a:gd name="adj" fmla="val 57745"/>
            </a:avLst>
          </a:prstGeom>
          <a:solidFill>
            <a:srgbClr val="CCECFF"/>
          </a:solidFill>
          <a:ln w="19050">
            <a:solidFill>
              <a:schemeClr val="accent2"/>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6155" name="Rectangle 26"/>
          <p:cNvSpPr>
            <a:spLocks noChangeArrowheads="1"/>
          </p:cNvSpPr>
          <p:nvPr>
            <p:custDataLst>
              <p:tags r:id="rId9"/>
            </p:custDataLst>
          </p:nvPr>
        </p:nvSpPr>
        <p:spPr bwMode="auto">
          <a:xfrm>
            <a:off x="4473575" y="1587249"/>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3333CC"/>
                </a:solidFill>
                <a:effectLst/>
                <a:uLnTx/>
                <a:uFillTx/>
                <a:latin typeface="Courier New" pitchFamily="49" charset="0"/>
                <a:ea typeface="MS PGothic" pitchFamily="34" charset="-128"/>
                <a:cs typeface="+mn-cs"/>
              </a:rPr>
              <a:t>str</a:t>
            </a:r>
          </a:p>
        </p:txBody>
      </p:sp>
      <p:sp>
        <p:nvSpPr>
          <p:cNvPr id="6156" name="AutoShape 27"/>
          <p:cNvSpPr>
            <a:spLocks noChangeArrowheads="1"/>
          </p:cNvSpPr>
          <p:nvPr>
            <p:custDataLst>
              <p:tags r:id="rId10"/>
            </p:custDataLst>
          </p:nvPr>
        </p:nvSpPr>
        <p:spPr bwMode="auto">
          <a:xfrm>
            <a:off x="5122862" y="1382461"/>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6157" name="Rectangle 28"/>
          <p:cNvSpPr>
            <a:spLocks noChangeArrowheads="1"/>
          </p:cNvSpPr>
          <p:nvPr>
            <p:custDataLst>
              <p:tags r:id="rId11"/>
            </p:custDataLst>
          </p:nvPr>
        </p:nvSpPr>
        <p:spPr bwMode="auto">
          <a:xfrm>
            <a:off x="5148262" y="1587249"/>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3333CC"/>
                </a:solidFill>
                <a:effectLst/>
                <a:uLnTx/>
                <a:uFillTx/>
                <a:latin typeface="Courier New" pitchFamily="49" charset="0"/>
                <a:ea typeface="MS PGothic" pitchFamily="34" charset="-128"/>
                <a:cs typeface="+mn-cs"/>
              </a:rPr>
              <a:t>str</a:t>
            </a:r>
          </a:p>
        </p:txBody>
      </p:sp>
      <p:sp>
        <p:nvSpPr>
          <p:cNvPr id="6158" name="AutoShape 29"/>
          <p:cNvSpPr>
            <a:spLocks noChangeArrowheads="1"/>
          </p:cNvSpPr>
          <p:nvPr>
            <p:custDataLst>
              <p:tags r:id="rId12"/>
            </p:custDataLst>
          </p:nvPr>
        </p:nvSpPr>
        <p:spPr bwMode="auto">
          <a:xfrm>
            <a:off x="3733800" y="1939674"/>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6159" name="Rectangle 30"/>
          <p:cNvSpPr>
            <a:spLocks noChangeArrowheads="1"/>
          </p:cNvSpPr>
          <p:nvPr>
            <p:custDataLst>
              <p:tags r:id="rId13"/>
            </p:custDataLst>
          </p:nvPr>
        </p:nvSpPr>
        <p:spPr bwMode="auto">
          <a:xfrm>
            <a:off x="3759200" y="2144461"/>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3333CC"/>
                </a:solidFill>
                <a:effectLst/>
                <a:uLnTx/>
                <a:uFillTx/>
                <a:latin typeface="Courier New" pitchFamily="49" charset="0"/>
                <a:ea typeface="MS PGothic" pitchFamily="34" charset="-128"/>
                <a:cs typeface="+mn-cs"/>
              </a:rPr>
              <a:t>str</a:t>
            </a:r>
          </a:p>
        </p:txBody>
      </p:sp>
      <p:sp>
        <p:nvSpPr>
          <p:cNvPr id="6160" name="AutoShape 31"/>
          <p:cNvSpPr>
            <a:spLocks noChangeArrowheads="1"/>
          </p:cNvSpPr>
          <p:nvPr>
            <p:custDataLst>
              <p:tags r:id="rId14"/>
            </p:custDataLst>
          </p:nvPr>
        </p:nvSpPr>
        <p:spPr bwMode="auto">
          <a:xfrm>
            <a:off x="4448175" y="1939674"/>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6161" name="Rectangle 32"/>
          <p:cNvSpPr>
            <a:spLocks noChangeArrowheads="1"/>
          </p:cNvSpPr>
          <p:nvPr>
            <p:custDataLst>
              <p:tags r:id="rId15"/>
            </p:custDataLst>
          </p:nvPr>
        </p:nvSpPr>
        <p:spPr bwMode="auto">
          <a:xfrm>
            <a:off x="4473575" y="2144461"/>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3333CC"/>
                </a:solidFill>
                <a:effectLst/>
                <a:uLnTx/>
                <a:uFillTx/>
                <a:latin typeface="Courier New" pitchFamily="49" charset="0"/>
                <a:ea typeface="MS PGothic" pitchFamily="34" charset="-128"/>
                <a:cs typeface="+mn-cs"/>
              </a:rPr>
              <a:t>str</a:t>
            </a:r>
          </a:p>
        </p:txBody>
      </p:sp>
      <p:sp>
        <p:nvSpPr>
          <p:cNvPr id="6162" name="AutoShape 33"/>
          <p:cNvSpPr>
            <a:spLocks noChangeArrowheads="1"/>
          </p:cNvSpPr>
          <p:nvPr>
            <p:custDataLst>
              <p:tags r:id="rId16"/>
            </p:custDataLst>
          </p:nvPr>
        </p:nvSpPr>
        <p:spPr bwMode="auto">
          <a:xfrm>
            <a:off x="5122862" y="1939674"/>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6163" name="Rectangle 34"/>
          <p:cNvSpPr>
            <a:spLocks noChangeArrowheads="1"/>
          </p:cNvSpPr>
          <p:nvPr>
            <p:custDataLst>
              <p:tags r:id="rId17"/>
            </p:custDataLst>
          </p:nvPr>
        </p:nvSpPr>
        <p:spPr bwMode="auto">
          <a:xfrm>
            <a:off x="5148262" y="2144461"/>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3333CC"/>
                </a:solidFill>
                <a:effectLst/>
                <a:uLnTx/>
                <a:uFillTx/>
                <a:latin typeface="Courier New" pitchFamily="49" charset="0"/>
                <a:ea typeface="MS PGothic" pitchFamily="34" charset="-128"/>
                <a:cs typeface="+mn-cs"/>
              </a:rPr>
              <a:t>str</a:t>
            </a:r>
          </a:p>
        </p:txBody>
      </p:sp>
      <p:sp>
        <p:nvSpPr>
          <p:cNvPr id="6164" name="AutoShape 35"/>
          <p:cNvSpPr>
            <a:spLocks noChangeArrowheads="1"/>
          </p:cNvSpPr>
          <p:nvPr>
            <p:custDataLst>
              <p:tags r:id="rId18"/>
            </p:custDataLst>
          </p:nvPr>
        </p:nvSpPr>
        <p:spPr bwMode="auto">
          <a:xfrm>
            <a:off x="3697704" y="2473074"/>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6165" name="Rectangle 36"/>
          <p:cNvSpPr>
            <a:spLocks noChangeArrowheads="1"/>
          </p:cNvSpPr>
          <p:nvPr>
            <p:custDataLst>
              <p:tags r:id="rId19"/>
            </p:custDataLst>
          </p:nvPr>
        </p:nvSpPr>
        <p:spPr bwMode="auto">
          <a:xfrm>
            <a:off x="3723104" y="2677861"/>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3333CC"/>
                </a:solidFill>
                <a:effectLst/>
                <a:uLnTx/>
                <a:uFillTx/>
                <a:latin typeface="Courier New" pitchFamily="49" charset="0"/>
                <a:ea typeface="MS PGothic" pitchFamily="34" charset="-128"/>
                <a:cs typeface="+mn-cs"/>
              </a:rPr>
              <a:t>str</a:t>
            </a:r>
          </a:p>
        </p:txBody>
      </p:sp>
      <p:sp>
        <p:nvSpPr>
          <p:cNvPr id="6166" name="AutoShape 37"/>
          <p:cNvSpPr>
            <a:spLocks noChangeArrowheads="1"/>
          </p:cNvSpPr>
          <p:nvPr>
            <p:custDataLst>
              <p:tags r:id="rId20"/>
            </p:custDataLst>
          </p:nvPr>
        </p:nvSpPr>
        <p:spPr bwMode="auto">
          <a:xfrm>
            <a:off x="4412079" y="2473074"/>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6167" name="Rectangle 38"/>
          <p:cNvSpPr>
            <a:spLocks noChangeArrowheads="1"/>
          </p:cNvSpPr>
          <p:nvPr>
            <p:custDataLst>
              <p:tags r:id="rId21"/>
            </p:custDataLst>
          </p:nvPr>
        </p:nvSpPr>
        <p:spPr bwMode="auto">
          <a:xfrm>
            <a:off x="4437479" y="2677861"/>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3333CC"/>
                </a:solidFill>
                <a:effectLst/>
                <a:uLnTx/>
                <a:uFillTx/>
                <a:latin typeface="Courier New" pitchFamily="49" charset="0"/>
                <a:ea typeface="MS PGothic" pitchFamily="34" charset="-128"/>
                <a:cs typeface="+mn-cs"/>
              </a:rPr>
              <a:t>str</a:t>
            </a:r>
          </a:p>
        </p:txBody>
      </p:sp>
      <p:sp>
        <p:nvSpPr>
          <p:cNvPr id="6168" name="AutoShape 39"/>
          <p:cNvSpPr>
            <a:spLocks noChangeArrowheads="1"/>
          </p:cNvSpPr>
          <p:nvPr>
            <p:custDataLst>
              <p:tags r:id="rId22"/>
            </p:custDataLst>
          </p:nvPr>
        </p:nvSpPr>
        <p:spPr bwMode="auto">
          <a:xfrm>
            <a:off x="5086766" y="2473074"/>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6169" name="Rectangle 40"/>
          <p:cNvSpPr>
            <a:spLocks noChangeArrowheads="1"/>
          </p:cNvSpPr>
          <p:nvPr>
            <p:custDataLst>
              <p:tags r:id="rId23"/>
            </p:custDataLst>
          </p:nvPr>
        </p:nvSpPr>
        <p:spPr bwMode="auto">
          <a:xfrm>
            <a:off x="5112166" y="2677861"/>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3333CC"/>
                </a:solidFill>
                <a:effectLst/>
                <a:uLnTx/>
                <a:uFillTx/>
                <a:latin typeface="Courier New" pitchFamily="49" charset="0"/>
                <a:ea typeface="MS PGothic" pitchFamily="34" charset="-128"/>
                <a:cs typeface="+mn-cs"/>
              </a:rPr>
              <a:t>str</a:t>
            </a:r>
          </a:p>
        </p:txBody>
      </p:sp>
      <p:sp>
        <p:nvSpPr>
          <p:cNvPr id="6170" name="AutoShape 41"/>
          <p:cNvSpPr>
            <a:spLocks noChangeArrowheads="1"/>
          </p:cNvSpPr>
          <p:nvPr>
            <p:custDataLst>
              <p:tags r:id="rId24"/>
            </p:custDataLst>
          </p:nvPr>
        </p:nvSpPr>
        <p:spPr bwMode="auto">
          <a:xfrm>
            <a:off x="2231357" y="1849186"/>
            <a:ext cx="1295400" cy="762000"/>
          </a:xfrm>
          <a:prstGeom prst="cube">
            <a:avLst>
              <a:gd name="adj" fmla="val 47787"/>
            </a:avLst>
          </a:prstGeom>
          <a:solidFill>
            <a:schemeClr val="bg1"/>
          </a:solidFill>
          <a:ln w="28575">
            <a:solidFill>
              <a:schemeClr val="accent2"/>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6171" name="Rectangle 43"/>
          <p:cNvSpPr>
            <a:spLocks noChangeArrowheads="1"/>
          </p:cNvSpPr>
          <p:nvPr>
            <p:custDataLst>
              <p:tags r:id="rId25"/>
            </p:custDataLst>
          </p:nvPr>
        </p:nvSpPr>
        <p:spPr bwMode="auto">
          <a:xfrm>
            <a:off x="2133600" y="2262518"/>
            <a:ext cx="1095375"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800" b="1" i="0" u="none" strike="noStrike" kern="1200" cap="none" spc="0" normalizeH="0" baseline="0" noProof="0" dirty="0" err="1" smtClean="0">
                <a:ln>
                  <a:noFill/>
                </a:ln>
                <a:solidFill>
                  <a:srgbClr val="000000"/>
                </a:solidFill>
                <a:effectLst/>
                <a:uLnTx/>
                <a:uFillTx/>
                <a:latin typeface="Calibri" panose="020F0502020204030204" pitchFamily="34" charset="0"/>
                <a:ea typeface="MS PGothic" pitchFamily="34" charset="-128"/>
                <a:cs typeface="+mn-cs"/>
              </a:rPr>
              <a:t>b.data</a:t>
            </a: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mn-cs"/>
            </a:endParaRPr>
          </a:p>
        </p:txBody>
      </p:sp>
      <p:sp>
        <p:nvSpPr>
          <p:cNvPr id="6173" name="AutoShape 45"/>
          <p:cNvSpPr>
            <a:spLocks noChangeArrowheads="1"/>
          </p:cNvSpPr>
          <p:nvPr>
            <p:custDataLst>
              <p:tags r:id="rId26"/>
            </p:custDataLst>
          </p:nvPr>
        </p:nvSpPr>
        <p:spPr bwMode="auto">
          <a:xfrm>
            <a:off x="5819775" y="1382461"/>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6174" name="Rectangle 46"/>
          <p:cNvSpPr>
            <a:spLocks noChangeArrowheads="1"/>
          </p:cNvSpPr>
          <p:nvPr>
            <p:custDataLst>
              <p:tags r:id="rId27"/>
            </p:custDataLst>
          </p:nvPr>
        </p:nvSpPr>
        <p:spPr bwMode="auto">
          <a:xfrm>
            <a:off x="5845175" y="1587249"/>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3333CC"/>
                </a:solidFill>
                <a:effectLst/>
                <a:uLnTx/>
                <a:uFillTx/>
                <a:latin typeface="Courier New" pitchFamily="49" charset="0"/>
                <a:ea typeface="MS PGothic" pitchFamily="34" charset="-128"/>
                <a:cs typeface="+mn-cs"/>
              </a:rPr>
              <a:t>str</a:t>
            </a:r>
          </a:p>
        </p:txBody>
      </p:sp>
      <p:sp>
        <p:nvSpPr>
          <p:cNvPr id="6175" name="AutoShape 47"/>
          <p:cNvSpPr>
            <a:spLocks noChangeArrowheads="1"/>
          </p:cNvSpPr>
          <p:nvPr>
            <p:custDataLst>
              <p:tags r:id="rId28"/>
            </p:custDataLst>
          </p:nvPr>
        </p:nvSpPr>
        <p:spPr bwMode="auto">
          <a:xfrm>
            <a:off x="5819775" y="1939674"/>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6176" name="Rectangle 48"/>
          <p:cNvSpPr>
            <a:spLocks noChangeArrowheads="1"/>
          </p:cNvSpPr>
          <p:nvPr>
            <p:custDataLst>
              <p:tags r:id="rId29"/>
            </p:custDataLst>
          </p:nvPr>
        </p:nvSpPr>
        <p:spPr bwMode="auto">
          <a:xfrm>
            <a:off x="5845175" y="2144461"/>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3333CC"/>
                </a:solidFill>
                <a:effectLst/>
                <a:uLnTx/>
                <a:uFillTx/>
                <a:latin typeface="Courier New" pitchFamily="49" charset="0"/>
                <a:ea typeface="MS PGothic" pitchFamily="34" charset="-128"/>
                <a:cs typeface="+mn-cs"/>
              </a:rPr>
              <a:t>str</a:t>
            </a:r>
          </a:p>
        </p:txBody>
      </p:sp>
      <p:sp>
        <p:nvSpPr>
          <p:cNvPr id="6177" name="AutoShape 49"/>
          <p:cNvSpPr>
            <a:spLocks noChangeArrowheads="1"/>
          </p:cNvSpPr>
          <p:nvPr>
            <p:custDataLst>
              <p:tags r:id="rId30"/>
            </p:custDataLst>
          </p:nvPr>
        </p:nvSpPr>
        <p:spPr bwMode="auto">
          <a:xfrm>
            <a:off x="5783679" y="2473074"/>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6178" name="Rectangle 50"/>
          <p:cNvSpPr>
            <a:spLocks noChangeArrowheads="1"/>
          </p:cNvSpPr>
          <p:nvPr>
            <p:custDataLst>
              <p:tags r:id="rId31"/>
            </p:custDataLst>
          </p:nvPr>
        </p:nvSpPr>
        <p:spPr bwMode="auto">
          <a:xfrm>
            <a:off x="5809079" y="2677861"/>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3333CC"/>
                </a:solidFill>
                <a:effectLst/>
                <a:uLnTx/>
                <a:uFillTx/>
                <a:latin typeface="Courier New" pitchFamily="49" charset="0"/>
                <a:ea typeface="MS PGothic" pitchFamily="34" charset="-128"/>
                <a:cs typeface="+mn-cs"/>
              </a:rPr>
              <a:t>str</a:t>
            </a:r>
          </a:p>
        </p:txBody>
      </p:sp>
      <p:grpSp>
        <p:nvGrpSpPr>
          <p:cNvPr id="6179" name="Group 55"/>
          <p:cNvGrpSpPr>
            <a:grpSpLocks/>
          </p:cNvGrpSpPr>
          <p:nvPr>
            <p:custDataLst>
              <p:tags r:id="rId32"/>
            </p:custDataLst>
          </p:nvPr>
        </p:nvGrpSpPr>
        <p:grpSpPr bwMode="auto">
          <a:xfrm>
            <a:off x="1621757" y="3290888"/>
            <a:ext cx="1143000" cy="844550"/>
            <a:chOff x="3360" y="2544"/>
            <a:chExt cx="816" cy="480"/>
          </a:xfrm>
        </p:grpSpPr>
        <p:sp>
          <p:nvSpPr>
            <p:cNvPr id="6235" name="AutoShape 56"/>
            <p:cNvSpPr>
              <a:spLocks noChangeArrowheads="1"/>
            </p:cNvSpPr>
            <p:nvPr>
              <p:custDataLst>
                <p:tags r:id="rId108"/>
              </p:custDataLst>
            </p:nvPr>
          </p:nvSpPr>
          <p:spPr bwMode="auto">
            <a:xfrm>
              <a:off x="3360" y="2544"/>
              <a:ext cx="816" cy="480"/>
            </a:xfrm>
            <a:prstGeom prst="cube">
              <a:avLst>
                <a:gd name="adj" fmla="val 47787"/>
              </a:avLst>
            </a:prstGeom>
            <a:solidFill>
              <a:schemeClr val="bg1"/>
            </a:solidFill>
            <a:ln w="28575">
              <a:solidFill>
                <a:schemeClr val="accent2"/>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6236" name="Rectangle 57"/>
            <p:cNvSpPr>
              <a:spLocks noChangeArrowheads="1"/>
            </p:cNvSpPr>
            <p:nvPr>
              <p:custDataLst>
                <p:tags r:id="rId109"/>
              </p:custDataLst>
            </p:nvPr>
          </p:nvSpPr>
          <p:spPr bwMode="auto">
            <a:xfrm>
              <a:off x="3473" y="2760"/>
              <a:ext cx="361"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endParaRPr>
            </a:p>
          </p:txBody>
        </p:sp>
      </p:grpSp>
      <p:sp>
        <p:nvSpPr>
          <p:cNvPr id="6180" name="Rectangle 58"/>
          <p:cNvSpPr>
            <a:spLocks noChangeArrowheads="1"/>
          </p:cNvSpPr>
          <p:nvPr>
            <p:custDataLst>
              <p:tags r:id="rId33"/>
            </p:custDataLst>
          </p:nvPr>
        </p:nvSpPr>
        <p:spPr bwMode="auto">
          <a:xfrm>
            <a:off x="1484313" y="3779083"/>
            <a:ext cx="9906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1" i="0" u="none" strike="noStrike" kern="1200" cap="none" spc="0" normalizeH="0" baseline="0" noProof="0" dirty="0" err="1" smtClean="0">
                <a:ln>
                  <a:noFill/>
                </a:ln>
                <a:solidFill>
                  <a:srgbClr val="000000"/>
                </a:solidFill>
                <a:effectLst/>
                <a:uLnTx/>
                <a:uFillTx/>
                <a:latin typeface="Calibri" panose="020F0502020204030204" pitchFamily="34" charset="0"/>
                <a:ea typeface="MS PGothic" pitchFamily="34" charset="-128"/>
                <a:cs typeface="+mn-cs"/>
              </a:rPr>
              <a:t>b.height</a:t>
            </a: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mn-cs"/>
            </a:endParaRPr>
          </a:p>
        </p:txBody>
      </p:sp>
      <p:sp>
        <p:nvSpPr>
          <p:cNvPr id="6181" name="Text Box 61"/>
          <p:cNvSpPr txBox="1">
            <a:spLocks noChangeArrowheads="1"/>
          </p:cNvSpPr>
          <p:nvPr/>
        </p:nvSpPr>
        <p:spPr bwMode="auto">
          <a:xfrm>
            <a:off x="994608" y="6173536"/>
            <a:ext cx="7239001" cy="584775"/>
          </a:xfrm>
          <a:prstGeom prst="rect">
            <a:avLst/>
          </a:prstGeom>
          <a:solidFill>
            <a:schemeClr val="bg1">
              <a:lumMod val="8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mn-cs"/>
              </a:rPr>
              <a:t>How could we set </a:t>
            </a:r>
            <a:r>
              <a:rPr kumimoji="0" lang="en-US" sz="3200" b="1" i="0" u="none" strike="noStrike" kern="1200" cap="none" spc="0" normalizeH="0" baseline="0" noProof="0" dirty="0">
                <a:ln>
                  <a:noFill/>
                </a:ln>
                <a:solidFill>
                  <a:srgbClr val="1608F6"/>
                </a:solidFill>
                <a:effectLst/>
                <a:uLnTx/>
                <a:uFillTx/>
                <a:latin typeface="Calibri" pitchFamily="34" charset="0"/>
                <a:ea typeface="MS PGothic" pitchFamily="34" charset="-128"/>
                <a:cs typeface="+mn-cs"/>
              </a:rPr>
              <a:t>?</a:t>
            </a:r>
            <a:r>
              <a:rPr kumimoji="0" lang="en-US" sz="3200" b="1" i="0" u="none" strike="noStrike" kern="1200" cap="none" spc="0" normalizeH="0" baseline="0" noProof="0" dirty="0">
                <a:ln>
                  <a:noFill/>
                </a:ln>
                <a:solidFill>
                  <a:srgbClr val="C00000"/>
                </a:solidFill>
                <a:effectLst/>
                <a:uLnTx/>
                <a:uFillTx/>
                <a:latin typeface="Calibri" pitchFamily="34" charset="0"/>
                <a:ea typeface="MS PGothic" pitchFamily="34" charset="-128"/>
                <a:cs typeface="+mn-cs"/>
              </a:rPr>
              <a:t> </a:t>
            </a:r>
            <a:r>
              <a:rPr kumimoji="0" lang="en-US" sz="3200" b="0" i="0" u="none" strike="noStrike" kern="1200" cap="none" spc="0" normalizeH="0" baseline="0" noProof="0" dirty="0" smtClean="0">
                <a:ln>
                  <a:noFill/>
                </a:ln>
                <a:solidFill>
                  <a:srgbClr val="000000"/>
                </a:solidFill>
                <a:effectLst/>
                <a:uLnTx/>
                <a:uFillTx/>
                <a:latin typeface="Calibri" pitchFamily="34" charset="0"/>
                <a:ea typeface="MS PGothic" pitchFamily="34" charset="-128"/>
                <a:cs typeface="+mn-cs"/>
              </a:rPr>
              <a:t>to </a:t>
            </a:r>
            <a:r>
              <a:rPr kumimoji="0" lang="en-US" sz="3200" b="1" i="0" u="none" strike="noStrike" kern="1200" cap="none" spc="0" normalizeH="0" baseline="0" noProof="0" dirty="0" smtClean="0">
                <a:ln>
                  <a:noFill/>
                </a:ln>
                <a:solidFill>
                  <a:srgbClr val="000000"/>
                </a:solidFill>
                <a:effectLst/>
                <a:uLnTx/>
                <a:uFillTx/>
                <a:latin typeface="Calibri" pitchFamily="34" charset="0"/>
                <a:ea typeface="MS PGothic" pitchFamily="34" charset="-128"/>
                <a:cs typeface="+mn-cs"/>
              </a:rPr>
              <a:t>'X'</a:t>
            </a:r>
            <a:r>
              <a:rPr kumimoji="0" lang="en-US" sz="3200" b="0" i="0" u="none" strike="noStrike" kern="1200" cap="none" spc="0" normalizeH="0" baseline="0" noProof="0" dirty="0" smtClean="0">
                <a:ln>
                  <a:noFill/>
                </a:ln>
                <a:solidFill>
                  <a:srgbClr val="000000"/>
                </a:solidFill>
                <a:effectLst/>
                <a:uLnTx/>
                <a:uFillTx/>
                <a:latin typeface="Calibri" pitchFamily="34" charset="0"/>
                <a:ea typeface="MS PGothic" pitchFamily="34" charset="-128"/>
                <a:cs typeface="+mn-cs"/>
              </a:rPr>
              <a:t> and </a:t>
            </a:r>
            <a:r>
              <a:rPr kumimoji="0" lang="en-US" sz="3200" b="1" i="0" u="none" strike="noStrike" kern="1200" cap="none" spc="0" normalizeH="0" baseline="0" noProof="0" dirty="0">
                <a:ln>
                  <a:noFill/>
                </a:ln>
                <a:solidFill>
                  <a:srgbClr val="FF9900"/>
                </a:solidFill>
                <a:effectLst/>
                <a:uLnTx/>
                <a:uFillTx/>
                <a:latin typeface="Calibri" pitchFamily="34" charset="0"/>
                <a:ea typeface="MS PGothic" pitchFamily="34" charset="-128"/>
                <a:cs typeface="+mn-cs"/>
              </a:rPr>
              <a:t>?</a:t>
            </a:r>
            <a:r>
              <a:rPr kumimoji="0" lang="en-US" sz="3200" b="1" i="0" u="none" strike="noStrike" kern="1200" cap="none" spc="0" normalizeH="0" baseline="0" noProof="0" dirty="0">
                <a:ln>
                  <a:noFill/>
                </a:ln>
                <a:solidFill>
                  <a:srgbClr val="FF0000"/>
                </a:solidFill>
                <a:effectLst/>
                <a:uLnTx/>
                <a:uFillTx/>
                <a:latin typeface="Calibri" pitchFamily="34" charset="0"/>
                <a:ea typeface="MS PGothic" pitchFamily="34" charset="-128"/>
                <a:cs typeface="+mn-cs"/>
              </a:rPr>
              <a:t> </a:t>
            </a:r>
            <a:r>
              <a:rPr kumimoji="0" lang="en-US" sz="32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mn-cs"/>
              </a:rPr>
              <a:t>to </a:t>
            </a:r>
            <a:r>
              <a:rPr kumimoji="0" lang="en-US" sz="3200" b="1" i="0" u="none" strike="noStrike" kern="1200" cap="none" spc="0" normalizeH="0" baseline="0" noProof="0" dirty="0" smtClean="0">
                <a:ln>
                  <a:noFill/>
                </a:ln>
                <a:solidFill>
                  <a:srgbClr val="000000"/>
                </a:solidFill>
                <a:effectLst/>
                <a:uLnTx/>
                <a:uFillTx/>
                <a:latin typeface="Calibri" pitchFamily="34" charset="0"/>
                <a:ea typeface="MS PGothic" pitchFamily="34" charset="-128"/>
                <a:cs typeface="+mn-cs"/>
              </a:rPr>
              <a:t>'O'</a:t>
            </a:r>
            <a:endParaRPr kumimoji="0" lang="en-US" sz="3200" b="1" i="0" u="none" strike="noStrike" kern="1200" cap="none" spc="0" normalizeH="0" baseline="0" noProof="0" dirty="0">
              <a:ln>
                <a:noFill/>
              </a:ln>
              <a:solidFill>
                <a:srgbClr val="FF0000"/>
              </a:solidFill>
              <a:effectLst/>
              <a:uLnTx/>
              <a:uFillTx/>
              <a:latin typeface="Courier New" pitchFamily="49" charset="0"/>
              <a:ea typeface="MS PGothic" pitchFamily="34" charset="-128"/>
              <a:cs typeface="Courier New" pitchFamily="49" charset="0"/>
            </a:endParaRPr>
          </a:p>
        </p:txBody>
      </p:sp>
      <p:sp>
        <p:nvSpPr>
          <p:cNvPr id="6182" name="AutoShape 35"/>
          <p:cNvSpPr>
            <a:spLocks noChangeArrowheads="1"/>
          </p:cNvSpPr>
          <p:nvPr>
            <p:custDataLst>
              <p:tags r:id="rId34"/>
            </p:custDataLst>
          </p:nvPr>
        </p:nvSpPr>
        <p:spPr bwMode="auto">
          <a:xfrm>
            <a:off x="3715166" y="3058861"/>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6183" name="Rectangle 36"/>
          <p:cNvSpPr>
            <a:spLocks noChangeArrowheads="1"/>
          </p:cNvSpPr>
          <p:nvPr>
            <p:custDataLst>
              <p:tags r:id="rId35"/>
            </p:custDataLst>
          </p:nvPr>
        </p:nvSpPr>
        <p:spPr bwMode="auto">
          <a:xfrm>
            <a:off x="3740566" y="3263649"/>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3333CC"/>
                </a:solidFill>
                <a:effectLst/>
                <a:uLnTx/>
                <a:uFillTx/>
                <a:latin typeface="Courier New" pitchFamily="49" charset="0"/>
                <a:ea typeface="MS PGothic" pitchFamily="34" charset="-128"/>
                <a:cs typeface="+mn-cs"/>
              </a:rPr>
              <a:t>str</a:t>
            </a:r>
          </a:p>
        </p:txBody>
      </p:sp>
      <p:sp>
        <p:nvSpPr>
          <p:cNvPr id="6184" name="AutoShape 37"/>
          <p:cNvSpPr>
            <a:spLocks noChangeArrowheads="1"/>
          </p:cNvSpPr>
          <p:nvPr>
            <p:custDataLst>
              <p:tags r:id="rId36"/>
            </p:custDataLst>
          </p:nvPr>
        </p:nvSpPr>
        <p:spPr bwMode="auto">
          <a:xfrm>
            <a:off x="4429541" y="3058861"/>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6185" name="Rectangle 38"/>
          <p:cNvSpPr>
            <a:spLocks noChangeArrowheads="1"/>
          </p:cNvSpPr>
          <p:nvPr>
            <p:custDataLst>
              <p:tags r:id="rId37"/>
            </p:custDataLst>
          </p:nvPr>
        </p:nvSpPr>
        <p:spPr bwMode="auto">
          <a:xfrm>
            <a:off x="4454941" y="3263649"/>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3333CC"/>
                </a:solidFill>
                <a:effectLst/>
                <a:uLnTx/>
                <a:uFillTx/>
                <a:latin typeface="Courier New" pitchFamily="49" charset="0"/>
                <a:ea typeface="MS PGothic" pitchFamily="34" charset="-128"/>
                <a:cs typeface="+mn-cs"/>
              </a:rPr>
              <a:t>str</a:t>
            </a:r>
          </a:p>
        </p:txBody>
      </p:sp>
      <p:sp>
        <p:nvSpPr>
          <p:cNvPr id="6186" name="AutoShape 39"/>
          <p:cNvSpPr>
            <a:spLocks noChangeArrowheads="1"/>
          </p:cNvSpPr>
          <p:nvPr>
            <p:custDataLst>
              <p:tags r:id="rId38"/>
            </p:custDataLst>
          </p:nvPr>
        </p:nvSpPr>
        <p:spPr bwMode="auto">
          <a:xfrm>
            <a:off x="5104229" y="3058861"/>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6187" name="Rectangle 40"/>
          <p:cNvSpPr>
            <a:spLocks noChangeArrowheads="1"/>
          </p:cNvSpPr>
          <p:nvPr>
            <p:custDataLst>
              <p:tags r:id="rId39"/>
            </p:custDataLst>
          </p:nvPr>
        </p:nvSpPr>
        <p:spPr bwMode="auto">
          <a:xfrm>
            <a:off x="5129629" y="3263649"/>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3333CC"/>
                </a:solidFill>
                <a:effectLst/>
                <a:uLnTx/>
                <a:uFillTx/>
                <a:latin typeface="Courier New" pitchFamily="49" charset="0"/>
                <a:ea typeface="MS PGothic" pitchFamily="34" charset="-128"/>
                <a:cs typeface="+mn-cs"/>
              </a:rPr>
              <a:t>str</a:t>
            </a:r>
          </a:p>
        </p:txBody>
      </p:sp>
      <p:sp>
        <p:nvSpPr>
          <p:cNvPr id="6188" name="AutoShape 49"/>
          <p:cNvSpPr>
            <a:spLocks noChangeArrowheads="1"/>
          </p:cNvSpPr>
          <p:nvPr>
            <p:custDataLst>
              <p:tags r:id="rId40"/>
            </p:custDataLst>
          </p:nvPr>
        </p:nvSpPr>
        <p:spPr bwMode="auto">
          <a:xfrm>
            <a:off x="5801141" y="3058861"/>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6189" name="Rectangle 50"/>
          <p:cNvSpPr>
            <a:spLocks noChangeArrowheads="1"/>
          </p:cNvSpPr>
          <p:nvPr>
            <p:custDataLst>
              <p:tags r:id="rId41"/>
            </p:custDataLst>
          </p:nvPr>
        </p:nvSpPr>
        <p:spPr bwMode="auto">
          <a:xfrm>
            <a:off x="5826541" y="3263649"/>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3333CC"/>
                </a:solidFill>
                <a:effectLst/>
                <a:uLnTx/>
                <a:uFillTx/>
                <a:latin typeface="Courier New" pitchFamily="49" charset="0"/>
                <a:ea typeface="MS PGothic" pitchFamily="34" charset="-128"/>
                <a:cs typeface="+mn-cs"/>
              </a:rPr>
              <a:t>str</a:t>
            </a:r>
          </a:p>
        </p:txBody>
      </p:sp>
      <p:sp>
        <p:nvSpPr>
          <p:cNvPr id="6190" name="AutoShape 45"/>
          <p:cNvSpPr>
            <a:spLocks noChangeArrowheads="1"/>
          </p:cNvSpPr>
          <p:nvPr>
            <p:custDataLst>
              <p:tags r:id="rId42"/>
            </p:custDataLst>
          </p:nvPr>
        </p:nvSpPr>
        <p:spPr bwMode="auto">
          <a:xfrm>
            <a:off x="6543675" y="1364999"/>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6191" name="Rectangle 46"/>
          <p:cNvSpPr>
            <a:spLocks noChangeArrowheads="1"/>
          </p:cNvSpPr>
          <p:nvPr>
            <p:custDataLst>
              <p:tags r:id="rId43"/>
            </p:custDataLst>
          </p:nvPr>
        </p:nvSpPr>
        <p:spPr bwMode="auto">
          <a:xfrm>
            <a:off x="6569075" y="1569786"/>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3333CC"/>
                </a:solidFill>
                <a:effectLst/>
                <a:uLnTx/>
                <a:uFillTx/>
                <a:latin typeface="Courier New" pitchFamily="49" charset="0"/>
                <a:ea typeface="MS PGothic" pitchFamily="34" charset="-128"/>
                <a:cs typeface="+mn-cs"/>
              </a:rPr>
              <a:t>str</a:t>
            </a:r>
          </a:p>
        </p:txBody>
      </p:sp>
      <p:sp>
        <p:nvSpPr>
          <p:cNvPr id="6192" name="AutoShape 47"/>
          <p:cNvSpPr>
            <a:spLocks noChangeArrowheads="1"/>
          </p:cNvSpPr>
          <p:nvPr>
            <p:custDataLst>
              <p:tags r:id="rId44"/>
            </p:custDataLst>
          </p:nvPr>
        </p:nvSpPr>
        <p:spPr bwMode="auto">
          <a:xfrm>
            <a:off x="6543675" y="1922211"/>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6193" name="Rectangle 48"/>
          <p:cNvSpPr>
            <a:spLocks noChangeArrowheads="1"/>
          </p:cNvSpPr>
          <p:nvPr>
            <p:custDataLst>
              <p:tags r:id="rId45"/>
            </p:custDataLst>
          </p:nvPr>
        </p:nvSpPr>
        <p:spPr bwMode="auto">
          <a:xfrm>
            <a:off x="6569075" y="2126999"/>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3333CC"/>
                </a:solidFill>
                <a:effectLst/>
                <a:uLnTx/>
                <a:uFillTx/>
                <a:latin typeface="Courier New" pitchFamily="49" charset="0"/>
                <a:ea typeface="MS PGothic" pitchFamily="34" charset="-128"/>
                <a:cs typeface="+mn-cs"/>
              </a:rPr>
              <a:t>str</a:t>
            </a:r>
          </a:p>
        </p:txBody>
      </p:sp>
      <p:sp>
        <p:nvSpPr>
          <p:cNvPr id="6194" name="AutoShape 49"/>
          <p:cNvSpPr>
            <a:spLocks noChangeArrowheads="1"/>
          </p:cNvSpPr>
          <p:nvPr>
            <p:custDataLst>
              <p:tags r:id="rId46"/>
            </p:custDataLst>
          </p:nvPr>
        </p:nvSpPr>
        <p:spPr bwMode="auto">
          <a:xfrm>
            <a:off x="6507579" y="2455611"/>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6195" name="Rectangle 50"/>
          <p:cNvSpPr>
            <a:spLocks noChangeArrowheads="1"/>
          </p:cNvSpPr>
          <p:nvPr>
            <p:custDataLst>
              <p:tags r:id="rId47"/>
            </p:custDataLst>
          </p:nvPr>
        </p:nvSpPr>
        <p:spPr bwMode="auto">
          <a:xfrm>
            <a:off x="6532979" y="2660399"/>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3333CC"/>
                </a:solidFill>
                <a:effectLst/>
                <a:uLnTx/>
                <a:uFillTx/>
                <a:latin typeface="Courier New" pitchFamily="49" charset="0"/>
                <a:ea typeface="MS PGothic" pitchFamily="34" charset="-128"/>
                <a:cs typeface="+mn-cs"/>
              </a:rPr>
              <a:t>str</a:t>
            </a:r>
          </a:p>
        </p:txBody>
      </p:sp>
      <p:sp>
        <p:nvSpPr>
          <p:cNvPr id="6196" name="AutoShape 49"/>
          <p:cNvSpPr>
            <a:spLocks noChangeArrowheads="1"/>
          </p:cNvSpPr>
          <p:nvPr>
            <p:custDataLst>
              <p:tags r:id="rId48"/>
            </p:custDataLst>
          </p:nvPr>
        </p:nvSpPr>
        <p:spPr bwMode="auto">
          <a:xfrm>
            <a:off x="6525041" y="3041399"/>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6197" name="Rectangle 50"/>
          <p:cNvSpPr>
            <a:spLocks noChangeArrowheads="1"/>
          </p:cNvSpPr>
          <p:nvPr>
            <p:custDataLst>
              <p:tags r:id="rId49"/>
            </p:custDataLst>
          </p:nvPr>
        </p:nvSpPr>
        <p:spPr bwMode="auto">
          <a:xfrm>
            <a:off x="6550441" y="3246186"/>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3333CC"/>
                </a:solidFill>
                <a:effectLst/>
                <a:uLnTx/>
                <a:uFillTx/>
                <a:latin typeface="Courier New" pitchFamily="49" charset="0"/>
                <a:ea typeface="MS PGothic" pitchFamily="34" charset="-128"/>
                <a:cs typeface="+mn-cs"/>
              </a:rPr>
              <a:t>str</a:t>
            </a:r>
          </a:p>
        </p:txBody>
      </p:sp>
      <p:sp>
        <p:nvSpPr>
          <p:cNvPr id="6198" name="AutoShape 45"/>
          <p:cNvSpPr>
            <a:spLocks noChangeArrowheads="1"/>
          </p:cNvSpPr>
          <p:nvPr>
            <p:custDataLst>
              <p:tags r:id="rId50"/>
            </p:custDataLst>
          </p:nvPr>
        </p:nvSpPr>
        <p:spPr bwMode="auto">
          <a:xfrm>
            <a:off x="7277100" y="1347536"/>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6199" name="Rectangle 46"/>
          <p:cNvSpPr>
            <a:spLocks noChangeArrowheads="1"/>
          </p:cNvSpPr>
          <p:nvPr>
            <p:custDataLst>
              <p:tags r:id="rId51"/>
            </p:custDataLst>
          </p:nvPr>
        </p:nvSpPr>
        <p:spPr bwMode="auto">
          <a:xfrm>
            <a:off x="7302500" y="1552324"/>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3333CC"/>
                </a:solidFill>
                <a:effectLst/>
                <a:uLnTx/>
                <a:uFillTx/>
                <a:latin typeface="Courier New" pitchFamily="49" charset="0"/>
                <a:ea typeface="MS PGothic" pitchFamily="34" charset="-128"/>
                <a:cs typeface="+mn-cs"/>
              </a:rPr>
              <a:t>str</a:t>
            </a:r>
          </a:p>
        </p:txBody>
      </p:sp>
      <p:sp>
        <p:nvSpPr>
          <p:cNvPr id="6200" name="AutoShape 47"/>
          <p:cNvSpPr>
            <a:spLocks noChangeArrowheads="1"/>
          </p:cNvSpPr>
          <p:nvPr>
            <p:custDataLst>
              <p:tags r:id="rId52"/>
            </p:custDataLst>
          </p:nvPr>
        </p:nvSpPr>
        <p:spPr bwMode="auto">
          <a:xfrm>
            <a:off x="7277100" y="1904749"/>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6201" name="Rectangle 48"/>
          <p:cNvSpPr>
            <a:spLocks noChangeArrowheads="1"/>
          </p:cNvSpPr>
          <p:nvPr>
            <p:custDataLst>
              <p:tags r:id="rId53"/>
            </p:custDataLst>
          </p:nvPr>
        </p:nvSpPr>
        <p:spPr bwMode="auto">
          <a:xfrm>
            <a:off x="7302500" y="2109536"/>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3333CC"/>
                </a:solidFill>
                <a:effectLst/>
                <a:uLnTx/>
                <a:uFillTx/>
                <a:latin typeface="Courier New" pitchFamily="49" charset="0"/>
                <a:ea typeface="MS PGothic" pitchFamily="34" charset="-128"/>
                <a:cs typeface="+mn-cs"/>
              </a:rPr>
              <a:t>str</a:t>
            </a:r>
          </a:p>
        </p:txBody>
      </p:sp>
      <p:sp>
        <p:nvSpPr>
          <p:cNvPr id="6202" name="AutoShape 49"/>
          <p:cNvSpPr>
            <a:spLocks noChangeArrowheads="1"/>
          </p:cNvSpPr>
          <p:nvPr>
            <p:custDataLst>
              <p:tags r:id="rId54"/>
            </p:custDataLst>
          </p:nvPr>
        </p:nvSpPr>
        <p:spPr bwMode="auto">
          <a:xfrm>
            <a:off x="7241004" y="2438149"/>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6203" name="Rectangle 50"/>
          <p:cNvSpPr>
            <a:spLocks noChangeArrowheads="1"/>
          </p:cNvSpPr>
          <p:nvPr>
            <p:custDataLst>
              <p:tags r:id="rId55"/>
            </p:custDataLst>
          </p:nvPr>
        </p:nvSpPr>
        <p:spPr bwMode="auto">
          <a:xfrm>
            <a:off x="7266404" y="2642936"/>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3333CC"/>
                </a:solidFill>
                <a:effectLst/>
                <a:uLnTx/>
                <a:uFillTx/>
                <a:latin typeface="Courier New" pitchFamily="49" charset="0"/>
                <a:ea typeface="MS PGothic" pitchFamily="34" charset="-128"/>
                <a:cs typeface="+mn-cs"/>
              </a:rPr>
              <a:t>str</a:t>
            </a:r>
          </a:p>
        </p:txBody>
      </p:sp>
      <p:sp>
        <p:nvSpPr>
          <p:cNvPr id="6204" name="AutoShape 49"/>
          <p:cNvSpPr>
            <a:spLocks noChangeArrowheads="1"/>
          </p:cNvSpPr>
          <p:nvPr>
            <p:custDataLst>
              <p:tags r:id="rId56"/>
            </p:custDataLst>
          </p:nvPr>
        </p:nvSpPr>
        <p:spPr bwMode="auto">
          <a:xfrm>
            <a:off x="7258466" y="3023936"/>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6205" name="Rectangle 50"/>
          <p:cNvSpPr>
            <a:spLocks noChangeArrowheads="1"/>
          </p:cNvSpPr>
          <p:nvPr>
            <p:custDataLst>
              <p:tags r:id="rId57"/>
            </p:custDataLst>
          </p:nvPr>
        </p:nvSpPr>
        <p:spPr bwMode="auto">
          <a:xfrm>
            <a:off x="7283866" y="3228724"/>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3333CC"/>
                </a:solidFill>
                <a:effectLst/>
                <a:uLnTx/>
                <a:uFillTx/>
                <a:latin typeface="Courier New" pitchFamily="49" charset="0"/>
                <a:ea typeface="MS PGothic" pitchFamily="34" charset="-128"/>
                <a:cs typeface="+mn-cs"/>
              </a:rPr>
              <a:t>str</a:t>
            </a:r>
          </a:p>
        </p:txBody>
      </p:sp>
      <p:sp>
        <p:nvSpPr>
          <p:cNvPr id="6206" name="Rectangle 70"/>
          <p:cNvSpPr>
            <a:spLocks noChangeArrowheads="1"/>
          </p:cNvSpPr>
          <p:nvPr/>
        </p:nvSpPr>
        <p:spPr bwMode="auto">
          <a:xfrm>
            <a:off x="611004" y="3217863"/>
            <a:ext cx="359394" cy="507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700" b="1" i="0" u="none" strike="noStrike" kern="1200" cap="none" spc="0" normalizeH="0" baseline="0" noProof="0" dirty="0">
                <a:ln>
                  <a:noFill/>
                </a:ln>
                <a:solidFill>
                  <a:srgbClr val="1608F6"/>
                </a:solidFill>
                <a:effectLst/>
                <a:uLnTx/>
                <a:uFillTx/>
                <a:latin typeface="Calibri" pitchFamily="34" charset="0"/>
                <a:ea typeface="MS PGothic" pitchFamily="34" charset="-128"/>
                <a:cs typeface="+mn-cs"/>
              </a:rPr>
              <a:t>7</a:t>
            </a:r>
            <a:endParaRPr kumimoji="0" lang="en-US" sz="2700" b="0" i="0" u="none" strike="noStrike" kern="1200" cap="none" spc="0" normalizeH="0" baseline="0" noProof="0" dirty="0">
              <a:ln>
                <a:noFill/>
              </a:ln>
              <a:solidFill>
                <a:srgbClr val="1608F6"/>
              </a:solidFill>
              <a:effectLst/>
              <a:uLnTx/>
              <a:uFillTx/>
              <a:latin typeface="Times" charset="0"/>
              <a:ea typeface="MS PGothic" pitchFamily="34" charset="-128"/>
              <a:cs typeface="+mn-cs"/>
            </a:endParaRPr>
          </a:p>
        </p:txBody>
      </p:sp>
      <p:sp>
        <p:nvSpPr>
          <p:cNvPr id="6207" name="Rectangle 71"/>
          <p:cNvSpPr>
            <a:spLocks noChangeArrowheads="1"/>
          </p:cNvSpPr>
          <p:nvPr/>
        </p:nvSpPr>
        <p:spPr bwMode="auto">
          <a:xfrm>
            <a:off x="1933392" y="3200400"/>
            <a:ext cx="359394" cy="507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700" b="1" i="0" u="none" strike="noStrike" kern="1200" cap="none" spc="0" normalizeH="0" baseline="0" noProof="0" dirty="0">
                <a:ln>
                  <a:noFill/>
                </a:ln>
                <a:solidFill>
                  <a:srgbClr val="1608F6"/>
                </a:solidFill>
                <a:effectLst/>
                <a:uLnTx/>
                <a:uFillTx/>
                <a:latin typeface="Calibri" pitchFamily="34" charset="0"/>
                <a:ea typeface="MS PGothic" pitchFamily="34" charset="-128"/>
                <a:cs typeface="+mn-cs"/>
              </a:rPr>
              <a:t>6</a:t>
            </a:r>
            <a:endParaRPr kumimoji="0" lang="en-US" sz="2700" b="0" i="0" u="none" strike="noStrike" kern="1200" cap="none" spc="0" normalizeH="0" baseline="0" noProof="0" dirty="0">
              <a:ln>
                <a:noFill/>
              </a:ln>
              <a:solidFill>
                <a:srgbClr val="1608F6"/>
              </a:solidFill>
              <a:effectLst/>
              <a:uLnTx/>
              <a:uFillTx/>
              <a:latin typeface="Times" charset="0"/>
              <a:ea typeface="MS PGothic" pitchFamily="34" charset="-128"/>
              <a:cs typeface="+mn-cs"/>
            </a:endParaRPr>
          </a:p>
        </p:txBody>
      </p:sp>
      <p:sp>
        <p:nvSpPr>
          <p:cNvPr id="6211" name="AutoShape 35"/>
          <p:cNvSpPr>
            <a:spLocks noChangeArrowheads="1"/>
          </p:cNvSpPr>
          <p:nvPr>
            <p:custDataLst>
              <p:tags r:id="rId58"/>
            </p:custDataLst>
          </p:nvPr>
        </p:nvSpPr>
        <p:spPr bwMode="auto">
          <a:xfrm>
            <a:off x="3702215" y="3627186"/>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6212" name="Rectangle 36"/>
          <p:cNvSpPr>
            <a:spLocks noChangeArrowheads="1"/>
          </p:cNvSpPr>
          <p:nvPr>
            <p:custDataLst>
              <p:tags r:id="rId59"/>
            </p:custDataLst>
          </p:nvPr>
        </p:nvSpPr>
        <p:spPr bwMode="auto">
          <a:xfrm>
            <a:off x="3727615" y="3831974"/>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3333CC"/>
                </a:solidFill>
                <a:effectLst/>
                <a:uLnTx/>
                <a:uFillTx/>
                <a:latin typeface="Courier New" pitchFamily="49" charset="0"/>
                <a:ea typeface="MS PGothic" pitchFamily="34" charset="-128"/>
                <a:cs typeface="+mn-cs"/>
              </a:rPr>
              <a:t>str</a:t>
            </a:r>
          </a:p>
        </p:txBody>
      </p:sp>
      <p:sp>
        <p:nvSpPr>
          <p:cNvPr id="6213" name="AutoShape 37"/>
          <p:cNvSpPr>
            <a:spLocks noChangeArrowheads="1"/>
          </p:cNvSpPr>
          <p:nvPr>
            <p:custDataLst>
              <p:tags r:id="rId60"/>
            </p:custDataLst>
          </p:nvPr>
        </p:nvSpPr>
        <p:spPr bwMode="auto">
          <a:xfrm>
            <a:off x="4416590" y="3627186"/>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6214" name="Rectangle 38"/>
          <p:cNvSpPr>
            <a:spLocks noChangeArrowheads="1"/>
          </p:cNvSpPr>
          <p:nvPr>
            <p:custDataLst>
              <p:tags r:id="rId61"/>
            </p:custDataLst>
          </p:nvPr>
        </p:nvSpPr>
        <p:spPr bwMode="auto">
          <a:xfrm>
            <a:off x="4441990" y="3831974"/>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3333CC"/>
                </a:solidFill>
                <a:effectLst/>
                <a:uLnTx/>
                <a:uFillTx/>
                <a:latin typeface="Courier New" pitchFamily="49" charset="0"/>
                <a:ea typeface="MS PGothic" pitchFamily="34" charset="-128"/>
                <a:cs typeface="+mn-cs"/>
              </a:rPr>
              <a:t>str</a:t>
            </a:r>
          </a:p>
        </p:txBody>
      </p:sp>
      <p:sp>
        <p:nvSpPr>
          <p:cNvPr id="6215" name="AutoShape 39"/>
          <p:cNvSpPr>
            <a:spLocks noChangeArrowheads="1"/>
          </p:cNvSpPr>
          <p:nvPr>
            <p:custDataLst>
              <p:tags r:id="rId62"/>
            </p:custDataLst>
          </p:nvPr>
        </p:nvSpPr>
        <p:spPr bwMode="auto">
          <a:xfrm>
            <a:off x="5091277" y="3627186"/>
            <a:ext cx="820738" cy="450850"/>
          </a:xfrm>
          <a:prstGeom prst="cube">
            <a:avLst>
              <a:gd name="adj" fmla="val 57745"/>
            </a:avLst>
          </a:prstGeom>
          <a:solidFill>
            <a:srgbClr val="FFEDCD"/>
          </a:solidFill>
          <a:ln w="19050">
            <a:solidFill>
              <a:schemeClr val="accent2"/>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6216" name="Rectangle 40"/>
          <p:cNvSpPr>
            <a:spLocks noChangeArrowheads="1"/>
          </p:cNvSpPr>
          <p:nvPr>
            <p:custDataLst>
              <p:tags r:id="rId63"/>
            </p:custDataLst>
          </p:nvPr>
        </p:nvSpPr>
        <p:spPr bwMode="auto">
          <a:xfrm>
            <a:off x="5116677" y="3831974"/>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3333CC"/>
                </a:solidFill>
                <a:effectLst/>
                <a:uLnTx/>
                <a:uFillTx/>
                <a:latin typeface="Courier New" pitchFamily="49" charset="0"/>
                <a:ea typeface="MS PGothic" pitchFamily="34" charset="-128"/>
                <a:cs typeface="+mn-cs"/>
              </a:rPr>
              <a:t>str</a:t>
            </a:r>
          </a:p>
        </p:txBody>
      </p:sp>
      <p:sp>
        <p:nvSpPr>
          <p:cNvPr id="6217" name="AutoShape 49"/>
          <p:cNvSpPr>
            <a:spLocks noChangeArrowheads="1"/>
          </p:cNvSpPr>
          <p:nvPr>
            <p:custDataLst>
              <p:tags r:id="rId64"/>
            </p:custDataLst>
          </p:nvPr>
        </p:nvSpPr>
        <p:spPr bwMode="auto">
          <a:xfrm>
            <a:off x="5788190" y="3627186"/>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6218" name="Rectangle 50"/>
          <p:cNvSpPr>
            <a:spLocks noChangeArrowheads="1"/>
          </p:cNvSpPr>
          <p:nvPr>
            <p:custDataLst>
              <p:tags r:id="rId65"/>
            </p:custDataLst>
          </p:nvPr>
        </p:nvSpPr>
        <p:spPr bwMode="auto">
          <a:xfrm>
            <a:off x="5813590" y="3831974"/>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3333CC"/>
                </a:solidFill>
                <a:effectLst/>
                <a:uLnTx/>
                <a:uFillTx/>
                <a:latin typeface="Courier New" pitchFamily="49" charset="0"/>
                <a:ea typeface="MS PGothic" pitchFamily="34" charset="-128"/>
                <a:cs typeface="+mn-cs"/>
              </a:rPr>
              <a:t>str</a:t>
            </a:r>
          </a:p>
        </p:txBody>
      </p:sp>
      <p:sp>
        <p:nvSpPr>
          <p:cNvPr id="6219" name="AutoShape 49"/>
          <p:cNvSpPr>
            <a:spLocks noChangeArrowheads="1"/>
          </p:cNvSpPr>
          <p:nvPr>
            <p:custDataLst>
              <p:tags r:id="rId66"/>
            </p:custDataLst>
          </p:nvPr>
        </p:nvSpPr>
        <p:spPr bwMode="auto">
          <a:xfrm>
            <a:off x="6512090" y="3609724"/>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6220" name="Rectangle 50"/>
          <p:cNvSpPr>
            <a:spLocks noChangeArrowheads="1"/>
          </p:cNvSpPr>
          <p:nvPr>
            <p:custDataLst>
              <p:tags r:id="rId67"/>
            </p:custDataLst>
          </p:nvPr>
        </p:nvSpPr>
        <p:spPr bwMode="auto">
          <a:xfrm>
            <a:off x="6537490" y="3814511"/>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3333CC"/>
                </a:solidFill>
                <a:effectLst/>
                <a:uLnTx/>
                <a:uFillTx/>
                <a:latin typeface="Courier New" pitchFamily="49" charset="0"/>
                <a:ea typeface="MS PGothic" pitchFamily="34" charset="-128"/>
                <a:cs typeface="+mn-cs"/>
              </a:rPr>
              <a:t>str</a:t>
            </a:r>
          </a:p>
        </p:txBody>
      </p:sp>
      <p:sp>
        <p:nvSpPr>
          <p:cNvPr id="6221" name="AutoShape 49"/>
          <p:cNvSpPr>
            <a:spLocks noChangeArrowheads="1"/>
          </p:cNvSpPr>
          <p:nvPr>
            <p:custDataLst>
              <p:tags r:id="rId68"/>
            </p:custDataLst>
          </p:nvPr>
        </p:nvSpPr>
        <p:spPr bwMode="auto">
          <a:xfrm>
            <a:off x="7245515" y="3592261"/>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6222" name="Rectangle 50"/>
          <p:cNvSpPr>
            <a:spLocks noChangeArrowheads="1"/>
          </p:cNvSpPr>
          <p:nvPr>
            <p:custDataLst>
              <p:tags r:id="rId69"/>
            </p:custDataLst>
          </p:nvPr>
        </p:nvSpPr>
        <p:spPr bwMode="auto">
          <a:xfrm>
            <a:off x="7270915" y="3797049"/>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3333CC"/>
                </a:solidFill>
                <a:effectLst/>
                <a:uLnTx/>
                <a:uFillTx/>
                <a:latin typeface="Courier New" pitchFamily="49" charset="0"/>
                <a:ea typeface="MS PGothic" pitchFamily="34" charset="-128"/>
                <a:cs typeface="+mn-cs"/>
              </a:rPr>
              <a:t>str</a:t>
            </a:r>
          </a:p>
        </p:txBody>
      </p:sp>
      <p:sp>
        <p:nvSpPr>
          <p:cNvPr id="6223" name="Rectangle 58"/>
          <p:cNvSpPr>
            <a:spLocks noChangeArrowheads="1"/>
          </p:cNvSpPr>
          <p:nvPr>
            <p:custDataLst>
              <p:tags r:id="rId70"/>
            </p:custDataLst>
          </p:nvPr>
        </p:nvSpPr>
        <p:spPr bwMode="auto">
          <a:xfrm>
            <a:off x="3657600" y="4648200"/>
            <a:ext cx="644148"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FFFF">
                    <a:lumMod val="50000"/>
                  </a:srgbClr>
                </a:solidFill>
                <a:effectLst/>
                <a:uLnTx/>
                <a:uFillTx/>
                <a:latin typeface="Calibri" panose="020F0502020204030204" pitchFamily="34" charset="0"/>
                <a:ea typeface="MS PGothic" pitchFamily="34" charset="-128"/>
                <a:cs typeface="+mn-cs"/>
              </a:rPr>
              <a:t>col 0</a:t>
            </a:r>
            <a:endParaRPr kumimoji="0" lang="en-US" sz="16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S PGothic" pitchFamily="34" charset="-128"/>
              <a:cs typeface="+mn-cs"/>
            </a:endParaRPr>
          </a:p>
        </p:txBody>
      </p:sp>
      <p:cxnSp>
        <p:nvCxnSpPr>
          <p:cNvPr id="5" name="Straight Connector 4"/>
          <p:cNvCxnSpPr/>
          <p:nvPr/>
        </p:nvCxnSpPr>
        <p:spPr bwMode="auto">
          <a:xfrm>
            <a:off x="2840957" y="1752349"/>
            <a:ext cx="0" cy="301625"/>
          </a:xfrm>
          <a:prstGeom prst="line">
            <a:avLst/>
          </a:prstGeom>
          <a:solidFill>
            <a:schemeClr val="accent1"/>
          </a:solidFill>
          <a:ln w="38100" cap="flat" cmpd="sng" algn="ctr">
            <a:solidFill>
              <a:schemeClr val="accent6">
                <a:lumMod val="75000"/>
              </a:schemeClr>
            </a:solidFill>
            <a:prstDash val="solid"/>
            <a:round/>
            <a:headEnd type="none" w="med" len="med"/>
            <a:tailEnd type="none" w="med" len="med"/>
          </a:ln>
          <a:effectLst/>
        </p:spPr>
      </p:cxnSp>
      <p:cxnSp>
        <p:nvCxnSpPr>
          <p:cNvPr id="101" name="Straight Arrow Connector 100"/>
          <p:cNvCxnSpPr/>
          <p:nvPr/>
        </p:nvCxnSpPr>
        <p:spPr bwMode="auto">
          <a:xfrm flipV="1">
            <a:off x="2831432" y="1623761"/>
            <a:ext cx="893763" cy="144463"/>
          </a:xfrm>
          <a:prstGeom prst="straightConnector1">
            <a:avLst/>
          </a:prstGeom>
          <a:solidFill>
            <a:schemeClr val="accent1"/>
          </a:solidFill>
          <a:ln w="38100" cap="flat" cmpd="sng" algn="ctr">
            <a:solidFill>
              <a:schemeClr val="accent2">
                <a:lumMod val="75000"/>
              </a:schemeClr>
            </a:solidFill>
            <a:prstDash val="solid"/>
            <a:round/>
            <a:headEnd type="none" w="med" len="med"/>
            <a:tailEnd type="arrow"/>
          </a:ln>
          <a:effectLst/>
        </p:spPr>
      </p:cxnSp>
      <p:sp>
        <p:nvSpPr>
          <p:cNvPr id="6231" name="Rectangle 69"/>
          <p:cNvSpPr>
            <a:spLocks noChangeArrowheads="1"/>
          </p:cNvSpPr>
          <p:nvPr/>
        </p:nvSpPr>
        <p:spPr bwMode="auto">
          <a:xfrm>
            <a:off x="5311940" y="3533524"/>
            <a:ext cx="30956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100" b="1" i="0" u="none" strike="noStrike" kern="1200" cap="none" spc="0" normalizeH="0" baseline="0" noProof="0" dirty="0">
                <a:ln>
                  <a:noFill/>
                </a:ln>
                <a:solidFill>
                  <a:srgbClr val="C00000"/>
                </a:solidFill>
                <a:effectLst/>
                <a:uLnTx/>
                <a:uFillTx/>
                <a:latin typeface="Calibri" pitchFamily="34" charset="0"/>
                <a:ea typeface="MS PGothic" pitchFamily="34" charset="-128"/>
                <a:cs typeface="+mn-cs"/>
              </a:rPr>
              <a:t>?</a:t>
            </a:r>
            <a:endParaRPr kumimoji="0" lang="en-US" sz="2100" b="0" i="0" u="none" strike="noStrike" kern="1200" cap="none" spc="0" normalizeH="0" baseline="0" noProof="0" dirty="0">
              <a:ln>
                <a:noFill/>
              </a:ln>
              <a:solidFill>
                <a:srgbClr val="C00000"/>
              </a:solidFill>
              <a:effectLst/>
              <a:uLnTx/>
              <a:uFillTx/>
              <a:latin typeface="Times" charset="0"/>
              <a:ea typeface="MS PGothic" pitchFamily="34" charset="-128"/>
              <a:cs typeface="+mn-cs"/>
            </a:endParaRPr>
          </a:p>
        </p:txBody>
      </p:sp>
      <p:sp>
        <p:nvSpPr>
          <p:cNvPr id="6233" name="Rectangle 10"/>
          <p:cNvSpPr>
            <a:spLocks noChangeArrowheads="1"/>
          </p:cNvSpPr>
          <p:nvPr/>
        </p:nvSpPr>
        <p:spPr bwMode="auto">
          <a:xfrm>
            <a:off x="478739" y="5320221"/>
            <a:ext cx="6142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b</a:t>
            </a:r>
            <a:r>
              <a:rPr kumimoji="0" lang="en-US" sz="2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a:t>
            </a:r>
            <a:endParaRPr kumimoji="0" lang="en-US" sz="2800" b="0" i="0" u="none" strike="noStrike" kern="1200" cap="none" spc="0" normalizeH="0" baseline="0" noProof="0" dirty="0">
              <a:ln>
                <a:noFill/>
              </a:ln>
              <a:solidFill>
                <a:srgbClr val="000000"/>
              </a:solidFill>
              <a:effectLst/>
              <a:uLnTx/>
              <a:uFillTx/>
              <a:latin typeface="Times" charset="0"/>
              <a:ea typeface="MS PGothic" pitchFamily="34" charset="-128"/>
              <a:cs typeface="+mn-cs"/>
            </a:endParaRPr>
          </a:p>
        </p:txBody>
      </p:sp>
      <p:sp>
        <p:nvSpPr>
          <p:cNvPr id="95" name="Rectangle 69"/>
          <p:cNvSpPr>
            <a:spLocks noChangeArrowheads="1"/>
          </p:cNvSpPr>
          <p:nvPr/>
        </p:nvSpPr>
        <p:spPr bwMode="auto">
          <a:xfrm>
            <a:off x="4687887" y="1295400"/>
            <a:ext cx="30956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100" b="1" i="0" u="none" strike="noStrike" kern="1200" cap="none" spc="0" normalizeH="0" baseline="0" noProof="0" dirty="0">
                <a:ln>
                  <a:noFill/>
                </a:ln>
                <a:solidFill>
                  <a:srgbClr val="1608F6"/>
                </a:solidFill>
                <a:effectLst/>
                <a:uLnTx/>
                <a:uFillTx/>
                <a:latin typeface="Calibri" pitchFamily="34" charset="0"/>
                <a:ea typeface="MS PGothic" pitchFamily="34" charset="-128"/>
                <a:cs typeface="+mn-cs"/>
              </a:rPr>
              <a:t>?</a:t>
            </a:r>
            <a:endParaRPr kumimoji="0" lang="en-US" sz="2100" b="0" i="0" u="none" strike="noStrike" kern="1200" cap="none" spc="0" normalizeH="0" baseline="0" noProof="0" dirty="0">
              <a:ln>
                <a:noFill/>
              </a:ln>
              <a:solidFill>
                <a:srgbClr val="1608F6"/>
              </a:solidFill>
              <a:effectLst/>
              <a:uLnTx/>
              <a:uFillTx/>
              <a:latin typeface="Times" charset="0"/>
              <a:ea typeface="MS PGothic" pitchFamily="34" charset="-128"/>
              <a:cs typeface="+mn-cs"/>
            </a:endParaRPr>
          </a:p>
        </p:txBody>
      </p:sp>
      <p:sp>
        <p:nvSpPr>
          <p:cNvPr id="6148" name="Freeform 9"/>
          <p:cNvSpPr>
            <a:spLocks/>
          </p:cNvSpPr>
          <p:nvPr>
            <p:custDataLst>
              <p:tags r:id="rId71"/>
            </p:custDataLst>
          </p:nvPr>
        </p:nvSpPr>
        <p:spPr bwMode="auto">
          <a:xfrm>
            <a:off x="1169988" y="1330324"/>
            <a:ext cx="1435315" cy="779211"/>
          </a:xfrm>
          <a:custGeom>
            <a:avLst/>
            <a:gdLst>
              <a:gd name="T0" fmla="*/ 0 w 1057"/>
              <a:gd name="T1" fmla="*/ 2147483647 h 432"/>
              <a:gd name="T2" fmla="*/ 0 w 1057"/>
              <a:gd name="T3" fmla="*/ 0 h 432"/>
              <a:gd name="T4" fmla="*/ 2147483647 w 1057"/>
              <a:gd name="T5" fmla="*/ 2147483647 h 432"/>
              <a:gd name="T6" fmla="*/ 0 60000 65536"/>
              <a:gd name="T7" fmla="*/ 0 60000 65536"/>
              <a:gd name="T8" fmla="*/ 0 60000 65536"/>
              <a:gd name="T9" fmla="*/ 0 w 1057"/>
              <a:gd name="T10" fmla="*/ 0 h 432"/>
              <a:gd name="T11" fmla="*/ 1057 w 1057"/>
              <a:gd name="T12" fmla="*/ 432 h 432"/>
            </a:gdLst>
            <a:ahLst/>
            <a:cxnLst>
              <a:cxn ang="T6">
                <a:pos x="T0" y="T1"/>
              </a:cxn>
              <a:cxn ang="T7">
                <a:pos x="T2" y="T3"/>
              </a:cxn>
              <a:cxn ang="T8">
                <a:pos x="T4" y="T5"/>
              </a:cxn>
            </a:cxnLst>
            <a:rect l="T9" t="T10" r="T11" b="T12"/>
            <a:pathLst>
              <a:path w="1057" h="432">
                <a:moveTo>
                  <a:pt x="0" y="432"/>
                </a:moveTo>
                <a:lnTo>
                  <a:pt x="0" y="0"/>
                </a:lnTo>
                <a:lnTo>
                  <a:pt x="1057" y="364"/>
                </a:lnTo>
              </a:path>
            </a:pathLst>
          </a:custGeom>
          <a:noFill/>
          <a:ln w="57150">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96" name="AutoShape 45"/>
          <p:cNvSpPr>
            <a:spLocks noChangeArrowheads="1"/>
          </p:cNvSpPr>
          <p:nvPr>
            <p:custDataLst>
              <p:tags r:id="rId72"/>
            </p:custDataLst>
          </p:nvPr>
        </p:nvSpPr>
        <p:spPr bwMode="auto">
          <a:xfrm>
            <a:off x="7993479" y="1347536"/>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97" name="Rectangle 46"/>
          <p:cNvSpPr>
            <a:spLocks noChangeArrowheads="1"/>
          </p:cNvSpPr>
          <p:nvPr>
            <p:custDataLst>
              <p:tags r:id="rId73"/>
            </p:custDataLst>
          </p:nvPr>
        </p:nvSpPr>
        <p:spPr bwMode="auto">
          <a:xfrm>
            <a:off x="8018879" y="1552324"/>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3333CC"/>
                </a:solidFill>
                <a:effectLst/>
                <a:uLnTx/>
                <a:uFillTx/>
                <a:latin typeface="Courier New" pitchFamily="49" charset="0"/>
                <a:ea typeface="MS PGothic" pitchFamily="34" charset="-128"/>
                <a:cs typeface="+mn-cs"/>
              </a:rPr>
              <a:t>str</a:t>
            </a:r>
          </a:p>
        </p:txBody>
      </p:sp>
      <p:sp>
        <p:nvSpPr>
          <p:cNvPr id="98" name="AutoShape 47"/>
          <p:cNvSpPr>
            <a:spLocks noChangeArrowheads="1"/>
          </p:cNvSpPr>
          <p:nvPr>
            <p:custDataLst>
              <p:tags r:id="rId74"/>
            </p:custDataLst>
          </p:nvPr>
        </p:nvSpPr>
        <p:spPr bwMode="auto">
          <a:xfrm>
            <a:off x="7993479" y="1904749"/>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00" name="Rectangle 48"/>
          <p:cNvSpPr>
            <a:spLocks noChangeArrowheads="1"/>
          </p:cNvSpPr>
          <p:nvPr>
            <p:custDataLst>
              <p:tags r:id="rId75"/>
            </p:custDataLst>
          </p:nvPr>
        </p:nvSpPr>
        <p:spPr bwMode="auto">
          <a:xfrm>
            <a:off x="8018879" y="2109536"/>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3333CC"/>
                </a:solidFill>
                <a:effectLst/>
                <a:uLnTx/>
                <a:uFillTx/>
                <a:latin typeface="Courier New" pitchFamily="49" charset="0"/>
                <a:ea typeface="MS PGothic" pitchFamily="34" charset="-128"/>
                <a:cs typeface="+mn-cs"/>
              </a:rPr>
              <a:t>str</a:t>
            </a:r>
          </a:p>
        </p:txBody>
      </p:sp>
      <p:sp>
        <p:nvSpPr>
          <p:cNvPr id="102" name="AutoShape 49"/>
          <p:cNvSpPr>
            <a:spLocks noChangeArrowheads="1"/>
          </p:cNvSpPr>
          <p:nvPr>
            <p:custDataLst>
              <p:tags r:id="rId76"/>
            </p:custDataLst>
          </p:nvPr>
        </p:nvSpPr>
        <p:spPr bwMode="auto">
          <a:xfrm>
            <a:off x="7957383" y="2438149"/>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04" name="Rectangle 50"/>
          <p:cNvSpPr>
            <a:spLocks noChangeArrowheads="1"/>
          </p:cNvSpPr>
          <p:nvPr>
            <p:custDataLst>
              <p:tags r:id="rId77"/>
            </p:custDataLst>
          </p:nvPr>
        </p:nvSpPr>
        <p:spPr bwMode="auto">
          <a:xfrm>
            <a:off x="7982783" y="2642936"/>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3333CC"/>
                </a:solidFill>
                <a:effectLst/>
                <a:uLnTx/>
                <a:uFillTx/>
                <a:latin typeface="Courier New" pitchFamily="49" charset="0"/>
                <a:ea typeface="MS PGothic" pitchFamily="34" charset="-128"/>
                <a:cs typeface="+mn-cs"/>
              </a:rPr>
              <a:t>str</a:t>
            </a:r>
          </a:p>
        </p:txBody>
      </p:sp>
      <p:sp>
        <p:nvSpPr>
          <p:cNvPr id="106" name="AutoShape 49"/>
          <p:cNvSpPr>
            <a:spLocks noChangeArrowheads="1"/>
          </p:cNvSpPr>
          <p:nvPr>
            <p:custDataLst>
              <p:tags r:id="rId78"/>
            </p:custDataLst>
          </p:nvPr>
        </p:nvSpPr>
        <p:spPr bwMode="auto">
          <a:xfrm>
            <a:off x="7974845" y="3023936"/>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07" name="Rectangle 50"/>
          <p:cNvSpPr>
            <a:spLocks noChangeArrowheads="1"/>
          </p:cNvSpPr>
          <p:nvPr>
            <p:custDataLst>
              <p:tags r:id="rId79"/>
            </p:custDataLst>
          </p:nvPr>
        </p:nvSpPr>
        <p:spPr bwMode="auto">
          <a:xfrm>
            <a:off x="8000245" y="3228724"/>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3333CC"/>
                </a:solidFill>
                <a:effectLst/>
                <a:uLnTx/>
                <a:uFillTx/>
                <a:latin typeface="Courier New" pitchFamily="49" charset="0"/>
                <a:ea typeface="MS PGothic" pitchFamily="34" charset="-128"/>
                <a:cs typeface="+mn-cs"/>
              </a:rPr>
              <a:t>str</a:t>
            </a:r>
          </a:p>
        </p:txBody>
      </p:sp>
      <p:sp>
        <p:nvSpPr>
          <p:cNvPr id="108" name="AutoShape 49"/>
          <p:cNvSpPr>
            <a:spLocks noChangeArrowheads="1"/>
          </p:cNvSpPr>
          <p:nvPr>
            <p:custDataLst>
              <p:tags r:id="rId80"/>
            </p:custDataLst>
          </p:nvPr>
        </p:nvSpPr>
        <p:spPr bwMode="auto">
          <a:xfrm>
            <a:off x="7961894" y="3592261"/>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09" name="Rectangle 50"/>
          <p:cNvSpPr>
            <a:spLocks noChangeArrowheads="1"/>
          </p:cNvSpPr>
          <p:nvPr>
            <p:custDataLst>
              <p:tags r:id="rId81"/>
            </p:custDataLst>
          </p:nvPr>
        </p:nvSpPr>
        <p:spPr bwMode="auto">
          <a:xfrm>
            <a:off x="7987294" y="3797049"/>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3333CC"/>
                </a:solidFill>
                <a:effectLst/>
                <a:uLnTx/>
                <a:uFillTx/>
                <a:latin typeface="Courier New" pitchFamily="49" charset="0"/>
                <a:ea typeface="MS PGothic" pitchFamily="34" charset="-128"/>
                <a:cs typeface="+mn-cs"/>
              </a:rPr>
              <a:t>str</a:t>
            </a:r>
          </a:p>
        </p:txBody>
      </p:sp>
      <p:sp>
        <p:nvSpPr>
          <p:cNvPr id="134" name="AutoShape 35"/>
          <p:cNvSpPr>
            <a:spLocks noChangeArrowheads="1"/>
          </p:cNvSpPr>
          <p:nvPr>
            <p:custDataLst>
              <p:tags r:id="rId82"/>
            </p:custDataLst>
          </p:nvPr>
        </p:nvSpPr>
        <p:spPr bwMode="auto">
          <a:xfrm>
            <a:off x="3698457" y="4165599"/>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35" name="Rectangle 36"/>
          <p:cNvSpPr>
            <a:spLocks noChangeArrowheads="1"/>
          </p:cNvSpPr>
          <p:nvPr>
            <p:custDataLst>
              <p:tags r:id="rId83"/>
            </p:custDataLst>
          </p:nvPr>
        </p:nvSpPr>
        <p:spPr bwMode="auto">
          <a:xfrm>
            <a:off x="3723857" y="4370387"/>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3333CC"/>
                </a:solidFill>
                <a:effectLst/>
                <a:uLnTx/>
                <a:uFillTx/>
                <a:latin typeface="Courier New" pitchFamily="49" charset="0"/>
                <a:ea typeface="MS PGothic" pitchFamily="34" charset="-128"/>
                <a:cs typeface="+mn-cs"/>
              </a:rPr>
              <a:t>str</a:t>
            </a:r>
          </a:p>
        </p:txBody>
      </p:sp>
      <p:sp>
        <p:nvSpPr>
          <p:cNvPr id="136" name="AutoShape 37"/>
          <p:cNvSpPr>
            <a:spLocks noChangeArrowheads="1"/>
          </p:cNvSpPr>
          <p:nvPr>
            <p:custDataLst>
              <p:tags r:id="rId84"/>
            </p:custDataLst>
          </p:nvPr>
        </p:nvSpPr>
        <p:spPr bwMode="auto">
          <a:xfrm>
            <a:off x="4412832" y="4165599"/>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37" name="Rectangle 38"/>
          <p:cNvSpPr>
            <a:spLocks noChangeArrowheads="1"/>
          </p:cNvSpPr>
          <p:nvPr>
            <p:custDataLst>
              <p:tags r:id="rId85"/>
            </p:custDataLst>
          </p:nvPr>
        </p:nvSpPr>
        <p:spPr bwMode="auto">
          <a:xfrm>
            <a:off x="4438232" y="4370387"/>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3333CC"/>
                </a:solidFill>
                <a:effectLst/>
                <a:uLnTx/>
                <a:uFillTx/>
                <a:latin typeface="Courier New" pitchFamily="49" charset="0"/>
                <a:ea typeface="MS PGothic" pitchFamily="34" charset="-128"/>
                <a:cs typeface="+mn-cs"/>
              </a:rPr>
              <a:t>str</a:t>
            </a:r>
          </a:p>
        </p:txBody>
      </p:sp>
      <p:sp>
        <p:nvSpPr>
          <p:cNvPr id="138" name="AutoShape 39"/>
          <p:cNvSpPr>
            <a:spLocks noChangeArrowheads="1"/>
          </p:cNvSpPr>
          <p:nvPr>
            <p:custDataLst>
              <p:tags r:id="rId86"/>
            </p:custDataLst>
          </p:nvPr>
        </p:nvSpPr>
        <p:spPr bwMode="auto">
          <a:xfrm>
            <a:off x="5087520" y="4165599"/>
            <a:ext cx="820737" cy="450850"/>
          </a:xfrm>
          <a:prstGeom prst="cube">
            <a:avLst>
              <a:gd name="adj" fmla="val 57745"/>
            </a:avLst>
          </a:prstGeom>
          <a:solidFill>
            <a:schemeClr val="bg1"/>
          </a:solidFill>
          <a:ln w="19050">
            <a:solidFill>
              <a:schemeClr val="accent2"/>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39" name="Rectangle 40"/>
          <p:cNvSpPr>
            <a:spLocks noChangeArrowheads="1"/>
          </p:cNvSpPr>
          <p:nvPr>
            <p:custDataLst>
              <p:tags r:id="rId87"/>
            </p:custDataLst>
          </p:nvPr>
        </p:nvSpPr>
        <p:spPr bwMode="auto">
          <a:xfrm>
            <a:off x="5112920" y="4370387"/>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3333CC"/>
                </a:solidFill>
                <a:effectLst/>
                <a:uLnTx/>
                <a:uFillTx/>
                <a:latin typeface="Courier New" pitchFamily="49" charset="0"/>
                <a:ea typeface="MS PGothic" pitchFamily="34" charset="-128"/>
                <a:cs typeface="+mn-cs"/>
              </a:rPr>
              <a:t>str</a:t>
            </a:r>
          </a:p>
        </p:txBody>
      </p:sp>
      <p:sp>
        <p:nvSpPr>
          <p:cNvPr id="140" name="AutoShape 49"/>
          <p:cNvSpPr>
            <a:spLocks noChangeArrowheads="1"/>
          </p:cNvSpPr>
          <p:nvPr>
            <p:custDataLst>
              <p:tags r:id="rId88"/>
            </p:custDataLst>
          </p:nvPr>
        </p:nvSpPr>
        <p:spPr bwMode="auto">
          <a:xfrm>
            <a:off x="5784432" y="4165599"/>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41" name="Rectangle 50"/>
          <p:cNvSpPr>
            <a:spLocks noChangeArrowheads="1"/>
          </p:cNvSpPr>
          <p:nvPr>
            <p:custDataLst>
              <p:tags r:id="rId89"/>
            </p:custDataLst>
          </p:nvPr>
        </p:nvSpPr>
        <p:spPr bwMode="auto">
          <a:xfrm>
            <a:off x="5809832" y="4370387"/>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3333CC"/>
                </a:solidFill>
                <a:effectLst/>
                <a:uLnTx/>
                <a:uFillTx/>
                <a:latin typeface="Courier New" pitchFamily="49" charset="0"/>
                <a:ea typeface="MS PGothic" pitchFamily="34" charset="-128"/>
                <a:cs typeface="+mn-cs"/>
              </a:rPr>
              <a:t>str</a:t>
            </a:r>
          </a:p>
        </p:txBody>
      </p:sp>
      <p:sp>
        <p:nvSpPr>
          <p:cNvPr id="142" name="AutoShape 49"/>
          <p:cNvSpPr>
            <a:spLocks noChangeArrowheads="1"/>
          </p:cNvSpPr>
          <p:nvPr>
            <p:custDataLst>
              <p:tags r:id="rId90"/>
            </p:custDataLst>
          </p:nvPr>
        </p:nvSpPr>
        <p:spPr bwMode="auto">
          <a:xfrm>
            <a:off x="6508332" y="4148137"/>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43" name="Rectangle 50"/>
          <p:cNvSpPr>
            <a:spLocks noChangeArrowheads="1"/>
          </p:cNvSpPr>
          <p:nvPr>
            <p:custDataLst>
              <p:tags r:id="rId91"/>
            </p:custDataLst>
          </p:nvPr>
        </p:nvSpPr>
        <p:spPr bwMode="auto">
          <a:xfrm>
            <a:off x="6533732" y="4352924"/>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3333CC"/>
                </a:solidFill>
                <a:effectLst/>
                <a:uLnTx/>
                <a:uFillTx/>
                <a:latin typeface="Courier New" pitchFamily="49" charset="0"/>
                <a:ea typeface="MS PGothic" pitchFamily="34" charset="-128"/>
                <a:cs typeface="+mn-cs"/>
              </a:rPr>
              <a:t>str</a:t>
            </a:r>
          </a:p>
        </p:txBody>
      </p:sp>
      <p:sp>
        <p:nvSpPr>
          <p:cNvPr id="144" name="AutoShape 49"/>
          <p:cNvSpPr>
            <a:spLocks noChangeArrowheads="1"/>
          </p:cNvSpPr>
          <p:nvPr>
            <p:custDataLst>
              <p:tags r:id="rId92"/>
            </p:custDataLst>
          </p:nvPr>
        </p:nvSpPr>
        <p:spPr bwMode="auto">
          <a:xfrm>
            <a:off x="7241757" y="4130674"/>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45" name="Rectangle 50"/>
          <p:cNvSpPr>
            <a:spLocks noChangeArrowheads="1"/>
          </p:cNvSpPr>
          <p:nvPr>
            <p:custDataLst>
              <p:tags r:id="rId93"/>
            </p:custDataLst>
          </p:nvPr>
        </p:nvSpPr>
        <p:spPr bwMode="auto">
          <a:xfrm>
            <a:off x="7267157" y="4335462"/>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3333CC"/>
                </a:solidFill>
                <a:effectLst/>
                <a:uLnTx/>
                <a:uFillTx/>
                <a:latin typeface="Courier New" pitchFamily="49" charset="0"/>
                <a:ea typeface="MS PGothic" pitchFamily="34" charset="-128"/>
                <a:cs typeface="+mn-cs"/>
              </a:rPr>
              <a:t>str</a:t>
            </a:r>
          </a:p>
        </p:txBody>
      </p:sp>
      <p:sp>
        <p:nvSpPr>
          <p:cNvPr id="146" name="AutoShape 49"/>
          <p:cNvSpPr>
            <a:spLocks noChangeArrowheads="1"/>
          </p:cNvSpPr>
          <p:nvPr>
            <p:custDataLst>
              <p:tags r:id="rId94"/>
            </p:custDataLst>
          </p:nvPr>
        </p:nvSpPr>
        <p:spPr bwMode="auto">
          <a:xfrm>
            <a:off x="7958136" y="4130674"/>
            <a:ext cx="820738" cy="450850"/>
          </a:xfrm>
          <a:prstGeom prst="cube">
            <a:avLst>
              <a:gd name="adj" fmla="val 57745"/>
            </a:avLst>
          </a:prstGeom>
          <a:solidFill>
            <a:schemeClr val="bg1"/>
          </a:solidFill>
          <a:ln w="19050">
            <a:solidFill>
              <a:schemeClr val="accent2"/>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147" name="Rectangle 50"/>
          <p:cNvSpPr>
            <a:spLocks noChangeArrowheads="1"/>
          </p:cNvSpPr>
          <p:nvPr>
            <p:custDataLst>
              <p:tags r:id="rId95"/>
            </p:custDataLst>
          </p:nvPr>
        </p:nvSpPr>
        <p:spPr bwMode="auto">
          <a:xfrm>
            <a:off x="7983536" y="4335462"/>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3333CC"/>
                </a:solidFill>
                <a:effectLst/>
                <a:uLnTx/>
                <a:uFillTx/>
                <a:latin typeface="Courier New" pitchFamily="49" charset="0"/>
                <a:ea typeface="MS PGothic" pitchFamily="34" charset="-128"/>
                <a:cs typeface="+mn-cs"/>
              </a:rPr>
              <a:t>str</a:t>
            </a:r>
          </a:p>
        </p:txBody>
      </p:sp>
      <p:sp>
        <p:nvSpPr>
          <p:cNvPr id="148" name="Rectangle 58"/>
          <p:cNvSpPr>
            <a:spLocks noChangeArrowheads="1"/>
          </p:cNvSpPr>
          <p:nvPr>
            <p:custDataLst>
              <p:tags r:id="rId96"/>
            </p:custDataLst>
          </p:nvPr>
        </p:nvSpPr>
        <p:spPr bwMode="auto">
          <a:xfrm>
            <a:off x="4385052" y="4648200"/>
            <a:ext cx="644148"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FFFF">
                    <a:lumMod val="50000"/>
                  </a:srgbClr>
                </a:solidFill>
                <a:effectLst/>
                <a:uLnTx/>
                <a:uFillTx/>
                <a:latin typeface="Calibri" panose="020F0502020204030204" pitchFamily="34" charset="0"/>
                <a:ea typeface="MS PGothic" pitchFamily="34" charset="-128"/>
                <a:cs typeface="+mn-cs"/>
              </a:rPr>
              <a:t>col 1</a:t>
            </a:r>
            <a:endParaRPr kumimoji="0" lang="en-US" sz="16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S PGothic" pitchFamily="34" charset="-128"/>
              <a:cs typeface="+mn-cs"/>
            </a:endParaRPr>
          </a:p>
        </p:txBody>
      </p:sp>
      <p:sp>
        <p:nvSpPr>
          <p:cNvPr id="149" name="Rectangle 58"/>
          <p:cNvSpPr>
            <a:spLocks noChangeArrowheads="1"/>
          </p:cNvSpPr>
          <p:nvPr>
            <p:custDataLst>
              <p:tags r:id="rId97"/>
            </p:custDataLst>
          </p:nvPr>
        </p:nvSpPr>
        <p:spPr bwMode="auto">
          <a:xfrm>
            <a:off x="5041232" y="4648200"/>
            <a:ext cx="644148"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FFFF">
                    <a:lumMod val="50000"/>
                  </a:srgbClr>
                </a:solidFill>
                <a:effectLst/>
                <a:uLnTx/>
                <a:uFillTx/>
                <a:latin typeface="Calibri" panose="020F0502020204030204" pitchFamily="34" charset="0"/>
                <a:ea typeface="MS PGothic" pitchFamily="34" charset="-128"/>
                <a:cs typeface="+mn-cs"/>
              </a:rPr>
              <a:t>col 2</a:t>
            </a:r>
            <a:endParaRPr kumimoji="0" lang="en-US" sz="16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S PGothic" pitchFamily="34" charset="-128"/>
              <a:cs typeface="+mn-cs"/>
            </a:endParaRPr>
          </a:p>
        </p:txBody>
      </p:sp>
      <p:sp>
        <p:nvSpPr>
          <p:cNvPr id="150" name="Rectangle 58"/>
          <p:cNvSpPr>
            <a:spLocks noChangeArrowheads="1"/>
          </p:cNvSpPr>
          <p:nvPr>
            <p:custDataLst>
              <p:tags r:id="rId98"/>
            </p:custDataLst>
          </p:nvPr>
        </p:nvSpPr>
        <p:spPr bwMode="auto">
          <a:xfrm>
            <a:off x="5768684" y="4648200"/>
            <a:ext cx="644148"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FFFF">
                    <a:lumMod val="50000"/>
                  </a:srgbClr>
                </a:solidFill>
                <a:effectLst/>
                <a:uLnTx/>
                <a:uFillTx/>
                <a:latin typeface="Calibri" panose="020F0502020204030204" pitchFamily="34" charset="0"/>
                <a:ea typeface="MS PGothic" pitchFamily="34" charset="-128"/>
                <a:cs typeface="+mn-cs"/>
              </a:rPr>
              <a:t>col 3</a:t>
            </a:r>
            <a:endParaRPr kumimoji="0" lang="en-US" sz="16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S PGothic" pitchFamily="34" charset="-128"/>
              <a:cs typeface="+mn-cs"/>
            </a:endParaRPr>
          </a:p>
        </p:txBody>
      </p:sp>
      <p:sp>
        <p:nvSpPr>
          <p:cNvPr id="151" name="Rectangle 58"/>
          <p:cNvSpPr>
            <a:spLocks noChangeArrowheads="1"/>
          </p:cNvSpPr>
          <p:nvPr>
            <p:custDataLst>
              <p:tags r:id="rId99"/>
            </p:custDataLst>
          </p:nvPr>
        </p:nvSpPr>
        <p:spPr bwMode="auto">
          <a:xfrm>
            <a:off x="6464968" y="4648200"/>
            <a:ext cx="644148"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FFFF">
                    <a:lumMod val="50000"/>
                  </a:srgbClr>
                </a:solidFill>
                <a:effectLst/>
                <a:uLnTx/>
                <a:uFillTx/>
                <a:latin typeface="Calibri" panose="020F0502020204030204" pitchFamily="34" charset="0"/>
                <a:ea typeface="MS PGothic" pitchFamily="34" charset="-128"/>
                <a:cs typeface="+mn-cs"/>
              </a:rPr>
              <a:t>col 4</a:t>
            </a:r>
            <a:endParaRPr kumimoji="0" lang="en-US" sz="16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S PGothic" pitchFamily="34" charset="-128"/>
              <a:cs typeface="+mn-cs"/>
            </a:endParaRPr>
          </a:p>
        </p:txBody>
      </p:sp>
      <p:sp>
        <p:nvSpPr>
          <p:cNvPr id="152" name="Rectangle 58"/>
          <p:cNvSpPr>
            <a:spLocks noChangeArrowheads="1"/>
          </p:cNvSpPr>
          <p:nvPr>
            <p:custDataLst>
              <p:tags r:id="rId100"/>
            </p:custDataLst>
          </p:nvPr>
        </p:nvSpPr>
        <p:spPr bwMode="auto">
          <a:xfrm>
            <a:off x="7192420" y="4648200"/>
            <a:ext cx="644148"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FFFF">
                    <a:lumMod val="50000"/>
                  </a:srgbClr>
                </a:solidFill>
                <a:effectLst/>
                <a:uLnTx/>
                <a:uFillTx/>
                <a:latin typeface="Calibri" panose="020F0502020204030204" pitchFamily="34" charset="0"/>
                <a:ea typeface="MS PGothic" pitchFamily="34" charset="-128"/>
                <a:cs typeface="+mn-cs"/>
              </a:rPr>
              <a:t>col 5</a:t>
            </a:r>
            <a:endParaRPr kumimoji="0" lang="en-US" sz="16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S PGothic" pitchFamily="34" charset="-128"/>
              <a:cs typeface="+mn-cs"/>
            </a:endParaRPr>
          </a:p>
        </p:txBody>
      </p:sp>
      <p:sp>
        <p:nvSpPr>
          <p:cNvPr id="153" name="Rectangle 58"/>
          <p:cNvSpPr>
            <a:spLocks noChangeArrowheads="1"/>
          </p:cNvSpPr>
          <p:nvPr>
            <p:custDataLst>
              <p:tags r:id="rId101"/>
            </p:custDataLst>
          </p:nvPr>
        </p:nvSpPr>
        <p:spPr bwMode="auto">
          <a:xfrm>
            <a:off x="7912768" y="4648200"/>
            <a:ext cx="644148"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FFFF">
                    <a:lumMod val="50000"/>
                  </a:srgbClr>
                </a:solidFill>
                <a:effectLst/>
                <a:uLnTx/>
                <a:uFillTx/>
                <a:latin typeface="Calibri" panose="020F0502020204030204" pitchFamily="34" charset="0"/>
                <a:ea typeface="MS PGothic" pitchFamily="34" charset="-128"/>
                <a:cs typeface="+mn-cs"/>
              </a:rPr>
              <a:t>col 6</a:t>
            </a:r>
            <a:endParaRPr kumimoji="0" lang="en-US" sz="16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S PGothic" pitchFamily="34" charset="-128"/>
              <a:cs typeface="+mn-cs"/>
            </a:endParaRPr>
          </a:p>
        </p:txBody>
      </p:sp>
      <p:sp>
        <p:nvSpPr>
          <p:cNvPr id="154" name="Rectangle 58"/>
          <p:cNvSpPr>
            <a:spLocks noChangeArrowheads="1"/>
          </p:cNvSpPr>
          <p:nvPr>
            <p:custDataLst>
              <p:tags r:id="rId102"/>
            </p:custDataLst>
          </p:nvPr>
        </p:nvSpPr>
        <p:spPr bwMode="auto">
          <a:xfrm>
            <a:off x="3101684" y="4297800"/>
            <a:ext cx="644148"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FFFF">
                    <a:lumMod val="50000"/>
                  </a:srgbClr>
                </a:solidFill>
                <a:effectLst/>
                <a:uLnTx/>
                <a:uFillTx/>
                <a:latin typeface="Calibri" panose="020F0502020204030204" pitchFamily="34" charset="0"/>
                <a:ea typeface="MS PGothic" pitchFamily="34" charset="-128"/>
                <a:cs typeface="+mn-cs"/>
              </a:rPr>
              <a:t>row 5</a:t>
            </a:r>
            <a:endParaRPr kumimoji="0" lang="en-US" sz="16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S PGothic" pitchFamily="34" charset="-128"/>
              <a:cs typeface="+mn-cs"/>
            </a:endParaRPr>
          </a:p>
        </p:txBody>
      </p:sp>
      <p:sp>
        <p:nvSpPr>
          <p:cNvPr id="155" name="Rectangle 58"/>
          <p:cNvSpPr>
            <a:spLocks noChangeArrowheads="1"/>
          </p:cNvSpPr>
          <p:nvPr>
            <p:custDataLst>
              <p:tags r:id="rId103"/>
            </p:custDataLst>
          </p:nvPr>
        </p:nvSpPr>
        <p:spPr bwMode="auto">
          <a:xfrm>
            <a:off x="3101684" y="3727450"/>
            <a:ext cx="644148"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FFFF">
                    <a:lumMod val="50000"/>
                  </a:srgbClr>
                </a:solidFill>
                <a:effectLst/>
                <a:uLnTx/>
                <a:uFillTx/>
                <a:latin typeface="Calibri" panose="020F0502020204030204" pitchFamily="34" charset="0"/>
                <a:ea typeface="MS PGothic" pitchFamily="34" charset="-128"/>
                <a:cs typeface="+mn-cs"/>
              </a:rPr>
              <a:t>row 4</a:t>
            </a:r>
            <a:endParaRPr kumimoji="0" lang="en-US" sz="16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S PGothic" pitchFamily="34" charset="-128"/>
              <a:cs typeface="+mn-cs"/>
            </a:endParaRPr>
          </a:p>
        </p:txBody>
      </p:sp>
      <p:sp>
        <p:nvSpPr>
          <p:cNvPr id="156" name="Rectangle 58"/>
          <p:cNvSpPr>
            <a:spLocks noChangeArrowheads="1"/>
          </p:cNvSpPr>
          <p:nvPr>
            <p:custDataLst>
              <p:tags r:id="rId104"/>
            </p:custDataLst>
          </p:nvPr>
        </p:nvSpPr>
        <p:spPr bwMode="auto">
          <a:xfrm>
            <a:off x="3101684" y="3161150"/>
            <a:ext cx="644148"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FFFF">
                    <a:lumMod val="50000"/>
                  </a:srgbClr>
                </a:solidFill>
                <a:effectLst/>
                <a:uLnTx/>
                <a:uFillTx/>
                <a:latin typeface="Calibri" panose="020F0502020204030204" pitchFamily="34" charset="0"/>
                <a:ea typeface="MS PGothic" pitchFamily="34" charset="-128"/>
                <a:cs typeface="+mn-cs"/>
              </a:rPr>
              <a:t>row 3</a:t>
            </a:r>
            <a:endParaRPr kumimoji="0" lang="en-US" sz="16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S PGothic" pitchFamily="34" charset="-128"/>
              <a:cs typeface="+mn-cs"/>
            </a:endParaRPr>
          </a:p>
        </p:txBody>
      </p:sp>
      <p:sp>
        <p:nvSpPr>
          <p:cNvPr id="157" name="Rectangle 58"/>
          <p:cNvSpPr>
            <a:spLocks noChangeArrowheads="1"/>
          </p:cNvSpPr>
          <p:nvPr>
            <p:custDataLst>
              <p:tags r:id="rId105"/>
            </p:custDataLst>
          </p:nvPr>
        </p:nvSpPr>
        <p:spPr bwMode="auto">
          <a:xfrm>
            <a:off x="3101684" y="2590800"/>
            <a:ext cx="644148"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FFFF">
                    <a:lumMod val="50000"/>
                  </a:srgbClr>
                </a:solidFill>
                <a:effectLst/>
                <a:uLnTx/>
                <a:uFillTx/>
                <a:latin typeface="Calibri" panose="020F0502020204030204" pitchFamily="34" charset="0"/>
                <a:ea typeface="MS PGothic" pitchFamily="34" charset="-128"/>
                <a:cs typeface="+mn-cs"/>
              </a:rPr>
              <a:t>row 2</a:t>
            </a:r>
            <a:endParaRPr kumimoji="0" lang="en-US" sz="16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S PGothic" pitchFamily="34" charset="-128"/>
              <a:cs typeface="+mn-cs"/>
            </a:endParaRPr>
          </a:p>
        </p:txBody>
      </p:sp>
      <p:sp>
        <p:nvSpPr>
          <p:cNvPr id="158" name="Rectangle 58"/>
          <p:cNvSpPr>
            <a:spLocks noChangeArrowheads="1"/>
          </p:cNvSpPr>
          <p:nvPr>
            <p:custDataLst>
              <p:tags r:id="rId106"/>
            </p:custDataLst>
          </p:nvPr>
        </p:nvSpPr>
        <p:spPr bwMode="auto">
          <a:xfrm>
            <a:off x="3276600" y="1313968"/>
            <a:ext cx="644148"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FFFF">
                    <a:lumMod val="50000"/>
                  </a:srgbClr>
                </a:solidFill>
                <a:effectLst/>
                <a:uLnTx/>
                <a:uFillTx/>
                <a:latin typeface="Calibri" panose="020F0502020204030204" pitchFamily="34" charset="0"/>
                <a:ea typeface="MS PGothic" pitchFamily="34" charset="-128"/>
                <a:cs typeface="+mn-cs"/>
              </a:rPr>
              <a:t>row 0</a:t>
            </a:r>
            <a:endParaRPr kumimoji="0" lang="en-US" sz="16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S PGothic" pitchFamily="34" charset="-128"/>
              <a:cs typeface="+mn-cs"/>
            </a:endParaRPr>
          </a:p>
        </p:txBody>
      </p:sp>
      <p:sp>
        <p:nvSpPr>
          <p:cNvPr id="159" name="Rectangle 58"/>
          <p:cNvSpPr>
            <a:spLocks noChangeArrowheads="1"/>
          </p:cNvSpPr>
          <p:nvPr>
            <p:custDataLst>
              <p:tags r:id="rId107"/>
            </p:custDataLst>
          </p:nvPr>
        </p:nvSpPr>
        <p:spPr bwMode="auto">
          <a:xfrm>
            <a:off x="3404936" y="1866835"/>
            <a:ext cx="644148"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100" b="1" i="0" u="none" strike="noStrike" kern="1200" cap="none" spc="0" normalizeH="0" baseline="0" noProof="0" dirty="0" smtClean="0">
                <a:ln>
                  <a:noFill/>
                </a:ln>
                <a:solidFill>
                  <a:srgbClr val="FFFFFF">
                    <a:lumMod val="50000"/>
                  </a:srgbClr>
                </a:solidFill>
                <a:effectLst/>
                <a:uLnTx/>
                <a:uFillTx/>
                <a:latin typeface="Calibri" panose="020F0502020204030204" pitchFamily="34" charset="0"/>
                <a:ea typeface="MS PGothic" pitchFamily="34" charset="-128"/>
                <a:cs typeface="+mn-cs"/>
              </a:rPr>
              <a:t>row 1</a:t>
            </a:r>
            <a:endParaRPr kumimoji="0" lang="en-US" sz="1200" b="1"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S PGothic" pitchFamily="34" charset="-128"/>
              <a:cs typeface="+mn-cs"/>
            </a:endParaRPr>
          </a:p>
        </p:txBody>
      </p:sp>
      <p:sp>
        <p:nvSpPr>
          <p:cNvPr id="160" name="Rounded Rectangle 159"/>
          <p:cNvSpPr/>
          <p:nvPr/>
        </p:nvSpPr>
        <p:spPr bwMode="auto">
          <a:xfrm>
            <a:off x="4868504" y="5105400"/>
            <a:ext cx="3970696" cy="952863"/>
          </a:xfrm>
          <a:prstGeom prst="roundRect">
            <a:avLst/>
          </a:prstGeom>
          <a:solidFill>
            <a:schemeClr val="bg1">
              <a:lumMod val="95000"/>
            </a:schemeClr>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pitchFamily="1" charset="0"/>
              <a:ea typeface="MS PGothic" pitchFamily="34" charset="-128"/>
              <a:cs typeface="+mn-cs"/>
            </a:endParaRPr>
          </a:p>
        </p:txBody>
      </p:sp>
      <p:sp>
        <p:nvSpPr>
          <p:cNvPr id="161" name="Rectangle 10"/>
          <p:cNvSpPr>
            <a:spLocks noChangeArrowheads="1"/>
          </p:cNvSpPr>
          <p:nvPr/>
        </p:nvSpPr>
        <p:spPr bwMode="auto">
          <a:xfrm>
            <a:off x="4974539" y="5320221"/>
            <a:ext cx="6142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urier New" pitchFamily="49" charset="0"/>
                <a:ea typeface="MS PGothic" pitchFamily="34" charset="-128"/>
                <a:cs typeface="+mn-cs"/>
              </a:rPr>
              <a:t>b</a:t>
            </a:r>
            <a:r>
              <a:rPr kumimoji="0" lang="en-US" sz="2800" b="1" i="0" u="none" strike="noStrike" kern="1200" cap="none" spc="0" normalizeH="0" baseline="0" noProof="0" dirty="0" smtClean="0">
                <a:ln>
                  <a:noFill/>
                </a:ln>
                <a:solidFill>
                  <a:srgbClr val="000000"/>
                </a:solidFill>
                <a:effectLst/>
                <a:uLnTx/>
                <a:uFillTx/>
                <a:latin typeface="Courier New" pitchFamily="49" charset="0"/>
                <a:ea typeface="MS PGothic" pitchFamily="34" charset="-128"/>
                <a:cs typeface="+mn-cs"/>
              </a:rPr>
              <a:t>.</a:t>
            </a:r>
            <a:endParaRPr kumimoji="0" lang="en-US" sz="2800" b="0" i="0" u="none" strike="noStrike" kern="1200" cap="none" spc="0" normalizeH="0" baseline="0" noProof="0" dirty="0">
              <a:ln>
                <a:noFill/>
              </a:ln>
              <a:solidFill>
                <a:srgbClr val="000000"/>
              </a:solidFill>
              <a:effectLst/>
              <a:uLnTx/>
              <a:uFillTx/>
              <a:latin typeface="Times" charset="0"/>
              <a:ea typeface="MS PGothic" pitchFamily="34" charset="-128"/>
              <a:cs typeface="+mn-cs"/>
            </a:endParaRPr>
          </a:p>
        </p:txBody>
      </p:sp>
    </p:spTree>
    <p:extLst>
      <p:ext uri="{BB962C8B-B14F-4D97-AF65-F5344CB8AC3E}">
        <p14:creationId xmlns:p14="http://schemas.microsoft.com/office/powerpoint/2010/main" val="311485488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
          <p:cNvSpPr txBox="1">
            <a:spLocks noChangeArrowheads="1"/>
          </p:cNvSpPr>
          <p:nvPr/>
        </p:nvSpPr>
        <p:spPr bwMode="auto">
          <a:xfrm>
            <a:off x="2922588" y="261938"/>
            <a:ext cx="3355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b="1" i="1"/>
              <a:t>Why </a:t>
            </a:r>
            <a:r>
              <a:rPr lang="en-US"/>
              <a:t>objects and classes?</a:t>
            </a:r>
          </a:p>
        </p:txBody>
      </p:sp>
      <p:sp>
        <p:nvSpPr>
          <p:cNvPr id="36867" name="Rectangle 3"/>
          <p:cNvSpPr>
            <a:spLocks noChangeArrowheads="1"/>
          </p:cNvSpPr>
          <p:nvPr/>
        </p:nvSpPr>
        <p:spPr bwMode="auto">
          <a:xfrm>
            <a:off x="2112963" y="981075"/>
            <a:ext cx="4965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solidFill>
                  <a:srgbClr val="800000"/>
                </a:solidFill>
              </a:rPr>
              <a:t>Elegance:</a:t>
            </a:r>
            <a:r>
              <a:rPr lang="en-US" i="1"/>
              <a:t>     </a:t>
            </a:r>
            <a:r>
              <a:rPr lang="en-US"/>
              <a:t>Objects </a:t>
            </a:r>
            <a:r>
              <a:rPr lang="en-US" b="1" i="1"/>
              <a:t>hide complexity!</a:t>
            </a:r>
            <a:endParaRPr lang="en-US"/>
          </a:p>
        </p:txBody>
      </p:sp>
      <p:sp>
        <p:nvSpPr>
          <p:cNvPr id="36868" name="Rectangle 4"/>
          <p:cNvSpPr>
            <a:spLocks noChangeArrowheads="1"/>
          </p:cNvSpPr>
          <p:nvPr/>
        </p:nvSpPr>
        <p:spPr bwMode="auto">
          <a:xfrm>
            <a:off x="1876425" y="1717675"/>
            <a:ext cx="5356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latin typeface="Courier New" pitchFamily="49" charset="0"/>
              </a:rPr>
              <a:t>if b.</a:t>
            </a:r>
            <a:r>
              <a:rPr lang="en-US" b="1">
                <a:solidFill>
                  <a:srgbClr val="1608F6"/>
                </a:solidFill>
                <a:latin typeface="Courier New" pitchFamily="49" charset="0"/>
              </a:rPr>
              <a:t>winsFor</a:t>
            </a:r>
            <a:r>
              <a:rPr lang="en-US" b="1">
                <a:latin typeface="Courier New" pitchFamily="49" charset="0"/>
              </a:rPr>
              <a:t>( </a:t>
            </a:r>
            <a:r>
              <a:rPr lang="en-US" b="1">
                <a:solidFill>
                  <a:srgbClr val="008000"/>
                </a:solidFill>
                <a:latin typeface="Courier New" pitchFamily="49" charset="0"/>
              </a:rPr>
              <a:t>'X' </a:t>
            </a:r>
            <a:r>
              <a:rPr lang="en-US" b="1">
                <a:latin typeface="Courier New" pitchFamily="49" charset="0"/>
              </a:rPr>
              <a:t>) == True:</a:t>
            </a:r>
            <a:endParaRPr lang="en-US"/>
          </a:p>
        </p:txBody>
      </p:sp>
      <p:sp>
        <p:nvSpPr>
          <p:cNvPr id="36869" name="Rectangle 5"/>
          <p:cNvSpPr>
            <a:spLocks noChangeArrowheads="1"/>
          </p:cNvSpPr>
          <p:nvPr/>
        </p:nvSpPr>
        <p:spPr bwMode="auto">
          <a:xfrm>
            <a:off x="1866900" y="2552700"/>
            <a:ext cx="5356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latin typeface="Courier New" pitchFamily="49" charset="0"/>
              </a:rPr>
              <a:t>if d.</a:t>
            </a:r>
            <a:r>
              <a:rPr lang="en-US" b="1">
                <a:solidFill>
                  <a:srgbClr val="1608F6"/>
                </a:solidFill>
                <a:latin typeface="Courier New" pitchFamily="49" charset="0"/>
              </a:rPr>
              <a:t>isBefore</a:t>
            </a:r>
            <a:r>
              <a:rPr lang="en-US" b="1">
                <a:latin typeface="Courier New" pitchFamily="49" charset="0"/>
              </a:rPr>
              <a:t>( d2 ) == True:</a:t>
            </a:r>
            <a:endParaRPr lang="en-US"/>
          </a:p>
        </p:txBody>
      </p:sp>
      <p:grpSp>
        <p:nvGrpSpPr>
          <p:cNvPr id="36870" name="Group 64"/>
          <p:cNvGrpSpPr>
            <a:grpSpLocks/>
          </p:cNvGrpSpPr>
          <p:nvPr>
            <p:custDataLst>
              <p:tags r:id="rId1"/>
            </p:custDataLst>
          </p:nvPr>
        </p:nvGrpSpPr>
        <p:grpSpPr bwMode="auto">
          <a:xfrm>
            <a:off x="8458200" y="3276600"/>
            <a:ext cx="444500" cy="538163"/>
            <a:chOff x="2928" y="1051"/>
            <a:chExt cx="840" cy="957"/>
          </a:xfrm>
        </p:grpSpPr>
        <p:sp>
          <p:nvSpPr>
            <p:cNvPr id="36875" name="Freeform 65"/>
            <p:cNvSpPr>
              <a:spLocks/>
            </p:cNvSpPr>
            <p:nvPr>
              <p:custDataLst>
                <p:tags r:id="rId2"/>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6876" name="Oval 66"/>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36877" name="Oval 67"/>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6878" name="Oval 68"/>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6879" name="Oval 69"/>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6880" name="Oval 70"/>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6881" name="Oval 71"/>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6882" name="Oval 72"/>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6883" name="AutoShape 73"/>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36884" name="Freeform 74"/>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6885" name="Freeform 75"/>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6886" name="Freeform 76"/>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6887" name="Freeform 77"/>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6871" name="Text Box 78"/>
          <p:cNvSpPr txBox="1">
            <a:spLocks noChangeArrowheads="1"/>
          </p:cNvSpPr>
          <p:nvPr/>
        </p:nvSpPr>
        <p:spPr bwMode="auto">
          <a:xfrm>
            <a:off x="5183188" y="3186113"/>
            <a:ext cx="32258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rgbClr val="06961A"/>
                </a:solidFill>
                <a:latin typeface="Calibri" pitchFamily="34" charset="0"/>
              </a:rPr>
              <a:t>Simple – and INVITING -- building blocks!</a:t>
            </a:r>
          </a:p>
        </p:txBody>
      </p:sp>
      <p:sp>
        <p:nvSpPr>
          <p:cNvPr id="36872" name="Text Box 78"/>
          <p:cNvSpPr txBox="1">
            <a:spLocks noChangeArrowheads="1"/>
          </p:cNvSpPr>
          <p:nvPr/>
        </p:nvSpPr>
        <p:spPr bwMode="auto">
          <a:xfrm>
            <a:off x="5181600" y="3425825"/>
            <a:ext cx="32273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solidFill>
                  <a:srgbClr val="1608F6"/>
                </a:solidFill>
                <a:latin typeface="Calibri" pitchFamily="34" charset="0"/>
              </a:rPr>
              <a:t>encapsulating lots of complexity!!</a:t>
            </a:r>
          </a:p>
        </p:txBody>
      </p:sp>
      <p:sp>
        <p:nvSpPr>
          <p:cNvPr id="36873" name="Rectangle 3"/>
          <p:cNvSpPr>
            <a:spLocks noChangeArrowheads="1"/>
          </p:cNvSpPr>
          <p:nvPr/>
        </p:nvSpPr>
        <p:spPr bwMode="auto">
          <a:xfrm>
            <a:off x="41275" y="4333875"/>
            <a:ext cx="9067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solidFill>
                  <a:srgbClr val="F38D0F"/>
                </a:solidFill>
                <a:latin typeface="Courier New" pitchFamily="49" charset="0"/>
              </a:rPr>
              <a:t>def</a:t>
            </a:r>
            <a:r>
              <a:rPr lang="en-US" sz="1800" b="1">
                <a:latin typeface="Courier New" pitchFamily="49" charset="0"/>
              </a:rPr>
              <a:t> </a:t>
            </a:r>
            <a:r>
              <a:rPr lang="en-US" sz="1800" b="1">
                <a:solidFill>
                  <a:srgbClr val="1608F6"/>
                </a:solidFill>
                <a:latin typeface="Courier New" pitchFamily="49" charset="0"/>
              </a:rPr>
              <a:t>isBefore</a:t>
            </a:r>
            <a:r>
              <a:rPr lang="en-US" sz="1800" b="1">
                <a:latin typeface="Courier New" pitchFamily="49" charset="0"/>
              </a:rPr>
              <a:t>(self, d2):</a:t>
            </a:r>
          </a:p>
          <a:p>
            <a:pPr algn="l"/>
            <a:r>
              <a:rPr lang="en-US" sz="1800" b="1">
                <a:latin typeface="Courier New" pitchFamily="49" charset="0"/>
              </a:rPr>
              <a:t>    </a:t>
            </a:r>
            <a:r>
              <a:rPr lang="en-US" sz="1800" b="1">
                <a:solidFill>
                  <a:srgbClr val="06961A"/>
                </a:solidFill>
                <a:latin typeface="Courier New" pitchFamily="49" charset="0"/>
              </a:rPr>
              <a:t>""" Returns true if self is before d2 """</a:t>
            </a: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a:t>
            </a:r>
            <a:r>
              <a:rPr lang="en-US" sz="1500" b="1">
                <a:latin typeface="Courier New" pitchFamily="49" charset="0"/>
              </a:rPr>
              <a:t>[self.year, self.month, self.day] &lt; [d2.year, d2.month, d2.day]</a:t>
            </a:r>
          </a:p>
        </p:txBody>
      </p:sp>
      <p:sp>
        <p:nvSpPr>
          <p:cNvPr id="36874" name="Text Box 78"/>
          <p:cNvSpPr txBox="1">
            <a:spLocks noChangeArrowheads="1"/>
          </p:cNvSpPr>
          <p:nvPr/>
        </p:nvSpPr>
        <p:spPr bwMode="auto">
          <a:xfrm>
            <a:off x="5638800" y="3962400"/>
            <a:ext cx="32273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a:latin typeface="Calibri" pitchFamily="34" charset="0"/>
              </a:rPr>
              <a:t>or maybe not so much!!!</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2"/>
          <p:cNvGrpSpPr>
            <a:grpSpLocks/>
          </p:cNvGrpSpPr>
          <p:nvPr/>
        </p:nvGrpSpPr>
        <p:grpSpPr bwMode="auto">
          <a:xfrm>
            <a:off x="542925" y="990600"/>
            <a:ext cx="8201025" cy="180975"/>
            <a:chOff x="295" y="1311"/>
            <a:chExt cx="5177" cy="114"/>
          </a:xfrm>
        </p:grpSpPr>
        <p:sp>
          <p:nvSpPr>
            <p:cNvPr id="37977"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37978"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37891" name="Text Box 5"/>
          <p:cNvSpPr txBox="1">
            <a:spLocks noChangeArrowheads="1"/>
          </p:cNvSpPr>
          <p:nvPr/>
        </p:nvSpPr>
        <p:spPr bwMode="auto">
          <a:xfrm>
            <a:off x="1219200" y="152400"/>
            <a:ext cx="6591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winsFor( self, ox )</a:t>
            </a:r>
          </a:p>
        </p:txBody>
      </p:sp>
      <p:sp>
        <p:nvSpPr>
          <p:cNvPr id="37892" name="Oval 6"/>
          <p:cNvSpPr>
            <a:spLocks noChangeArrowheads="1"/>
          </p:cNvSpPr>
          <p:nvPr/>
        </p:nvSpPr>
        <p:spPr bwMode="auto">
          <a:xfrm>
            <a:off x="903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893" name="Oval 7"/>
          <p:cNvSpPr>
            <a:spLocks noChangeArrowheads="1"/>
          </p:cNvSpPr>
          <p:nvPr/>
        </p:nvSpPr>
        <p:spPr bwMode="auto">
          <a:xfrm>
            <a:off x="903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894" name="Oval 8"/>
          <p:cNvSpPr>
            <a:spLocks noChangeArrowheads="1"/>
          </p:cNvSpPr>
          <p:nvPr/>
        </p:nvSpPr>
        <p:spPr bwMode="auto">
          <a:xfrm>
            <a:off x="903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895" name="Oval 9"/>
          <p:cNvSpPr>
            <a:spLocks noChangeArrowheads="1"/>
          </p:cNvSpPr>
          <p:nvPr/>
        </p:nvSpPr>
        <p:spPr bwMode="auto">
          <a:xfrm>
            <a:off x="903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896" name="Oval 10"/>
          <p:cNvSpPr>
            <a:spLocks noChangeArrowheads="1"/>
          </p:cNvSpPr>
          <p:nvPr/>
        </p:nvSpPr>
        <p:spPr bwMode="auto">
          <a:xfrm>
            <a:off x="903288" y="33464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897" name="Oval 11"/>
          <p:cNvSpPr>
            <a:spLocks noChangeArrowheads="1"/>
          </p:cNvSpPr>
          <p:nvPr/>
        </p:nvSpPr>
        <p:spPr bwMode="auto">
          <a:xfrm>
            <a:off x="903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37898" name="Oval 12"/>
          <p:cNvSpPr>
            <a:spLocks noChangeArrowheads="1"/>
          </p:cNvSpPr>
          <p:nvPr/>
        </p:nvSpPr>
        <p:spPr bwMode="auto">
          <a:xfrm>
            <a:off x="1284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899" name="Oval 13"/>
          <p:cNvSpPr>
            <a:spLocks noChangeArrowheads="1"/>
          </p:cNvSpPr>
          <p:nvPr/>
        </p:nvSpPr>
        <p:spPr bwMode="auto">
          <a:xfrm>
            <a:off x="1284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00" name="Oval 14"/>
          <p:cNvSpPr>
            <a:spLocks noChangeArrowheads="1"/>
          </p:cNvSpPr>
          <p:nvPr/>
        </p:nvSpPr>
        <p:spPr bwMode="auto">
          <a:xfrm>
            <a:off x="1284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01" name="Oval 15"/>
          <p:cNvSpPr>
            <a:spLocks noChangeArrowheads="1"/>
          </p:cNvSpPr>
          <p:nvPr/>
        </p:nvSpPr>
        <p:spPr bwMode="auto">
          <a:xfrm>
            <a:off x="1284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02" name="Oval 16"/>
          <p:cNvSpPr>
            <a:spLocks noChangeArrowheads="1"/>
          </p:cNvSpPr>
          <p:nvPr/>
        </p:nvSpPr>
        <p:spPr bwMode="auto">
          <a:xfrm>
            <a:off x="1284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37903" name="Oval 17" descr="Dark vertical"/>
          <p:cNvSpPr>
            <a:spLocks noChangeArrowheads="1"/>
          </p:cNvSpPr>
          <p:nvPr/>
        </p:nvSpPr>
        <p:spPr bwMode="auto">
          <a:xfrm>
            <a:off x="1284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37904" name="Oval 18"/>
          <p:cNvSpPr>
            <a:spLocks noChangeArrowheads="1"/>
          </p:cNvSpPr>
          <p:nvPr/>
        </p:nvSpPr>
        <p:spPr bwMode="auto">
          <a:xfrm>
            <a:off x="1665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05" name="Oval 19"/>
          <p:cNvSpPr>
            <a:spLocks noChangeArrowheads="1"/>
          </p:cNvSpPr>
          <p:nvPr/>
        </p:nvSpPr>
        <p:spPr bwMode="auto">
          <a:xfrm>
            <a:off x="1665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06" name="Oval 20"/>
          <p:cNvSpPr>
            <a:spLocks noChangeArrowheads="1"/>
          </p:cNvSpPr>
          <p:nvPr/>
        </p:nvSpPr>
        <p:spPr bwMode="auto">
          <a:xfrm>
            <a:off x="1665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07" name="Oval 21"/>
          <p:cNvSpPr>
            <a:spLocks noChangeArrowheads="1"/>
          </p:cNvSpPr>
          <p:nvPr/>
        </p:nvSpPr>
        <p:spPr bwMode="auto">
          <a:xfrm>
            <a:off x="1665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08" name="Oval 22"/>
          <p:cNvSpPr>
            <a:spLocks noChangeArrowheads="1"/>
          </p:cNvSpPr>
          <p:nvPr/>
        </p:nvSpPr>
        <p:spPr bwMode="auto">
          <a:xfrm>
            <a:off x="1665288" y="33464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09" name="Oval 23" descr="Dark vertical"/>
          <p:cNvSpPr>
            <a:spLocks noChangeArrowheads="1"/>
          </p:cNvSpPr>
          <p:nvPr/>
        </p:nvSpPr>
        <p:spPr bwMode="auto">
          <a:xfrm>
            <a:off x="1665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37910" name="Oval 24"/>
          <p:cNvSpPr>
            <a:spLocks noChangeArrowheads="1"/>
          </p:cNvSpPr>
          <p:nvPr/>
        </p:nvSpPr>
        <p:spPr bwMode="auto">
          <a:xfrm>
            <a:off x="2046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11" name="Oval 25"/>
          <p:cNvSpPr>
            <a:spLocks noChangeArrowheads="1"/>
          </p:cNvSpPr>
          <p:nvPr/>
        </p:nvSpPr>
        <p:spPr bwMode="auto">
          <a:xfrm>
            <a:off x="2046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12" name="Oval 26"/>
          <p:cNvSpPr>
            <a:spLocks noChangeArrowheads="1"/>
          </p:cNvSpPr>
          <p:nvPr/>
        </p:nvSpPr>
        <p:spPr bwMode="auto">
          <a:xfrm>
            <a:off x="2046288" y="2619375"/>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37913" name="Oval 27" descr="Dark vertical"/>
          <p:cNvSpPr>
            <a:spLocks noChangeArrowheads="1"/>
          </p:cNvSpPr>
          <p:nvPr/>
        </p:nvSpPr>
        <p:spPr bwMode="auto">
          <a:xfrm>
            <a:off x="2046288" y="29829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37914" name="Oval 28" descr="Dark vertical"/>
          <p:cNvSpPr>
            <a:spLocks noChangeArrowheads="1"/>
          </p:cNvSpPr>
          <p:nvPr/>
        </p:nvSpPr>
        <p:spPr bwMode="auto">
          <a:xfrm>
            <a:off x="2046288" y="3346450"/>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37915" name="Oval 29" descr="Dark vertical"/>
          <p:cNvSpPr>
            <a:spLocks noChangeArrowheads="1"/>
          </p:cNvSpPr>
          <p:nvPr/>
        </p:nvSpPr>
        <p:spPr bwMode="auto">
          <a:xfrm>
            <a:off x="2046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37916" name="Oval 30"/>
          <p:cNvSpPr>
            <a:spLocks noChangeArrowheads="1"/>
          </p:cNvSpPr>
          <p:nvPr/>
        </p:nvSpPr>
        <p:spPr bwMode="auto">
          <a:xfrm>
            <a:off x="2427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17" name="Oval 31"/>
          <p:cNvSpPr>
            <a:spLocks noChangeArrowheads="1"/>
          </p:cNvSpPr>
          <p:nvPr/>
        </p:nvSpPr>
        <p:spPr bwMode="auto">
          <a:xfrm>
            <a:off x="2427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18" name="Oval 32"/>
          <p:cNvSpPr>
            <a:spLocks noChangeArrowheads="1"/>
          </p:cNvSpPr>
          <p:nvPr/>
        </p:nvSpPr>
        <p:spPr bwMode="auto">
          <a:xfrm>
            <a:off x="2427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19" name="Oval 33"/>
          <p:cNvSpPr>
            <a:spLocks noChangeArrowheads="1"/>
          </p:cNvSpPr>
          <p:nvPr/>
        </p:nvSpPr>
        <p:spPr bwMode="auto">
          <a:xfrm>
            <a:off x="2427288" y="2982913"/>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37920" name="Oval 34"/>
          <p:cNvSpPr>
            <a:spLocks noChangeArrowheads="1"/>
          </p:cNvSpPr>
          <p:nvPr/>
        </p:nvSpPr>
        <p:spPr bwMode="auto">
          <a:xfrm>
            <a:off x="2427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37921" name="Oval 35" descr="Dark vertical"/>
          <p:cNvSpPr>
            <a:spLocks noChangeArrowheads="1"/>
          </p:cNvSpPr>
          <p:nvPr/>
        </p:nvSpPr>
        <p:spPr bwMode="auto">
          <a:xfrm>
            <a:off x="2427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37922" name="Oval 36"/>
          <p:cNvSpPr>
            <a:spLocks noChangeArrowheads="1"/>
          </p:cNvSpPr>
          <p:nvPr/>
        </p:nvSpPr>
        <p:spPr bwMode="auto">
          <a:xfrm>
            <a:off x="2808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23" name="Oval 37"/>
          <p:cNvSpPr>
            <a:spLocks noChangeArrowheads="1"/>
          </p:cNvSpPr>
          <p:nvPr/>
        </p:nvSpPr>
        <p:spPr bwMode="auto">
          <a:xfrm>
            <a:off x="2808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24" name="Oval 38"/>
          <p:cNvSpPr>
            <a:spLocks noChangeArrowheads="1"/>
          </p:cNvSpPr>
          <p:nvPr/>
        </p:nvSpPr>
        <p:spPr bwMode="auto">
          <a:xfrm>
            <a:off x="2808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25" name="Oval 39"/>
          <p:cNvSpPr>
            <a:spLocks noChangeArrowheads="1"/>
          </p:cNvSpPr>
          <p:nvPr/>
        </p:nvSpPr>
        <p:spPr bwMode="auto">
          <a:xfrm>
            <a:off x="2808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26" name="Oval 40"/>
          <p:cNvSpPr>
            <a:spLocks noChangeArrowheads="1"/>
          </p:cNvSpPr>
          <p:nvPr/>
        </p:nvSpPr>
        <p:spPr bwMode="auto">
          <a:xfrm>
            <a:off x="2808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37927" name="Oval 41"/>
          <p:cNvSpPr>
            <a:spLocks noChangeArrowheads="1"/>
          </p:cNvSpPr>
          <p:nvPr/>
        </p:nvSpPr>
        <p:spPr bwMode="auto">
          <a:xfrm>
            <a:off x="2808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37928" name="Oval 42"/>
          <p:cNvSpPr>
            <a:spLocks noChangeArrowheads="1"/>
          </p:cNvSpPr>
          <p:nvPr/>
        </p:nvSpPr>
        <p:spPr bwMode="auto">
          <a:xfrm>
            <a:off x="3189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29" name="Oval 43"/>
          <p:cNvSpPr>
            <a:spLocks noChangeArrowheads="1"/>
          </p:cNvSpPr>
          <p:nvPr/>
        </p:nvSpPr>
        <p:spPr bwMode="auto">
          <a:xfrm>
            <a:off x="3189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30" name="Oval 44"/>
          <p:cNvSpPr>
            <a:spLocks noChangeArrowheads="1"/>
          </p:cNvSpPr>
          <p:nvPr/>
        </p:nvSpPr>
        <p:spPr bwMode="auto">
          <a:xfrm>
            <a:off x="3189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31" name="Oval 45"/>
          <p:cNvSpPr>
            <a:spLocks noChangeArrowheads="1"/>
          </p:cNvSpPr>
          <p:nvPr/>
        </p:nvSpPr>
        <p:spPr bwMode="auto">
          <a:xfrm>
            <a:off x="3189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32" name="Oval 46"/>
          <p:cNvSpPr>
            <a:spLocks noChangeArrowheads="1"/>
          </p:cNvSpPr>
          <p:nvPr/>
        </p:nvSpPr>
        <p:spPr bwMode="auto">
          <a:xfrm>
            <a:off x="3189288" y="3346450"/>
            <a:ext cx="304800" cy="304800"/>
          </a:xfrm>
          <a:prstGeom prst="ellipse">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1"/>
              </a:solidFill>
            </a:endParaRPr>
          </a:p>
        </p:txBody>
      </p:sp>
      <p:sp>
        <p:nvSpPr>
          <p:cNvPr id="37933" name="Oval 47"/>
          <p:cNvSpPr>
            <a:spLocks noChangeArrowheads="1"/>
          </p:cNvSpPr>
          <p:nvPr/>
        </p:nvSpPr>
        <p:spPr bwMode="auto">
          <a:xfrm>
            <a:off x="3189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37934" name="Rectangle 48"/>
          <p:cNvSpPr>
            <a:spLocks noChangeArrowheads="1"/>
          </p:cNvSpPr>
          <p:nvPr/>
        </p:nvSpPr>
        <p:spPr bwMode="auto">
          <a:xfrm>
            <a:off x="842963" y="1809750"/>
            <a:ext cx="2714625" cy="2278063"/>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35" name="Oval 57" descr="Dark vertical"/>
          <p:cNvSpPr>
            <a:spLocks noChangeArrowheads="1"/>
          </p:cNvSpPr>
          <p:nvPr/>
        </p:nvSpPr>
        <p:spPr bwMode="auto">
          <a:xfrm>
            <a:off x="2847975" y="13668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37936" name="Oval 58"/>
          <p:cNvSpPr>
            <a:spLocks noChangeArrowheads="1"/>
          </p:cNvSpPr>
          <p:nvPr/>
        </p:nvSpPr>
        <p:spPr bwMode="auto">
          <a:xfrm>
            <a:off x="1598613" y="136683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37937" name="Text Box 59"/>
          <p:cNvSpPr txBox="1">
            <a:spLocks noChangeArrowheads="1"/>
          </p:cNvSpPr>
          <p:nvPr/>
        </p:nvSpPr>
        <p:spPr bwMode="auto">
          <a:xfrm>
            <a:off x="1084263" y="1246188"/>
            <a:ext cx="623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cs typeface="Courier New" pitchFamily="49" charset="0"/>
              </a:rPr>
              <a:t>X</a:t>
            </a:r>
          </a:p>
        </p:txBody>
      </p:sp>
      <p:sp>
        <p:nvSpPr>
          <p:cNvPr id="37938" name="Text Box 60"/>
          <p:cNvSpPr txBox="1">
            <a:spLocks noChangeArrowheads="1"/>
          </p:cNvSpPr>
          <p:nvPr/>
        </p:nvSpPr>
        <p:spPr bwMode="auto">
          <a:xfrm>
            <a:off x="2336800" y="1246188"/>
            <a:ext cx="623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cs typeface="Courier New" pitchFamily="49" charset="0"/>
              </a:rPr>
              <a:t>O</a:t>
            </a:r>
          </a:p>
        </p:txBody>
      </p:sp>
      <p:sp>
        <p:nvSpPr>
          <p:cNvPr id="37939" name="Text Box 61"/>
          <p:cNvSpPr txBox="1">
            <a:spLocks noChangeArrowheads="1"/>
          </p:cNvSpPr>
          <p:nvPr/>
        </p:nvSpPr>
        <p:spPr bwMode="auto">
          <a:xfrm>
            <a:off x="341313" y="353536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200" b="1">
                <a:latin typeface="Courier New" pitchFamily="49" charset="0"/>
                <a:cs typeface="Courier New" pitchFamily="49" charset="0"/>
              </a:rPr>
              <a:t>b</a:t>
            </a:r>
            <a:endParaRPr lang="en-US" b="1">
              <a:latin typeface="Courier New" pitchFamily="49" charset="0"/>
              <a:cs typeface="Courier New" pitchFamily="49" charset="0"/>
            </a:endParaRPr>
          </a:p>
        </p:txBody>
      </p:sp>
      <p:sp>
        <p:nvSpPr>
          <p:cNvPr id="37940" name="Text Box 62"/>
          <p:cNvSpPr txBox="1">
            <a:spLocks noChangeArrowheads="1"/>
          </p:cNvSpPr>
          <p:nvPr/>
        </p:nvSpPr>
        <p:spPr bwMode="auto">
          <a:xfrm>
            <a:off x="331788" y="4724400"/>
            <a:ext cx="3962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800" b="1">
                <a:latin typeface="Courier New" pitchFamily="49" charset="0"/>
              </a:rPr>
              <a:t>b.winsFor( 'O' )</a:t>
            </a:r>
          </a:p>
        </p:txBody>
      </p:sp>
      <p:sp>
        <p:nvSpPr>
          <p:cNvPr id="37941" name="Text Box 63"/>
          <p:cNvSpPr txBox="1">
            <a:spLocks noChangeArrowheads="1"/>
          </p:cNvSpPr>
          <p:nvPr/>
        </p:nvSpPr>
        <p:spPr bwMode="auto">
          <a:xfrm>
            <a:off x="2789238" y="5156200"/>
            <a:ext cx="990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a:t>or </a:t>
            </a:r>
            <a:r>
              <a:rPr lang="en-US" sz="1200" b="1">
                <a:latin typeface="Courier New" pitchFamily="49" charset="0"/>
              </a:rPr>
              <a:t>'X'</a:t>
            </a:r>
          </a:p>
        </p:txBody>
      </p:sp>
      <p:grpSp>
        <p:nvGrpSpPr>
          <p:cNvPr id="37942" name="Group 64"/>
          <p:cNvGrpSpPr>
            <a:grpSpLocks/>
          </p:cNvGrpSpPr>
          <p:nvPr>
            <p:custDataLst>
              <p:tags r:id="rId1"/>
            </p:custDataLst>
          </p:nvPr>
        </p:nvGrpSpPr>
        <p:grpSpPr bwMode="auto">
          <a:xfrm>
            <a:off x="195263" y="6188075"/>
            <a:ext cx="444500" cy="538163"/>
            <a:chOff x="2928" y="1051"/>
            <a:chExt cx="840" cy="957"/>
          </a:xfrm>
        </p:grpSpPr>
        <p:sp>
          <p:nvSpPr>
            <p:cNvPr id="37964" name="Freeform 65"/>
            <p:cNvSpPr>
              <a:spLocks/>
            </p:cNvSpPr>
            <p:nvPr>
              <p:custDataLst>
                <p:tags r:id="rId2"/>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7965" name="Oval 66"/>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37966" name="Oval 67"/>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967" name="Oval 68"/>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968" name="Oval 69"/>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969" name="Oval 70"/>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970" name="Oval 71"/>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971" name="Oval 72"/>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972" name="AutoShape 73"/>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37973" name="Freeform 74"/>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7974" name="Freeform 75"/>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7975" name="Freeform 76"/>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7976" name="Freeform 77"/>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7943" name="Text Box 78"/>
          <p:cNvSpPr txBox="1">
            <a:spLocks noChangeArrowheads="1"/>
          </p:cNvSpPr>
          <p:nvPr/>
        </p:nvSpPr>
        <p:spPr bwMode="auto">
          <a:xfrm>
            <a:off x="681038" y="6127750"/>
            <a:ext cx="167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a:solidFill>
                  <a:srgbClr val="06961A"/>
                </a:solidFill>
                <a:latin typeface="Comic Sans MS" pitchFamily="66" charset="0"/>
              </a:rPr>
              <a:t>Watch out for </a:t>
            </a:r>
            <a:r>
              <a:rPr lang="en-US" sz="1400" i="1">
                <a:solidFill>
                  <a:srgbClr val="06961A"/>
                </a:solidFill>
                <a:latin typeface="Comic Sans MS" pitchFamily="66" charset="0"/>
              </a:rPr>
              <a:t>corner cases</a:t>
            </a:r>
            <a:r>
              <a:rPr lang="en-US" sz="1400">
                <a:solidFill>
                  <a:srgbClr val="06961A"/>
                </a:solidFill>
                <a:latin typeface="Comic Sans MS" pitchFamily="66" charset="0"/>
              </a:rPr>
              <a:t>!</a:t>
            </a:r>
          </a:p>
        </p:txBody>
      </p:sp>
      <p:sp>
        <p:nvSpPr>
          <p:cNvPr id="37944" name="Oval 79"/>
          <p:cNvSpPr>
            <a:spLocks noChangeArrowheads="1"/>
          </p:cNvSpPr>
          <p:nvPr/>
        </p:nvSpPr>
        <p:spPr bwMode="auto">
          <a:xfrm>
            <a:off x="3189288" y="33416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37945" name="Rectangle 73"/>
          <p:cNvSpPr>
            <a:spLocks noChangeArrowheads="1"/>
          </p:cNvSpPr>
          <p:nvPr/>
        </p:nvSpPr>
        <p:spPr bwMode="auto">
          <a:xfrm>
            <a:off x="4343400" y="1905000"/>
            <a:ext cx="36814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solidFill>
                  <a:srgbClr val="F38D0F"/>
                </a:solidFill>
                <a:latin typeface="Courier New" pitchFamily="49" charset="0"/>
              </a:rPr>
              <a:t>def</a:t>
            </a:r>
            <a:r>
              <a:rPr lang="en-US" sz="1800" b="1">
                <a:solidFill>
                  <a:srgbClr val="000000"/>
                </a:solidFill>
                <a:latin typeface="Courier New" pitchFamily="49" charset="0"/>
              </a:rPr>
              <a:t> </a:t>
            </a:r>
            <a:r>
              <a:rPr lang="en-US" sz="1800" b="1">
                <a:solidFill>
                  <a:srgbClr val="0B04FF"/>
                </a:solidFill>
                <a:latin typeface="Courier New" pitchFamily="49" charset="0"/>
              </a:rPr>
              <a:t>winsFor</a:t>
            </a:r>
            <a:r>
              <a:rPr lang="en-US" sz="1800" b="1">
                <a:solidFill>
                  <a:srgbClr val="000000"/>
                </a:solidFill>
                <a:latin typeface="Courier New" pitchFamily="49" charset="0"/>
              </a:rPr>
              <a:t>(self, ox):</a:t>
            </a:r>
          </a:p>
          <a:p>
            <a:pPr algn="l"/>
            <a:r>
              <a:rPr lang="en-US" sz="1800" b="1">
                <a:solidFill>
                  <a:srgbClr val="000000"/>
                </a:solidFill>
                <a:latin typeface="Courier New" pitchFamily="49" charset="0"/>
              </a:rPr>
              <a:t>    </a:t>
            </a:r>
            <a:r>
              <a:rPr lang="en-US" sz="1800" b="1">
                <a:solidFill>
                  <a:srgbClr val="008000"/>
                </a:solidFill>
                <a:latin typeface="Courier New" pitchFamily="49" charset="0"/>
              </a:rPr>
              <a:t>""" does ox win? """</a:t>
            </a:r>
          </a:p>
          <a:p>
            <a:pPr algn="l"/>
            <a:r>
              <a:rPr lang="en-US" sz="1800" b="1">
                <a:solidFill>
                  <a:srgbClr val="000000"/>
                </a:solidFill>
                <a:latin typeface="Courier New" pitchFamily="49" charset="0"/>
              </a:rPr>
              <a:t>    H = self.height</a:t>
            </a:r>
          </a:p>
          <a:p>
            <a:pPr algn="l"/>
            <a:r>
              <a:rPr lang="en-US" sz="1800" b="1">
                <a:solidFill>
                  <a:srgbClr val="000000"/>
                </a:solidFill>
                <a:latin typeface="Courier New" pitchFamily="49" charset="0"/>
              </a:rPr>
              <a:t>    W = self.width</a:t>
            </a:r>
          </a:p>
          <a:p>
            <a:pPr algn="l"/>
            <a:endParaRPr lang="en-US" sz="1800" b="1">
              <a:solidFill>
                <a:srgbClr val="000000"/>
              </a:solidFill>
              <a:latin typeface="Courier New" pitchFamily="49" charset="0"/>
            </a:endParaRPr>
          </a:p>
          <a:p>
            <a:pPr algn="l"/>
            <a:endParaRPr lang="en-US" sz="1800"/>
          </a:p>
        </p:txBody>
      </p:sp>
      <mc:AlternateContent xmlns:mc="http://schemas.openxmlformats.org/markup-compatibility/2006" xmlns:p14="http://schemas.microsoft.com/office/powerpoint/2010/main">
        <mc:Choice Requires="p14">
          <p:contentPart p14:bwMode="auto" r:id="rId16">
            <p14:nvContentPartPr>
              <p14:cNvPr id="5122" name="Ink 72"/>
              <p14:cNvContentPartPr>
                <a14:cpLocks xmlns:a14="http://schemas.microsoft.com/office/drawing/2010/main" noRot="1" noChangeAspect="1" noEditPoints="1" noChangeArrowheads="1" noChangeShapeType="1"/>
              </p14:cNvContentPartPr>
              <p14:nvPr/>
            </p14:nvContentPartPr>
            <p14:xfrm>
              <a:off x="1011238" y="1782763"/>
              <a:ext cx="3381375" cy="1365250"/>
            </p14:xfrm>
          </p:contentPart>
        </mc:Choice>
        <mc:Fallback xmlns="">
          <p:pic>
            <p:nvPicPr>
              <p:cNvPr id="5122" name="Ink 72"/>
              <p:cNvPicPr>
                <a:picLocks noRot="1" noChangeAspect="1" noEditPoints="1" noChangeArrowheads="1" noChangeShapeType="1"/>
              </p:cNvPicPr>
              <p:nvPr/>
            </p:nvPicPr>
            <p:blipFill>
              <a:blip r:embed="rId17"/>
              <a:stretch>
                <a:fillRect/>
              </a:stretch>
            </p:blipFill>
            <p:spPr>
              <a:xfrm>
                <a:off x="999358" y="1768005"/>
                <a:ext cx="3407654" cy="1396565"/>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123" name="Ink 73"/>
              <p14:cNvContentPartPr>
                <a14:cpLocks xmlns:a14="http://schemas.microsoft.com/office/drawing/2010/main" noRot="1" noChangeAspect="1" noEditPoints="1" noChangeArrowheads="1" noChangeShapeType="1"/>
              </p14:cNvContentPartPr>
              <p14:nvPr/>
            </p14:nvContentPartPr>
            <p14:xfrm>
              <a:off x="7666038" y="1217613"/>
              <a:ext cx="558800" cy="1366837"/>
            </p14:xfrm>
          </p:contentPart>
        </mc:Choice>
        <mc:Fallback xmlns="">
          <p:pic>
            <p:nvPicPr>
              <p:cNvPr id="5123" name="Ink 73"/>
              <p:cNvPicPr>
                <a:picLocks noRot="1" noChangeAspect="1" noEditPoints="1" noChangeArrowheads="1" noChangeShapeType="1"/>
              </p:cNvPicPr>
              <p:nvPr/>
            </p:nvPicPr>
            <p:blipFill>
              <a:blip r:embed="rId19"/>
              <a:stretch>
                <a:fillRect/>
              </a:stretch>
            </p:blipFill>
            <p:spPr>
              <a:xfrm>
                <a:off x="7651276" y="1208614"/>
                <a:ext cx="582563" cy="1390236"/>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124" name="Ink 74"/>
              <p14:cNvContentPartPr>
                <a14:cpLocks xmlns:a14="http://schemas.microsoft.com/office/drawing/2010/main" noRot="1" noChangeAspect="1" noEditPoints="1" noChangeArrowheads="1" noChangeShapeType="1"/>
              </p14:cNvContentPartPr>
              <p14:nvPr/>
            </p14:nvContentPartPr>
            <p14:xfrm>
              <a:off x="2619375" y="1825625"/>
              <a:ext cx="1193800" cy="2384425"/>
            </p14:xfrm>
          </p:contentPart>
        </mc:Choice>
        <mc:Fallback xmlns="">
          <p:pic>
            <p:nvPicPr>
              <p:cNvPr id="5124" name="Ink 74"/>
              <p:cNvPicPr>
                <a:picLocks noRot="1" noChangeAspect="1" noEditPoints="1" noChangeArrowheads="1" noChangeShapeType="1"/>
              </p:cNvPicPr>
              <p:nvPr/>
            </p:nvPicPr>
            <p:blipFill>
              <a:blip r:embed="rId21"/>
              <a:stretch>
                <a:fillRect/>
              </a:stretch>
            </p:blipFill>
            <p:spPr>
              <a:xfrm>
                <a:off x="2604259" y="1817346"/>
                <a:ext cx="1222952" cy="2409263"/>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125" name="Ink 75"/>
              <p14:cNvContentPartPr>
                <a14:cpLocks xmlns:a14="http://schemas.microsoft.com/office/drawing/2010/main" noRot="1" noChangeAspect="1" noEditPoints="1" noChangeArrowheads="1" noChangeShapeType="1"/>
              </p14:cNvContentPartPr>
              <p14:nvPr/>
            </p14:nvContentPartPr>
            <p14:xfrm>
              <a:off x="538163" y="2274888"/>
              <a:ext cx="3413125" cy="2289175"/>
            </p14:xfrm>
          </p:contentPart>
        </mc:Choice>
        <mc:Fallback xmlns="">
          <p:pic>
            <p:nvPicPr>
              <p:cNvPr id="5125" name="Ink 75"/>
              <p:cNvPicPr>
                <a:picLocks noRot="1" noChangeAspect="1" noEditPoints="1" noChangeArrowheads="1" noChangeShapeType="1"/>
              </p:cNvPicPr>
              <p:nvPr/>
            </p:nvPicPr>
            <p:blipFill>
              <a:blip r:embed="rId23"/>
              <a:stretch>
                <a:fillRect/>
              </a:stretch>
            </p:blipFill>
            <p:spPr>
              <a:xfrm>
                <a:off x="523403" y="2261928"/>
                <a:ext cx="3444445" cy="2306095"/>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126" name="Ink 76"/>
              <p14:cNvContentPartPr>
                <a14:cpLocks xmlns:a14="http://schemas.microsoft.com/office/drawing/2010/main" noRot="1" noChangeAspect="1" noEditPoints="1" noChangeArrowheads="1" noChangeShapeType="1"/>
              </p14:cNvContentPartPr>
              <p14:nvPr/>
            </p14:nvContentPartPr>
            <p14:xfrm>
              <a:off x="5056188" y="2289175"/>
              <a:ext cx="3717925" cy="1593850"/>
            </p14:xfrm>
          </p:contentPart>
        </mc:Choice>
        <mc:Fallback xmlns="">
          <p:pic>
            <p:nvPicPr>
              <p:cNvPr id="5126" name="Ink 76"/>
              <p:cNvPicPr>
                <a:picLocks noRot="1" noChangeAspect="1" noEditPoints="1" noChangeArrowheads="1" noChangeShapeType="1"/>
              </p:cNvPicPr>
              <p:nvPr/>
            </p:nvPicPr>
            <p:blipFill>
              <a:blip r:embed="rId25"/>
              <a:stretch>
                <a:fillRect/>
              </a:stretch>
            </p:blipFill>
            <p:spPr>
              <a:xfrm>
                <a:off x="5042507" y="2275854"/>
                <a:ext cx="3748167" cy="1614732"/>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127" name="Ink 77"/>
              <p14:cNvContentPartPr>
                <a14:cpLocks xmlns:a14="http://schemas.microsoft.com/office/drawing/2010/main" noRot="1" noChangeAspect="1" noEditPoints="1" noChangeArrowheads="1" noChangeShapeType="1"/>
              </p14:cNvContentPartPr>
              <p14:nvPr/>
            </p14:nvContentPartPr>
            <p14:xfrm>
              <a:off x="4786313" y="3001963"/>
              <a:ext cx="2017712" cy="444500"/>
            </p14:xfrm>
          </p:contentPart>
        </mc:Choice>
        <mc:Fallback xmlns="">
          <p:pic>
            <p:nvPicPr>
              <p:cNvPr id="5127" name="Ink 77"/>
              <p:cNvPicPr>
                <a:picLocks noRot="1" noChangeAspect="1" noEditPoints="1" noChangeArrowheads="1" noChangeShapeType="1"/>
              </p:cNvPicPr>
              <p:nvPr/>
            </p:nvPicPr>
            <p:blipFill>
              <a:blip r:embed="rId27"/>
              <a:stretch>
                <a:fillRect/>
              </a:stretch>
            </p:blipFill>
            <p:spPr>
              <a:xfrm>
                <a:off x="4776953" y="2986486"/>
                <a:ext cx="2033551" cy="473294"/>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128" name="Ink 78"/>
              <p14:cNvContentPartPr>
                <a14:cpLocks xmlns:a14="http://schemas.microsoft.com/office/drawing/2010/main" noRot="1" noChangeAspect="1" noEditPoints="1" noChangeArrowheads="1" noChangeShapeType="1"/>
              </p14:cNvContentPartPr>
              <p14:nvPr/>
            </p14:nvContentPartPr>
            <p14:xfrm>
              <a:off x="7826375" y="3036888"/>
              <a:ext cx="9525" cy="7937"/>
            </p14:xfrm>
          </p:contentPart>
        </mc:Choice>
        <mc:Fallback xmlns="">
          <p:pic>
            <p:nvPicPr>
              <p:cNvPr id="5128" name="Ink 78"/>
              <p:cNvPicPr>
                <a:picLocks noRot="1" noChangeAspect="1" noEditPoints="1" noChangeArrowheads="1" noChangeShapeType="1"/>
              </p:cNvPicPr>
              <p:nvPr/>
            </p:nvPicPr>
            <p:blipFill>
              <a:blip r:embed="rId29"/>
              <a:stretch>
                <a:fillRect/>
              </a:stretch>
            </p:blipFill>
            <p:spPr>
              <a:xfrm>
                <a:off x="7820378" y="3024982"/>
                <a:ext cx="28928" cy="34634"/>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129" name="Ink 79"/>
              <p14:cNvContentPartPr>
                <a14:cpLocks xmlns:a14="http://schemas.microsoft.com/office/drawing/2010/main" noRot="1" noChangeAspect="1" noEditPoints="1" noChangeArrowheads="1" noChangeShapeType="1"/>
              </p14:cNvContentPartPr>
              <p14:nvPr/>
            </p14:nvContentPartPr>
            <p14:xfrm>
              <a:off x="8310563" y="2868613"/>
              <a:ext cx="130175" cy="342900"/>
            </p14:xfrm>
          </p:contentPart>
        </mc:Choice>
        <mc:Fallback xmlns="">
          <p:pic>
            <p:nvPicPr>
              <p:cNvPr id="5129" name="Ink 79"/>
              <p:cNvPicPr>
                <a:picLocks noRot="1" noChangeAspect="1" noEditPoints="1" noChangeArrowheads="1" noChangeShapeType="1"/>
              </p:cNvPicPr>
              <p:nvPr/>
            </p:nvPicPr>
            <p:blipFill>
              <a:blip r:embed="rId31"/>
              <a:stretch>
                <a:fillRect/>
              </a:stretch>
            </p:blipFill>
            <p:spPr>
              <a:xfrm>
                <a:off x="8303371" y="2854221"/>
                <a:ext cx="152111" cy="364848"/>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130" name="Ink 80"/>
              <p14:cNvContentPartPr>
                <a14:cpLocks xmlns:a14="http://schemas.microsoft.com/office/drawing/2010/main" noRot="1" noChangeAspect="1" noEditPoints="1" noChangeArrowheads="1" noChangeShapeType="1"/>
              </p14:cNvContentPartPr>
              <p14:nvPr/>
            </p14:nvContentPartPr>
            <p14:xfrm>
              <a:off x="4206875" y="3556000"/>
              <a:ext cx="325438" cy="407988"/>
            </p14:xfrm>
          </p:contentPart>
        </mc:Choice>
        <mc:Fallback xmlns="">
          <p:pic>
            <p:nvPicPr>
              <p:cNvPr id="5130" name="Ink 80"/>
              <p:cNvPicPr>
                <a:picLocks noRot="1" noChangeAspect="1" noEditPoints="1" noChangeArrowheads="1" noChangeShapeType="1"/>
              </p:cNvPicPr>
              <p:nvPr/>
            </p:nvPicPr>
            <p:blipFill>
              <a:blip r:embed="rId33"/>
              <a:stretch>
                <a:fillRect/>
              </a:stretch>
            </p:blipFill>
            <p:spPr>
              <a:xfrm>
                <a:off x="4197155" y="3544117"/>
                <a:ext cx="343798" cy="435355"/>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131" name="Ink 81"/>
              <p14:cNvContentPartPr>
                <a14:cpLocks xmlns:a14="http://schemas.microsoft.com/office/drawing/2010/main" noRot="1" noChangeAspect="1" noEditPoints="1" noChangeArrowheads="1" noChangeShapeType="1"/>
              </p14:cNvContentPartPr>
              <p14:nvPr/>
            </p14:nvContentPartPr>
            <p14:xfrm>
              <a:off x="5645150" y="3800475"/>
              <a:ext cx="3076575" cy="1682750"/>
            </p14:xfrm>
          </p:contentPart>
        </mc:Choice>
        <mc:Fallback xmlns="">
          <p:pic>
            <p:nvPicPr>
              <p:cNvPr id="5131" name="Ink 81"/>
              <p:cNvPicPr>
                <a:picLocks noRot="1" noChangeAspect="1" noEditPoints="1" noChangeArrowheads="1" noChangeShapeType="1"/>
              </p:cNvPicPr>
              <p:nvPr/>
            </p:nvPicPr>
            <p:blipFill>
              <a:blip r:embed="rId35"/>
              <a:stretch>
                <a:fillRect/>
              </a:stretch>
            </p:blipFill>
            <p:spPr>
              <a:xfrm>
                <a:off x="5629670" y="3785354"/>
                <a:ext cx="3106095" cy="1712272"/>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132" name="Ink 82"/>
              <p14:cNvContentPartPr>
                <a14:cpLocks xmlns:a14="http://schemas.microsoft.com/office/drawing/2010/main" noRot="1" noChangeAspect="1" noEditPoints="1" noChangeArrowheads="1" noChangeShapeType="1"/>
              </p14:cNvContentPartPr>
              <p14:nvPr/>
            </p14:nvContentPartPr>
            <p14:xfrm>
              <a:off x="8764588" y="4038600"/>
              <a:ext cx="77787" cy="141288"/>
            </p14:xfrm>
          </p:contentPart>
        </mc:Choice>
        <mc:Fallback xmlns="">
          <p:pic>
            <p:nvPicPr>
              <p:cNvPr id="5132" name="Ink 82"/>
              <p:cNvPicPr>
                <a:picLocks noRot="1" noChangeAspect="1" noEditPoints="1" noChangeArrowheads="1" noChangeShapeType="1"/>
              </p:cNvPicPr>
              <p:nvPr/>
            </p:nvPicPr>
            <p:blipFill>
              <a:blip r:embed="rId37"/>
              <a:stretch>
                <a:fillRect/>
              </a:stretch>
            </p:blipFill>
            <p:spPr>
              <a:xfrm>
                <a:off x="8749532" y="4023423"/>
                <a:ext cx="99295" cy="172003"/>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33" name="Ink 83"/>
              <p14:cNvContentPartPr>
                <a14:cpLocks xmlns:a14="http://schemas.microsoft.com/office/drawing/2010/main" noRot="1" noChangeAspect="1" noEditPoints="1" noChangeArrowheads="1" noChangeShapeType="1"/>
              </p14:cNvContentPartPr>
              <p14:nvPr/>
            </p14:nvContentPartPr>
            <p14:xfrm>
              <a:off x="6616700" y="3846513"/>
              <a:ext cx="1914525" cy="752475"/>
            </p14:xfrm>
          </p:contentPart>
        </mc:Choice>
        <mc:Fallback xmlns="">
          <p:pic>
            <p:nvPicPr>
              <p:cNvPr id="5133" name="Ink 83"/>
              <p:cNvPicPr>
                <a:picLocks noRot="1" noChangeAspect="1" noEditPoints="1" noChangeArrowheads="1" noChangeShapeType="1"/>
              </p:cNvPicPr>
              <p:nvPr/>
            </p:nvPicPr>
            <p:blipFill>
              <a:blip r:embed="rId39"/>
              <a:stretch>
                <a:fillRect/>
              </a:stretch>
            </p:blipFill>
            <p:spPr>
              <a:xfrm>
                <a:off x="6601940" y="3830671"/>
                <a:ext cx="1944046" cy="783438"/>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134" name="Ink 84"/>
              <p14:cNvContentPartPr>
                <a14:cpLocks xmlns:a14="http://schemas.microsoft.com/office/drawing/2010/main" noRot="1" noChangeAspect="1" noEditPoints="1" noChangeArrowheads="1" noChangeShapeType="1"/>
              </p14:cNvContentPartPr>
              <p14:nvPr/>
            </p14:nvContentPartPr>
            <p14:xfrm>
              <a:off x="8648700" y="4079875"/>
              <a:ext cx="87313" cy="128588"/>
            </p14:xfrm>
          </p:contentPart>
        </mc:Choice>
        <mc:Fallback xmlns="">
          <p:pic>
            <p:nvPicPr>
              <p:cNvPr id="5134" name="Ink 84"/>
              <p:cNvPicPr>
                <a:picLocks noRot="1" noChangeAspect="1" noEditPoints="1" noChangeArrowheads="1" noChangeShapeType="1"/>
              </p:cNvPicPr>
              <p:nvPr/>
            </p:nvPicPr>
            <p:blipFill>
              <a:blip r:embed="rId41"/>
              <a:stretch>
                <a:fillRect/>
              </a:stretch>
            </p:blipFill>
            <p:spPr>
              <a:xfrm>
                <a:off x="8641514" y="4070150"/>
                <a:ext cx="100248" cy="149119"/>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135" name="Ink 85"/>
              <p14:cNvContentPartPr>
                <a14:cpLocks xmlns:a14="http://schemas.microsoft.com/office/drawing/2010/main" noRot="1" noChangeAspect="1" noEditPoints="1" noChangeArrowheads="1" noChangeShapeType="1"/>
              </p14:cNvContentPartPr>
              <p14:nvPr/>
            </p14:nvContentPartPr>
            <p14:xfrm>
              <a:off x="4252913" y="5845175"/>
              <a:ext cx="409575" cy="712788"/>
            </p14:xfrm>
          </p:contentPart>
        </mc:Choice>
        <mc:Fallback xmlns="">
          <p:pic>
            <p:nvPicPr>
              <p:cNvPr id="5135" name="Ink 85"/>
              <p:cNvPicPr>
                <a:picLocks noRot="1" noChangeAspect="1" noEditPoints="1" noChangeArrowheads="1" noChangeShapeType="1"/>
              </p:cNvPicPr>
              <p:nvPr/>
            </p:nvPicPr>
            <p:blipFill>
              <a:blip r:embed="rId43"/>
              <a:stretch>
                <a:fillRect/>
              </a:stretch>
            </p:blipFill>
            <p:spPr>
              <a:xfrm>
                <a:off x="4246795" y="5833655"/>
                <a:ext cx="430090" cy="738708"/>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136" name="Ink 86"/>
              <p14:cNvContentPartPr>
                <a14:cpLocks xmlns:a14="http://schemas.microsoft.com/office/drawing/2010/main" noRot="1" noChangeAspect="1" noEditPoints="1" noChangeArrowheads="1" noChangeShapeType="1"/>
              </p14:cNvContentPartPr>
              <p14:nvPr/>
            </p14:nvContentPartPr>
            <p14:xfrm>
              <a:off x="4581525" y="790575"/>
              <a:ext cx="1376363" cy="288925"/>
            </p14:xfrm>
          </p:contentPart>
        </mc:Choice>
        <mc:Fallback xmlns="">
          <p:pic>
            <p:nvPicPr>
              <p:cNvPr id="5136" name="Ink 86"/>
              <p:cNvPicPr>
                <a:picLocks noRot="1" noChangeAspect="1" noEditPoints="1" noChangeArrowheads="1" noChangeShapeType="1"/>
              </p:cNvPicPr>
              <p:nvPr/>
            </p:nvPicPr>
            <p:blipFill>
              <a:blip r:embed="rId45"/>
              <a:stretch>
                <a:fillRect/>
              </a:stretch>
            </p:blipFill>
            <p:spPr>
              <a:xfrm>
                <a:off x="4567844" y="781580"/>
                <a:ext cx="1394724" cy="311593"/>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137" name="Ink 87"/>
              <p14:cNvContentPartPr>
                <a14:cpLocks xmlns:a14="http://schemas.microsoft.com/office/drawing/2010/main" noRot="1" noChangeAspect="1" noEditPoints="1" noChangeArrowheads="1" noChangeShapeType="1"/>
              </p14:cNvContentPartPr>
              <p14:nvPr/>
            </p14:nvContentPartPr>
            <p14:xfrm>
              <a:off x="1096963" y="2276475"/>
              <a:ext cx="928687" cy="838200"/>
            </p14:xfrm>
          </p:contentPart>
        </mc:Choice>
        <mc:Fallback xmlns="">
          <p:pic>
            <p:nvPicPr>
              <p:cNvPr id="5137" name="Ink 87"/>
              <p:cNvPicPr>
                <a:picLocks noRot="1" noChangeAspect="1" noEditPoints="1" noChangeArrowheads="1" noChangeShapeType="1"/>
              </p:cNvPicPr>
              <p:nvPr/>
            </p:nvPicPr>
            <p:blipFill>
              <a:blip r:embed="rId47"/>
              <a:stretch>
                <a:fillRect/>
              </a:stretch>
            </p:blipFill>
            <p:spPr>
              <a:xfrm>
                <a:off x="1081485" y="2267474"/>
                <a:ext cx="956404" cy="862684"/>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138" name="Ink 88"/>
              <p14:cNvContentPartPr>
                <a14:cpLocks xmlns:a14="http://schemas.microsoft.com/office/drawing/2010/main" noRot="1" noChangeAspect="1" noEditPoints="1" noChangeArrowheads="1" noChangeShapeType="1"/>
              </p14:cNvContentPartPr>
              <p14:nvPr/>
            </p14:nvContentPartPr>
            <p14:xfrm>
              <a:off x="4259263" y="5649913"/>
              <a:ext cx="4041775" cy="104775"/>
            </p14:xfrm>
          </p:contentPart>
        </mc:Choice>
        <mc:Fallback xmlns="">
          <p:pic>
            <p:nvPicPr>
              <p:cNvPr id="5138" name="Ink 88"/>
              <p:cNvPicPr>
                <a:picLocks noRot="1" noChangeAspect="1" noEditPoints="1" noChangeArrowheads="1" noChangeShapeType="1"/>
              </p:cNvPicPr>
              <p:nvPr/>
            </p:nvPicPr>
            <p:blipFill>
              <a:blip r:embed="rId49"/>
              <a:stretch>
                <a:fillRect/>
              </a:stretch>
            </p:blipFill>
            <p:spPr>
              <a:xfrm>
                <a:off x="4249543" y="5636231"/>
                <a:ext cx="4056175" cy="131059"/>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139" name="Ink 89"/>
              <p14:cNvContentPartPr>
                <a14:cpLocks xmlns:a14="http://schemas.microsoft.com/office/drawing/2010/main" noRot="1" noChangeAspect="1" noEditPoints="1" noChangeArrowheads="1" noChangeShapeType="1"/>
              </p14:cNvContentPartPr>
              <p14:nvPr/>
            </p14:nvContentPartPr>
            <p14:xfrm>
              <a:off x="600075" y="1627188"/>
              <a:ext cx="1900238" cy="1403350"/>
            </p14:xfrm>
          </p:contentPart>
        </mc:Choice>
        <mc:Fallback xmlns="">
          <p:pic>
            <p:nvPicPr>
              <p:cNvPr id="5139" name="Ink 89"/>
              <p:cNvPicPr>
                <a:picLocks noRot="1" noChangeAspect="1" noEditPoints="1" noChangeArrowheads="1" noChangeShapeType="1"/>
              </p:cNvPicPr>
              <p:nvPr/>
            </p:nvPicPr>
            <p:blipFill>
              <a:blip r:embed="rId51"/>
              <a:stretch>
                <a:fillRect/>
              </a:stretch>
            </p:blipFill>
            <p:spPr>
              <a:xfrm>
                <a:off x="591434" y="1617828"/>
                <a:ext cx="1925080" cy="1429271"/>
              </a:xfrm>
              <a:prstGeom prst="rect">
                <a:avLst/>
              </a:prstGeom>
            </p:spPr>
          </p:pic>
        </mc:Fallback>
      </mc:AlternateContent>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0"/>
          <p:cNvSpPr txBox="1">
            <a:spLocks noChangeArrowheads="1"/>
          </p:cNvSpPr>
          <p:nvPr>
            <p:custDataLst>
              <p:tags r:id="rId1"/>
            </p:custDataLst>
          </p:nvPr>
        </p:nvSpPr>
        <p:spPr bwMode="auto">
          <a:xfrm>
            <a:off x="5791200" y="2808288"/>
            <a:ext cx="30480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40000"/>
              </a:lnSpc>
              <a:spcBef>
                <a:spcPct val="50000"/>
              </a:spcBef>
            </a:pPr>
            <a:r>
              <a:rPr lang="en-US" sz="1800" b="1">
                <a:latin typeface="Courier New" pitchFamily="49" charset="0"/>
              </a:rPr>
              <a:t>| | | | | | | |</a:t>
            </a:r>
          </a:p>
          <a:p>
            <a:pPr>
              <a:lnSpc>
                <a:spcPct val="40000"/>
              </a:lnSpc>
              <a:spcBef>
                <a:spcPct val="50000"/>
              </a:spcBef>
            </a:pPr>
            <a:r>
              <a:rPr lang="en-US" sz="1800" b="1">
                <a:latin typeface="Courier New" pitchFamily="49" charset="0"/>
              </a:rPr>
              <a:t>| | | | | | | |</a:t>
            </a:r>
          </a:p>
          <a:p>
            <a:pPr>
              <a:lnSpc>
                <a:spcPct val="40000"/>
              </a:lnSpc>
              <a:spcBef>
                <a:spcPct val="50000"/>
              </a:spcBef>
            </a:pPr>
            <a:r>
              <a:rPr lang="en-US" sz="1800" b="1">
                <a:latin typeface="Courier New" pitchFamily="49" charset="0"/>
              </a:rPr>
              <a:t>| | | | | | | |</a:t>
            </a:r>
          </a:p>
          <a:p>
            <a:pPr>
              <a:lnSpc>
                <a:spcPct val="40000"/>
              </a:lnSpc>
              <a:spcBef>
                <a:spcPct val="50000"/>
              </a:spcBef>
            </a:pPr>
            <a:r>
              <a:rPr lang="en-US" sz="1800" b="1">
                <a:latin typeface="Courier New" pitchFamily="49" charset="0"/>
              </a:rPr>
              <a:t>| | | |X| | | |</a:t>
            </a:r>
          </a:p>
          <a:p>
            <a:pPr>
              <a:lnSpc>
                <a:spcPct val="40000"/>
              </a:lnSpc>
              <a:spcBef>
                <a:spcPct val="50000"/>
              </a:spcBef>
            </a:pPr>
            <a:r>
              <a:rPr lang="en-US" sz="1800" b="1">
                <a:latin typeface="Courier New" pitchFamily="49" charset="0"/>
              </a:rPr>
              <a:t>| |X| |X|O| | |</a:t>
            </a:r>
          </a:p>
          <a:p>
            <a:pPr>
              <a:lnSpc>
                <a:spcPct val="40000"/>
              </a:lnSpc>
              <a:spcBef>
                <a:spcPct val="50000"/>
              </a:spcBef>
            </a:pPr>
            <a:r>
              <a:rPr lang="en-US" sz="1800" b="1">
                <a:latin typeface="Courier New" pitchFamily="49" charset="0"/>
              </a:rPr>
              <a:t>|X|O|O|O|X| |O|</a:t>
            </a:r>
          </a:p>
          <a:p>
            <a:pPr>
              <a:lnSpc>
                <a:spcPct val="40000"/>
              </a:lnSpc>
              <a:spcBef>
                <a:spcPct val="50000"/>
              </a:spcBef>
            </a:pPr>
            <a:r>
              <a:rPr lang="en-US" sz="1800" b="1">
                <a:latin typeface="Courier New" pitchFamily="49" charset="0"/>
              </a:rPr>
              <a:t>---------------</a:t>
            </a:r>
          </a:p>
          <a:p>
            <a:pPr>
              <a:lnSpc>
                <a:spcPct val="40000"/>
              </a:lnSpc>
              <a:spcBef>
                <a:spcPct val="50000"/>
              </a:spcBef>
            </a:pPr>
            <a:r>
              <a:rPr lang="en-US" sz="1800" b="1">
                <a:latin typeface="Courier New" pitchFamily="49" charset="0"/>
              </a:rPr>
              <a:t>0 1 2 3 4 5 6</a:t>
            </a:r>
          </a:p>
        </p:txBody>
      </p:sp>
      <p:sp>
        <p:nvSpPr>
          <p:cNvPr id="9219" name="Text Box 2"/>
          <p:cNvSpPr txBox="1">
            <a:spLocks noChangeArrowheads="1"/>
          </p:cNvSpPr>
          <p:nvPr>
            <p:custDataLst>
              <p:tags r:id="rId2"/>
            </p:custDataLst>
          </p:nvPr>
        </p:nvSpPr>
        <p:spPr bwMode="auto">
          <a:xfrm>
            <a:off x="7272338" y="87313"/>
            <a:ext cx="1752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i="1"/>
              <a:t>Quiz</a:t>
            </a:r>
          </a:p>
        </p:txBody>
      </p:sp>
      <p:sp>
        <p:nvSpPr>
          <p:cNvPr id="9220" name="Text Box 3"/>
          <p:cNvSpPr txBox="1">
            <a:spLocks noChangeArrowheads="1"/>
          </p:cNvSpPr>
          <p:nvPr>
            <p:custDataLst>
              <p:tags r:id="rId3"/>
            </p:custDataLst>
          </p:nvPr>
        </p:nvSpPr>
        <p:spPr bwMode="auto">
          <a:xfrm>
            <a:off x="152400" y="228600"/>
            <a:ext cx="5334000"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1600" b="1">
                <a:solidFill>
                  <a:srgbClr val="F38D0F"/>
                </a:solidFill>
                <a:latin typeface="Courier New" pitchFamily="49" charset="0"/>
              </a:rPr>
              <a:t>class</a:t>
            </a:r>
            <a:r>
              <a:rPr lang="en-US" sz="1600" b="1">
                <a:latin typeface="Courier New" pitchFamily="49" charset="0"/>
              </a:rPr>
              <a:t> Board:</a:t>
            </a:r>
          </a:p>
          <a:p>
            <a:pPr algn="l"/>
            <a:endParaRPr lang="en-US" sz="1600" b="1">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r>
              <a:rPr lang="en-US" sz="1600" b="1">
                <a:solidFill>
                  <a:srgbClr val="F38D0F"/>
                </a:solidFill>
                <a:latin typeface="Courier New" pitchFamily="49" charset="0"/>
              </a:rPr>
              <a:t>  def</a:t>
            </a:r>
            <a:r>
              <a:rPr lang="en-US" sz="1600" b="1">
                <a:latin typeface="Courier New" pitchFamily="49" charset="0"/>
              </a:rPr>
              <a:t> </a:t>
            </a:r>
            <a:r>
              <a:rPr lang="en-US" sz="1600" b="1">
                <a:solidFill>
                  <a:srgbClr val="0B04FF"/>
                </a:solidFill>
                <a:latin typeface="Courier New" pitchFamily="49" charset="0"/>
              </a:rPr>
              <a:t>addMove</a:t>
            </a:r>
            <a:r>
              <a:rPr lang="en-US" sz="1600" b="1">
                <a:latin typeface="Courier New" pitchFamily="49" charset="0"/>
              </a:rPr>
              <a:t>(self, col, ox):</a:t>
            </a:r>
          </a:p>
          <a:p>
            <a:pPr algn="l"/>
            <a:endParaRPr lang="en-US" sz="1600" b="1">
              <a:latin typeface="Courier New" pitchFamily="49" charset="0"/>
            </a:endParaRPr>
          </a:p>
          <a:p>
            <a:pPr algn="l"/>
            <a:r>
              <a:rPr lang="en-US" sz="1600" b="1">
                <a:latin typeface="Courier New" pitchFamily="49" charset="0"/>
              </a:rPr>
              <a:t>      H = self.height</a:t>
            </a:r>
          </a:p>
          <a:p>
            <a:pPr algn="l"/>
            <a:r>
              <a:rPr lang="en-US" sz="1600" b="1">
                <a:latin typeface="Courier New" pitchFamily="49" charset="0"/>
              </a:rPr>
              <a:t>      </a:t>
            </a:r>
            <a:r>
              <a:rPr lang="en-US" sz="1600" b="1">
                <a:solidFill>
                  <a:srgbClr val="F38D0F"/>
                </a:solidFill>
                <a:latin typeface="Courier New" pitchFamily="49" charset="0"/>
              </a:rPr>
              <a:t>for</a:t>
            </a:r>
            <a:r>
              <a:rPr lang="en-US" sz="1600" b="1">
                <a:latin typeface="Courier New" pitchFamily="49" charset="0"/>
              </a:rPr>
              <a:t> row </a:t>
            </a:r>
            <a:r>
              <a:rPr lang="en-US" sz="1600" b="1">
                <a:solidFill>
                  <a:srgbClr val="F38D0F"/>
                </a:solidFill>
                <a:latin typeface="Courier New" pitchFamily="49" charset="0"/>
              </a:rPr>
              <a:t>in</a:t>
            </a:r>
            <a:r>
              <a:rPr lang="en-US" sz="1600" b="1">
                <a:latin typeface="Courier New" pitchFamily="49" charset="0"/>
              </a:rPr>
              <a:t> </a:t>
            </a:r>
            <a:r>
              <a:rPr lang="en-US" sz="1600" b="1">
                <a:solidFill>
                  <a:srgbClr val="000000"/>
                </a:solidFill>
                <a:latin typeface="Courier New" pitchFamily="49" charset="0"/>
              </a:rPr>
              <a:t>range</a:t>
            </a:r>
            <a:r>
              <a:rPr lang="en-US" sz="1600" b="1">
                <a:latin typeface="Courier New" pitchFamily="49" charset="0"/>
              </a:rPr>
              <a:t>( H ):</a:t>
            </a:r>
          </a:p>
          <a:p>
            <a:pPr algn="l"/>
            <a:r>
              <a:rPr lang="en-US" sz="1600" b="1">
                <a:latin typeface="Courier New" pitchFamily="49" charset="0"/>
              </a:rPr>
              <a:t>         </a:t>
            </a:r>
            <a:r>
              <a:rPr lang="en-US" sz="1600" b="1">
                <a:solidFill>
                  <a:srgbClr val="F38D0F"/>
                </a:solidFill>
                <a:latin typeface="Courier New" pitchFamily="49" charset="0"/>
              </a:rPr>
              <a:t>if</a:t>
            </a:r>
            <a:r>
              <a:rPr lang="en-US" sz="1600" b="1">
                <a:latin typeface="Courier New" pitchFamily="49" charset="0"/>
              </a:rPr>
              <a:t> self.data[row][col] != </a:t>
            </a:r>
            <a:r>
              <a:rPr lang="en-US" sz="1600" b="1">
                <a:solidFill>
                  <a:srgbClr val="06961A"/>
                </a:solidFill>
                <a:latin typeface="Courier New" pitchFamily="49" charset="0"/>
              </a:rPr>
              <a:t>' '</a:t>
            </a:r>
            <a:r>
              <a:rPr lang="en-US" sz="1600" b="1">
                <a:latin typeface="Courier New" pitchFamily="49" charset="0"/>
              </a:rPr>
              <a:t>:</a:t>
            </a:r>
          </a:p>
          <a:p>
            <a:pPr algn="l"/>
            <a:r>
              <a:rPr lang="en-US" sz="1600" b="1">
                <a:latin typeface="Courier New" pitchFamily="49" charset="0"/>
              </a:rPr>
              <a:t>            self.data[row-1][col] = ox</a:t>
            </a:r>
          </a:p>
          <a:p>
            <a:pPr algn="l"/>
            <a:r>
              <a:rPr lang="en-US" sz="1600" b="1">
                <a:latin typeface="Courier New" pitchFamily="49" charset="0"/>
              </a:rPr>
              <a:t> </a:t>
            </a:r>
          </a:p>
          <a:p>
            <a:pPr algn="l"/>
            <a:r>
              <a:rPr lang="en-US" sz="1600" b="1">
                <a:latin typeface="Courier New" pitchFamily="49" charset="0"/>
              </a:rPr>
              <a:t>      self.data[H][col] = ox</a:t>
            </a:r>
          </a:p>
          <a:p>
            <a:pPr algn="l"/>
            <a:endParaRPr lang="en-US" sz="1600" b="1">
              <a:latin typeface="Courier New" pitchFamily="49" charset="0"/>
            </a:endParaRPr>
          </a:p>
          <a:p>
            <a:pPr algn="l"/>
            <a:endParaRPr lang="en-US" sz="1600" b="1">
              <a:latin typeface="Courier New" pitchFamily="49" charset="0"/>
            </a:endParaRPr>
          </a:p>
          <a:p>
            <a:pPr algn="l"/>
            <a:endParaRPr lang="en-US" sz="1600" b="1">
              <a:latin typeface="Courier New" pitchFamily="49" charset="0"/>
            </a:endParaRPr>
          </a:p>
          <a:p>
            <a:pPr algn="l"/>
            <a:endParaRPr lang="en-US" sz="1600" b="1">
              <a:latin typeface="Courier New" pitchFamily="49" charset="0"/>
            </a:endParaRPr>
          </a:p>
          <a:p>
            <a:pPr algn="l"/>
            <a:endParaRPr lang="en-US" sz="1600" b="1">
              <a:latin typeface="Courier New" pitchFamily="49" charset="0"/>
            </a:endParaRPr>
          </a:p>
          <a:p>
            <a:pPr algn="l"/>
            <a:endParaRPr lang="en-US" sz="1600" b="1">
              <a:latin typeface="Courier New" pitchFamily="49" charset="0"/>
            </a:endParaRPr>
          </a:p>
          <a:p>
            <a:pPr algn="l"/>
            <a:r>
              <a:rPr lang="en-US" sz="1600" b="1">
                <a:latin typeface="Courier New" pitchFamily="49" charset="0"/>
              </a:rPr>
              <a:t>  </a:t>
            </a:r>
            <a:r>
              <a:rPr lang="en-US" sz="1600" b="1">
                <a:solidFill>
                  <a:srgbClr val="F38D0F"/>
                </a:solidFill>
                <a:latin typeface="Courier New" pitchFamily="49" charset="0"/>
              </a:rPr>
              <a:t>def</a:t>
            </a:r>
            <a:r>
              <a:rPr lang="en-US" sz="1600" b="1">
                <a:latin typeface="Courier New" pitchFamily="49" charset="0"/>
              </a:rPr>
              <a:t> </a:t>
            </a:r>
            <a:r>
              <a:rPr lang="en-US" sz="1600" b="1">
                <a:solidFill>
                  <a:srgbClr val="0B04FF"/>
                </a:solidFill>
                <a:latin typeface="Courier New" pitchFamily="49" charset="0"/>
              </a:rPr>
              <a:t>allowsMove</a:t>
            </a:r>
            <a:r>
              <a:rPr lang="en-US" sz="1600" b="1">
                <a:latin typeface="Courier New" pitchFamily="49" charset="0"/>
              </a:rPr>
              <a:t>(self, col):</a:t>
            </a:r>
            <a:endParaRPr lang="en-US" sz="1600" b="1">
              <a:solidFill>
                <a:srgbClr val="F38D0F"/>
              </a:solidFill>
              <a:latin typeface="Courier New" pitchFamily="49" charset="0"/>
            </a:endParaRPr>
          </a:p>
        </p:txBody>
      </p:sp>
      <p:sp>
        <p:nvSpPr>
          <p:cNvPr id="9221" name="Line 6"/>
          <p:cNvSpPr>
            <a:spLocks noChangeShapeType="1"/>
          </p:cNvSpPr>
          <p:nvPr>
            <p:custDataLst>
              <p:tags r:id="rId4"/>
            </p:custDataLst>
          </p:nvPr>
        </p:nvSpPr>
        <p:spPr bwMode="auto">
          <a:xfrm flipH="1">
            <a:off x="2176463" y="900113"/>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2" name="Text Box 21"/>
          <p:cNvSpPr txBox="1">
            <a:spLocks noChangeArrowheads="1"/>
          </p:cNvSpPr>
          <p:nvPr/>
        </p:nvSpPr>
        <p:spPr bwMode="auto">
          <a:xfrm>
            <a:off x="1852613" y="406400"/>
            <a:ext cx="685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t>a C4 board</a:t>
            </a:r>
          </a:p>
        </p:txBody>
      </p:sp>
      <p:sp>
        <p:nvSpPr>
          <p:cNvPr id="9223" name="Line 22"/>
          <p:cNvSpPr>
            <a:spLocks noChangeShapeType="1"/>
          </p:cNvSpPr>
          <p:nvPr>
            <p:custDataLst>
              <p:tags r:id="rId5"/>
            </p:custDataLst>
          </p:nvPr>
        </p:nvSpPr>
        <p:spPr bwMode="auto">
          <a:xfrm flipH="1">
            <a:off x="2878138" y="911225"/>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4" name="Line 23"/>
          <p:cNvSpPr>
            <a:spLocks noChangeShapeType="1"/>
          </p:cNvSpPr>
          <p:nvPr>
            <p:custDataLst>
              <p:tags r:id="rId6"/>
            </p:custDataLst>
          </p:nvPr>
        </p:nvSpPr>
        <p:spPr bwMode="auto">
          <a:xfrm flipH="1">
            <a:off x="3424238" y="927100"/>
            <a:ext cx="287337" cy="3159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5" name="Text Box 24"/>
          <p:cNvSpPr txBox="1">
            <a:spLocks noChangeArrowheads="1"/>
          </p:cNvSpPr>
          <p:nvPr/>
        </p:nvSpPr>
        <p:spPr bwMode="auto">
          <a:xfrm>
            <a:off x="2482850" y="606425"/>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t>col #</a:t>
            </a:r>
          </a:p>
        </p:txBody>
      </p:sp>
      <p:sp>
        <p:nvSpPr>
          <p:cNvPr id="9226" name="Text Box 25"/>
          <p:cNvSpPr txBox="1">
            <a:spLocks noChangeArrowheads="1"/>
          </p:cNvSpPr>
          <p:nvPr/>
        </p:nvSpPr>
        <p:spPr bwMode="auto">
          <a:xfrm>
            <a:off x="2971800" y="688975"/>
            <a:ext cx="1665288"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90000"/>
              </a:lnSpc>
              <a:spcBef>
                <a:spcPct val="50000"/>
              </a:spcBef>
            </a:pPr>
            <a:r>
              <a:rPr lang="en-US" sz="1400" b="1">
                <a:latin typeface="Courier New" pitchFamily="49" charset="0"/>
              </a:rPr>
              <a:t>'X' </a:t>
            </a:r>
            <a:r>
              <a:rPr lang="en-US" sz="1400"/>
              <a:t>or</a:t>
            </a:r>
            <a:r>
              <a:rPr lang="en-US" sz="1400" b="1">
                <a:latin typeface="Courier New" pitchFamily="49" charset="0"/>
              </a:rPr>
              <a:t> 'O'</a:t>
            </a:r>
          </a:p>
        </p:txBody>
      </p:sp>
      <p:sp>
        <p:nvSpPr>
          <p:cNvPr id="9227" name="Text Box 26"/>
          <p:cNvSpPr txBox="1">
            <a:spLocks noChangeArrowheads="1"/>
          </p:cNvSpPr>
          <p:nvPr>
            <p:custDataLst>
              <p:tags r:id="rId7"/>
            </p:custDataLst>
          </p:nvPr>
        </p:nvSpPr>
        <p:spPr bwMode="auto">
          <a:xfrm>
            <a:off x="5110163" y="5627688"/>
            <a:ext cx="2890837" cy="1077912"/>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latin typeface="Times New Roman" pitchFamily="18" charset="0"/>
              </a:rPr>
              <a:t>Write </a:t>
            </a:r>
            <a:r>
              <a:rPr lang="en-US" sz="1600" b="1">
                <a:solidFill>
                  <a:srgbClr val="1608F6"/>
                </a:solidFill>
                <a:latin typeface="Courier New" pitchFamily="49" charset="0"/>
              </a:rPr>
              <a:t>allowsMove</a:t>
            </a:r>
            <a:r>
              <a:rPr lang="en-US" sz="1600">
                <a:solidFill>
                  <a:srgbClr val="1608F6"/>
                </a:solidFill>
                <a:latin typeface="Times New Roman" pitchFamily="18" charset="0"/>
              </a:rPr>
              <a:t> </a:t>
            </a:r>
            <a:r>
              <a:rPr lang="en-US" sz="1600">
                <a:latin typeface="Times New Roman" pitchFamily="18" charset="0"/>
              </a:rPr>
              <a:t>to return </a:t>
            </a:r>
            <a:r>
              <a:rPr lang="en-US" sz="1600" b="1">
                <a:latin typeface="Courier New" pitchFamily="49" charset="0"/>
              </a:rPr>
              <a:t>True</a:t>
            </a:r>
            <a:r>
              <a:rPr lang="en-US" sz="1600">
                <a:latin typeface="Times New Roman" pitchFamily="18" charset="0"/>
              </a:rPr>
              <a:t> if </a:t>
            </a:r>
            <a:r>
              <a:rPr lang="en-US" sz="1600" b="1">
                <a:latin typeface="Courier New" pitchFamily="49" charset="0"/>
                <a:cs typeface="Courier New" pitchFamily="49" charset="0"/>
              </a:rPr>
              <a:t>col</a:t>
            </a:r>
            <a:r>
              <a:rPr lang="en-US" sz="1600">
                <a:latin typeface="Times New Roman" pitchFamily="18" charset="0"/>
              </a:rPr>
              <a:t> is a valid move – </a:t>
            </a:r>
            <a:r>
              <a:rPr lang="en-US" sz="1600" i="1">
                <a:latin typeface="Times New Roman" pitchFamily="18" charset="0"/>
              </a:rPr>
              <a:t>both in bounds and with room</a:t>
            </a:r>
            <a:r>
              <a:rPr lang="en-US" sz="1600">
                <a:latin typeface="Times New Roman" pitchFamily="18" charset="0"/>
              </a:rPr>
              <a:t> </a:t>
            </a:r>
            <a:r>
              <a:rPr lang="en-US" sz="1600" b="1">
                <a:latin typeface="Courier New" pitchFamily="49" charset="0"/>
              </a:rPr>
              <a:t>False</a:t>
            </a:r>
            <a:r>
              <a:rPr lang="en-US" sz="1600">
                <a:latin typeface="Times New Roman" pitchFamily="18" charset="0"/>
              </a:rPr>
              <a:t> otherwise. </a:t>
            </a:r>
          </a:p>
        </p:txBody>
      </p:sp>
      <p:cxnSp>
        <p:nvCxnSpPr>
          <p:cNvPr id="9228" name="Straight Arrow Connector 13"/>
          <p:cNvCxnSpPr>
            <a:cxnSpLocks noChangeShapeType="1"/>
          </p:cNvCxnSpPr>
          <p:nvPr/>
        </p:nvCxnSpPr>
        <p:spPr bwMode="auto">
          <a:xfrm rot="10800000">
            <a:off x="4679950" y="5822950"/>
            <a:ext cx="457200" cy="1588"/>
          </a:xfrm>
          <a:prstGeom prst="straightConnector1">
            <a:avLst/>
          </a:prstGeom>
          <a:noFill/>
          <a:ln w="9525">
            <a:solidFill>
              <a:srgbClr val="1608F6"/>
            </a:solidFill>
            <a:round/>
            <a:headEnd/>
            <a:tailEnd type="arrow" w="med" len="med"/>
          </a:ln>
          <a:extLst>
            <a:ext uri="{909E8E84-426E-40DD-AFC4-6F175D3DCCD1}">
              <a14:hiddenFill xmlns:a14="http://schemas.microsoft.com/office/drawing/2010/main">
                <a:noFill/>
              </a14:hiddenFill>
            </a:ext>
          </a:extLst>
        </p:spPr>
      </p:cxnSp>
      <p:sp>
        <p:nvSpPr>
          <p:cNvPr id="9229" name="Text Box 4"/>
          <p:cNvSpPr txBox="1">
            <a:spLocks noChangeArrowheads="1"/>
          </p:cNvSpPr>
          <p:nvPr>
            <p:custDataLst>
              <p:tags r:id="rId8"/>
            </p:custDataLst>
          </p:nvPr>
        </p:nvSpPr>
        <p:spPr bwMode="auto">
          <a:xfrm>
            <a:off x="4699000" y="328613"/>
            <a:ext cx="2459038" cy="132397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latin typeface="Times New Roman" pitchFamily="18" charset="0"/>
              </a:rPr>
              <a:t>this </a:t>
            </a:r>
            <a:r>
              <a:rPr lang="en-US" sz="1600" b="1">
                <a:solidFill>
                  <a:srgbClr val="1608F6"/>
                </a:solidFill>
                <a:latin typeface="Courier New" pitchFamily="49" charset="0"/>
              </a:rPr>
              <a:t>addMove</a:t>
            </a:r>
            <a:r>
              <a:rPr lang="en-US" sz="1600">
                <a:latin typeface="Times New Roman" pitchFamily="18" charset="0"/>
              </a:rPr>
              <a:t> method does not work </a:t>
            </a:r>
          </a:p>
          <a:p>
            <a:pPr>
              <a:spcBef>
                <a:spcPct val="50000"/>
              </a:spcBef>
            </a:pPr>
            <a:r>
              <a:rPr lang="en-US" sz="1600">
                <a:latin typeface="Times New Roman" pitchFamily="18" charset="0"/>
              </a:rPr>
              <a:t>What is each line doing? </a:t>
            </a:r>
          </a:p>
          <a:p>
            <a:pPr>
              <a:spcBef>
                <a:spcPct val="50000"/>
              </a:spcBef>
            </a:pPr>
            <a:r>
              <a:rPr lang="en-US" sz="1600" b="1" i="1">
                <a:latin typeface="Times New Roman" pitchFamily="18" charset="0"/>
              </a:rPr>
              <a:t>What are the bugs!?</a:t>
            </a:r>
          </a:p>
        </p:txBody>
      </p:sp>
      <p:cxnSp>
        <p:nvCxnSpPr>
          <p:cNvPr id="9230" name="Straight Arrow Connector 13"/>
          <p:cNvCxnSpPr>
            <a:cxnSpLocks noChangeShapeType="1"/>
          </p:cNvCxnSpPr>
          <p:nvPr/>
        </p:nvCxnSpPr>
        <p:spPr bwMode="auto">
          <a:xfrm rot="10800000">
            <a:off x="4241800" y="1371600"/>
            <a:ext cx="457200" cy="1588"/>
          </a:xfrm>
          <a:prstGeom prst="straightConnector1">
            <a:avLst/>
          </a:prstGeom>
          <a:noFill/>
          <a:ln w="9525">
            <a:solidFill>
              <a:srgbClr val="1608F6"/>
            </a:solidFill>
            <a:round/>
            <a:headEnd/>
            <a:tailEnd type="arrow" w="med" len="med"/>
          </a:ln>
          <a:extLst>
            <a:ext uri="{909E8E84-426E-40DD-AFC4-6F175D3DCCD1}">
              <a14:hiddenFill xmlns:a14="http://schemas.microsoft.com/office/drawing/2010/main">
                <a:noFill/>
              </a14:hiddenFill>
            </a:ext>
          </a:extLst>
        </p:spPr>
      </p:cxnSp>
      <p:sp>
        <p:nvSpPr>
          <p:cNvPr id="19" name="Rectangle 18"/>
          <p:cNvSpPr/>
          <p:nvPr/>
        </p:nvSpPr>
        <p:spPr>
          <a:xfrm>
            <a:off x="6076950" y="2693988"/>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0</a:t>
            </a:r>
          </a:p>
        </p:txBody>
      </p:sp>
      <p:sp>
        <p:nvSpPr>
          <p:cNvPr id="20" name="Rectangle 19"/>
          <p:cNvSpPr/>
          <p:nvPr/>
        </p:nvSpPr>
        <p:spPr>
          <a:xfrm>
            <a:off x="6076950" y="2944813"/>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1</a:t>
            </a:r>
          </a:p>
        </p:txBody>
      </p:sp>
      <p:sp>
        <p:nvSpPr>
          <p:cNvPr id="21" name="Rectangle 20"/>
          <p:cNvSpPr/>
          <p:nvPr/>
        </p:nvSpPr>
        <p:spPr>
          <a:xfrm>
            <a:off x="6076950" y="3195638"/>
            <a:ext cx="282575" cy="322262"/>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2</a:t>
            </a:r>
          </a:p>
        </p:txBody>
      </p:sp>
      <p:sp>
        <p:nvSpPr>
          <p:cNvPr id="22" name="Rectangle 21"/>
          <p:cNvSpPr/>
          <p:nvPr/>
        </p:nvSpPr>
        <p:spPr>
          <a:xfrm>
            <a:off x="6076950" y="3444875"/>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3</a:t>
            </a:r>
          </a:p>
        </p:txBody>
      </p:sp>
      <p:sp>
        <p:nvSpPr>
          <p:cNvPr id="23" name="Rectangle 22"/>
          <p:cNvSpPr/>
          <p:nvPr/>
        </p:nvSpPr>
        <p:spPr>
          <a:xfrm>
            <a:off x="6076950" y="3695700"/>
            <a:ext cx="282575" cy="322263"/>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4</a:t>
            </a:r>
          </a:p>
        </p:txBody>
      </p:sp>
      <p:sp>
        <p:nvSpPr>
          <p:cNvPr id="24" name="Rectangle 23"/>
          <p:cNvSpPr/>
          <p:nvPr/>
        </p:nvSpPr>
        <p:spPr>
          <a:xfrm>
            <a:off x="6076950" y="3944938"/>
            <a:ext cx="282575" cy="322262"/>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5</a:t>
            </a:r>
          </a:p>
        </p:txBody>
      </p:sp>
      <p:sp>
        <p:nvSpPr>
          <p:cNvPr id="25" name="Rectangle 24"/>
          <p:cNvSpPr/>
          <p:nvPr/>
        </p:nvSpPr>
        <p:spPr>
          <a:xfrm>
            <a:off x="6324600" y="2516188"/>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0</a:t>
            </a:r>
          </a:p>
        </p:txBody>
      </p:sp>
      <p:sp>
        <p:nvSpPr>
          <p:cNvPr id="26" name="Rectangle 25"/>
          <p:cNvSpPr/>
          <p:nvPr/>
        </p:nvSpPr>
        <p:spPr>
          <a:xfrm>
            <a:off x="6605588" y="2516188"/>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1</a:t>
            </a:r>
          </a:p>
        </p:txBody>
      </p:sp>
      <p:sp>
        <p:nvSpPr>
          <p:cNvPr id="27" name="Rectangle 26"/>
          <p:cNvSpPr/>
          <p:nvPr/>
        </p:nvSpPr>
        <p:spPr>
          <a:xfrm>
            <a:off x="6886575" y="2516188"/>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2</a:t>
            </a:r>
          </a:p>
        </p:txBody>
      </p:sp>
      <p:sp>
        <p:nvSpPr>
          <p:cNvPr id="28" name="Rectangle 27"/>
          <p:cNvSpPr/>
          <p:nvPr/>
        </p:nvSpPr>
        <p:spPr>
          <a:xfrm>
            <a:off x="7138988" y="2516188"/>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3</a:t>
            </a:r>
          </a:p>
        </p:txBody>
      </p:sp>
      <p:sp>
        <p:nvSpPr>
          <p:cNvPr id="29" name="Rectangle 28"/>
          <p:cNvSpPr/>
          <p:nvPr/>
        </p:nvSpPr>
        <p:spPr>
          <a:xfrm>
            <a:off x="7415213" y="2516188"/>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4</a:t>
            </a:r>
          </a:p>
        </p:txBody>
      </p:sp>
      <p:sp>
        <p:nvSpPr>
          <p:cNvPr id="30" name="Rectangle 29"/>
          <p:cNvSpPr/>
          <p:nvPr/>
        </p:nvSpPr>
        <p:spPr>
          <a:xfrm>
            <a:off x="7696200" y="2516188"/>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5</a:t>
            </a:r>
          </a:p>
        </p:txBody>
      </p:sp>
      <p:sp>
        <p:nvSpPr>
          <p:cNvPr id="31" name="Rectangle 30"/>
          <p:cNvSpPr/>
          <p:nvPr/>
        </p:nvSpPr>
        <p:spPr>
          <a:xfrm>
            <a:off x="7966075" y="2516188"/>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6</a:t>
            </a:r>
          </a:p>
        </p:txBody>
      </p:sp>
      <p:cxnSp>
        <p:nvCxnSpPr>
          <p:cNvPr id="9244" name="Straight Connector 40"/>
          <p:cNvCxnSpPr>
            <a:cxnSpLocks noChangeShapeType="1"/>
          </p:cNvCxnSpPr>
          <p:nvPr/>
        </p:nvCxnSpPr>
        <p:spPr bwMode="auto">
          <a:xfrm>
            <a:off x="6345238" y="2994025"/>
            <a:ext cx="1928812"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5" name="Straight Connector 41"/>
          <p:cNvCxnSpPr>
            <a:cxnSpLocks noChangeShapeType="1"/>
          </p:cNvCxnSpPr>
          <p:nvPr/>
        </p:nvCxnSpPr>
        <p:spPr bwMode="auto">
          <a:xfrm>
            <a:off x="6369050" y="3225800"/>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6" name="Straight Connector 42"/>
          <p:cNvCxnSpPr>
            <a:cxnSpLocks noChangeShapeType="1"/>
          </p:cNvCxnSpPr>
          <p:nvPr/>
        </p:nvCxnSpPr>
        <p:spPr bwMode="auto">
          <a:xfrm>
            <a:off x="6369050" y="3478213"/>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7" name="Straight Connector 43"/>
          <p:cNvCxnSpPr>
            <a:cxnSpLocks noChangeShapeType="1"/>
          </p:cNvCxnSpPr>
          <p:nvPr/>
        </p:nvCxnSpPr>
        <p:spPr bwMode="auto">
          <a:xfrm>
            <a:off x="6369050" y="3719513"/>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48" name="Straight Connector 44"/>
          <p:cNvCxnSpPr>
            <a:cxnSpLocks noChangeShapeType="1"/>
          </p:cNvCxnSpPr>
          <p:nvPr/>
        </p:nvCxnSpPr>
        <p:spPr bwMode="auto">
          <a:xfrm>
            <a:off x="6369050" y="3976688"/>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pic>
        <p:nvPicPr>
          <p:cNvPr id="9249" name="Picture 41"/>
          <p:cNvPicPr>
            <a:picLocks noChangeAspect="1" noChangeArrowheads="1"/>
          </p:cNvPicPr>
          <p:nvPr/>
        </p:nvPicPr>
        <p:blipFill>
          <a:blip r:embed="rId11">
            <a:extLst>
              <a:ext uri="{28A0092B-C50C-407E-A947-70E740481C1C}">
                <a14:useLocalDpi xmlns:a14="http://schemas.microsoft.com/office/drawing/2010/main" val="0"/>
              </a:ext>
            </a:extLst>
          </a:blip>
          <a:srcRect l="49107" t="21365" r="4668" b="12529"/>
          <a:stretch>
            <a:fillRect/>
          </a:stretch>
        </p:blipFill>
        <p:spPr bwMode="auto">
          <a:xfrm>
            <a:off x="5614988" y="2133600"/>
            <a:ext cx="3067050" cy="288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12">
            <p14:nvContentPartPr>
              <p14:cNvPr id="2" name="Ink 1"/>
              <p14:cNvContentPartPr/>
              <p14:nvPr/>
            </p14:nvContentPartPr>
            <p14:xfrm>
              <a:off x="107280" y="330480"/>
              <a:ext cx="8813880" cy="6108120"/>
            </p14:xfrm>
          </p:contentPart>
        </mc:Choice>
        <mc:Fallback xmlns="">
          <p:pic>
            <p:nvPicPr>
              <p:cNvPr id="2" name="Ink 1"/>
              <p:cNvPicPr/>
              <p:nvPr/>
            </p:nvPicPr>
            <p:blipFill>
              <a:blip r:embed="rId13"/>
              <a:stretch>
                <a:fillRect/>
              </a:stretch>
            </p:blipFill>
            <p:spPr>
              <a:xfrm>
                <a:off x="97920" y="321120"/>
                <a:ext cx="8832600" cy="6126840"/>
              </a:xfrm>
              <a:prstGeom prst="rect">
                <a:avLst/>
              </a:prstGeom>
            </p:spPr>
          </p:pic>
        </mc:Fallback>
      </mc:AlternateContent>
    </p:spTree>
    <p:extLst>
      <p:ext uri="{BB962C8B-B14F-4D97-AF65-F5344CB8AC3E}">
        <p14:creationId xmlns:p14="http://schemas.microsoft.com/office/powerpoint/2010/main" val="232281669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1219200" y="152400"/>
            <a:ext cx="6591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winsFor( self, ox )</a:t>
            </a:r>
          </a:p>
        </p:txBody>
      </p:sp>
      <p:sp>
        <p:nvSpPr>
          <p:cNvPr id="11267" name="Oval 6"/>
          <p:cNvSpPr>
            <a:spLocks noChangeArrowheads="1"/>
          </p:cNvSpPr>
          <p:nvPr/>
        </p:nvSpPr>
        <p:spPr bwMode="auto">
          <a:xfrm>
            <a:off x="903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68" name="Oval 7"/>
          <p:cNvSpPr>
            <a:spLocks noChangeArrowheads="1"/>
          </p:cNvSpPr>
          <p:nvPr/>
        </p:nvSpPr>
        <p:spPr bwMode="auto">
          <a:xfrm>
            <a:off x="903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69" name="Oval 8"/>
          <p:cNvSpPr>
            <a:spLocks noChangeArrowheads="1"/>
          </p:cNvSpPr>
          <p:nvPr/>
        </p:nvSpPr>
        <p:spPr bwMode="auto">
          <a:xfrm>
            <a:off x="903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0" name="Oval 9"/>
          <p:cNvSpPr>
            <a:spLocks noChangeArrowheads="1"/>
          </p:cNvSpPr>
          <p:nvPr/>
        </p:nvSpPr>
        <p:spPr bwMode="auto">
          <a:xfrm>
            <a:off x="903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1" name="Oval 10"/>
          <p:cNvSpPr>
            <a:spLocks noChangeArrowheads="1"/>
          </p:cNvSpPr>
          <p:nvPr/>
        </p:nvSpPr>
        <p:spPr bwMode="auto">
          <a:xfrm>
            <a:off x="903288" y="33464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2" name="Oval 11"/>
          <p:cNvSpPr>
            <a:spLocks noChangeArrowheads="1"/>
          </p:cNvSpPr>
          <p:nvPr/>
        </p:nvSpPr>
        <p:spPr bwMode="auto">
          <a:xfrm>
            <a:off x="903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273" name="Oval 12"/>
          <p:cNvSpPr>
            <a:spLocks noChangeArrowheads="1"/>
          </p:cNvSpPr>
          <p:nvPr/>
        </p:nvSpPr>
        <p:spPr bwMode="auto">
          <a:xfrm>
            <a:off x="1284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4" name="Oval 13"/>
          <p:cNvSpPr>
            <a:spLocks noChangeArrowheads="1"/>
          </p:cNvSpPr>
          <p:nvPr/>
        </p:nvSpPr>
        <p:spPr bwMode="auto">
          <a:xfrm>
            <a:off x="1284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5" name="Oval 14"/>
          <p:cNvSpPr>
            <a:spLocks noChangeArrowheads="1"/>
          </p:cNvSpPr>
          <p:nvPr/>
        </p:nvSpPr>
        <p:spPr bwMode="auto">
          <a:xfrm>
            <a:off x="1284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6" name="Oval 15"/>
          <p:cNvSpPr>
            <a:spLocks noChangeArrowheads="1"/>
          </p:cNvSpPr>
          <p:nvPr/>
        </p:nvSpPr>
        <p:spPr bwMode="auto">
          <a:xfrm>
            <a:off x="1284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77" name="Oval 16"/>
          <p:cNvSpPr>
            <a:spLocks noChangeArrowheads="1"/>
          </p:cNvSpPr>
          <p:nvPr/>
        </p:nvSpPr>
        <p:spPr bwMode="auto">
          <a:xfrm>
            <a:off x="1284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278" name="Oval 17" descr="Dark vertical"/>
          <p:cNvSpPr>
            <a:spLocks noChangeArrowheads="1"/>
          </p:cNvSpPr>
          <p:nvPr/>
        </p:nvSpPr>
        <p:spPr bwMode="auto">
          <a:xfrm>
            <a:off x="1284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79" name="Oval 18"/>
          <p:cNvSpPr>
            <a:spLocks noChangeArrowheads="1"/>
          </p:cNvSpPr>
          <p:nvPr/>
        </p:nvSpPr>
        <p:spPr bwMode="auto">
          <a:xfrm>
            <a:off x="1665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0" name="Oval 19"/>
          <p:cNvSpPr>
            <a:spLocks noChangeArrowheads="1"/>
          </p:cNvSpPr>
          <p:nvPr/>
        </p:nvSpPr>
        <p:spPr bwMode="auto">
          <a:xfrm>
            <a:off x="1665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1" name="Oval 20"/>
          <p:cNvSpPr>
            <a:spLocks noChangeArrowheads="1"/>
          </p:cNvSpPr>
          <p:nvPr/>
        </p:nvSpPr>
        <p:spPr bwMode="auto">
          <a:xfrm>
            <a:off x="1665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2" name="Oval 21"/>
          <p:cNvSpPr>
            <a:spLocks noChangeArrowheads="1"/>
          </p:cNvSpPr>
          <p:nvPr/>
        </p:nvSpPr>
        <p:spPr bwMode="auto">
          <a:xfrm>
            <a:off x="1665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3" name="Oval 22"/>
          <p:cNvSpPr>
            <a:spLocks noChangeArrowheads="1"/>
          </p:cNvSpPr>
          <p:nvPr/>
        </p:nvSpPr>
        <p:spPr bwMode="auto">
          <a:xfrm>
            <a:off x="1665288" y="33464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4" name="Oval 23" descr="Dark vertical"/>
          <p:cNvSpPr>
            <a:spLocks noChangeArrowheads="1"/>
          </p:cNvSpPr>
          <p:nvPr/>
        </p:nvSpPr>
        <p:spPr bwMode="auto">
          <a:xfrm>
            <a:off x="1665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85" name="Oval 24"/>
          <p:cNvSpPr>
            <a:spLocks noChangeArrowheads="1"/>
          </p:cNvSpPr>
          <p:nvPr/>
        </p:nvSpPr>
        <p:spPr bwMode="auto">
          <a:xfrm>
            <a:off x="2046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6" name="Oval 25"/>
          <p:cNvSpPr>
            <a:spLocks noChangeArrowheads="1"/>
          </p:cNvSpPr>
          <p:nvPr/>
        </p:nvSpPr>
        <p:spPr bwMode="auto">
          <a:xfrm>
            <a:off x="2046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87" name="Oval 26"/>
          <p:cNvSpPr>
            <a:spLocks noChangeArrowheads="1"/>
          </p:cNvSpPr>
          <p:nvPr/>
        </p:nvSpPr>
        <p:spPr bwMode="auto">
          <a:xfrm>
            <a:off x="2046288" y="2619375"/>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288" name="Oval 27" descr="Dark vertical"/>
          <p:cNvSpPr>
            <a:spLocks noChangeArrowheads="1"/>
          </p:cNvSpPr>
          <p:nvPr/>
        </p:nvSpPr>
        <p:spPr bwMode="auto">
          <a:xfrm>
            <a:off x="2046288" y="29829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89" name="Oval 28" descr="Dark vertical"/>
          <p:cNvSpPr>
            <a:spLocks noChangeArrowheads="1"/>
          </p:cNvSpPr>
          <p:nvPr/>
        </p:nvSpPr>
        <p:spPr bwMode="auto">
          <a:xfrm>
            <a:off x="2046288" y="3346450"/>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90" name="Oval 29" descr="Dark vertical"/>
          <p:cNvSpPr>
            <a:spLocks noChangeArrowheads="1"/>
          </p:cNvSpPr>
          <p:nvPr/>
        </p:nvSpPr>
        <p:spPr bwMode="auto">
          <a:xfrm>
            <a:off x="2046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91" name="Oval 30"/>
          <p:cNvSpPr>
            <a:spLocks noChangeArrowheads="1"/>
          </p:cNvSpPr>
          <p:nvPr/>
        </p:nvSpPr>
        <p:spPr bwMode="auto">
          <a:xfrm>
            <a:off x="2427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92" name="Oval 31"/>
          <p:cNvSpPr>
            <a:spLocks noChangeArrowheads="1"/>
          </p:cNvSpPr>
          <p:nvPr/>
        </p:nvSpPr>
        <p:spPr bwMode="auto">
          <a:xfrm>
            <a:off x="2427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93" name="Oval 32"/>
          <p:cNvSpPr>
            <a:spLocks noChangeArrowheads="1"/>
          </p:cNvSpPr>
          <p:nvPr/>
        </p:nvSpPr>
        <p:spPr bwMode="auto">
          <a:xfrm>
            <a:off x="2427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94" name="Oval 33"/>
          <p:cNvSpPr>
            <a:spLocks noChangeArrowheads="1"/>
          </p:cNvSpPr>
          <p:nvPr/>
        </p:nvSpPr>
        <p:spPr bwMode="auto">
          <a:xfrm>
            <a:off x="2427288" y="2982913"/>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295" name="Oval 34"/>
          <p:cNvSpPr>
            <a:spLocks noChangeArrowheads="1"/>
          </p:cNvSpPr>
          <p:nvPr/>
        </p:nvSpPr>
        <p:spPr bwMode="auto">
          <a:xfrm>
            <a:off x="2427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296" name="Oval 35" descr="Dark vertical"/>
          <p:cNvSpPr>
            <a:spLocks noChangeArrowheads="1"/>
          </p:cNvSpPr>
          <p:nvPr/>
        </p:nvSpPr>
        <p:spPr bwMode="auto">
          <a:xfrm>
            <a:off x="2427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297" name="Oval 36"/>
          <p:cNvSpPr>
            <a:spLocks noChangeArrowheads="1"/>
          </p:cNvSpPr>
          <p:nvPr/>
        </p:nvSpPr>
        <p:spPr bwMode="auto">
          <a:xfrm>
            <a:off x="2808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98" name="Oval 37"/>
          <p:cNvSpPr>
            <a:spLocks noChangeArrowheads="1"/>
          </p:cNvSpPr>
          <p:nvPr/>
        </p:nvSpPr>
        <p:spPr bwMode="auto">
          <a:xfrm>
            <a:off x="2808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299" name="Oval 38"/>
          <p:cNvSpPr>
            <a:spLocks noChangeArrowheads="1"/>
          </p:cNvSpPr>
          <p:nvPr/>
        </p:nvSpPr>
        <p:spPr bwMode="auto">
          <a:xfrm>
            <a:off x="2808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0" name="Oval 39"/>
          <p:cNvSpPr>
            <a:spLocks noChangeArrowheads="1"/>
          </p:cNvSpPr>
          <p:nvPr/>
        </p:nvSpPr>
        <p:spPr bwMode="auto">
          <a:xfrm>
            <a:off x="2808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1" name="Oval 40"/>
          <p:cNvSpPr>
            <a:spLocks noChangeArrowheads="1"/>
          </p:cNvSpPr>
          <p:nvPr/>
        </p:nvSpPr>
        <p:spPr bwMode="auto">
          <a:xfrm>
            <a:off x="2808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302" name="Oval 41"/>
          <p:cNvSpPr>
            <a:spLocks noChangeArrowheads="1"/>
          </p:cNvSpPr>
          <p:nvPr/>
        </p:nvSpPr>
        <p:spPr bwMode="auto">
          <a:xfrm>
            <a:off x="2808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303" name="Oval 42"/>
          <p:cNvSpPr>
            <a:spLocks noChangeArrowheads="1"/>
          </p:cNvSpPr>
          <p:nvPr/>
        </p:nvSpPr>
        <p:spPr bwMode="auto">
          <a:xfrm>
            <a:off x="3189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4" name="Oval 43"/>
          <p:cNvSpPr>
            <a:spLocks noChangeArrowheads="1"/>
          </p:cNvSpPr>
          <p:nvPr/>
        </p:nvSpPr>
        <p:spPr bwMode="auto">
          <a:xfrm>
            <a:off x="3189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5" name="Oval 44"/>
          <p:cNvSpPr>
            <a:spLocks noChangeArrowheads="1"/>
          </p:cNvSpPr>
          <p:nvPr/>
        </p:nvSpPr>
        <p:spPr bwMode="auto">
          <a:xfrm>
            <a:off x="3189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6" name="Oval 45"/>
          <p:cNvSpPr>
            <a:spLocks noChangeArrowheads="1"/>
          </p:cNvSpPr>
          <p:nvPr/>
        </p:nvSpPr>
        <p:spPr bwMode="auto">
          <a:xfrm>
            <a:off x="3189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07" name="Oval 46"/>
          <p:cNvSpPr>
            <a:spLocks noChangeArrowheads="1"/>
          </p:cNvSpPr>
          <p:nvPr/>
        </p:nvSpPr>
        <p:spPr bwMode="auto">
          <a:xfrm>
            <a:off x="3189288" y="3346450"/>
            <a:ext cx="304800" cy="304800"/>
          </a:xfrm>
          <a:prstGeom prst="ellipse">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1"/>
              </a:solidFill>
            </a:endParaRPr>
          </a:p>
        </p:txBody>
      </p:sp>
      <p:sp>
        <p:nvSpPr>
          <p:cNvPr id="11308" name="Oval 47"/>
          <p:cNvSpPr>
            <a:spLocks noChangeArrowheads="1"/>
          </p:cNvSpPr>
          <p:nvPr/>
        </p:nvSpPr>
        <p:spPr bwMode="auto">
          <a:xfrm>
            <a:off x="3189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309" name="Rectangle 48"/>
          <p:cNvSpPr>
            <a:spLocks noChangeArrowheads="1"/>
          </p:cNvSpPr>
          <p:nvPr/>
        </p:nvSpPr>
        <p:spPr bwMode="auto">
          <a:xfrm>
            <a:off x="842963" y="1809750"/>
            <a:ext cx="2714625" cy="2278063"/>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10" name="Oval 57" descr="Dark vertical"/>
          <p:cNvSpPr>
            <a:spLocks noChangeArrowheads="1"/>
          </p:cNvSpPr>
          <p:nvPr/>
        </p:nvSpPr>
        <p:spPr bwMode="auto">
          <a:xfrm>
            <a:off x="2847975" y="13668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11311" name="Oval 58"/>
          <p:cNvSpPr>
            <a:spLocks noChangeArrowheads="1"/>
          </p:cNvSpPr>
          <p:nvPr/>
        </p:nvSpPr>
        <p:spPr bwMode="auto">
          <a:xfrm>
            <a:off x="1598613" y="136683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11312" name="Text Box 59"/>
          <p:cNvSpPr txBox="1">
            <a:spLocks noChangeArrowheads="1"/>
          </p:cNvSpPr>
          <p:nvPr/>
        </p:nvSpPr>
        <p:spPr bwMode="auto">
          <a:xfrm>
            <a:off x="1084263" y="1246188"/>
            <a:ext cx="623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cs typeface="Courier New" pitchFamily="49" charset="0"/>
              </a:rPr>
              <a:t>X</a:t>
            </a:r>
          </a:p>
        </p:txBody>
      </p:sp>
      <p:sp>
        <p:nvSpPr>
          <p:cNvPr id="11313" name="Text Box 60"/>
          <p:cNvSpPr txBox="1">
            <a:spLocks noChangeArrowheads="1"/>
          </p:cNvSpPr>
          <p:nvPr/>
        </p:nvSpPr>
        <p:spPr bwMode="auto">
          <a:xfrm>
            <a:off x="2336800" y="1246188"/>
            <a:ext cx="623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cs typeface="Courier New" pitchFamily="49" charset="0"/>
              </a:rPr>
              <a:t>O</a:t>
            </a:r>
          </a:p>
        </p:txBody>
      </p:sp>
      <p:sp>
        <p:nvSpPr>
          <p:cNvPr id="11314" name="Text Box 61"/>
          <p:cNvSpPr txBox="1">
            <a:spLocks noChangeArrowheads="1"/>
          </p:cNvSpPr>
          <p:nvPr/>
        </p:nvSpPr>
        <p:spPr bwMode="auto">
          <a:xfrm>
            <a:off x="341313" y="353536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200" b="1">
                <a:latin typeface="Courier New" pitchFamily="49" charset="0"/>
                <a:cs typeface="Courier New" pitchFamily="49" charset="0"/>
              </a:rPr>
              <a:t>b</a:t>
            </a:r>
            <a:endParaRPr lang="en-US" b="1">
              <a:latin typeface="Courier New" pitchFamily="49" charset="0"/>
              <a:cs typeface="Courier New" pitchFamily="49" charset="0"/>
            </a:endParaRPr>
          </a:p>
        </p:txBody>
      </p:sp>
      <p:sp>
        <p:nvSpPr>
          <p:cNvPr id="11315" name="Text Box 62"/>
          <p:cNvSpPr txBox="1">
            <a:spLocks noChangeArrowheads="1"/>
          </p:cNvSpPr>
          <p:nvPr/>
        </p:nvSpPr>
        <p:spPr bwMode="auto">
          <a:xfrm>
            <a:off x="331788" y="4724400"/>
            <a:ext cx="3962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800" b="1" dirty="0" err="1">
                <a:latin typeface="Courier New" pitchFamily="49" charset="0"/>
              </a:rPr>
              <a:t>b.winsFor</a:t>
            </a:r>
            <a:r>
              <a:rPr lang="en-US" sz="2800" b="1" dirty="0" smtClean="0">
                <a:latin typeface="Courier New" pitchFamily="49" charset="0"/>
              </a:rPr>
              <a:t>(</a:t>
            </a:r>
            <a:r>
              <a:rPr lang="en-US" sz="2800" b="1" dirty="0" smtClean="0">
                <a:solidFill>
                  <a:srgbClr val="0FA10C"/>
                </a:solidFill>
                <a:latin typeface="Courier New" pitchFamily="49" charset="0"/>
              </a:rPr>
              <a:t>'X'</a:t>
            </a:r>
            <a:r>
              <a:rPr lang="en-US" sz="2800" b="1" dirty="0" smtClean="0">
                <a:latin typeface="Courier New" pitchFamily="49" charset="0"/>
              </a:rPr>
              <a:t>)</a:t>
            </a:r>
            <a:endParaRPr lang="en-US" sz="2800" b="1" dirty="0">
              <a:latin typeface="Courier New" pitchFamily="49" charset="0"/>
            </a:endParaRPr>
          </a:p>
        </p:txBody>
      </p:sp>
      <p:sp>
        <p:nvSpPr>
          <p:cNvPr id="11316" name="Text Box 63"/>
          <p:cNvSpPr txBox="1">
            <a:spLocks noChangeArrowheads="1"/>
          </p:cNvSpPr>
          <p:nvPr/>
        </p:nvSpPr>
        <p:spPr bwMode="auto">
          <a:xfrm>
            <a:off x="2410328" y="5156200"/>
            <a:ext cx="990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dirty="0"/>
              <a:t>or </a:t>
            </a:r>
            <a:r>
              <a:rPr lang="en-US" sz="1200" b="1" dirty="0" smtClean="0">
                <a:solidFill>
                  <a:srgbClr val="0FA10C"/>
                </a:solidFill>
                <a:latin typeface="Courier New" pitchFamily="49" charset="0"/>
              </a:rPr>
              <a:t>'O'</a:t>
            </a:r>
            <a:endParaRPr lang="en-US" sz="1200" b="1" dirty="0">
              <a:solidFill>
                <a:srgbClr val="0FA10C"/>
              </a:solidFill>
              <a:latin typeface="Courier New" pitchFamily="49" charset="0"/>
            </a:endParaRPr>
          </a:p>
        </p:txBody>
      </p:sp>
      <p:grpSp>
        <p:nvGrpSpPr>
          <p:cNvPr id="11317" name="Group 64"/>
          <p:cNvGrpSpPr>
            <a:grpSpLocks/>
          </p:cNvGrpSpPr>
          <p:nvPr>
            <p:custDataLst>
              <p:tags r:id="rId1"/>
            </p:custDataLst>
          </p:nvPr>
        </p:nvGrpSpPr>
        <p:grpSpPr bwMode="auto">
          <a:xfrm>
            <a:off x="195263" y="6188075"/>
            <a:ext cx="444500" cy="538163"/>
            <a:chOff x="2928" y="1051"/>
            <a:chExt cx="840" cy="957"/>
          </a:xfrm>
        </p:grpSpPr>
        <p:sp>
          <p:nvSpPr>
            <p:cNvPr id="11322" name="Freeform 65"/>
            <p:cNvSpPr>
              <a:spLocks/>
            </p:cNvSpPr>
            <p:nvPr>
              <p:custDataLst>
                <p:tags r:id="rId2"/>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1323" name="Oval 66"/>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1324" name="Oval 67"/>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25" name="Oval 68"/>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26" name="Oval 69"/>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27" name="Oval 70"/>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28" name="Oval 71"/>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29" name="Oval 72"/>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30" name="AutoShape 73"/>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1331" name="Freeform 74"/>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1332" name="Freeform 75"/>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1333" name="Freeform 76"/>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1334" name="Freeform 77"/>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1318" name="Text Box 78"/>
          <p:cNvSpPr txBox="1">
            <a:spLocks noChangeArrowheads="1"/>
          </p:cNvSpPr>
          <p:nvPr/>
        </p:nvSpPr>
        <p:spPr bwMode="auto">
          <a:xfrm>
            <a:off x="681038" y="6127750"/>
            <a:ext cx="167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dirty="0">
                <a:solidFill>
                  <a:srgbClr val="06961A"/>
                </a:solidFill>
                <a:latin typeface="Cambria" panose="02040503050406030204" pitchFamily="18" charset="0"/>
              </a:rPr>
              <a:t>Watch out for </a:t>
            </a:r>
            <a:r>
              <a:rPr lang="en-US" sz="1400" i="1" dirty="0">
                <a:solidFill>
                  <a:srgbClr val="06961A"/>
                </a:solidFill>
                <a:latin typeface="Cambria" panose="02040503050406030204" pitchFamily="18" charset="0"/>
              </a:rPr>
              <a:t>corner cases</a:t>
            </a:r>
            <a:r>
              <a:rPr lang="en-US" sz="1400" dirty="0">
                <a:solidFill>
                  <a:srgbClr val="06961A"/>
                </a:solidFill>
                <a:latin typeface="Cambria" panose="02040503050406030204" pitchFamily="18" charset="0"/>
              </a:rPr>
              <a:t>!</a:t>
            </a:r>
          </a:p>
        </p:txBody>
      </p:sp>
      <p:sp>
        <p:nvSpPr>
          <p:cNvPr id="11319" name="Oval 79"/>
          <p:cNvSpPr>
            <a:spLocks noChangeArrowheads="1"/>
          </p:cNvSpPr>
          <p:nvPr/>
        </p:nvSpPr>
        <p:spPr bwMode="auto">
          <a:xfrm>
            <a:off x="3189288" y="33416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11320" name="Rectangle 73"/>
          <p:cNvSpPr>
            <a:spLocks noChangeArrowheads="1"/>
          </p:cNvSpPr>
          <p:nvPr/>
        </p:nvSpPr>
        <p:spPr bwMode="auto">
          <a:xfrm>
            <a:off x="4343400" y="1905000"/>
            <a:ext cx="36814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solidFill>
                  <a:srgbClr val="F38D0F"/>
                </a:solidFill>
                <a:latin typeface="Courier New" pitchFamily="49" charset="0"/>
              </a:rPr>
              <a:t>def</a:t>
            </a:r>
            <a:r>
              <a:rPr lang="en-US" sz="1800" b="1">
                <a:solidFill>
                  <a:srgbClr val="000000"/>
                </a:solidFill>
                <a:latin typeface="Courier New" pitchFamily="49" charset="0"/>
              </a:rPr>
              <a:t> </a:t>
            </a:r>
            <a:r>
              <a:rPr lang="en-US" sz="1800" b="1">
                <a:solidFill>
                  <a:srgbClr val="0B04FF"/>
                </a:solidFill>
                <a:latin typeface="Courier New" pitchFamily="49" charset="0"/>
              </a:rPr>
              <a:t>winsFor</a:t>
            </a:r>
            <a:r>
              <a:rPr lang="en-US" sz="1800" b="1">
                <a:solidFill>
                  <a:srgbClr val="000000"/>
                </a:solidFill>
                <a:latin typeface="Courier New" pitchFamily="49" charset="0"/>
              </a:rPr>
              <a:t>(self, ox):</a:t>
            </a:r>
          </a:p>
          <a:p>
            <a:pPr algn="l"/>
            <a:r>
              <a:rPr lang="en-US" sz="1800" b="1">
                <a:solidFill>
                  <a:srgbClr val="000000"/>
                </a:solidFill>
                <a:latin typeface="Courier New" pitchFamily="49" charset="0"/>
              </a:rPr>
              <a:t>    </a:t>
            </a:r>
            <a:r>
              <a:rPr lang="en-US" sz="1800" b="1">
                <a:solidFill>
                  <a:srgbClr val="008000"/>
                </a:solidFill>
                <a:latin typeface="Courier New" pitchFamily="49" charset="0"/>
              </a:rPr>
              <a:t>""" does ox win? """</a:t>
            </a:r>
          </a:p>
          <a:p>
            <a:pPr algn="l"/>
            <a:r>
              <a:rPr lang="en-US" sz="1800" b="1">
                <a:solidFill>
                  <a:srgbClr val="000000"/>
                </a:solidFill>
                <a:latin typeface="Courier New" pitchFamily="49" charset="0"/>
              </a:rPr>
              <a:t>    H = self.height</a:t>
            </a:r>
          </a:p>
          <a:p>
            <a:pPr algn="l"/>
            <a:r>
              <a:rPr lang="en-US" sz="1800" b="1">
                <a:solidFill>
                  <a:srgbClr val="000000"/>
                </a:solidFill>
                <a:latin typeface="Courier New" pitchFamily="49" charset="0"/>
              </a:rPr>
              <a:t>    W = self.width</a:t>
            </a:r>
          </a:p>
          <a:p>
            <a:pPr algn="l"/>
            <a:endParaRPr lang="en-US" sz="1800" b="1">
              <a:solidFill>
                <a:srgbClr val="000000"/>
              </a:solidFill>
              <a:latin typeface="Courier New" pitchFamily="49" charset="0"/>
            </a:endParaRPr>
          </a:p>
          <a:p>
            <a:pPr algn="l"/>
            <a:endParaRPr lang="en-US" sz="1800"/>
          </a:p>
        </p:txBody>
      </p:sp>
      <mc:AlternateContent xmlns:mc="http://schemas.openxmlformats.org/markup-compatibility/2006" xmlns:p14="http://schemas.microsoft.com/office/powerpoint/2010/main">
        <mc:Choice Requires="p14">
          <p:contentPart p14:bwMode="auto" r:id="rId16">
            <p14:nvContentPartPr>
              <p14:cNvPr id="2" name="Ink 1"/>
              <p14:cNvContentPartPr/>
              <p14:nvPr/>
            </p14:nvContentPartPr>
            <p14:xfrm>
              <a:off x="339480" y="151920"/>
              <a:ext cx="8501400" cy="6465240"/>
            </p14:xfrm>
          </p:contentPart>
        </mc:Choice>
        <mc:Fallback xmlns="">
          <p:pic>
            <p:nvPicPr>
              <p:cNvPr id="2" name="Ink 1"/>
              <p:cNvPicPr/>
              <p:nvPr/>
            </p:nvPicPr>
            <p:blipFill>
              <a:blip r:embed="rId17"/>
              <a:stretch>
                <a:fillRect/>
              </a:stretch>
            </p:blipFill>
            <p:spPr>
              <a:xfrm>
                <a:off x="330120" y="142560"/>
                <a:ext cx="8520120" cy="6483960"/>
              </a:xfrm>
              <a:prstGeom prst="rect">
                <a:avLst/>
              </a:prstGeom>
            </p:spPr>
          </p:pic>
        </mc:Fallback>
      </mc:AlternateContent>
    </p:spTree>
    <p:extLst>
      <p:ext uri="{BB962C8B-B14F-4D97-AF65-F5344CB8AC3E}">
        <p14:creationId xmlns:p14="http://schemas.microsoft.com/office/powerpoint/2010/main" val="3467236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a:latin typeface="Cambria" panose="02040503050406030204" pitchFamily="18" charset="0"/>
              </a:rPr>
              <a:t>Dictionaries</a:t>
            </a:r>
          </a:p>
        </p:txBody>
      </p:sp>
      <p:grpSp>
        <p:nvGrpSpPr>
          <p:cNvPr id="15363" name="Group 6"/>
          <p:cNvGrpSpPr>
            <a:grpSpLocks/>
          </p:cNvGrpSpPr>
          <p:nvPr/>
        </p:nvGrpSpPr>
        <p:grpSpPr bwMode="auto">
          <a:xfrm>
            <a:off x="149225" y="315913"/>
            <a:ext cx="393700" cy="509587"/>
            <a:chOff x="3456" y="1784"/>
            <a:chExt cx="952" cy="1048"/>
          </a:xfrm>
        </p:grpSpPr>
        <p:sp>
          <p:nvSpPr>
            <p:cNvPr id="15381" name="Freeform 7"/>
            <p:cNvSpPr>
              <a:spLocks/>
            </p:cNvSpPr>
            <p:nvPr/>
          </p:nvSpPr>
          <p:spPr bwMode="auto">
            <a:xfrm>
              <a:off x="4266" y="188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5382" name="Freeform 8"/>
            <p:cNvSpPr>
              <a:spLocks/>
            </p:cNvSpPr>
            <p:nvPr/>
          </p:nvSpPr>
          <p:spPr bwMode="auto">
            <a:xfrm rot="7013025">
              <a:off x="4162" y="1952"/>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5383" name="Freeform 9"/>
            <p:cNvSpPr>
              <a:spLocks/>
            </p:cNvSpPr>
            <p:nvPr/>
          </p:nvSpPr>
          <p:spPr bwMode="auto">
            <a:xfrm rot="-6712609">
              <a:off x="4168" y="1814"/>
              <a:ext cx="142" cy="81"/>
            </a:xfrm>
            <a:custGeom>
              <a:avLst/>
              <a:gdLst>
                <a:gd name="T0" fmla="*/ 0 w 112"/>
                <a:gd name="T1" fmla="*/ 2 h 104"/>
                <a:gd name="T2" fmla="*/ 919 w 112"/>
                <a:gd name="T3" fmla="*/ 2 h 104"/>
                <a:gd name="T4" fmla="*/ 1591 w 112"/>
                <a:gd name="T5" fmla="*/ 2 h 104"/>
                <a:gd name="T6" fmla="*/ 919 w 112"/>
                <a:gd name="T7" fmla="*/ 5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15384" name="Freeform 10"/>
            <p:cNvSpPr>
              <a:spLocks/>
            </p:cNvSpPr>
            <p:nvPr/>
          </p:nvSpPr>
          <p:spPr bwMode="auto">
            <a:xfrm>
              <a:off x="3456" y="2583"/>
              <a:ext cx="810" cy="249"/>
            </a:xfrm>
            <a:custGeom>
              <a:avLst/>
              <a:gdLst>
                <a:gd name="T0" fmla="*/ 24 w 1048"/>
                <a:gd name="T1" fmla="*/ 21 h 250"/>
                <a:gd name="T2" fmla="*/ 42 w 1048"/>
                <a:gd name="T3" fmla="*/ 83 h 250"/>
                <a:gd name="T4" fmla="*/ 43 w 1048"/>
                <a:gd name="T5" fmla="*/ 111 h 250"/>
                <a:gd name="T6" fmla="*/ 46 w 1048"/>
                <a:gd name="T7" fmla="*/ 126 h 250"/>
                <a:gd name="T8" fmla="*/ 48 w 1048"/>
                <a:gd name="T9" fmla="*/ 167 h 250"/>
                <a:gd name="T10" fmla="*/ 33 w 1048"/>
                <a:gd name="T11" fmla="*/ 236 h 250"/>
                <a:gd name="T12" fmla="*/ 4 w 1048"/>
                <a:gd name="T13" fmla="*/ 216 h 250"/>
                <a:gd name="T14" fmla="*/ 0 w 1048"/>
                <a:gd name="T15" fmla="*/ 195 h 250"/>
                <a:gd name="T16" fmla="*/ 2 w 1048"/>
                <a:gd name="T17" fmla="*/ 161 h 250"/>
                <a:gd name="T18" fmla="*/ 4 w 1048"/>
                <a:gd name="T19" fmla="*/ 125 h 250"/>
                <a:gd name="T20" fmla="*/ 9 w 1048"/>
                <a:gd name="T21" fmla="*/ 76 h 250"/>
                <a:gd name="T22" fmla="*/ 13 w 1048"/>
                <a:gd name="T23" fmla="*/ 55 h 250"/>
                <a:gd name="T24" fmla="*/ 15 w 1048"/>
                <a:gd name="T25" fmla="*/ 28 h 250"/>
                <a:gd name="T26" fmla="*/ 17 w 1048"/>
                <a:gd name="T27" fmla="*/ 14 h 250"/>
                <a:gd name="T28" fmla="*/ 22 w 1048"/>
                <a:gd name="T29" fmla="*/ 28 h 250"/>
                <a:gd name="T30" fmla="*/ 2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5385" name="Oval 11"/>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5386" name="Oval 12"/>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387" name="Oval 13"/>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388" name="Oval 14"/>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389" name="Oval 15"/>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390" name="Oval 16"/>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391" name="Oval 17"/>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392" name="AutoShape 18"/>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5393" name="Freeform 19"/>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5394" name="Freeform 20"/>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5395" name="Freeform 21"/>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96" name="Freeform 22"/>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5397" name="Freeform 23"/>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5364" name="Text Box 25"/>
          <p:cNvSpPr txBox="1">
            <a:spLocks noChangeArrowheads="1"/>
          </p:cNvSpPr>
          <p:nvPr/>
        </p:nvSpPr>
        <p:spPr bwMode="auto">
          <a:xfrm>
            <a:off x="533400" y="1219200"/>
            <a:ext cx="571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latin typeface="Cambria" panose="02040503050406030204" pitchFamily="18" charset="0"/>
              </a:rPr>
              <a:t>A</a:t>
            </a:r>
            <a:r>
              <a:rPr lang="en-US" dirty="0" smtClean="0">
                <a:latin typeface="Cambria" panose="02040503050406030204" pitchFamily="18" charset="0"/>
              </a:rPr>
              <a:t> </a:t>
            </a:r>
            <a:r>
              <a:rPr lang="en-US" b="1" i="1" dirty="0">
                <a:solidFill>
                  <a:srgbClr val="1608F9"/>
                </a:solidFill>
                <a:latin typeface="Cambria" panose="02040503050406030204" pitchFamily="18" charset="0"/>
              </a:rPr>
              <a:t>dictionary</a:t>
            </a:r>
            <a:r>
              <a:rPr lang="en-US" b="1" i="1" dirty="0">
                <a:latin typeface="Cambria" panose="02040503050406030204" pitchFamily="18" charset="0"/>
              </a:rPr>
              <a:t> </a:t>
            </a:r>
            <a:r>
              <a:rPr lang="en-US" dirty="0">
                <a:latin typeface="Cambria" panose="02040503050406030204" pitchFamily="18" charset="0"/>
              </a:rPr>
              <a:t>is a set of </a:t>
            </a:r>
            <a:r>
              <a:rPr lang="en-US" b="1" dirty="0">
                <a:latin typeface="Cambria" panose="02040503050406030204" pitchFamily="18" charset="0"/>
              </a:rPr>
              <a:t>key</a:t>
            </a:r>
            <a:r>
              <a:rPr lang="en-US" dirty="0">
                <a:latin typeface="Cambria" panose="02040503050406030204" pitchFamily="18" charset="0"/>
              </a:rPr>
              <a:t> - </a:t>
            </a:r>
            <a:r>
              <a:rPr lang="en-US" b="1" dirty="0">
                <a:latin typeface="Cambria" panose="02040503050406030204" pitchFamily="18" charset="0"/>
              </a:rPr>
              <a:t>value</a:t>
            </a:r>
            <a:r>
              <a:rPr lang="en-US" dirty="0">
                <a:latin typeface="Cambria" panose="02040503050406030204" pitchFamily="18" charset="0"/>
              </a:rPr>
              <a:t> </a:t>
            </a:r>
            <a:r>
              <a:rPr lang="en-US" dirty="0" smtClean="0">
                <a:latin typeface="Cambria" panose="02040503050406030204" pitchFamily="18" charset="0"/>
              </a:rPr>
              <a:t>pairs:</a:t>
            </a:r>
            <a:r>
              <a:rPr lang="en-US" b="1" i="1" dirty="0" smtClean="0">
                <a:latin typeface="Cambria" panose="02040503050406030204" pitchFamily="18" charset="0"/>
              </a:rPr>
              <a:t> </a:t>
            </a:r>
            <a:endParaRPr lang="en-US" dirty="0">
              <a:latin typeface="Cambria" panose="02040503050406030204" pitchFamily="18" charset="0"/>
            </a:endParaRPr>
          </a:p>
        </p:txBody>
      </p:sp>
      <p:sp>
        <p:nvSpPr>
          <p:cNvPr id="15365" name="Text Box 26"/>
          <p:cNvSpPr txBox="1">
            <a:spLocks noChangeArrowheads="1"/>
          </p:cNvSpPr>
          <p:nvPr/>
        </p:nvSpPr>
        <p:spPr bwMode="auto">
          <a:xfrm>
            <a:off x="6003925" y="5484980"/>
            <a:ext cx="27574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dirty="0">
                <a:latin typeface="Calibri" panose="020F0502020204030204" pitchFamily="34" charset="0"/>
              </a:rPr>
              <a:t>It's </a:t>
            </a:r>
            <a:r>
              <a:rPr lang="en-US" sz="1800" dirty="0" smtClean="0">
                <a:latin typeface="Calibri" panose="020F0502020204030204" pitchFamily="34" charset="0"/>
              </a:rPr>
              <a:t>like a list, but the </a:t>
            </a:r>
            <a:r>
              <a:rPr lang="en-US" sz="1800" dirty="0">
                <a:latin typeface="Calibri" panose="020F0502020204030204" pitchFamily="34" charset="0"/>
              </a:rPr>
              <a:t>index can be any </a:t>
            </a:r>
            <a:r>
              <a:rPr lang="en-US" sz="1800" b="1" i="1" dirty="0">
                <a:solidFill>
                  <a:srgbClr val="1608F6"/>
                </a:solidFill>
                <a:latin typeface="Calibri" panose="020F0502020204030204" pitchFamily="34" charset="0"/>
              </a:rPr>
              <a:t>immutable</a:t>
            </a:r>
            <a:r>
              <a:rPr lang="en-US" sz="1800" dirty="0">
                <a:latin typeface="Calibri" panose="020F0502020204030204" pitchFamily="34" charset="0"/>
              </a:rPr>
              <a:t> </a:t>
            </a:r>
            <a:r>
              <a:rPr lang="en-US" sz="1800" dirty="0" smtClean="0">
                <a:latin typeface="Calibri" panose="020F0502020204030204" pitchFamily="34" charset="0"/>
              </a:rPr>
              <a:t> key</a:t>
            </a:r>
            <a:r>
              <a:rPr lang="en-US" sz="1800" dirty="0">
                <a:latin typeface="Calibri" panose="020F0502020204030204" pitchFamily="34" charset="0"/>
              </a:rPr>
              <a:t>.</a:t>
            </a:r>
          </a:p>
        </p:txBody>
      </p:sp>
      <p:sp>
        <p:nvSpPr>
          <p:cNvPr id="15366" name="Text Box 27"/>
          <p:cNvSpPr txBox="1">
            <a:spLocks noChangeArrowheads="1"/>
          </p:cNvSpPr>
          <p:nvPr/>
        </p:nvSpPr>
        <p:spPr bwMode="auto">
          <a:xfrm>
            <a:off x="566738" y="1887538"/>
            <a:ext cx="6259512" cy="456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90000"/>
              </a:lnSpc>
              <a:spcBef>
                <a:spcPct val="50000"/>
              </a:spcBef>
            </a:pPr>
            <a:r>
              <a:rPr lang="en-US" b="1" dirty="0">
                <a:latin typeface="Courier New" pitchFamily="49" charset="0"/>
              </a:rPr>
              <a:t>&gt;&gt;&gt; d = {}</a:t>
            </a:r>
          </a:p>
          <a:p>
            <a:pPr algn="l">
              <a:lnSpc>
                <a:spcPct val="90000"/>
              </a:lnSpc>
              <a:spcBef>
                <a:spcPct val="50000"/>
              </a:spcBef>
            </a:pPr>
            <a:r>
              <a:rPr lang="en-US" b="1" dirty="0">
                <a:latin typeface="Courier New" pitchFamily="49" charset="0"/>
              </a:rPr>
              <a:t>&gt;&gt;&gt; d[1994] = </a:t>
            </a:r>
            <a:r>
              <a:rPr lang="en-US" b="1" dirty="0">
                <a:solidFill>
                  <a:srgbClr val="008000"/>
                </a:solidFill>
                <a:latin typeface="Courier New" pitchFamily="49" charset="0"/>
              </a:rPr>
              <a:t>'dog'</a:t>
            </a:r>
          </a:p>
          <a:p>
            <a:pPr algn="l">
              <a:lnSpc>
                <a:spcPct val="90000"/>
              </a:lnSpc>
              <a:spcBef>
                <a:spcPct val="50000"/>
              </a:spcBef>
            </a:pPr>
            <a:r>
              <a:rPr lang="en-US" b="1" dirty="0">
                <a:latin typeface="Courier New" pitchFamily="49" charset="0"/>
              </a:rPr>
              <a:t>&gt;&gt;&gt; </a:t>
            </a:r>
            <a:r>
              <a:rPr lang="en-US" b="1" dirty="0" smtClean="0">
                <a:latin typeface="Courier New" pitchFamily="49" charset="0"/>
              </a:rPr>
              <a:t>d[1995] </a:t>
            </a:r>
            <a:r>
              <a:rPr lang="en-US" b="1" dirty="0">
                <a:latin typeface="Courier New" pitchFamily="49" charset="0"/>
              </a:rPr>
              <a:t>= </a:t>
            </a:r>
            <a:r>
              <a:rPr lang="en-US" b="1" dirty="0" smtClean="0">
                <a:solidFill>
                  <a:srgbClr val="008000"/>
                </a:solidFill>
                <a:latin typeface="Courier New" pitchFamily="49" charset="0"/>
              </a:rPr>
              <a:t>'pig'</a:t>
            </a:r>
            <a:endParaRPr lang="en-US" b="1" dirty="0">
              <a:solidFill>
                <a:srgbClr val="008000"/>
              </a:solidFill>
              <a:latin typeface="Courier New" pitchFamily="49" charset="0"/>
            </a:endParaRPr>
          </a:p>
          <a:p>
            <a:pPr algn="l">
              <a:lnSpc>
                <a:spcPct val="90000"/>
              </a:lnSpc>
              <a:spcBef>
                <a:spcPct val="50000"/>
              </a:spcBef>
            </a:pPr>
            <a:r>
              <a:rPr lang="en-US" b="1" dirty="0">
                <a:latin typeface="Courier New" pitchFamily="49" charset="0"/>
              </a:rPr>
              <a:t>&gt;&gt;&gt; d</a:t>
            </a:r>
          </a:p>
          <a:p>
            <a:pPr algn="l">
              <a:lnSpc>
                <a:spcPct val="90000"/>
              </a:lnSpc>
              <a:spcBef>
                <a:spcPct val="50000"/>
              </a:spcBef>
            </a:pPr>
            <a:r>
              <a:rPr lang="en-US" b="1" dirty="0">
                <a:latin typeface="Courier New" pitchFamily="49" charset="0"/>
              </a:rPr>
              <a:t>{</a:t>
            </a:r>
            <a:r>
              <a:rPr lang="en-US" b="1" dirty="0" smtClean="0">
                <a:latin typeface="Courier New" pitchFamily="49" charset="0"/>
              </a:rPr>
              <a:t>1995:</a:t>
            </a:r>
            <a:r>
              <a:rPr lang="en-US" b="1" dirty="0">
                <a:solidFill>
                  <a:srgbClr val="008000"/>
                </a:solidFill>
                <a:latin typeface="Courier New" pitchFamily="49" charset="0"/>
              </a:rPr>
              <a:t>'dog'</a:t>
            </a:r>
            <a:r>
              <a:rPr lang="en-US" b="1" dirty="0">
                <a:latin typeface="Courier New" pitchFamily="49" charset="0"/>
              </a:rPr>
              <a:t>, </a:t>
            </a:r>
            <a:r>
              <a:rPr lang="en-US" b="1" dirty="0" smtClean="0">
                <a:latin typeface="Courier New" pitchFamily="49" charset="0"/>
              </a:rPr>
              <a:t>1994:</a:t>
            </a:r>
            <a:r>
              <a:rPr lang="en-US" b="1" dirty="0" smtClean="0">
                <a:solidFill>
                  <a:srgbClr val="008000"/>
                </a:solidFill>
                <a:latin typeface="Courier New" pitchFamily="49" charset="0"/>
              </a:rPr>
              <a:t>'pig'</a:t>
            </a:r>
            <a:r>
              <a:rPr lang="en-US" b="1" dirty="0" smtClean="0">
                <a:latin typeface="Courier New" pitchFamily="49" charset="0"/>
              </a:rPr>
              <a:t>}</a:t>
            </a:r>
            <a:endParaRPr lang="en-US" b="1" dirty="0">
              <a:latin typeface="Courier New" pitchFamily="49" charset="0"/>
            </a:endParaRPr>
          </a:p>
          <a:p>
            <a:pPr algn="l">
              <a:lnSpc>
                <a:spcPct val="90000"/>
              </a:lnSpc>
              <a:spcBef>
                <a:spcPct val="50000"/>
              </a:spcBef>
            </a:pPr>
            <a:r>
              <a:rPr lang="en-US" b="1" dirty="0">
                <a:latin typeface="Courier New" pitchFamily="49" charset="0"/>
              </a:rPr>
              <a:t>&gt;&gt;&gt; d[1994]</a:t>
            </a:r>
          </a:p>
          <a:p>
            <a:pPr algn="l">
              <a:lnSpc>
                <a:spcPct val="90000"/>
              </a:lnSpc>
              <a:spcBef>
                <a:spcPct val="50000"/>
              </a:spcBef>
            </a:pPr>
            <a:r>
              <a:rPr lang="en-US" b="1" dirty="0">
                <a:solidFill>
                  <a:srgbClr val="008000"/>
                </a:solidFill>
                <a:latin typeface="Courier New" pitchFamily="49" charset="0"/>
              </a:rPr>
              <a:t>'dog'</a:t>
            </a:r>
            <a:endParaRPr lang="en-US" b="1" dirty="0">
              <a:latin typeface="Courier New" pitchFamily="49" charset="0"/>
            </a:endParaRPr>
          </a:p>
          <a:p>
            <a:pPr algn="l">
              <a:lnSpc>
                <a:spcPct val="90000"/>
              </a:lnSpc>
              <a:spcBef>
                <a:spcPct val="50000"/>
              </a:spcBef>
            </a:pPr>
            <a:r>
              <a:rPr lang="en-US" b="1" dirty="0">
                <a:latin typeface="Courier New" pitchFamily="49" charset="0"/>
              </a:rPr>
              <a:t>&gt;&gt;&gt; d[1969]</a:t>
            </a:r>
          </a:p>
          <a:p>
            <a:pPr algn="l">
              <a:lnSpc>
                <a:spcPct val="90000"/>
              </a:lnSpc>
              <a:spcBef>
                <a:spcPct val="50000"/>
              </a:spcBef>
            </a:pPr>
            <a:r>
              <a:rPr lang="en-US" b="1" dirty="0">
                <a:solidFill>
                  <a:srgbClr val="FF0000"/>
                </a:solidFill>
                <a:latin typeface="Courier New" pitchFamily="49" charset="0"/>
              </a:rPr>
              <a:t>key error</a:t>
            </a:r>
            <a:endParaRPr lang="en-US" dirty="0"/>
          </a:p>
        </p:txBody>
      </p:sp>
      <p:sp>
        <p:nvSpPr>
          <p:cNvPr id="15367" name="Text Box 30"/>
          <p:cNvSpPr txBox="1">
            <a:spLocks noChangeArrowheads="1"/>
          </p:cNvSpPr>
          <p:nvPr/>
        </p:nvSpPr>
        <p:spPr bwMode="auto">
          <a:xfrm>
            <a:off x="504825" y="93663"/>
            <a:ext cx="1758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900" dirty="0">
                <a:solidFill>
                  <a:srgbClr val="0A6819"/>
                </a:solidFill>
                <a:latin typeface="Cambria" panose="02040503050406030204" pitchFamily="18" charset="0"/>
              </a:rPr>
              <a:t>This seems like the key to dictionaries' value…</a:t>
            </a:r>
          </a:p>
        </p:txBody>
      </p:sp>
      <p:sp>
        <p:nvSpPr>
          <p:cNvPr id="15368" name="Text Box 42"/>
          <p:cNvSpPr txBox="1">
            <a:spLocks noChangeArrowheads="1"/>
          </p:cNvSpPr>
          <p:nvPr/>
        </p:nvSpPr>
        <p:spPr bwMode="auto">
          <a:xfrm>
            <a:off x="2968625" y="1949450"/>
            <a:ext cx="3127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dirty="0">
                <a:latin typeface="Calibri" panose="020F0502020204030204" pitchFamily="34" charset="0"/>
              </a:rPr>
              <a:t>creates an empty dictionary,</a:t>
            </a:r>
            <a:r>
              <a:rPr lang="en-US" sz="1400" dirty="0">
                <a:solidFill>
                  <a:srgbClr val="1608F9"/>
                </a:solidFill>
                <a:latin typeface="Calibri" panose="020F0502020204030204" pitchFamily="34" charset="0"/>
              </a:rPr>
              <a:t> </a:t>
            </a:r>
            <a:r>
              <a:rPr lang="en-US" sz="1400" b="1" dirty="0">
                <a:latin typeface="Calibri" panose="020F0502020204030204" pitchFamily="34" charset="0"/>
              </a:rPr>
              <a:t>d</a:t>
            </a:r>
            <a:endParaRPr lang="en-US" sz="1400" dirty="0">
              <a:solidFill>
                <a:srgbClr val="1608F9"/>
              </a:solidFill>
              <a:latin typeface="Calibri" panose="020F0502020204030204" pitchFamily="34" charset="0"/>
            </a:endParaRPr>
          </a:p>
        </p:txBody>
      </p:sp>
      <p:sp>
        <p:nvSpPr>
          <p:cNvPr id="15369" name="Text Box 43"/>
          <p:cNvSpPr txBox="1">
            <a:spLocks noChangeArrowheads="1"/>
          </p:cNvSpPr>
          <p:nvPr/>
        </p:nvSpPr>
        <p:spPr bwMode="auto">
          <a:xfrm>
            <a:off x="5084763" y="2320674"/>
            <a:ext cx="3127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latin typeface="Calibri" panose="020F0502020204030204" pitchFamily="34" charset="0"/>
              </a:rPr>
              <a:t>1994</a:t>
            </a:r>
            <a:r>
              <a:rPr lang="en-US" sz="1400">
                <a:latin typeface="Calibri" panose="020F0502020204030204" pitchFamily="34" charset="0"/>
              </a:rPr>
              <a:t> is the</a:t>
            </a:r>
            <a:r>
              <a:rPr lang="en-US" sz="1400">
                <a:solidFill>
                  <a:srgbClr val="1608F9"/>
                </a:solidFill>
                <a:latin typeface="Calibri" panose="020F0502020204030204" pitchFamily="34" charset="0"/>
              </a:rPr>
              <a:t> key</a:t>
            </a:r>
          </a:p>
        </p:txBody>
      </p:sp>
      <p:sp>
        <p:nvSpPr>
          <p:cNvPr id="15370" name="Text Box 44"/>
          <p:cNvSpPr txBox="1">
            <a:spLocks noChangeArrowheads="1"/>
          </p:cNvSpPr>
          <p:nvPr/>
        </p:nvSpPr>
        <p:spPr bwMode="auto">
          <a:xfrm>
            <a:off x="5081588" y="2549274"/>
            <a:ext cx="3127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dirty="0">
                <a:solidFill>
                  <a:srgbClr val="0FA10C"/>
                </a:solidFill>
                <a:latin typeface="Calibri" panose="020F0502020204030204" pitchFamily="34" charset="0"/>
              </a:rPr>
              <a:t>'dog'</a:t>
            </a:r>
            <a:r>
              <a:rPr lang="en-US" sz="1400" dirty="0">
                <a:latin typeface="Calibri" panose="020F0502020204030204" pitchFamily="34" charset="0"/>
              </a:rPr>
              <a:t> is the</a:t>
            </a:r>
            <a:r>
              <a:rPr lang="en-US" sz="1400" dirty="0">
                <a:solidFill>
                  <a:srgbClr val="1608F9"/>
                </a:solidFill>
                <a:latin typeface="Calibri" panose="020F0502020204030204" pitchFamily="34" charset="0"/>
              </a:rPr>
              <a:t> value</a:t>
            </a:r>
          </a:p>
        </p:txBody>
      </p:sp>
      <p:sp>
        <p:nvSpPr>
          <p:cNvPr id="15371" name="AutoShape 45"/>
          <p:cNvSpPr>
            <a:spLocks/>
          </p:cNvSpPr>
          <p:nvPr/>
        </p:nvSpPr>
        <p:spPr bwMode="auto">
          <a:xfrm>
            <a:off x="4973638" y="2370138"/>
            <a:ext cx="133350" cy="469900"/>
          </a:xfrm>
          <a:prstGeom prst="rightBrace">
            <a:avLst>
              <a:gd name="adj1" fmla="val 29365"/>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72" name="Text Box 46"/>
          <p:cNvSpPr txBox="1">
            <a:spLocks noChangeArrowheads="1"/>
          </p:cNvSpPr>
          <p:nvPr/>
        </p:nvSpPr>
        <p:spPr bwMode="auto">
          <a:xfrm>
            <a:off x="5081336" y="2847472"/>
            <a:ext cx="3127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dirty="0" smtClean="0">
                <a:latin typeface="Calibri" panose="020F0502020204030204" pitchFamily="34" charset="0"/>
              </a:rPr>
              <a:t>1995</a:t>
            </a:r>
            <a:r>
              <a:rPr lang="en-US" sz="1400" dirty="0" smtClean="0">
                <a:latin typeface="Calibri" panose="020F0502020204030204" pitchFamily="34" charset="0"/>
              </a:rPr>
              <a:t> </a:t>
            </a:r>
            <a:r>
              <a:rPr lang="en-US" sz="1400" dirty="0">
                <a:latin typeface="Calibri" panose="020F0502020204030204" pitchFamily="34" charset="0"/>
              </a:rPr>
              <a:t>is the</a:t>
            </a:r>
            <a:r>
              <a:rPr lang="en-US" sz="1400" dirty="0">
                <a:solidFill>
                  <a:srgbClr val="1608F9"/>
                </a:solidFill>
                <a:latin typeface="Calibri" panose="020F0502020204030204" pitchFamily="34" charset="0"/>
              </a:rPr>
              <a:t> key</a:t>
            </a:r>
          </a:p>
        </p:txBody>
      </p:sp>
      <p:sp>
        <p:nvSpPr>
          <p:cNvPr id="15373" name="Text Box 47"/>
          <p:cNvSpPr txBox="1">
            <a:spLocks noChangeArrowheads="1"/>
          </p:cNvSpPr>
          <p:nvPr/>
        </p:nvSpPr>
        <p:spPr bwMode="auto">
          <a:xfrm>
            <a:off x="5081336" y="3076072"/>
            <a:ext cx="3127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dirty="0" smtClean="0">
                <a:solidFill>
                  <a:srgbClr val="0FA10C"/>
                </a:solidFill>
                <a:latin typeface="Calibri" panose="020F0502020204030204" pitchFamily="34" charset="0"/>
              </a:rPr>
              <a:t>'pig'</a:t>
            </a:r>
            <a:r>
              <a:rPr lang="en-US" sz="1400" dirty="0" smtClean="0">
                <a:latin typeface="Calibri" panose="020F0502020204030204" pitchFamily="34" charset="0"/>
              </a:rPr>
              <a:t> </a:t>
            </a:r>
            <a:r>
              <a:rPr lang="en-US" sz="1400" dirty="0">
                <a:latin typeface="Calibri" panose="020F0502020204030204" pitchFamily="34" charset="0"/>
              </a:rPr>
              <a:t>is the</a:t>
            </a:r>
            <a:r>
              <a:rPr lang="en-US" sz="1400" dirty="0">
                <a:solidFill>
                  <a:srgbClr val="1608F9"/>
                </a:solidFill>
                <a:latin typeface="Calibri" panose="020F0502020204030204" pitchFamily="34" charset="0"/>
              </a:rPr>
              <a:t> value</a:t>
            </a:r>
          </a:p>
        </p:txBody>
      </p:sp>
      <p:sp>
        <p:nvSpPr>
          <p:cNvPr id="15374" name="AutoShape 48"/>
          <p:cNvSpPr>
            <a:spLocks/>
          </p:cNvSpPr>
          <p:nvPr/>
        </p:nvSpPr>
        <p:spPr bwMode="auto">
          <a:xfrm>
            <a:off x="4981575" y="2879725"/>
            <a:ext cx="133350" cy="469900"/>
          </a:xfrm>
          <a:prstGeom prst="rightBrace">
            <a:avLst>
              <a:gd name="adj1" fmla="val 29365"/>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78" name="Rectangle 52"/>
          <p:cNvSpPr>
            <a:spLocks noChangeArrowheads="1"/>
          </p:cNvSpPr>
          <p:nvPr/>
        </p:nvSpPr>
        <p:spPr bwMode="auto">
          <a:xfrm>
            <a:off x="6092018" y="3986464"/>
            <a:ext cx="15279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latin typeface="Calibri" panose="020F0502020204030204" pitchFamily="34" charset="0"/>
              </a:rPr>
              <a:t>Curly! And colony!</a:t>
            </a:r>
          </a:p>
        </p:txBody>
      </p:sp>
      <p:sp>
        <p:nvSpPr>
          <p:cNvPr id="15379" name="Line 53"/>
          <p:cNvSpPr>
            <a:spLocks noChangeShapeType="1"/>
          </p:cNvSpPr>
          <p:nvPr/>
        </p:nvSpPr>
        <p:spPr bwMode="auto">
          <a:xfrm flipH="1">
            <a:off x="5349472" y="4140451"/>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15380" name="Picture 41"/>
          <p:cNvPicPr>
            <a:picLocks noChangeAspect="1" noChangeArrowheads="1"/>
          </p:cNvPicPr>
          <p:nvPr/>
        </p:nvPicPr>
        <p:blipFill>
          <a:blip r:embed="rId3">
            <a:extLst>
              <a:ext uri="{28A0092B-C50C-407E-A947-70E740481C1C}">
                <a14:useLocalDpi xmlns:a14="http://schemas.microsoft.com/office/drawing/2010/main" val="0"/>
              </a:ext>
            </a:extLst>
          </a:blip>
          <a:srcRect l="47169" t="22000" r="30327" b="50000"/>
          <a:stretch>
            <a:fillRect/>
          </a:stretch>
        </p:blipFill>
        <p:spPr bwMode="auto">
          <a:xfrm>
            <a:off x="7391400" y="76200"/>
            <a:ext cx="1676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379230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4"/>
          <p:cNvSpPr>
            <a:spLocks noChangeArrowheads="1"/>
          </p:cNvSpPr>
          <p:nvPr/>
        </p:nvSpPr>
        <p:spPr bwMode="auto">
          <a:xfrm>
            <a:off x="220663" y="314325"/>
            <a:ext cx="5864225" cy="558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90000"/>
              </a:lnSpc>
            </a:pPr>
            <a:r>
              <a:rPr lang="en-US" sz="1800" b="1">
                <a:solidFill>
                  <a:srgbClr val="FF6600"/>
                </a:solidFill>
                <a:latin typeface="Courier New" pitchFamily="49" charset="0"/>
              </a:rPr>
              <a:t>def </a:t>
            </a:r>
            <a:r>
              <a:rPr lang="en-US" sz="1800" b="1">
                <a:latin typeface="Courier New" pitchFamily="49" charset="0"/>
              </a:rPr>
              <a:t>wc( filename ):</a:t>
            </a:r>
          </a:p>
          <a:p>
            <a:pPr algn="l">
              <a:lnSpc>
                <a:spcPct val="90000"/>
              </a:lnSpc>
            </a:pPr>
            <a:r>
              <a:rPr lang="en-US" sz="1800" b="1">
                <a:latin typeface="Courier New" pitchFamily="49" charset="0"/>
              </a:rPr>
              <a:t>    </a:t>
            </a:r>
            <a:r>
              <a:rPr lang="en-US" sz="1800" b="1">
                <a:solidFill>
                  <a:srgbClr val="008000"/>
                </a:solidFill>
                <a:latin typeface="Courier New" pitchFamily="49" charset="0"/>
              </a:rPr>
              <a:t>""" our old word-counting program """</a:t>
            </a:r>
          </a:p>
          <a:p>
            <a:pPr algn="l">
              <a:lnSpc>
                <a:spcPct val="90000"/>
              </a:lnSpc>
            </a:pPr>
            <a:r>
              <a:rPr lang="en-US" sz="1800" b="1">
                <a:latin typeface="Courier New" pitchFamily="49" charset="0"/>
              </a:rPr>
              <a:t>    f = open( filename )</a:t>
            </a:r>
          </a:p>
          <a:p>
            <a:pPr algn="l">
              <a:lnSpc>
                <a:spcPct val="90000"/>
              </a:lnSpc>
            </a:pPr>
            <a:r>
              <a:rPr lang="en-US" sz="1800" b="1">
                <a:latin typeface="Courier New" pitchFamily="49" charset="0"/>
              </a:rPr>
              <a:t>    text = f.read()</a:t>
            </a:r>
          </a:p>
          <a:p>
            <a:pPr algn="l">
              <a:lnSpc>
                <a:spcPct val="90000"/>
              </a:lnSpc>
            </a:pPr>
            <a:r>
              <a:rPr lang="en-US" sz="1800" b="1">
                <a:latin typeface="Courier New" pitchFamily="49" charset="0"/>
              </a:rPr>
              <a:t>    f.close()</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LoW = text.split()    </a:t>
            </a:r>
          </a:p>
          <a:p>
            <a:pPr algn="l">
              <a:lnSpc>
                <a:spcPct val="90000"/>
              </a:lnSpc>
            </a:pPr>
            <a:r>
              <a:rPr lang="en-US" sz="1800" b="1">
                <a:latin typeface="Courier New" pitchFamily="49" charset="0"/>
              </a:rPr>
              <a:t>    </a:t>
            </a:r>
            <a:r>
              <a:rPr lang="en-US" sz="1800" b="1">
                <a:solidFill>
                  <a:srgbClr val="FF6600"/>
                </a:solidFill>
                <a:latin typeface="Courier New" pitchFamily="49" charset="0"/>
              </a:rPr>
              <a:t>print </a:t>
            </a:r>
            <a:r>
              <a:rPr lang="en-US" sz="1800" b="1">
                <a:solidFill>
                  <a:srgbClr val="008000"/>
                </a:solidFill>
                <a:latin typeface="Courier New" pitchFamily="49" charset="0"/>
              </a:rPr>
              <a:t>"There are"</a:t>
            </a:r>
            <a:r>
              <a:rPr lang="en-US" sz="1800" b="1">
                <a:latin typeface="Courier New" pitchFamily="49" charset="0"/>
              </a:rPr>
              <a:t>, len(LoW), </a:t>
            </a:r>
            <a:r>
              <a:rPr lang="en-US" sz="1800" b="1">
                <a:solidFill>
                  <a:srgbClr val="008000"/>
                </a:solidFill>
                <a:latin typeface="Courier New" pitchFamily="49" charset="0"/>
              </a:rPr>
              <a:t>"words."</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d = {}</a:t>
            </a:r>
          </a:p>
          <a:p>
            <a:pPr algn="l">
              <a:lnSpc>
                <a:spcPct val="90000"/>
              </a:lnSpc>
            </a:pPr>
            <a:endParaRPr lang="en-US" sz="1800" b="1">
              <a:latin typeface="Courier New" pitchFamily="49" charset="0"/>
            </a:endParaRPr>
          </a:p>
          <a:p>
            <a:pPr algn="l">
              <a:lnSpc>
                <a:spcPct val="90000"/>
              </a:lnSpc>
            </a:pPr>
            <a:endParaRPr lang="en-US" sz="1800" b="1">
              <a:latin typeface="Courier New" pitchFamily="49" charset="0"/>
            </a:endParaRP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a:t>
            </a:r>
            <a:r>
              <a:rPr lang="en-US" sz="1800" b="1">
                <a:solidFill>
                  <a:srgbClr val="FF6600"/>
                </a:solidFill>
                <a:latin typeface="Courier New" pitchFamily="49" charset="0"/>
              </a:rPr>
              <a:t>for </a:t>
            </a:r>
            <a:r>
              <a:rPr lang="en-US" sz="1800" b="1">
                <a:latin typeface="Courier New" pitchFamily="49" charset="0"/>
              </a:rPr>
              <a:t>w </a:t>
            </a:r>
            <a:r>
              <a:rPr lang="en-US" sz="1800" b="1">
                <a:solidFill>
                  <a:srgbClr val="FF6600"/>
                </a:solidFill>
                <a:latin typeface="Courier New" pitchFamily="49" charset="0"/>
              </a:rPr>
              <a:t>in </a:t>
            </a:r>
            <a:r>
              <a:rPr lang="en-US" sz="1800" b="1">
                <a:latin typeface="Courier New" pitchFamily="49" charset="0"/>
              </a:rPr>
              <a:t>LoW:</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a:t>
            </a:r>
            <a:r>
              <a:rPr lang="en-US" sz="1800" b="1">
                <a:solidFill>
                  <a:srgbClr val="FF6600"/>
                </a:solidFill>
                <a:latin typeface="Courier New" pitchFamily="49" charset="0"/>
              </a:rPr>
              <a:t>if </a:t>
            </a:r>
            <a:r>
              <a:rPr lang="en-US" sz="1800" b="1">
                <a:latin typeface="Courier New" pitchFamily="49" charset="0"/>
              </a:rPr>
              <a:t>w </a:t>
            </a:r>
            <a:r>
              <a:rPr lang="en-US" sz="1800" b="1">
                <a:solidFill>
                  <a:srgbClr val="FF6600"/>
                </a:solidFill>
                <a:latin typeface="Courier New" pitchFamily="49" charset="0"/>
              </a:rPr>
              <a:t>not in </a:t>
            </a:r>
            <a:r>
              <a:rPr lang="en-US" sz="1800" b="1">
                <a:latin typeface="Courier New" pitchFamily="49" charset="0"/>
              </a:rPr>
              <a:t>d:</a:t>
            </a:r>
          </a:p>
          <a:p>
            <a:pPr algn="l">
              <a:lnSpc>
                <a:spcPct val="90000"/>
              </a:lnSpc>
            </a:pPr>
            <a:r>
              <a:rPr lang="en-US" sz="1800" b="1">
                <a:latin typeface="Courier New" pitchFamily="49" charset="0"/>
              </a:rPr>
              <a:t>            d[w] = 1</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a:t>
            </a:r>
            <a:r>
              <a:rPr lang="en-US" sz="1800" b="1">
                <a:solidFill>
                  <a:srgbClr val="FF6600"/>
                </a:solidFill>
                <a:latin typeface="Courier New" pitchFamily="49" charset="0"/>
              </a:rPr>
              <a:t>else</a:t>
            </a:r>
            <a:r>
              <a:rPr lang="en-US" sz="1800" b="1">
                <a:latin typeface="Courier New" pitchFamily="49" charset="0"/>
              </a:rPr>
              <a:t>:</a:t>
            </a:r>
          </a:p>
          <a:p>
            <a:pPr algn="l">
              <a:lnSpc>
                <a:spcPct val="90000"/>
              </a:lnSpc>
            </a:pPr>
            <a:r>
              <a:rPr lang="en-US" sz="1800" b="1">
                <a:latin typeface="Courier New" pitchFamily="49" charset="0"/>
              </a:rPr>
              <a:t>            d[w] += 1</a:t>
            </a:r>
          </a:p>
          <a:p>
            <a:pPr algn="l">
              <a:lnSpc>
                <a:spcPct val="90000"/>
              </a:lnSpc>
            </a:pPr>
            <a:r>
              <a:rPr lang="en-US" sz="1800" b="1">
                <a:latin typeface="Courier New" pitchFamily="49" charset="0"/>
              </a:rPr>
              <a:t>            </a:t>
            </a:r>
          </a:p>
          <a:p>
            <a:pPr algn="l">
              <a:lnSpc>
                <a:spcPct val="90000"/>
              </a:lnSpc>
            </a:pPr>
            <a:endParaRPr lang="en-US" sz="1800" b="1">
              <a:latin typeface="Courier New" pitchFamily="49" charset="0"/>
            </a:endParaRPr>
          </a:p>
        </p:txBody>
      </p:sp>
      <p:sp>
        <p:nvSpPr>
          <p:cNvPr id="38915" name="Rectangle 10"/>
          <p:cNvSpPr>
            <a:spLocks noChangeArrowheads="1"/>
          </p:cNvSpPr>
          <p:nvPr/>
        </p:nvSpPr>
        <p:spPr bwMode="auto">
          <a:xfrm>
            <a:off x="4954588" y="1035050"/>
            <a:ext cx="128428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file handling</a:t>
            </a:r>
            <a:endParaRPr lang="en-US" sz="1500">
              <a:solidFill>
                <a:srgbClr val="1608F6"/>
              </a:solidFill>
            </a:endParaRPr>
          </a:p>
        </p:txBody>
      </p:sp>
      <p:sp>
        <p:nvSpPr>
          <p:cNvPr id="38916" name="Rectangle 11"/>
          <p:cNvSpPr>
            <a:spLocks noChangeArrowheads="1"/>
          </p:cNvSpPr>
          <p:nvPr/>
        </p:nvSpPr>
        <p:spPr bwMode="auto">
          <a:xfrm>
            <a:off x="6369050" y="1916113"/>
            <a:ext cx="14287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word counting</a:t>
            </a:r>
            <a:endParaRPr lang="en-US" sz="1500">
              <a:solidFill>
                <a:srgbClr val="1608F6"/>
              </a:solidFill>
            </a:endParaRPr>
          </a:p>
        </p:txBody>
      </p:sp>
      <p:sp>
        <p:nvSpPr>
          <p:cNvPr id="38917" name="Rectangle 12"/>
          <p:cNvSpPr>
            <a:spLocks noChangeArrowheads="1"/>
          </p:cNvSpPr>
          <p:nvPr/>
        </p:nvSpPr>
        <p:spPr bwMode="auto">
          <a:xfrm>
            <a:off x="4525963" y="2644775"/>
            <a:ext cx="3759200" cy="554038"/>
          </a:xfrm>
          <a:prstGeom prst="rect">
            <a:avLst/>
          </a:prstGeom>
          <a:noFill/>
          <a:ln w="9525">
            <a:solidFill>
              <a:srgbClr val="1608F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sz="1500">
                <a:latin typeface="Comic Sans MS" pitchFamily="66" charset="0"/>
              </a:rPr>
              <a:t>How do we change </a:t>
            </a:r>
            <a:r>
              <a:rPr lang="en-US" sz="1500" b="1">
                <a:latin typeface="Courier New" pitchFamily="49" charset="0"/>
                <a:cs typeface="Courier New" pitchFamily="49" charset="0"/>
              </a:rPr>
              <a:t>d</a:t>
            </a:r>
            <a:r>
              <a:rPr lang="en-US" sz="1500">
                <a:latin typeface="Comic Sans MS" pitchFamily="66" charset="0"/>
                <a:cs typeface="Courier New" pitchFamily="49" charset="0"/>
              </a:rPr>
              <a:t>'s VALUES into the list of the words following each KEY ?</a:t>
            </a:r>
            <a:endParaRPr lang="en-US" sz="1500">
              <a:cs typeface="Courier New" pitchFamily="49" charset="0"/>
            </a:endParaRPr>
          </a:p>
        </p:txBody>
      </p:sp>
      <p:sp>
        <p:nvSpPr>
          <p:cNvPr id="38918" name="Right Brace 33"/>
          <p:cNvSpPr>
            <a:spLocks/>
          </p:cNvSpPr>
          <p:nvPr/>
        </p:nvSpPr>
        <p:spPr bwMode="auto">
          <a:xfrm>
            <a:off x="3967163" y="919163"/>
            <a:ext cx="193675" cy="674687"/>
          </a:xfrm>
          <a:prstGeom prst="rightBrace">
            <a:avLst>
              <a:gd name="adj1" fmla="val 34530"/>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19" name="Right Brace 35"/>
          <p:cNvSpPr>
            <a:spLocks/>
          </p:cNvSpPr>
          <p:nvPr/>
        </p:nvSpPr>
        <p:spPr bwMode="auto">
          <a:xfrm>
            <a:off x="6127750" y="1889125"/>
            <a:ext cx="160338" cy="428625"/>
          </a:xfrm>
          <a:prstGeom prst="rightBrace">
            <a:avLst>
              <a:gd name="adj1" fmla="val 34641"/>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38920" name="Straight Arrow Connector 9"/>
          <p:cNvCxnSpPr>
            <a:cxnSpLocks noChangeShapeType="1"/>
          </p:cNvCxnSpPr>
          <p:nvPr/>
        </p:nvCxnSpPr>
        <p:spPr bwMode="auto">
          <a:xfrm rot="10800000" flipV="1">
            <a:off x="3030538" y="3048000"/>
            <a:ext cx="1465262" cy="227013"/>
          </a:xfrm>
          <a:prstGeom prst="straightConnector1">
            <a:avLst/>
          </a:prstGeom>
          <a:noFill/>
          <a:ln w="9525">
            <a:solidFill>
              <a:srgbClr val="1608F6"/>
            </a:solidFill>
            <a:round/>
            <a:headEnd/>
            <a:tailEnd type="arrow" w="med" len="med"/>
          </a:ln>
          <a:extLst>
            <a:ext uri="{909E8E84-426E-40DD-AFC4-6F175D3DCCD1}">
              <a14:hiddenFill xmlns:a14="http://schemas.microsoft.com/office/drawing/2010/main">
                <a:noFill/>
              </a14:hiddenFill>
            </a:ext>
          </a:extLst>
        </p:spPr>
      </p:cxnSp>
      <p:cxnSp>
        <p:nvCxnSpPr>
          <p:cNvPr id="38921" name="Straight Arrow Connector 14"/>
          <p:cNvCxnSpPr>
            <a:cxnSpLocks noChangeShapeType="1"/>
          </p:cNvCxnSpPr>
          <p:nvPr/>
        </p:nvCxnSpPr>
        <p:spPr bwMode="auto">
          <a:xfrm rot="10800000" flipV="1">
            <a:off x="3249613" y="3127375"/>
            <a:ext cx="1243012" cy="665163"/>
          </a:xfrm>
          <a:prstGeom prst="straightConnector1">
            <a:avLst/>
          </a:prstGeom>
          <a:noFill/>
          <a:ln w="9525">
            <a:solidFill>
              <a:srgbClr val="1608F6"/>
            </a:solidFill>
            <a:round/>
            <a:headEnd/>
            <a:tailEnd type="arrow" w="med" len="med"/>
          </a:ln>
          <a:extLst>
            <a:ext uri="{909E8E84-426E-40DD-AFC4-6F175D3DCCD1}">
              <a14:hiddenFill xmlns:a14="http://schemas.microsoft.com/office/drawing/2010/main">
                <a:noFill/>
              </a14:hiddenFill>
            </a:ext>
          </a:extLst>
        </p:spPr>
      </p:cxnSp>
      <p:sp>
        <p:nvSpPr>
          <p:cNvPr id="38922" name="Text Box 12"/>
          <p:cNvSpPr txBox="1">
            <a:spLocks noChangeArrowheads="1"/>
          </p:cNvSpPr>
          <p:nvPr/>
        </p:nvSpPr>
        <p:spPr bwMode="auto">
          <a:xfrm>
            <a:off x="6521450" y="149225"/>
            <a:ext cx="2425700" cy="461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t>Model creation</a:t>
            </a:r>
          </a:p>
        </p:txBody>
      </p:sp>
      <mc:AlternateContent xmlns:mc="http://schemas.openxmlformats.org/markup-compatibility/2006" xmlns:p14="http://schemas.microsoft.com/office/powerpoint/2010/main">
        <mc:Choice Requires="p14">
          <p:contentPart p14:bwMode="auto" r:id="rId3">
            <p14:nvContentPartPr>
              <p14:cNvPr id="9218" name="Ink 10"/>
              <p14:cNvContentPartPr>
                <a14:cpLocks xmlns:a14="http://schemas.microsoft.com/office/drawing/2010/main" noRot="1" noChangeAspect="1" noEditPoints="1" noChangeArrowheads="1" noChangeShapeType="1"/>
              </p14:cNvContentPartPr>
              <p14:nvPr/>
            </p14:nvContentPartPr>
            <p14:xfrm>
              <a:off x="682625" y="3065463"/>
              <a:ext cx="836613" cy="377825"/>
            </p14:xfrm>
          </p:contentPart>
        </mc:Choice>
        <mc:Fallback xmlns="">
          <p:pic>
            <p:nvPicPr>
              <p:cNvPr id="9218" name="Ink 10"/>
              <p:cNvPicPr>
                <a:picLocks noRot="1" noChangeAspect="1" noEditPoints="1" noChangeArrowheads="1" noChangeShapeType="1"/>
              </p:cNvPicPr>
              <p:nvPr/>
            </p:nvPicPr>
            <p:blipFill>
              <a:blip r:embed="rId4"/>
              <a:stretch>
                <a:fillRect/>
              </a:stretch>
            </p:blipFill>
            <p:spPr>
              <a:xfrm>
                <a:off x="667145" y="3057187"/>
                <a:ext cx="857492" cy="40193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219" name="Ink 11"/>
              <p14:cNvContentPartPr>
                <a14:cpLocks xmlns:a14="http://schemas.microsoft.com/office/drawing/2010/main" noRot="1" noChangeAspect="1" noEditPoints="1" noChangeArrowheads="1" noChangeShapeType="1"/>
              </p14:cNvContentPartPr>
              <p14:nvPr/>
            </p14:nvContentPartPr>
            <p14:xfrm>
              <a:off x="1685925" y="2794000"/>
              <a:ext cx="506413" cy="595313"/>
            </p14:xfrm>
          </p:contentPart>
        </mc:Choice>
        <mc:Fallback xmlns="">
          <p:pic>
            <p:nvPicPr>
              <p:cNvPr id="9219" name="Ink 11"/>
              <p:cNvPicPr>
                <a:picLocks noRot="1" noChangeAspect="1" noEditPoints="1" noChangeArrowheads="1" noChangeShapeType="1"/>
              </p:cNvPicPr>
              <p:nvPr/>
            </p:nvPicPr>
            <p:blipFill>
              <a:blip r:embed="rId6"/>
              <a:stretch>
                <a:fillRect/>
              </a:stretch>
            </p:blipFill>
            <p:spPr>
              <a:xfrm>
                <a:off x="1671888" y="2780323"/>
                <a:ext cx="531968" cy="62446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220" name="Ink 12"/>
              <p14:cNvContentPartPr>
                <a14:cpLocks xmlns:a14="http://schemas.microsoft.com/office/drawing/2010/main" noRot="1" noChangeAspect="1" noEditPoints="1" noChangeArrowheads="1" noChangeShapeType="1"/>
              </p14:cNvContentPartPr>
              <p14:nvPr/>
            </p14:nvContentPartPr>
            <p14:xfrm>
              <a:off x="1738313" y="4108450"/>
              <a:ext cx="90487" cy="309563"/>
            </p14:xfrm>
          </p:contentPart>
        </mc:Choice>
        <mc:Fallback xmlns="">
          <p:pic>
            <p:nvPicPr>
              <p:cNvPr id="9220" name="Ink 12"/>
              <p:cNvPicPr>
                <a:picLocks noRot="1" noChangeAspect="1" noEditPoints="1" noChangeArrowheads="1" noChangeShapeType="1"/>
              </p:cNvPicPr>
              <p:nvPr/>
            </p:nvPicPr>
            <p:blipFill>
              <a:blip r:embed="rId8"/>
              <a:stretch>
                <a:fillRect/>
              </a:stretch>
            </p:blipFill>
            <p:spPr>
              <a:xfrm>
                <a:off x="1725335" y="4093675"/>
                <a:ext cx="118246" cy="33947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221" name="Ink 13"/>
              <p14:cNvContentPartPr>
                <a14:cpLocks xmlns:a14="http://schemas.microsoft.com/office/drawing/2010/main" noRot="1" noChangeAspect="1" noEditPoints="1" noChangeArrowheads="1" noChangeShapeType="1"/>
              </p14:cNvContentPartPr>
              <p14:nvPr/>
            </p14:nvContentPartPr>
            <p14:xfrm>
              <a:off x="2154238" y="4432300"/>
              <a:ext cx="111125" cy="252413"/>
            </p14:xfrm>
          </p:contentPart>
        </mc:Choice>
        <mc:Fallback xmlns="">
          <p:pic>
            <p:nvPicPr>
              <p:cNvPr id="9221" name="Ink 13"/>
              <p:cNvPicPr>
                <a:picLocks noRot="1" noChangeAspect="1" noEditPoints="1" noChangeArrowheads="1" noChangeShapeType="1"/>
              </p:cNvPicPr>
              <p:nvPr/>
            </p:nvPicPr>
            <p:blipFill>
              <a:blip r:embed="rId10"/>
              <a:stretch>
                <a:fillRect/>
              </a:stretch>
            </p:blipFill>
            <p:spPr>
              <a:xfrm>
                <a:off x="2140528" y="4418996"/>
                <a:ext cx="141071" cy="28153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222" name="Ink 14"/>
              <p14:cNvContentPartPr>
                <a14:cpLocks xmlns:a14="http://schemas.microsoft.com/office/drawing/2010/main" noRot="1" noChangeAspect="1" noEditPoints="1" noChangeArrowheads="1" noChangeShapeType="1"/>
              </p14:cNvContentPartPr>
              <p14:nvPr/>
            </p14:nvContentPartPr>
            <p14:xfrm>
              <a:off x="2895600" y="4332288"/>
              <a:ext cx="188913" cy="153987"/>
            </p14:xfrm>
          </p:contentPart>
        </mc:Choice>
        <mc:Fallback xmlns="">
          <p:pic>
            <p:nvPicPr>
              <p:cNvPr id="9222" name="Ink 14"/>
              <p:cNvPicPr>
                <a:picLocks noRot="1" noChangeAspect="1" noEditPoints="1" noChangeArrowheads="1" noChangeShapeType="1"/>
              </p:cNvPicPr>
              <p:nvPr/>
            </p:nvPicPr>
            <p:blipFill>
              <a:blip r:embed="rId12"/>
              <a:stretch>
                <a:fillRect/>
              </a:stretch>
            </p:blipFill>
            <p:spPr>
              <a:xfrm>
                <a:off x="2879048" y="4315738"/>
                <a:ext cx="222018" cy="187087"/>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223" name="Ink 15"/>
              <p14:cNvContentPartPr>
                <a14:cpLocks xmlns:a14="http://schemas.microsoft.com/office/drawing/2010/main" noRot="1" noChangeAspect="1" noEditPoints="1" noChangeArrowheads="1" noChangeShapeType="1"/>
              </p14:cNvContentPartPr>
              <p14:nvPr/>
            </p14:nvContentPartPr>
            <p14:xfrm>
              <a:off x="3378200" y="4146550"/>
              <a:ext cx="908050" cy="488950"/>
            </p14:xfrm>
          </p:contentPart>
        </mc:Choice>
        <mc:Fallback xmlns="">
          <p:pic>
            <p:nvPicPr>
              <p:cNvPr id="9223" name="Ink 15"/>
              <p:cNvPicPr>
                <a:picLocks noRot="1" noChangeAspect="1" noEditPoints="1" noChangeArrowheads="1" noChangeShapeType="1"/>
              </p:cNvPicPr>
              <p:nvPr/>
            </p:nvPicPr>
            <p:blipFill>
              <a:blip r:embed="rId14"/>
              <a:stretch>
                <a:fillRect/>
              </a:stretch>
            </p:blipFill>
            <p:spPr>
              <a:xfrm>
                <a:off x="3362364" y="4130000"/>
                <a:ext cx="940082" cy="521331"/>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224" name="Ink 16"/>
              <p14:cNvContentPartPr>
                <a14:cpLocks xmlns:a14="http://schemas.microsoft.com/office/drawing/2010/main" noRot="1" noChangeAspect="1" noEditPoints="1" noChangeArrowheads="1" noChangeShapeType="1"/>
              </p14:cNvContentPartPr>
              <p14:nvPr/>
            </p14:nvContentPartPr>
            <p14:xfrm>
              <a:off x="2151063" y="5138738"/>
              <a:ext cx="134937" cy="307975"/>
            </p14:xfrm>
          </p:contentPart>
        </mc:Choice>
        <mc:Fallback xmlns="">
          <p:pic>
            <p:nvPicPr>
              <p:cNvPr id="9224" name="Ink 16"/>
              <p:cNvPicPr>
                <a:picLocks noRot="1" noChangeAspect="1" noEditPoints="1" noChangeArrowheads="1" noChangeShapeType="1"/>
              </p:cNvPicPr>
              <p:nvPr/>
            </p:nvPicPr>
            <p:blipFill>
              <a:blip r:embed="rId16"/>
              <a:stretch>
                <a:fillRect/>
              </a:stretch>
            </p:blipFill>
            <p:spPr>
              <a:xfrm>
                <a:off x="2136310" y="5123249"/>
                <a:ext cx="165163" cy="338592"/>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225" name="Ink 17"/>
              <p14:cNvContentPartPr>
                <a14:cpLocks xmlns:a14="http://schemas.microsoft.com/office/drawing/2010/main" noRot="1" noChangeAspect="1" noEditPoints="1" noChangeArrowheads="1" noChangeShapeType="1"/>
              </p14:cNvContentPartPr>
              <p14:nvPr/>
            </p14:nvContentPartPr>
            <p14:xfrm>
              <a:off x="3019425" y="5000625"/>
              <a:ext cx="458788" cy="503238"/>
            </p14:xfrm>
          </p:contentPart>
        </mc:Choice>
        <mc:Fallback xmlns="">
          <p:pic>
            <p:nvPicPr>
              <p:cNvPr id="9225" name="Ink 17"/>
              <p:cNvPicPr>
                <a:picLocks noRot="1" noChangeAspect="1" noEditPoints="1" noChangeArrowheads="1" noChangeShapeType="1"/>
              </p:cNvPicPr>
              <p:nvPr/>
            </p:nvPicPr>
            <p:blipFill>
              <a:blip r:embed="rId18"/>
              <a:stretch>
                <a:fillRect/>
              </a:stretch>
            </p:blipFill>
            <p:spPr>
              <a:xfrm>
                <a:off x="3003940" y="4988746"/>
                <a:ext cx="486157" cy="529876"/>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9226" name="Ink 18"/>
              <p14:cNvContentPartPr>
                <a14:cpLocks xmlns:a14="http://schemas.microsoft.com/office/drawing/2010/main" noRot="1" noChangeAspect="1" noEditPoints="1" noChangeArrowheads="1" noChangeShapeType="1"/>
              </p14:cNvContentPartPr>
              <p14:nvPr/>
            </p14:nvContentPartPr>
            <p14:xfrm>
              <a:off x="3676650" y="5178425"/>
              <a:ext cx="323850" cy="238125"/>
            </p14:xfrm>
          </p:contentPart>
        </mc:Choice>
        <mc:Fallback xmlns="">
          <p:pic>
            <p:nvPicPr>
              <p:cNvPr id="9226" name="Ink 18"/>
              <p:cNvPicPr>
                <a:picLocks noRot="1" noChangeAspect="1" noEditPoints="1" noChangeArrowheads="1" noChangeShapeType="1"/>
              </p:cNvPicPr>
              <p:nvPr/>
            </p:nvPicPr>
            <p:blipFill>
              <a:blip r:embed="rId20"/>
              <a:stretch>
                <a:fillRect/>
              </a:stretch>
            </p:blipFill>
            <p:spPr>
              <a:xfrm>
                <a:off x="3662241" y="5173749"/>
                <a:ext cx="353749" cy="257549"/>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9227" name="Ink 19"/>
              <p14:cNvContentPartPr>
                <a14:cpLocks xmlns:a14="http://schemas.microsoft.com/office/drawing/2010/main" noRot="1" noChangeAspect="1" noEditPoints="1" noChangeArrowheads="1" noChangeShapeType="1"/>
              </p14:cNvContentPartPr>
              <p14:nvPr/>
            </p14:nvContentPartPr>
            <p14:xfrm>
              <a:off x="4225925" y="5051425"/>
              <a:ext cx="209550" cy="411163"/>
            </p14:xfrm>
          </p:contentPart>
        </mc:Choice>
        <mc:Fallback xmlns="">
          <p:pic>
            <p:nvPicPr>
              <p:cNvPr id="9227" name="Ink 19"/>
              <p:cNvPicPr>
                <a:picLocks noRot="1" noChangeAspect="1" noEditPoints="1" noChangeArrowheads="1" noChangeShapeType="1"/>
              </p:cNvPicPr>
              <p:nvPr/>
            </p:nvPicPr>
            <p:blipFill>
              <a:blip r:embed="rId22"/>
              <a:stretch>
                <a:fillRect/>
              </a:stretch>
            </p:blipFill>
            <p:spPr>
              <a:xfrm>
                <a:off x="4212626" y="5036303"/>
                <a:ext cx="237586" cy="441046"/>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9228" name="Ink 20"/>
              <p14:cNvContentPartPr>
                <a14:cpLocks xmlns:a14="http://schemas.microsoft.com/office/drawing/2010/main" noRot="1" noChangeAspect="1" noEditPoints="1" noChangeArrowheads="1" noChangeShapeType="1"/>
              </p14:cNvContentPartPr>
              <p14:nvPr/>
            </p14:nvContentPartPr>
            <p14:xfrm>
              <a:off x="1330325" y="5773738"/>
              <a:ext cx="468313" cy="447675"/>
            </p14:xfrm>
          </p:contentPart>
        </mc:Choice>
        <mc:Fallback xmlns="">
          <p:pic>
            <p:nvPicPr>
              <p:cNvPr id="9228" name="Ink 20"/>
              <p:cNvPicPr>
                <a:picLocks noRot="1" noChangeAspect="1" noEditPoints="1" noChangeArrowheads="1" noChangeShapeType="1"/>
              </p:cNvPicPr>
              <p:nvPr/>
            </p:nvPicPr>
            <p:blipFill>
              <a:blip r:embed="rId24"/>
              <a:stretch>
                <a:fillRect/>
              </a:stretch>
            </p:blipFill>
            <p:spPr>
              <a:xfrm>
                <a:off x="1323126" y="5766901"/>
                <a:ext cx="486671" cy="467828"/>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9229" name="Ink 21"/>
              <p14:cNvContentPartPr>
                <a14:cpLocks xmlns:a14="http://schemas.microsoft.com/office/drawing/2010/main" noRot="1" noChangeAspect="1" noEditPoints="1" noChangeArrowheads="1" noChangeShapeType="1"/>
              </p14:cNvContentPartPr>
              <p14:nvPr/>
            </p14:nvContentPartPr>
            <p14:xfrm>
              <a:off x="1939925" y="5815013"/>
              <a:ext cx="138113" cy="133350"/>
            </p14:xfrm>
          </p:contentPart>
        </mc:Choice>
        <mc:Fallback xmlns="">
          <p:pic>
            <p:nvPicPr>
              <p:cNvPr id="9229" name="Ink 21"/>
              <p:cNvPicPr>
                <a:picLocks noRot="1" noChangeAspect="1" noEditPoints="1" noChangeArrowheads="1" noChangeShapeType="1"/>
              </p:cNvPicPr>
              <p:nvPr/>
            </p:nvPicPr>
            <p:blipFill>
              <a:blip r:embed="rId26"/>
              <a:stretch>
                <a:fillRect/>
              </a:stretch>
            </p:blipFill>
            <p:spPr>
              <a:xfrm>
                <a:off x="1927664" y="5807444"/>
                <a:ext cx="160471" cy="155335"/>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9230" name="Ink 22"/>
              <p14:cNvContentPartPr>
                <a14:cpLocks xmlns:a14="http://schemas.microsoft.com/office/drawing/2010/main" noRot="1" noChangeAspect="1" noEditPoints="1" noChangeArrowheads="1" noChangeShapeType="1"/>
              </p14:cNvContentPartPr>
              <p14:nvPr/>
            </p14:nvContentPartPr>
            <p14:xfrm>
              <a:off x="2238375" y="5767388"/>
              <a:ext cx="320675" cy="306387"/>
            </p14:xfrm>
          </p:contentPart>
        </mc:Choice>
        <mc:Fallback xmlns="">
          <p:pic>
            <p:nvPicPr>
              <p:cNvPr id="9230" name="Ink 22"/>
              <p:cNvPicPr>
                <a:picLocks noRot="1" noChangeAspect="1" noEditPoints="1" noChangeArrowheads="1" noChangeShapeType="1"/>
              </p:cNvPicPr>
              <p:nvPr/>
            </p:nvPicPr>
            <p:blipFill>
              <a:blip r:embed="rId28"/>
              <a:stretch>
                <a:fillRect/>
              </a:stretch>
            </p:blipFill>
            <p:spPr>
              <a:xfrm>
                <a:off x="2223979" y="5762348"/>
                <a:ext cx="340110" cy="325829"/>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9231" name="Ink 23"/>
              <p14:cNvContentPartPr>
                <a14:cpLocks xmlns:a14="http://schemas.microsoft.com/office/drawing/2010/main" noRot="1" noChangeAspect="1" noEditPoints="1" noChangeArrowheads="1" noChangeShapeType="1"/>
              </p14:cNvContentPartPr>
              <p14:nvPr/>
            </p14:nvContentPartPr>
            <p14:xfrm>
              <a:off x="282575" y="3784600"/>
              <a:ext cx="649288" cy="2201863"/>
            </p14:xfrm>
          </p:contentPart>
        </mc:Choice>
        <mc:Fallback xmlns="">
          <p:pic>
            <p:nvPicPr>
              <p:cNvPr id="9231" name="Ink 23"/>
              <p:cNvPicPr>
                <a:picLocks noRot="1" noChangeAspect="1" noEditPoints="1" noChangeArrowheads="1" noChangeShapeType="1"/>
              </p:cNvPicPr>
              <p:nvPr/>
            </p:nvPicPr>
            <p:blipFill>
              <a:blip r:embed="rId30"/>
              <a:stretch>
                <a:fillRect/>
              </a:stretch>
            </p:blipFill>
            <p:spPr>
              <a:xfrm>
                <a:off x="266019" y="3768399"/>
                <a:ext cx="680961" cy="2225624"/>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9232" name="Ink 24"/>
              <p14:cNvContentPartPr>
                <a14:cpLocks xmlns:a14="http://schemas.microsoft.com/office/drawing/2010/main" noRot="1" noChangeAspect="1" noEditPoints="1" noChangeArrowheads="1" noChangeShapeType="1"/>
              </p14:cNvContentPartPr>
              <p14:nvPr/>
            </p14:nvContentPartPr>
            <p14:xfrm>
              <a:off x="5292725" y="3557588"/>
              <a:ext cx="3335338" cy="2921000"/>
            </p14:xfrm>
          </p:contentPart>
        </mc:Choice>
        <mc:Fallback xmlns="">
          <p:pic>
            <p:nvPicPr>
              <p:cNvPr id="9232" name="Ink 24"/>
              <p:cNvPicPr>
                <a:picLocks noRot="1" noChangeAspect="1" noEditPoints="1" noChangeArrowheads="1" noChangeShapeType="1"/>
              </p:cNvPicPr>
              <p:nvPr/>
            </p:nvPicPr>
            <p:blipFill>
              <a:blip r:embed="rId32"/>
              <a:stretch>
                <a:fillRect/>
              </a:stretch>
            </p:blipFill>
            <p:spPr>
              <a:xfrm>
                <a:off x="5278685" y="3549668"/>
                <a:ext cx="3363417" cy="2943320"/>
              </a:xfrm>
              <a:prstGeom prst="rect">
                <a:avLst/>
              </a:prstGeom>
            </p:spPr>
          </p:pic>
        </mc:Fallback>
      </mc:AlternateContent>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ounded Rectangle 1"/>
          <p:cNvSpPr>
            <a:spLocks noChangeArrowheads="1"/>
          </p:cNvSpPr>
          <p:nvPr/>
        </p:nvSpPr>
        <p:spPr bwMode="auto">
          <a:xfrm>
            <a:off x="812800" y="2667000"/>
            <a:ext cx="3759200" cy="533400"/>
          </a:xfrm>
          <a:prstGeom prst="roundRect">
            <a:avLst>
              <a:gd name="adj" fmla="val 16667"/>
            </a:avLst>
          </a:prstGeom>
          <a:solidFill>
            <a:srgbClr val="CC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21507" name="Text Box 5"/>
          <p:cNvSpPr txBox="1">
            <a:spLocks noChangeArrowheads="1"/>
          </p:cNvSpPr>
          <p:nvPr/>
        </p:nvSpPr>
        <p:spPr bwMode="auto">
          <a:xfrm>
            <a:off x="696913" y="441325"/>
            <a:ext cx="32226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latin typeface="Cambria" pitchFamily="18" charset="0"/>
              </a:rPr>
              <a:t>A challenge…</a:t>
            </a:r>
          </a:p>
        </p:txBody>
      </p:sp>
      <p:sp>
        <p:nvSpPr>
          <p:cNvPr id="21508" name="Rectangle 6"/>
          <p:cNvSpPr>
            <a:spLocks noChangeArrowheads="1"/>
          </p:cNvSpPr>
          <p:nvPr/>
        </p:nvSpPr>
        <p:spPr bwMode="auto">
          <a:xfrm>
            <a:off x="381000" y="1676400"/>
            <a:ext cx="70770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800" b="1">
                <a:solidFill>
                  <a:srgbClr val="FF6600"/>
                </a:solidFill>
                <a:latin typeface="Courier New" pitchFamily="49" charset="0"/>
              </a:rPr>
              <a:t>def </a:t>
            </a:r>
            <a:r>
              <a:rPr lang="en-US" sz="1800" b="1">
                <a:latin typeface="Courier New" pitchFamily="49" charset="0"/>
              </a:rPr>
              <a:t>provinceChallenge( </a:t>
            </a:r>
            <a:r>
              <a:rPr lang="en-US" sz="1800" b="1">
                <a:solidFill>
                  <a:srgbClr val="1608F6"/>
                </a:solidFill>
                <a:latin typeface="Courier New" pitchFamily="49" charset="0"/>
              </a:rPr>
              <a:t>PROV</a:t>
            </a:r>
            <a:r>
              <a:rPr lang="en-US" sz="1800" b="1">
                <a:latin typeface="Courier New" pitchFamily="49" charset="0"/>
              </a:rPr>
              <a:t> ):</a:t>
            </a:r>
          </a:p>
          <a:p>
            <a:pPr algn="l"/>
            <a:r>
              <a:rPr lang="en-US" sz="1800" b="1">
                <a:latin typeface="Courier New" pitchFamily="49" charset="0"/>
              </a:rPr>
              <a:t>    </a:t>
            </a:r>
            <a:r>
              <a:rPr lang="en-US" sz="1800" b="1">
                <a:solidFill>
                  <a:srgbClr val="008000"/>
                </a:solidFill>
                <a:latin typeface="Courier New" pitchFamily="49" charset="0"/>
              </a:rPr>
              <a:t>""" PROV is a dictionary of Canada's provinces</a:t>
            </a:r>
          </a:p>
          <a:p>
            <a:pPr algn="l"/>
            <a:r>
              <a:rPr lang="en-US" sz="1800" b="1">
                <a:solidFill>
                  <a:srgbClr val="008000"/>
                </a:solidFill>
                <a:latin typeface="Courier New" pitchFamily="49" charset="0"/>
              </a:rPr>
              <a:t>        -- the challenge is to name them all! """</a:t>
            </a:r>
          </a:p>
          <a:p>
            <a:pPr algn="l"/>
            <a:endParaRPr lang="en-US" sz="1800" b="1">
              <a:latin typeface="Courier New" pitchFamily="49" charset="0"/>
            </a:endParaRPr>
          </a:p>
          <a:p>
            <a:pPr algn="l"/>
            <a:r>
              <a:rPr lang="en-US" sz="1800" b="1">
                <a:latin typeface="Courier New" pitchFamily="49" charset="0"/>
              </a:rPr>
              <a:t>    </a:t>
            </a:r>
            <a:r>
              <a:rPr lang="en-US" sz="1800" b="1">
                <a:solidFill>
                  <a:srgbClr val="FF6600"/>
                </a:solidFill>
                <a:latin typeface="Courier New" pitchFamily="49" charset="0"/>
              </a:rPr>
              <a:t>while </a:t>
            </a:r>
            <a:r>
              <a:rPr lang="en-US" sz="1800" b="1">
                <a:latin typeface="Courier New" pitchFamily="49" charset="0"/>
              </a:rPr>
              <a:t>0 </a:t>
            </a:r>
            <a:r>
              <a:rPr lang="en-US" sz="1800" b="1">
                <a:solidFill>
                  <a:srgbClr val="FF6600"/>
                </a:solidFill>
                <a:latin typeface="Courier New" pitchFamily="49" charset="0"/>
              </a:rPr>
              <a:t>in </a:t>
            </a:r>
            <a:r>
              <a:rPr lang="en-US" sz="1800" b="1">
                <a:latin typeface="Courier New" pitchFamily="49" charset="0"/>
              </a:rPr>
              <a:t>prov.values():  </a:t>
            </a:r>
            <a:endParaRPr lang="en-US" sz="1800" b="1">
              <a:solidFill>
                <a:srgbClr val="800000"/>
              </a:solidFill>
              <a:latin typeface="Courier New" pitchFamily="49" charset="0"/>
            </a:endParaRPr>
          </a:p>
          <a:p>
            <a:pPr algn="l"/>
            <a:endParaRPr lang="en-US" sz="1800" b="1">
              <a:solidFill>
                <a:srgbClr val="800000"/>
              </a:solidFill>
              <a:latin typeface="Courier New" pitchFamily="49" charset="0"/>
            </a:endParaRPr>
          </a:p>
          <a:p>
            <a:pPr algn="l"/>
            <a:r>
              <a:rPr lang="en-US" sz="1800" b="1">
                <a:latin typeface="Courier New" pitchFamily="49" charset="0"/>
              </a:rPr>
              <a:t>        guess = raw_input(</a:t>
            </a:r>
            <a:r>
              <a:rPr lang="en-US" sz="1800" b="1">
                <a:solidFill>
                  <a:srgbClr val="008000"/>
                </a:solidFill>
                <a:latin typeface="Courier New" pitchFamily="49" charset="0"/>
              </a:rPr>
              <a:t>"Name a province: "</a:t>
            </a:r>
            <a:r>
              <a:rPr lang="en-US" sz="1800" b="1">
                <a:latin typeface="Courier New" pitchFamily="49" charset="0"/>
              </a:rPr>
              <a:t>)</a:t>
            </a:r>
          </a:p>
          <a:p>
            <a:pPr algn="l"/>
            <a:r>
              <a:rPr lang="en-US" sz="1800" b="1">
                <a:latin typeface="Courier New" pitchFamily="49" charset="0"/>
              </a:rPr>
              <a:t>        </a:t>
            </a:r>
            <a:r>
              <a:rPr lang="en-US" sz="1800" b="1">
                <a:solidFill>
                  <a:srgbClr val="FF6600"/>
                </a:solidFill>
                <a:latin typeface="Courier New" pitchFamily="49" charset="0"/>
              </a:rPr>
              <a:t>if </a:t>
            </a:r>
            <a:r>
              <a:rPr lang="en-US" sz="1800" b="1">
                <a:latin typeface="Courier New" pitchFamily="49" charset="0"/>
              </a:rPr>
              <a:t>guess </a:t>
            </a:r>
            <a:r>
              <a:rPr lang="en-US" sz="1800" b="1">
                <a:solidFill>
                  <a:srgbClr val="FF6600"/>
                </a:solidFill>
                <a:latin typeface="Courier New" pitchFamily="49" charset="0"/>
              </a:rPr>
              <a:t>not in </a:t>
            </a:r>
            <a:r>
              <a:rPr lang="en-US" sz="1800" b="1">
                <a:solidFill>
                  <a:srgbClr val="1608F6"/>
                </a:solidFill>
                <a:latin typeface="Courier New" pitchFamily="49" charset="0"/>
              </a:rPr>
              <a:t>PROV</a:t>
            </a:r>
            <a:r>
              <a:rPr lang="en-US" sz="1800" b="1">
                <a:latin typeface="Courier New" pitchFamily="49" charset="0"/>
              </a:rPr>
              <a:t>:</a:t>
            </a:r>
          </a:p>
          <a:p>
            <a:pPr algn="l"/>
            <a:r>
              <a:rPr lang="en-US" sz="1800" b="1">
                <a:latin typeface="Courier New" pitchFamily="49" charset="0"/>
              </a:rPr>
              <a:t>            </a:t>
            </a:r>
            <a:r>
              <a:rPr lang="en-US" sz="1800" b="1">
                <a:solidFill>
                  <a:srgbClr val="FF6600"/>
                </a:solidFill>
                <a:latin typeface="Courier New" pitchFamily="49" charset="0"/>
              </a:rPr>
              <a:t>print </a:t>
            </a:r>
            <a:r>
              <a:rPr lang="en-US" sz="1800" b="1">
                <a:solidFill>
                  <a:srgbClr val="008000"/>
                </a:solidFill>
                <a:latin typeface="Courier New" pitchFamily="49" charset="0"/>
              </a:rPr>
              <a:t>'Try again...'</a:t>
            </a:r>
          </a:p>
          <a:p>
            <a:pPr algn="l"/>
            <a:r>
              <a:rPr lang="en-US" sz="1800" b="1">
                <a:latin typeface="Courier New" pitchFamily="49" charset="0"/>
              </a:rPr>
              <a:t>        </a:t>
            </a:r>
            <a:r>
              <a:rPr lang="en-US" sz="1800" b="1">
                <a:solidFill>
                  <a:srgbClr val="FF6600"/>
                </a:solidFill>
                <a:latin typeface="Courier New" pitchFamily="49" charset="0"/>
              </a:rPr>
              <a:t>elif </a:t>
            </a:r>
            <a:r>
              <a:rPr lang="en-US" sz="1800" b="1">
                <a:latin typeface="Courier New" pitchFamily="49" charset="0"/>
              </a:rPr>
              <a:t>prov[guess] == 0:</a:t>
            </a:r>
          </a:p>
          <a:p>
            <a:pPr algn="l"/>
            <a:r>
              <a:rPr lang="en-US" sz="1800" b="1">
                <a:latin typeface="Courier New" pitchFamily="49" charset="0"/>
              </a:rPr>
              <a:t>            </a:t>
            </a:r>
            <a:r>
              <a:rPr lang="en-US" sz="1800" b="1">
                <a:solidFill>
                  <a:srgbClr val="FF6600"/>
                </a:solidFill>
                <a:latin typeface="Courier New" pitchFamily="49" charset="0"/>
              </a:rPr>
              <a:t>print </a:t>
            </a:r>
            <a:r>
              <a:rPr lang="en-US" sz="1800" b="1">
                <a:solidFill>
                  <a:srgbClr val="008000"/>
                </a:solidFill>
                <a:latin typeface="Courier New" pitchFamily="49" charset="0"/>
              </a:rPr>
              <a:t>'Yes!'</a:t>
            </a:r>
          </a:p>
          <a:p>
            <a:pPr algn="l"/>
            <a:r>
              <a:rPr lang="en-US" sz="1800" b="1">
                <a:latin typeface="Courier New" pitchFamily="49" charset="0"/>
              </a:rPr>
              <a:t>            prov[guess] += 1</a:t>
            </a:r>
          </a:p>
          <a:p>
            <a:pPr algn="l"/>
            <a:r>
              <a:rPr lang="en-US" sz="1800" b="1">
                <a:latin typeface="Courier New" pitchFamily="49" charset="0"/>
              </a:rPr>
              <a:t>        </a:t>
            </a:r>
            <a:r>
              <a:rPr lang="en-US" sz="1800" b="1">
                <a:solidFill>
                  <a:srgbClr val="FF6600"/>
                </a:solidFill>
                <a:latin typeface="Courier New" pitchFamily="49" charset="0"/>
              </a:rPr>
              <a:t>else</a:t>
            </a:r>
            <a:r>
              <a:rPr lang="en-US" sz="1800" b="1">
                <a:latin typeface="Courier New" pitchFamily="49" charset="0"/>
              </a:rPr>
              <a:t>:</a:t>
            </a:r>
          </a:p>
          <a:p>
            <a:pPr algn="l"/>
            <a:r>
              <a:rPr lang="en-US" sz="1800" b="1">
                <a:latin typeface="Courier New" pitchFamily="49" charset="0"/>
              </a:rPr>
              <a:t>            </a:t>
            </a:r>
            <a:r>
              <a:rPr lang="en-US" sz="1800" b="1">
                <a:solidFill>
                  <a:srgbClr val="FF6600"/>
                </a:solidFill>
                <a:latin typeface="Courier New" pitchFamily="49" charset="0"/>
              </a:rPr>
              <a:t>print </a:t>
            </a:r>
            <a:r>
              <a:rPr lang="en-US" sz="1800" b="1">
                <a:solidFill>
                  <a:srgbClr val="008000"/>
                </a:solidFill>
                <a:latin typeface="Courier New" pitchFamily="49" charset="0"/>
              </a:rPr>
              <a:t>'Already guessed...'</a:t>
            </a:r>
          </a:p>
          <a:p>
            <a:pPr algn="l"/>
            <a:r>
              <a:rPr lang="en-US" sz="1800" b="1">
                <a:solidFill>
                  <a:srgbClr val="008000"/>
                </a:solidFill>
                <a:latin typeface="Courier New" pitchFamily="49" charset="0"/>
              </a:rPr>
              <a:t>            </a:t>
            </a:r>
            <a:r>
              <a:rPr lang="en-US" sz="1800" b="1">
                <a:latin typeface="Courier New" pitchFamily="49" charset="0"/>
              </a:rPr>
              <a:t>prov[guess] += 1</a:t>
            </a:r>
            <a:endParaRPr lang="en-US" sz="1800" b="1">
              <a:solidFill>
                <a:srgbClr val="008000"/>
              </a:solidFill>
              <a:latin typeface="Courier New" pitchFamily="49" charset="0"/>
            </a:endParaRPr>
          </a:p>
          <a:p>
            <a:pPr algn="l"/>
            <a:endParaRPr lang="en-US" sz="1800" b="1">
              <a:latin typeface="Courier New" pitchFamily="49" charset="0"/>
            </a:endParaRPr>
          </a:p>
          <a:p>
            <a:pPr algn="l"/>
            <a:r>
              <a:rPr lang="en-US" sz="1800" b="1">
                <a:latin typeface="Courier New" pitchFamily="49" charset="0"/>
              </a:rPr>
              <a:t>    </a:t>
            </a:r>
            <a:r>
              <a:rPr lang="en-US" sz="1800" b="1">
                <a:solidFill>
                  <a:srgbClr val="FF6600"/>
                </a:solidFill>
                <a:latin typeface="Courier New" pitchFamily="49" charset="0"/>
              </a:rPr>
              <a:t>print </a:t>
            </a:r>
            <a:r>
              <a:rPr lang="en-US" sz="1800" b="1">
                <a:solidFill>
                  <a:srgbClr val="008000"/>
                </a:solidFill>
                <a:latin typeface="Courier New" pitchFamily="49" charset="0"/>
              </a:rPr>
              <a:t>'Phew!'</a:t>
            </a:r>
          </a:p>
        </p:txBody>
      </p:sp>
      <p:sp>
        <p:nvSpPr>
          <p:cNvPr id="21509" name="Rectangle 7"/>
          <p:cNvSpPr>
            <a:spLocks noChangeArrowheads="1"/>
          </p:cNvSpPr>
          <p:nvPr/>
        </p:nvSpPr>
        <p:spPr bwMode="auto">
          <a:xfrm>
            <a:off x="4794250" y="255588"/>
            <a:ext cx="4062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solidFill>
                  <a:srgbClr val="1608F6"/>
                </a:solidFill>
                <a:latin typeface="Courier New" pitchFamily="49" charset="0"/>
              </a:rPr>
              <a:t>PROV = { </a:t>
            </a:r>
            <a:r>
              <a:rPr lang="en-US" b="1">
                <a:latin typeface="Courier New" pitchFamily="49" charset="0"/>
              </a:rPr>
              <a:t>'BC'</a:t>
            </a:r>
            <a:r>
              <a:rPr lang="en-US" b="1">
                <a:solidFill>
                  <a:srgbClr val="1608F6"/>
                </a:solidFill>
                <a:latin typeface="Courier New" pitchFamily="49" charset="0"/>
              </a:rPr>
              <a:t>: 0, … }</a:t>
            </a:r>
          </a:p>
        </p:txBody>
      </p:sp>
      <p:sp>
        <p:nvSpPr>
          <p:cNvPr id="21510" name="Text Box 8"/>
          <p:cNvSpPr txBox="1">
            <a:spLocks noChangeArrowheads="1"/>
          </p:cNvSpPr>
          <p:nvPr/>
        </p:nvSpPr>
        <p:spPr bwMode="auto">
          <a:xfrm>
            <a:off x="7239000" y="6415088"/>
            <a:ext cx="1752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800" i="1">
                <a:solidFill>
                  <a:srgbClr val="C00000"/>
                </a:solidFill>
                <a:latin typeface="Cambria" pitchFamily="18" charset="0"/>
              </a:rPr>
              <a:t>help!</a:t>
            </a:r>
          </a:p>
        </p:txBody>
      </p:sp>
      <p:sp>
        <p:nvSpPr>
          <p:cNvPr id="21511" name="Text Box 10"/>
          <p:cNvSpPr txBox="1">
            <a:spLocks noChangeArrowheads="1"/>
          </p:cNvSpPr>
          <p:nvPr/>
        </p:nvSpPr>
        <p:spPr bwMode="auto">
          <a:xfrm>
            <a:off x="4868863" y="989013"/>
            <a:ext cx="3913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t>All of Canada's provinces are in this dictionary…</a:t>
            </a:r>
          </a:p>
        </p:txBody>
      </p:sp>
      <p:sp>
        <p:nvSpPr>
          <p:cNvPr id="21512" name="Rectangle 10"/>
          <p:cNvSpPr>
            <a:spLocks noChangeArrowheads="1"/>
          </p:cNvSpPr>
          <p:nvPr/>
        </p:nvSpPr>
        <p:spPr bwMode="auto">
          <a:xfrm>
            <a:off x="6716713" y="661988"/>
            <a:ext cx="3841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b="1">
                <a:solidFill>
                  <a:srgbClr val="E00F0F"/>
                </a:solidFill>
                <a:latin typeface="Calibri" pitchFamily="34" charset="0"/>
              </a:rPr>
              <a:t>key</a:t>
            </a:r>
            <a:endParaRPr lang="en-US" sz="1100" b="1"/>
          </a:p>
        </p:txBody>
      </p:sp>
      <p:sp>
        <p:nvSpPr>
          <p:cNvPr id="21513" name="Rectangle 11"/>
          <p:cNvSpPr>
            <a:spLocks noChangeArrowheads="1"/>
          </p:cNvSpPr>
          <p:nvPr/>
        </p:nvSpPr>
        <p:spPr bwMode="auto">
          <a:xfrm>
            <a:off x="7453313" y="661988"/>
            <a:ext cx="5127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b="1">
                <a:solidFill>
                  <a:srgbClr val="E00F0F"/>
                </a:solidFill>
                <a:latin typeface="Calibri" pitchFamily="34" charset="0"/>
              </a:rPr>
              <a:t>value</a:t>
            </a:r>
            <a:endParaRPr lang="en-US" sz="1100" b="1"/>
          </a:p>
        </p:txBody>
      </p:sp>
      <p:sp>
        <p:nvSpPr>
          <p:cNvPr id="21514" name="Rectangle 13"/>
          <p:cNvSpPr>
            <a:spLocks noChangeArrowheads="1"/>
          </p:cNvSpPr>
          <p:nvPr/>
        </p:nvSpPr>
        <p:spPr bwMode="auto">
          <a:xfrm>
            <a:off x="5465763" y="4416425"/>
            <a:ext cx="29337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newly guessed key: value was 0</a:t>
            </a:r>
            <a:endParaRPr lang="en-US" sz="1500">
              <a:solidFill>
                <a:srgbClr val="1608F6"/>
              </a:solidFill>
            </a:endParaRPr>
          </a:p>
        </p:txBody>
      </p:sp>
      <p:sp>
        <p:nvSpPr>
          <p:cNvPr id="21515" name="Right Brace 14"/>
          <p:cNvSpPr>
            <a:spLocks/>
          </p:cNvSpPr>
          <p:nvPr/>
        </p:nvSpPr>
        <p:spPr bwMode="auto">
          <a:xfrm>
            <a:off x="5245100" y="4275138"/>
            <a:ext cx="192088" cy="674687"/>
          </a:xfrm>
          <a:prstGeom prst="rightBrace">
            <a:avLst>
              <a:gd name="adj1" fmla="val 34815"/>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16" name="Rectangle 15"/>
          <p:cNvSpPr>
            <a:spLocks noChangeArrowheads="1"/>
          </p:cNvSpPr>
          <p:nvPr/>
        </p:nvSpPr>
        <p:spPr bwMode="auto">
          <a:xfrm>
            <a:off x="6154738" y="5260975"/>
            <a:ext cx="15509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repeated guess</a:t>
            </a:r>
            <a:endParaRPr lang="en-US" sz="1500">
              <a:solidFill>
                <a:srgbClr val="1608F6"/>
              </a:solidFill>
            </a:endParaRPr>
          </a:p>
        </p:txBody>
      </p:sp>
      <p:sp>
        <p:nvSpPr>
          <p:cNvPr id="21517" name="Right Brace 16"/>
          <p:cNvSpPr>
            <a:spLocks/>
          </p:cNvSpPr>
          <p:nvPr/>
        </p:nvSpPr>
        <p:spPr bwMode="auto">
          <a:xfrm>
            <a:off x="5895975" y="5102225"/>
            <a:ext cx="193675" cy="674688"/>
          </a:xfrm>
          <a:prstGeom prst="rightBrace">
            <a:avLst>
              <a:gd name="adj1" fmla="val 34530"/>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18" name="Right Brace 17"/>
          <p:cNvSpPr>
            <a:spLocks/>
          </p:cNvSpPr>
          <p:nvPr/>
        </p:nvSpPr>
        <p:spPr bwMode="auto">
          <a:xfrm>
            <a:off x="5095875" y="3692525"/>
            <a:ext cx="160338" cy="465138"/>
          </a:xfrm>
          <a:prstGeom prst="rightBrace">
            <a:avLst>
              <a:gd name="adj1" fmla="val 34503"/>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19" name="Rectangle 18"/>
          <p:cNvSpPr>
            <a:spLocks noChangeArrowheads="1"/>
          </p:cNvSpPr>
          <p:nvPr/>
        </p:nvSpPr>
        <p:spPr bwMode="auto">
          <a:xfrm>
            <a:off x="5270500" y="3725863"/>
            <a:ext cx="1804988"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wasn't a key at all</a:t>
            </a:r>
            <a:endParaRPr lang="en-US"/>
          </a:p>
        </p:txBody>
      </p:sp>
    </p:spTree>
    <p:extLst>
      <p:ext uri="{BB962C8B-B14F-4D97-AF65-F5344CB8AC3E}">
        <p14:creationId xmlns:p14="http://schemas.microsoft.com/office/powerpoint/2010/main" val="380446488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descr="Political_map_of_Canada.png"/>
          <p:cNvPicPr>
            <a:picLocks noChangeAspect="1"/>
          </p:cNvPicPr>
          <p:nvPr/>
        </p:nvPicPr>
        <p:blipFill>
          <a:blip r:embed="rId2">
            <a:extLst>
              <a:ext uri="{28A0092B-C50C-407E-A947-70E740481C1C}">
                <a14:useLocalDpi xmlns:a14="http://schemas.microsoft.com/office/drawing/2010/main" val="0"/>
              </a:ext>
            </a:extLst>
          </a:blip>
          <a:srcRect t="6129" b="3320"/>
          <a:stretch>
            <a:fillRect/>
          </a:stretch>
        </p:blipFill>
        <p:spPr bwMode="auto">
          <a:xfrm>
            <a:off x="66675" y="52388"/>
            <a:ext cx="8615363" cy="674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2" descr="Picture 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94388" y="23813"/>
            <a:ext cx="32194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836243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6"/>
          <p:cNvSpPr>
            <a:spLocks noChangeArrowheads="1"/>
          </p:cNvSpPr>
          <p:nvPr/>
        </p:nvSpPr>
        <p:spPr bwMode="auto">
          <a:xfrm>
            <a:off x="2133600" y="3768725"/>
            <a:ext cx="6858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dirty="0">
                <a:latin typeface="Courier New" pitchFamily="49" charset="0"/>
              </a:rPr>
              <a:t>{ </a:t>
            </a:r>
            <a:r>
              <a:rPr lang="en-US" b="1" dirty="0">
                <a:solidFill>
                  <a:srgbClr val="008000"/>
                </a:solidFill>
                <a:latin typeface="Courier New" pitchFamily="49" charset="0"/>
              </a:rPr>
              <a:t>'like'    </a:t>
            </a:r>
            <a:r>
              <a:rPr lang="en-US" b="1" dirty="0">
                <a:latin typeface="Courier New" pitchFamily="49" charset="0"/>
              </a:rPr>
              <a:t>: ['</a:t>
            </a:r>
            <a:r>
              <a:rPr lang="en-US" b="1" dirty="0" err="1">
                <a:latin typeface="Courier New" pitchFamily="49" charset="0"/>
              </a:rPr>
              <a:t>poptarts</a:t>
            </a:r>
            <a:r>
              <a:rPr lang="en-US" b="1" dirty="0">
                <a:latin typeface="Courier New" pitchFamily="49" charset="0"/>
              </a:rPr>
              <a:t>','spam'], </a:t>
            </a:r>
          </a:p>
          <a:p>
            <a:pPr algn="l"/>
            <a:r>
              <a:rPr lang="en-US" b="1" dirty="0">
                <a:latin typeface="Courier New" pitchFamily="49" charset="0"/>
              </a:rPr>
              <a:t>  </a:t>
            </a:r>
            <a:r>
              <a:rPr lang="en-US" b="1" dirty="0">
                <a:solidFill>
                  <a:srgbClr val="008000"/>
                </a:solidFill>
                <a:latin typeface="Courier New" pitchFamily="49" charset="0"/>
              </a:rPr>
              <a:t>'and'</a:t>
            </a:r>
            <a:r>
              <a:rPr lang="en-US" b="1" dirty="0">
                <a:solidFill>
                  <a:srgbClr val="0FA10C"/>
                </a:solidFill>
                <a:latin typeface="Courier New" pitchFamily="49" charset="0"/>
              </a:rPr>
              <a:t>     </a:t>
            </a:r>
            <a:r>
              <a:rPr lang="en-US" b="1" dirty="0">
                <a:latin typeface="Courier New" pitchFamily="49" charset="0"/>
              </a:rPr>
              <a:t>: </a:t>
            </a:r>
            <a:r>
              <a:rPr lang="en-US" b="1" dirty="0">
                <a:solidFill>
                  <a:srgbClr val="000000"/>
                </a:solidFill>
                <a:latin typeface="Courier New" pitchFamily="49" charset="0"/>
              </a:rPr>
              <a:t>[</a:t>
            </a:r>
            <a:r>
              <a:rPr lang="en-US" sz="1800" b="1" dirty="0">
                <a:latin typeface="Courier New" pitchFamily="49" charset="0"/>
              </a:rPr>
              <a:t>'42', 'spam.', '</a:t>
            </a:r>
            <a:r>
              <a:rPr lang="en-US" sz="1800" b="1" dirty="0" err="1">
                <a:latin typeface="Courier New" pitchFamily="49" charset="0"/>
              </a:rPr>
              <a:t>poptarts</a:t>
            </a:r>
            <a:r>
              <a:rPr lang="en-US" sz="1800" b="1" dirty="0">
                <a:latin typeface="Courier New" pitchFamily="49" charset="0"/>
              </a:rPr>
              <a:t>'</a:t>
            </a:r>
            <a:r>
              <a:rPr lang="en-US" b="1" dirty="0">
                <a:solidFill>
                  <a:srgbClr val="000000"/>
                </a:solidFill>
                <a:latin typeface="Courier New" pitchFamily="49" charset="0"/>
              </a:rPr>
              <a:t>],</a:t>
            </a:r>
            <a:endParaRPr lang="en-US" sz="1800" b="1" dirty="0">
              <a:latin typeface="Courier New" pitchFamily="49" charset="0"/>
            </a:endParaRPr>
          </a:p>
          <a:p>
            <a:pPr algn="l"/>
            <a:r>
              <a:rPr lang="en-US" b="1" dirty="0">
                <a:latin typeface="Courier New" pitchFamily="49" charset="0"/>
              </a:rPr>
              <a:t>  </a:t>
            </a:r>
            <a:r>
              <a:rPr lang="en-US" b="1" dirty="0">
                <a:solidFill>
                  <a:srgbClr val="008000"/>
                </a:solidFill>
                <a:latin typeface="Courier New" pitchFamily="49" charset="0"/>
              </a:rPr>
              <a:t>'get' </a:t>
            </a:r>
            <a:r>
              <a:rPr lang="en-US" b="1" dirty="0">
                <a:solidFill>
                  <a:srgbClr val="0FA10C"/>
                </a:solidFill>
                <a:latin typeface="Courier New" pitchFamily="49" charset="0"/>
              </a:rPr>
              <a:t>    </a:t>
            </a:r>
            <a:r>
              <a:rPr lang="en-US" b="1" dirty="0">
                <a:latin typeface="Courier New" pitchFamily="49" charset="0"/>
              </a:rPr>
              <a:t>: ['spam'], …</a:t>
            </a:r>
          </a:p>
          <a:p>
            <a:pPr algn="l"/>
            <a:r>
              <a:rPr lang="en-US" b="1" dirty="0">
                <a:solidFill>
                  <a:srgbClr val="0FA10C"/>
                </a:solidFill>
                <a:latin typeface="Courier New" pitchFamily="49" charset="0"/>
              </a:rPr>
              <a:t>  </a:t>
            </a:r>
            <a:r>
              <a:rPr lang="en-US" b="1" dirty="0">
                <a:solidFill>
                  <a:srgbClr val="008000"/>
                </a:solidFill>
                <a:latin typeface="Courier New" pitchFamily="49" charset="0"/>
              </a:rPr>
              <a:t>'</a:t>
            </a:r>
            <a:r>
              <a:rPr lang="en-US" b="1" dirty="0" err="1">
                <a:solidFill>
                  <a:srgbClr val="008000"/>
                </a:solidFill>
                <a:latin typeface="Courier New" pitchFamily="49" charset="0"/>
              </a:rPr>
              <a:t>poptarts</a:t>
            </a:r>
            <a:r>
              <a:rPr lang="en-US" b="1" dirty="0">
                <a:solidFill>
                  <a:srgbClr val="008000"/>
                </a:solidFill>
                <a:latin typeface="Courier New" pitchFamily="49" charset="0"/>
              </a:rPr>
              <a:t>'</a:t>
            </a:r>
            <a:r>
              <a:rPr lang="en-US" b="1" dirty="0">
                <a:latin typeface="Courier New" pitchFamily="49" charset="0"/>
              </a:rPr>
              <a:t>:</a:t>
            </a:r>
          </a:p>
          <a:p>
            <a:pPr algn="l"/>
            <a:r>
              <a:rPr lang="en-US" b="1" dirty="0">
                <a:latin typeface="Courier New" pitchFamily="49" charset="0"/>
              </a:rPr>
              <a:t>  </a:t>
            </a:r>
            <a:r>
              <a:rPr lang="en-US" b="1" dirty="0">
                <a:solidFill>
                  <a:srgbClr val="008000"/>
                </a:solidFill>
                <a:latin typeface="Courier New" pitchFamily="49" charset="0"/>
              </a:rPr>
              <a:t>'I'       </a:t>
            </a:r>
            <a:r>
              <a:rPr lang="en-US" b="1" dirty="0">
                <a:latin typeface="Courier New" pitchFamily="49" charset="0"/>
              </a:rPr>
              <a:t>:</a:t>
            </a:r>
          </a:p>
          <a:p>
            <a:pPr algn="l"/>
            <a:r>
              <a:rPr lang="en-US" b="1" dirty="0">
                <a:latin typeface="Courier New" pitchFamily="49" charset="0"/>
              </a:rPr>
              <a:t>  </a:t>
            </a:r>
            <a:r>
              <a:rPr lang="en-US" b="1" dirty="0">
                <a:solidFill>
                  <a:srgbClr val="008000"/>
                </a:solidFill>
                <a:latin typeface="Courier New" pitchFamily="49" charset="0"/>
              </a:rPr>
              <a:t>'Will'    </a:t>
            </a:r>
            <a:r>
              <a:rPr lang="en-US" b="1" dirty="0">
                <a:latin typeface="Courier New" pitchFamily="49" charset="0"/>
              </a:rPr>
              <a:t>:</a:t>
            </a:r>
          </a:p>
        </p:txBody>
      </p:sp>
      <p:sp>
        <p:nvSpPr>
          <p:cNvPr id="24581" name="Text Box 13"/>
          <p:cNvSpPr txBox="1">
            <a:spLocks noChangeArrowheads="1"/>
          </p:cNvSpPr>
          <p:nvPr/>
        </p:nvSpPr>
        <p:spPr bwMode="auto">
          <a:xfrm>
            <a:off x="138113" y="6402388"/>
            <a:ext cx="19542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600" dirty="0">
                <a:solidFill>
                  <a:srgbClr val="1608F6"/>
                </a:solidFill>
                <a:latin typeface="Cambria" panose="02040503050406030204" pitchFamily="18" charset="0"/>
              </a:rPr>
              <a:t>How to get</a:t>
            </a:r>
            <a:r>
              <a:rPr lang="en-US" sz="1600" b="1" i="1" dirty="0">
                <a:solidFill>
                  <a:srgbClr val="1608F6"/>
                </a:solidFill>
                <a:latin typeface="Cambria" panose="02040503050406030204" pitchFamily="18" charset="0"/>
              </a:rPr>
              <a:t> </a:t>
            </a:r>
            <a:r>
              <a:rPr lang="en-US" altLang="ja-JP" sz="1600" b="1" i="1" dirty="0">
                <a:solidFill>
                  <a:srgbClr val="1608F6"/>
                </a:solidFill>
                <a:latin typeface="Cambria" panose="02040503050406030204" pitchFamily="18" charset="0"/>
              </a:rPr>
              <a:t>to</a:t>
            </a:r>
            <a:r>
              <a:rPr lang="en-US" altLang="ja-JP" sz="1600" b="1" dirty="0">
                <a:solidFill>
                  <a:srgbClr val="1608F6"/>
                </a:solidFill>
                <a:latin typeface="Cambria" panose="02040503050406030204" pitchFamily="18" charset="0"/>
              </a:rPr>
              <a:t> </a:t>
            </a:r>
            <a:r>
              <a:rPr lang="en-US" altLang="ja-JP" sz="1600" dirty="0">
                <a:solidFill>
                  <a:srgbClr val="1608F6"/>
                </a:solidFill>
                <a:latin typeface="Cambria" panose="02040503050406030204" pitchFamily="18" charset="0"/>
              </a:rPr>
              <a:t>Will</a:t>
            </a:r>
            <a:r>
              <a:rPr lang="en-US" sz="1600" dirty="0">
                <a:solidFill>
                  <a:srgbClr val="1608F6"/>
                </a:solidFill>
                <a:latin typeface="Cambria" panose="02040503050406030204" pitchFamily="18" charset="0"/>
              </a:rPr>
              <a:t>?</a:t>
            </a:r>
          </a:p>
        </p:txBody>
      </p:sp>
      <p:pic>
        <p:nvPicPr>
          <p:cNvPr id="24582" name="Picture 13" descr="Picture 5.png"/>
          <p:cNvPicPr>
            <a:picLocks noChangeAspect="1"/>
          </p:cNvPicPr>
          <p:nvPr/>
        </p:nvPicPr>
        <p:blipFill>
          <a:blip r:embed="rId3">
            <a:extLst>
              <a:ext uri="{28A0092B-C50C-407E-A947-70E740481C1C}">
                <a14:useLocalDpi xmlns:a14="http://schemas.microsoft.com/office/drawing/2010/main" val="0"/>
              </a:ext>
            </a:extLst>
          </a:blip>
          <a:srcRect b="19466"/>
          <a:stretch>
            <a:fillRect/>
          </a:stretch>
        </p:blipFill>
        <p:spPr bwMode="auto">
          <a:xfrm>
            <a:off x="2447925" y="2189163"/>
            <a:ext cx="4638675" cy="946150"/>
          </a:xfrm>
          <a:prstGeom prst="rect">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pic>
      <p:sp>
        <p:nvSpPr>
          <p:cNvPr id="24583" name="Text Box 5"/>
          <p:cNvSpPr txBox="1">
            <a:spLocks noChangeArrowheads="1"/>
          </p:cNvSpPr>
          <p:nvPr/>
        </p:nvSpPr>
        <p:spPr bwMode="auto">
          <a:xfrm>
            <a:off x="274638" y="293688"/>
            <a:ext cx="2203450" cy="1322387"/>
          </a:xfrm>
          <a:prstGeom prst="rect">
            <a:avLst/>
          </a:prstGeom>
          <a:solidFill>
            <a:srgbClr val="CCFFCC"/>
          </a:solid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i="1" dirty="0"/>
              <a:t>Markov</a:t>
            </a:r>
            <a:r>
              <a:rPr lang="en-US" sz="4000" b="1" dirty="0"/>
              <a:t> </a:t>
            </a:r>
            <a:r>
              <a:rPr lang="en-US" sz="4000" dirty="0"/>
              <a:t>Models</a:t>
            </a:r>
          </a:p>
        </p:txBody>
      </p:sp>
      <p:sp>
        <p:nvSpPr>
          <p:cNvPr id="24584" name="Text Box 8"/>
          <p:cNvSpPr txBox="1">
            <a:spLocks noChangeArrowheads="1"/>
          </p:cNvSpPr>
          <p:nvPr/>
        </p:nvSpPr>
        <p:spPr bwMode="auto">
          <a:xfrm>
            <a:off x="2590800" y="381000"/>
            <a:ext cx="64770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100">
                <a:solidFill>
                  <a:srgbClr val="000000"/>
                </a:solidFill>
                <a:latin typeface="Cambria" panose="02040503050406030204" pitchFamily="18" charset="0"/>
              </a:rPr>
              <a:t>Techniques for modeling </a:t>
            </a:r>
            <a:r>
              <a:rPr lang="en-US" sz="2100" i="1">
                <a:solidFill>
                  <a:srgbClr val="000000"/>
                </a:solidFill>
                <a:latin typeface="Cambria" panose="02040503050406030204" pitchFamily="18" charset="0"/>
              </a:rPr>
              <a:t>any </a:t>
            </a:r>
            <a:r>
              <a:rPr lang="en-US" sz="2100">
                <a:solidFill>
                  <a:srgbClr val="000000"/>
                </a:solidFill>
                <a:latin typeface="Cambria" panose="02040503050406030204" pitchFamily="18" charset="0"/>
              </a:rPr>
              <a:t>sequence of natural data  </a:t>
            </a:r>
          </a:p>
        </p:txBody>
      </p:sp>
      <p:sp>
        <p:nvSpPr>
          <p:cNvPr id="24585" name="Text Box 9"/>
          <p:cNvSpPr txBox="1">
            <a:spLocks noChangeArrowheads="1"/>
          </p:cNvSpPr>
          <p:nvPr/>
        </p:nvSpPr>
        <p:spPr bwMode="auto">
          <a:xfrm>
            <a:off x="2581275" y="1143000"/>
            <a:ext cx="6470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a:latin typeface="Cambria" panose="02040503050406030204" pitchFamily="18" charset="0"/>
              </a:rPr>
              <a:t>Each item depends only on the item immediately before it . </a:t>
            </a:r>
          </a:p>
        </p:txBody>
      </p:sp>
      <p:sp>
        <p:nvSpPr>
          <p:cNvPr id="24586" name="Rectangle 11"/>
          <p:cNvSpPr>
            <a:spLocks noChangeArrowheads="1"/>
          </p:cNvSpPr>
          <p:nvPr/>
        </p:nvSpPr>
        <p:spPr bwMode="auto">
          <a:xfrm>
            <a:off x="7853363" y="1757363"/>
            <a:ext cx="1162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i="1">
                <a:latin typeface="Cambria" panose="02040503050406030204" pitchFamily="18" charset="0"/>
              </a:rPr>
              <a:t>1st-order</a:t>
            </a:r>
            <a:r>
              <a:rPr lang="en-US" sz="1200">
                <a:latin typeface="Cambria" panose="02040503050406030204" pitchFamily="18" charset="0"/>
              </a:rPr>
              <a:t> Markov Model</a:t>
            </a:r>
          </a:p>
        </p:txBody>
      </p:sp>
      <p:sp>
        <p:nvSpPr>
          <p:cNvPr id="24587" name="Line 12"/>
          <p:cNvSpPr>
            <a:spLocks noChangeShapeType="1"/>
          </p:cNvSpPr>
          <p:nvPr/>
        </p:nvSpPr>
        <p:spPr bwMode="auto">
          <a:xfrm flipH="1" flipV="1">
            <a:off x="7283450" y="1471613"/>
            <a:ext cx="709613" cy="3762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88" name="Rectangle 12"/>
          <p:cNvSpPr>
            <a:spLocks noChangeArrowheads="1"/>
          </p:cNvSpPr>
          <p:nvPr/>
        </p:nvSpPr>
        <p:spPr bwMode="auto">
          <a:xfrm>
            <a:off x="6096000" y="746125"/>
            <a:ext cx="28126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solidFill>
                  <a:srgbClr val="000000"/>
                </a:solidFill>
                <a:latin typeface="Cambria" panose="02040503050406030204" pitchFamily="18" charset="0"/>
              </a:rPr>
              <a:t>speech, text, sensor-data in time series...</a:t>
            </a:r>
          </a:p>
        </p:txBody>
      </p:sp>
      <p:sp>
        <p:nvSpPr>
          <p:cNvPr id="13" name="Text Box 6"/>
          <p:cNvSpPr txBox="1">
            <a:spLocks noChangeArrowheads="1"/>
          </p:cNvSpPr>
          <p:nvPr/>
        </p:nvSpPr>
        <p:spPr bwMode="auto">
          <a:xfrm>
            <a:off x="287338" y="2433638"/>
            <a:ext cx="1863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a:latin typeface="Cambria" panose="02040503050406030204" pitchFamily="18" charset="0"/>
              </a:rPr>
              <a:t>The text file:</a:t>
            </a:r>
          </a:p>
        </p:txBody>
      </p:sp>
      <p:sp>
        <p:nvSpPr>
          <p:cNvPr id="14" name="Text Box 10"/>
          <p:cNvSpPr txBox="1">
            <a:spLocks noChangeArrowheads="1"/>
          </p:cNvSpPr>
          <p:nvPr/>
        </p:nvSpPr>
        <p:spPr bwMode="auto">
          <a:xfrm>
            <a:off x="236538" y="3720597"/>
            <a:ext cx="191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dirty="0">
                <a:latin typeface="Cambria" panose="02040503050406030204" pitchFamily="18" charset="0"/>
              </a:rPr>
              <a:t>The model:</a:t>
            </a:r>
          </a:p>
        </p:txBody>
      </p:sp>
    </p:spTree>
    <p:extLst>
      <p:ext uri="{BB962C8B-B14F-4D97-AF65-F5344CB8AC3E}">
        <p14:creationId xmlns:p14="http://schemas.microsoft.com/office/powerpoint/2010/main" val="173286377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5"/>
          <p:cNvSpPr txBox="1">
            <a:spLocks noChangeArrowheads="1"/>
          </p:cNvSpPr>
          <p:nvPr/>
        </p:nvSpPr>
        <p:spPr bwMode="auto">
          <a:xfrm>
            <a:off x="274638" y="293688"/>
            <a:ext cx="2203450" cy="1322387"/>
          </a:xfrm>
          <a:prstGeom prst="rect">
            <a:avLst/>
          </a:prstGeom>
          <a:solidFill>
            <a:srgbClr val="CCECFF"/>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i="1"/>
              <a:t>Markov</a:t>
            </a:r>
            <a:r>
              <a:rPr lang="en-US" sz="4000" b="1"/>
              <a:t> </a:t>
            </a:r>
            <a:r>
              <a:rPr lang="en-US" sz="4000"/>
              <a:t>Models</a:t>
            </a:r>
          </a:p>
        </p:txBody>
      </p:sp>
      <p:sp>
        <p:nvSpPr>
          <p:cNvPr id="25603" name="Text Box 6"/>
          <p:cNvSpPr txBox="1">
            <a:spLocks noChangeArrowheads="1"/>
          </p:cNvSpPr>
          <p:nvPr/>
        </p:nvSpPr>
        <p:spPr bwMode="auto">
          <a:xfrm>
            <a:off x="287338" y="2433638"/>
            <a:ext cx="1863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a:latin typeface="Cambria" panose="02040503050406030204" pitchFamily="18" charset="0"/>
              </a:rPr>
              <a:t>The text file:</a:t>
            </a:r>
          </a:p>
        </p:txBody>
      </p:sp>
      <p:sp>
        <p:nvSpPr>
          <p:cNvPr id="25606" name="Text Box 10"/>
          <p:cNvSpPr txBox="1">
            <a:spLocks noChangeArrowheads="1"/>
          </p:cNvSpPr>
          <p:nvPr/>
        </p:nvSpPr>
        <p:spPr bwMode="auto">
          <a:xfrm>
            <a:off x="236538" y="3720597"/>
            <a:ext cx="191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dirty="0">
                <a:latin typeface="Cambria" panose="02040503050406030204" pitchFamily="18" charset="0"/>
              </a:rPr>
              <a:t>The model:</a:t>
            </a:r>
          </a:p>
        </p:txBody>
      </p:sp>
      <p:sp>
        <p:nvSpPr>
          <p:cNvPr id="25610" name="Rectangle 6"/>
          <p:cNvSpPr>
            <a:spLocks noChangeArrowheads="1"/>
          </p:cNvSpPr>
          <p:nvPr/>
        </p:nvSpPr>
        <p:spPr bwMode="auto">
          <a:xfrm>
            <a:off x="2133600" y="3768725"/>
            <a:ext cx="6858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dirty="0">
                <a:latin typeface="Courier New" pitchFamily="49" charset="0"/>
              </a:rPr>
              <a:t>{ </a:t>
            </a:r>
            <a:r>
              <a:rPr lang="en-US" b="1" dirty="0">
                <a:solidFill>
                  <a:srgbClr val="008000"/>
                </a:solidFill>
                <a:latin typeface="Courier New" pitchFamily="49" charset="0"/>
              </a:rPr>
              <a:t>'like'    </a:t>
            </a:r>
            <a:r>
              <a:rPr lang="en-US" b="1" dirty="0">
                <a:latin typeface="Courier New" pitchFamily="49" charset="0"/>
              </a:rPr>
              <a:t>: ['</a:t>
            </a:r>
            <a:r>
              <a:rPr lang="en-US" b="1" dirty="0" err="1">
                <a:latin typeface="Courier New" pitchFamily="49" charset="0"/>
              </a:rPr>
              <a:t>poptarts</a:t>
            </a:r>
            <a:r>
              <a:rPr lang="en-US" b="1" dirty="0">
                <a:latin typeface="Courier New" pitchFamily="49" charset="0"/>
              </a:rPr>
              <a:t>','spam'], </a:t>
            </a:r>
          </a:p>
          <a:p>
            <a:pPr algn="l"/>
            <a:r>
              <a:rPr lang="en-US" b="1" dirty="0">
                <a:latin typeface="Courier New" pitchFamily="49" charset="0"/>
              </a:rPr>
              <a:t>  </a:t>
            </a:r>
            <a:r>
              <a:rPr lang="en-US" b="1" dirty="0">
                <a:solidFill>
                  <a:srgbClr val="008000"/>
                </a:solidFill>
                <a:latin typeface="Courier New" pitchFamily="49" charset="0"/>
              </a:rPr>
              <a:t>'and'</a:t>
            </a:r>
            <a:r>
              <a:rPr lang="en-US" b="1" dirty="0">
                <a:solidFill>
                  <a:srgbClr val="0FA10C"/>
                </a:solidFill>
                <a:latin typeface="Courier New" pitchFamily="49" charset="0"/>
              </a:rPr>
              <a:t>     </a:t>
            </a:r>
            <a:r>
              <a:rPr lang="en-US" b="1" dirty="0">
                <a:latin typeface="Courier New" pitchFamily="49" charset="0"/>
              </a:rPr>
              <a:t>: </a:t>
            </a:r>
            <a:r>
              <a:rPr lang="en-US" b="1" dirty="0">
                <a:solidFill>
                  <a:srgbClr val="000000"/>
                </a:solidFill>
                <a:latin typeface="Courier New" pitchFamily="49" charset="0"/>
              </a:rPr>
              <a:t>[</a:t>
            </a:r>
            <a:r>
              <a:rPr lang="en-US" sz="1800" b="1" dirty="0">
                <a:latin typeface="Courier New" pitchFamily="49" charset="0"/>
              </a:rPr>
              <a:t>'42', 'spam.', '</a:t>
            </a:r>
            <a:r>
              <a:rPr lang="en-US" sz="1800" b="1" dirty="0" err="1">
                <a:latin typeface="Courier New" pitchFamily="49" charset="0"/>
              </a:rPr>
              <a:t>poptarts</a:t>
            </a:r>
            <a:r>
              <a:rPr lang="en-US" sz="1800" b="1" dirty="0">
                <a:latin typeface="Courier New" pitchFamily="49" charset="0"/>
              </a:rPr>
              <a:t>'</a:t>
            </a:r>
            <a:r>
              <a:rPr lang="en-US" b="1" dirty="0">
                <a:solidFill>
                  <a:srgbClr val="000000"/>
                </a:solidFill>
                <a:latin typeface="Courier New" pitchFamily="49" charset="0"/>
              </a:rPr>
              <a:t>],</a:t>
            </a:r>
            <a:endParaRPr lang="en-US" sz="1800" b="1" dirty="0">
              <a:latin typeface="Courier New" pitchFamily="49" charset="0"/>
            </a:endParaRPr>
          </a:p>
          <a:p>
            <a:pPr algn="l"/>
            <a:r>
              <a:rPr lang="en-US" b="1" dirty="0">
                <a:latin typeface="Courier New" pitchFamily="49" charset="0"/>
              </a:rPr>
              <a:t>  </a:t>
            </a:r>
            <a:r>
              <a:rPr lang="en-US" b="1" dirty="0">
                <a:solidFill>
                  <a:srgbClr val="008000"/>
                </a:solidFill>
                <a:latin typeface="Courier New" pitchFamily="49" charset="0"/>
              </a:rPr>
              <a:t>'get' </a:t>
            </a:r>
            <a:r>
              <a:rPr lang="en-US" b="1" dirty="0">
                <a:solidFill>
                  <a:srgbClr val="0FA10C"/>
                </a:solidFill>
                <a:latin typeface="Courier New" pitchFamily="49" charset="0"/>
              </a:rPr>
              <a:t>    </a:t>
            </a:r>
            <a:r>
              <a:rPr lang="en-US" b="1" dirty="0">
                <a:latin typeface="Courier New" pitchFamily="49" charset="0"/>
              </a:rPr>
              <a:t>: ['spam'], </a:t>
            </a:r>
          </a:p>
          <a:p>
            <a:pPr algn="l"/>
            <a:r>
              <a:rPr lang="en-US" b="1" dirty="0">
                <a:solidFill>
                  <a:srgbClr val="0FA10C"/>
                </a:solidFill>
                <a:latin typeface="Courier New" pitchFamily="49" charset="0"/>
              </a:rPr>
              <a:t>  </a:t>
            </a:r>
            <a:r>
              <a:rPr lang="en-US" b="1" dirty="0">
                <a:solidFill>
                  <a:srgbClr val="008000"/>
                </a:solidFill>
                <a:latin typeface="Courier New" pitchFamily="49" charset="0"/>
              </a:rPr>
              <a:t>'</a:t>
            </a:r>
            <a:r>
              <a:rPr lang="en-US" b="1" dirty="0" err="1">
                <a:solidFill>
                  <a:srgbClr val="008000"/>
                </a:solidFill>
                <a:latin typeface="Courier New" pitchFamily="49" charset="0"/>
              </a:rPr>
              <a:t>poptarts</a:t>
            </a:r>
            <a:r>
              <a:rPr lang="en-US" b="1" dirty="0">
                <a:solidFill>
                  <a:srgbClr val="008000"/>
                </a:solidFill>
                <a:latin typeface="Courier New" pitchFamily="49" charset="0"/>
              </a:rPr>
              <a:t>'</a:t>
            </a:r>
            <a:r>
              <a:rPr lang="en-US" b="1" dirty="0">
                <a:latin typeface="Courier New" pitchFamily="49" charset="0"/>
              </a:rPr>
              <a:t>: ['</a:t>
            </a:r>
            <a:r>
              <a:rPr lang="en-US" b="1" dirty="0" err="1">
                <a:latin typeface="Courier New" pitchFamily="49" charset="0"/>
              </a:rPr>
              <a:t>and','for</a:t>
            </a:r>
            <a:r>
              <a:rPr lang="en-US" b="1" dirty="0">
                <a:latin typeface="Courier New" pitchFamily="49" charset="0"/>
              </a:rPr>
              <a:t>'],</a:t>
            </a:r>
          </a:p>
          <a:p>
            <a:pPr algn="l"/>
            <a:r>
              <a:rPr lang="en-US" b="1" dirty="0">
                <a:latin typeface="Courier New" pitchFamily="49" charset="0"/>
              </a:rPr>
              <a:t>  </a:t>
            </a:r>
            <a:r>
              <a:rPr lang="en-US" b="1" dirty="0">
                <a:solidFill>
                  <a:srgbClr val="008000"/>
                </a:solidFill>
                <a:latin typeface="Courier New" pitchFamily="49" charset="0"/>
              </a:rPr>
              <a:t>'I'       </a:t>
            </a:r>
            <a:r>
              <a:rPr lang="en-US" b="1" dirty="0">
                <a:latin typeface="Courier New" pitchFamily="49" charset="0"/>
              </a:rPr>
              <a:t>: ['</a:t>
            </a:r>
            <a:r>
              <a:rPr lang="en-US" b="1" dirty="0" err="1">
                <a:latin typeface="Courier New" pitchFamily="49" charset="0"/>
              </a:rPr>
              <a:t>like','get','like</a:t>
            </a:r>
            <a:r>
              <a:rPr lang="en-US" b="1" dirty="0">
                <a:latin typeface="Courier New" pitchFamily="49" charset="0"/>
              </a:rPr>
              <a:t>'],</a:t>
            </a:r>
          </a:p>
          <a:p>
            <a:pPr algn="l"/>
            <a:r>
              <a:rPr lang="en-US" b="1" dirty="0">
                <a:latin typeface="Courier New" pitchFamily="49" charset="0"/>
              </a:rPr>
              <a:t>  </a:t>
            </a:r>
            <a:r>
              <a:rPr lang="en-US" b="1" dirty="0">
                <a:solidFill>
                  <a:srgbClr val="008000"/>
                </a:solidFill>
                <a:latin typeface="Courier New" pitchFamily="49" charset="0"/>
              </a:rPr>
              <a:t>'Will'    </a:t>
            </a:r>
            <a:r>
              <a:rPr lang="en-US" b="1" dirty="0">
                <a:latin typeface="Courier New" pitchFamily="49" charset="0"/>
              </a:rPr>
              <a:t>: ['I'],</a:t>
            </a:r>
          </a:p>
          <a:p>
            <a:pPr algn="l"/>
            <a:r>
              <a:rPr lang="en-US" b="1" dirty="0">
                <a:solidFill>
                  <a:srgbClr val="008000"/>
                </a:solidFill>
                <a:latin typeface="Courier New" pitchFamily="49" charset="0"/>
              </a:rPr>
              <a:t>  '$'       </a:t>
            </a:r>
            <a:r>
              <a:rPr lang="en-US" b="1" dirty="0">
                <a:latin typeface="Courier New" pitchFamily="49" charset="0"/>
              </a:rPr>
              <a:t>: ['I', 'Will', 'I'] …</a:t>
            </a:r>
          </a:p>
        </p:txBody>
      </p:sp>
      <p:sp>
        <p:nvSpPr>
          <p:cNvPr id="25611" name="Text Box 13"/>
          <p:cNvSpPr txBox="1">
            <a:spLocks noChangeArrowheads="1"/>
          </p:cNvSpPr>
          <p:nvPr/>
        </p:nvSpPr>
        <p:spPr bwMode="auto">
          <a:xfrm>
            <a:off x="85725" y="6172200"/>
            <a:ext cx="26574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600" dirty="0">
                <a:solidFill>
                  <a:srgbClr val="1608F6"/>
                </a:solidFill>
                <a:latin typeface="Cambria" panose="02040503050406030204" pitchFamily="18" charset="0"/>
              </a:rPr>
              <a:t>U</a:t>
            </a:r>
            <a:r>
              <a:rPr lang="en-US" sz="1600" dirty="0" smtClean="0">
                <a:solidFill>
                  <a:srgbClr val="1608F6"/>
                </a:solidFill>
                <a:latin typeface="Cambria" panose="02040503050406030204" pitchFamily="18" charset="0"/>
              </a:rPr>
              <a:t>se  </a:t>
            </a:r>
            <a:r>
              <a:rPr lang="en-US" sz="1600" dirty="0">
                <a:solidFill>
                  <a:srgbClr val="1608F6"/>
                </a:solidFill>
                <a:latin typeface="Cambria" panose="02040503050406030204" pitchFamily="18" charset="0"/>
              </a:rPr>
              <a:t>'$'  </a:t>
            </a:r>
            <a:r>
              <a:rPr lang="en-US" sz="1600" dirty="0" smtClean="0">
                <a:solidFill>
                  <a:srgbClr val="1608F6"/>
                </a:solidFill>
                <a:latin typeface="Cambria" panose="02040503050406030204" pitchFamily="18" charset="0"/>
              </a:rPr>
              <a:t>to represent  </a:t>
            </a:r>
            <a:r>
              <a:rPr lang="en-US" sz="1600" dirty="0">
                <a:solidFill>
                  <a:srgbClr val="1608F6"/>
                </a:solidFill>
                <a:latin typeface="Cambria" panose="02040503050406030204" pitchFamily="18" charset="0"/>
              </a:rPr>
              <a:t>the </a:t>
            </a:r>
            <a:r>
              <a:rPr lang="en-US" sz="1600" b="1" i="1" dirty="0">
                <a:solidFill>
                  <a:srgbClr val="1608F6"/>
                </a:solidFill>
                <a:latin typeface="Cambria" panose="02040503050406030204" pitchFamily="18" charset="0"/>
              </a:rPr>
              <a:t>sentence-starting string</a:t>
            </a:r>
            <a:r>
              <a:rPr lang="en-US" sz="1600" dirty="0">
                <a:solidFill>
                  <a:srgbClr val="1608F6"/>
                </a:solidFill>
                <a:latin typeface="Cambria" panose="02040503050406030204" pitchFamily="18" charset="0"/>
              </a:rPr>
              <a:t>.</a:t>
            </a:r>
          </a:p>
        </p:txBody>
      </p:sp>
      <p:cxnSp>
        <p:nvCxnSpPr>
          <p:cNvPr id="25612" name="Straight Arrow Connector 14"/>
          <p:cNvCxnSpPr>
            <a:cxnSpLocks noChangeShapeType="1"/>
          </p:cNvCxnSpPr>
          <p:nvPr/>
        </p:nvCxnSpPr>
        <p:spPr bwMode="auto">
          <a:xfrm>
            <a:off x="1755775" y="6172200"/>
            <a:ext cx="692150" cy="0"/>
          </a:xfrm>
          <a:prstGeom prst="straightConnector1">
            <a:avLst/>
          </a:prstGeom>
          <a:noFill/>
          <a:ln w="22225">
            <a:solidFill>
              <a:srgbClr val="1608F6"/>
            </a:solidFill>
            <a:round/>
            <a:headEnd/>
            <a:tailEnd type="arrow" w="med" len="med"/>
          </a:ln>
          <a:extLst>
            <a:ext uri="{909E8E84-426E-40DD-AFC4-6F175D3DCCD1}">
              <a14:hiddenFill xmlns:a14="http://schemas.microsoft.com/office/drawing/2010/main">
                <a:noFill/>
              </a14:hiddenFill>
            </a:ext>
          </a:extLst>
        </p:spPr>
      </p:cxnSp>
      <p:pic>
        <p:nvPicPr>
          <p:cNvPr id="25613" name="Picture 15" descr="Picture 5.png"/>
          <p:cNvPicPr>
            <a:picLocks noChangeAspect="1"/>
          </p:cNvPicPr>
          <p:nvPr/>
        </p:nvPicPr>
        <p:blipFill>
          <a:blip r:embed="rId3">
            <a:extLst>
              <a:ext uri="{28A0092B-C50C-407E-A947-70E740481C1C}">
                <a14:useLocalDpi xmlns:a14="http://schemas.microsoft.com/office/drawing/2010/main" val="0"/>
              </a:ext>
            </a:extLst>
          </a:blip>
          <a:srcRect b="19466"/>
          <a:stretch>
            <a:fillRect/>
          </a:stretch>
        </p:blipFill>
        <p:spPr bwMode="auto">
          <a:xfrm>
            <a:off x="2447925" y="2189162"/>
            <a:ext cx="6078530" cy="1239837"/>
          </a:xfrm>
          <a:prstGeom prst="rect">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0517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381000" y="3743280"/>
            <a:ext cx="7543800" cy="288612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pitchFamily="1" charset="0"/>
              <a:ea typeface="MS PGothic" pitchFamily="34" charset="-128"/>
              <a:cs typeface="+mn-cs"/>
            </a:endParaRPr>
          </a:p>
        </p:txBody>
      </p:sp>
      <p:sp>
        <p:nvSpPr>
          <p:cNvPr id="5122" name="Rectangle 2"/>
          <p:cNvSpPr>
            <a:spLocks noChangeArrowheads="1"/>
          </p:cNvSpPr>
          <p:nvPr>
            <p:custDataLst>
              <p:tags r:id="rId1"/>
            </p:custDataLst>
          </p:nvPr>
        </p:nvSpPr>
        <p:spPr bwMode="auto">
          <a:xfrm>
            <a:off x="838200" y="152400"/>
            <a:ext cx="4876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0" i="0" u="none" strike="noStrike" kern="1200" cap="none" spc="0" normalizeH="0" baseline="0" noProof="0">
                <a:ln>
                  <a:noFill/>
                </a:ln>
                <a:solidFill>
                  <a:srgbClr val="000000"/>
                </a:solidFill>
                <a:effectLst/>
                <a:uLnTx/>
                <a:uFillTx/>
                <a:latin typeface="Cambria" pitchFamily="18" charset="0"/>
                <a:ea typeface="MS PGothic" pitchFamily="34" charset="-128"/>
                <a:cs typeface="+mn-cs"/>
              </a:rPr>
              <a:t>Data design…</a:t>
            </a:r>
          </a:p>
        </p:txBody>
      </p:sp>
      <p:sp>
        <p:nvSpPr>
          <p:cNvPr id="5123" name="Text Box 6"/>
          <p:cNvSpPr txBox="1">
            <a:spLocks noChangeArrowheads="1"/>
          </p:cNvSpPr>
          <p:nvPr>
            <p:custDataLst>
              <p:tags r:id="rId2"/>
            </p:custDataLst>
          </p:nvPr>
        </p:nvSpPr>
        <p:spPr bwMode="auto">
          <a:xfrm>
            <a:off x="457200" y="1295400"/>
            <a:ext cx="746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a:t>
            </a:r>
            <a:r>
              <a:rPr kumimoji="0" lang="en-US" sz="2400" b="1" i="0" u="none" strike="noStrike" kern="1200" cap="none" spc="0" normalizeH="0" baseline="0" noProof="0" dirty="0">
                <a:ln>
                  <a:noFill/>
                </a:ln>
                <a:solidFill>
                  <a:srgbClr val="0902AB"/>
                </a:solidFill>
                <a:effectLst/>
                <a:uLnTx/>
                <a:uFillTx/>
                <a:latin typeface="Cambria" panose="02040503050406030204" pitchFamily="18" charset="0"/>
                <a:ea typeface="MS PGothic" pitchFamily="34" charset="-128"/>
                <a:cs typeface="+mn-cs"/>
              </a:rPr>
              <a:t>Data Members</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 What data do we need?</a:t>
            </a:r>
          </a:p>
        </p:txBody>
      </p:sp>
      <p:sp>
        <p:nvSpPr>
          <p:cNvPr id="5124" name="Text Box 7"/>
          <p:cNvSpPr txBox="1">
            <a:spLocks noChangeArrowheads="1"/>
          </p:cNvSpPr>
          <p:nvPr>
            <p:custDataLst>
              <p:tags r:id="rId3"/>
            </p:custDataLst>
          </p:nvPr>
        </p:nvSpPr>
        <p:spPr bwMode="auto">
          <a:xfrm>
            <a:off x="457200" y="38862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a:t>
            </a:r>
            <a:r>
              <a:rPr kumimoji="0" lang="en-US" sz="2400" b="1" i="0" u="none" strike="noStrike" kern="1200" cap="none" spc="0" normalizeH="0" baseline="0" noProof="0" dirty="0">
                <a:ln>
                  <a:noFill/>
                </a:ln>
                <a:solidFill>
                  <a:srgbClr val="0902AB"/>
                </a:solidFill>
                <a:effectLst/>
                <a:uLnTx/>
                <a:uFillTx/>
                <a:latin typeface="Cambria" panose="02040503050406030204" pitchFamily="18" charset="0"/>
                <a:ea typeface="MS PGothic" pitchFamily="34" charset="-128"/>
                <a:cs typeface="+mn-cs"/>
              </a:rPr>
              <a:t>Methods</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 What </a:t>
            </a:r>
            <a:r>
              <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capabilities do we </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want? </a:t>
            </a:r>
          </a:p>
        </p:txBody>
      </p:sp>
      <p:pic>
        <p:nvPicPr>
          <p:cNvPr id="5125" name="Picture 9"/>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6348413" y="522288"/>
            <a:ext cx="2185987"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12"/>
          <p:cNvSpPr txBox="1">
            <a:spLocks noChangeArrowheads="1"/>
          </p:cNvSpPr>
          <p:nvPr>
            <p:custDataLst>
              <p:tags r:id="rId5"/>
            </p:custDataLst>
          </p:nvPr>
        </p:nvSpPr>
        <p:spPr bwMode="auto">
          <a:xfrm rot="679167">
            <a:off x="7005638" y="330200"/>
            <a:ext cx="1838325" cy="322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itchFamily="18" charset="0"/>
                <a:ea typeface="MS PGothic" pitchFamily="34" charset="-128"/>
                <a:cs typeface="+mn-cs"/>
              </a:rPr>
              <a:t>Not limited to 7x6!</a:t>
            </a:r>
          </a:p>
        </p:txBody>
      </p:sp>
      <p:sp>
        <p:nvSpPr>
          <p:cNvPr id="9" name="Right Arrow 8"/>
          <p:cNvSpPr/>
          <p:nvPr/>
        </p:nvSpPr>
        <p:spPr bwMode="auto">
          <a:xfrm>
            <a:off x="5922187" y="5486400"/>
            <a:ext cx="3038437" cy="1028700"/>
          </a:xfrm>
          <a:prstGeom prst="rightArrow">
            <a:avLst/>
          </a:prstGeom>
          <a:solidFill>
            <a:srgbClr val="CCECFF"/>
          </a:solidFill>
          <a:ln w="19050" cap="flat" cmpd="sng" algn="ctr">
            <a:solidFill>
              <a:srgbClr val="1608F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pitchFamily="1" charset="0"/>
              <a:ea typeface="MS PGothic" pitchFamily="34" charset="-128"/>
              <a:cs typeface="+mn-cs"/>
            </a:endParaRPr>
          </a:p>
        </p:txBody>
      </p:sp>
    </p:spTree>
    <p:extLst>
      <p:ext uri="{BB962C8B-B14F-4D97-AF65-F5344CB8AC3E}">
        <p14:creationId xmlns:p14="http://schemas.microsoft.com/office/powerpoint/2010/main" val="69711392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3"/>
          <p:cNvSpPr txBox="1">
            <a:spLocks noChangeArrowheads="1"/>
          </p:cNvSpPr>
          <p:nvPr>
            <p:custDataLst>
              <p:tags r:id="rId1"/>
            </p:custDataLst>
          </p:nvPr>
        </p:nvSpPr>
        <p:spPr bwMode="auto">
          <a:xfrm>
            <a:off x="152400" y="228600"/>
            <a:ext cx="5334000"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1600" b="1">
                <a:solidFill>
                  <a:srgbClr val="F38D0F"/>
                </a:solidFill>
                <a:latin typeface="Courier New" pitchFamily="49" charset="0"/>
              </a:rPr>
              <a:t>class</a:t>
            </a:r>
            <a:r>
              <a:rPr lang="en-US" sz="1600" b="1">
                <a:latin typeface="Courier New" pitchFamily="49" charset="0"/>
              </a:rPr>
              <a:t> Board:</a:t>
            </a:r>
          </a:p>
          <a:p>
            <a:pPr algn="l"/>
            <a:endParaRPr lang="en-US" sz="1600" b="1">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r>
              <a:rPr lang="en-US" sz="1600" b="1">
                <a:solidFill>
                  <a:srgbClr val="F38D0F"/>
                </a:solidFill>
                <a:latin typeface="Courier New" pitchFamily="49" charset="0"/>
              </a:rPr>
              <a:t>  def</a:t>
            </a:r>
            <a:r>
              <a:rPr lang="en-US" sz="1600" b="1">
                <a:latin typeface="Courier New" pitchFamily="49" charset="0"/>
              </a:rPr>
              <a:t> </a:t>
            </a:r>
            <a:r>
              <a:rPr lang="en-US" sz="1600" b="1">
                <a:solidFill>
                  <a:srgbClr val="0B04FF"/>
                </a:solidFill>
                <a:latin typeface="Courier New" pitchFamily="49" charset="0"/>
              </a:rPr>
              <a:t>addMove</a:t>
            </a:r>
            <a:r>
              <a:rPr lang="en-US" sz="1600" b="1">
                <a:latin typeface="Courier New" pitchFamily="49" charset="0"/>
              </a:rPr>
              <a:t>(self, col, ox):</a:t>
            </a:r>
          </a:p>
          <a:p>
            <a:pPr algn="l"/>
            <a:endParaRPr lang="en-US" sz="1600" b="1">
              <a:latin typeface="Courier New" pitchFamily="49" charset="0"/>
            </a:endParaRPr>
          </a:p>
          <a:p>
            <a:pPr algn="l"/>
            <a:r>
              <a:rPr lang="en-US" sz="1600" b="1">
                <a:latin typeface="Courier New" pitchFamily="49" charset="0"/>
              </a:rPr>
              <a:t>      H = self.height</a:t>
            </a:r>
          </a:p>
          <a:p>
            <a:pPr algn="l"/>
            <a:r>
              <a:rPr lang="en-US" sz="1600" b="1">
                <a:latin typeface="Courier New" pitchFamily="49" charset="0"/>
              </a:rPr>
              <a:t>      </a:t>
            </a:r>
            <a:r>
              <a:rPr lang="en-US" sz="1600" b="1">
                <a:solidFill>
                  <a:srgbClr val="F38D0F"/>
                </a:solidFill>
                <a:latin typeface="Courier New" pitchFamily="49" charset="0"/>
              </a:rPr>
              <a:t>for</a:t>
            </a:r>
            <a:r>
              <a:rPr lang="en-US" sz="1600" b="1">
                <a:latin typeface="Courier New" pitchFamily="49" charset="0"/>
              </a:rPr>
              <a:t> row </a:t>
            </a:r>
            <a:r>
              <a:rPr lang="en-US" sz="1600" b="1">
                <a:solidFill>
                  <a:srgbClr val="F38D0F"/>
                </a:solidFill>
                <a:latin typeface="Courier New" pitchFamily="49" charset="0"/>
              </a:rPr>
              <a:t>in</a:t>
            </a:r>
            <a:r>
              <a:rPr lang="en-US" sz="1600" b="1">
                <a:latin typeface="Courier New" pitchFamily="49" charset="0"/>
              </a:rPr>
              <a:t> </a:t>
            </a:r>
            <a:r>
              <a:rPr lang="en-US" sz="1600" b="1">
                <a:solidFill>
                  <a:srgbClr val="000000"/>
                </a:solidFill>
                <a:latin typeface="Courier New" pitchFamily="49" charset="0"/>
              </a:rPr>
              <a:t>range</a:t>
            </a:r>
            <a:r>
              <a:rPr lang="en-US" sz="1600" b="1">
                <a:latin typeface="Courier New" pitchFamily="49" charset="0"/>
              </a:rPr>
              <a:t>( H ):</a:t>
            </a:r>
          </a:p>
          <a:p>
            <a:pPr algn="l"/>
            <a:r>
              <a:rPr lang="en-US" sz="1600" b="1">
                <a:latin typeface="Courier New" pitchFamily="49" charset="0"/>
              </a:rPr>
              <a:t>         </a:t>
            </a:r>
            <a:r>
              <a:rPr lang="en-US" sz="1600" b="1">
                <a:solidFill>
                  <a:srgbClr val="F38D0F"/>
                </a:solidFill>
                <a:latin typeface="Courier New" pitchFamily="49" charset="0"/>
              </a:rPr>
              <a:t>if</a:t>
            </a:r>
            <a:r>
              <a:rPr lang="en-US" sz="1600" b="1">
                <a:latin typeface="Courier New" pitchFamily="49" charset="0"/>
              </a:rPr>
              <a:t> self.data[row][col] != </a:t>
            </a:r>
            <a:r>
              <a:rPr lang="en-US" sz="1600" b="1">
                <a:solidFill>
                  <a:srgbClr val="06961A"/>
                </a:solidFill>
                <a:latin typeface="Courier New" pitchFamily="49" charset="0"/>
              </a:rPr>
              <a:t>' '</a:t>
            </a:r>
            <a:r>
              <a:rPr lang="en-US" sz="1600" b="1">
                <a:latin typeface="Courier New" pitchFamily="49" charset="0"/>
              </a:rPr>
              <a:t>:</a:t>
            </a:r>
          </a:p>
          <a:p>
            <a:pPr algn="l"/>
            <a:r>
              <a:rPr lang="en-US" sz="1600" b="1">
                <a:latin typeface="Courier New" pitchFamily="49" charset="0"/>
              </a:rPr>
              <a:t>            self.data[row-1][col] = ox</a:t>
            </a:r>
          </a:p>
          <a:p>
            <a:pPr algn="l"/>
            <a:r>
              <a:rPr lang="en-US" sz="1600" b="1">
                <a:latin typeface="Courier New" pitchFamily="49" charset="0"/>
              </a:rPr>
              <a:t> </a:t>
            </a:r>
          </a:p>
          <a:p>
            <a:pPr algn="l"/>
            <a:r>
              <a:rPr lang="en-US" sz="1600" b="1">
                <a:latin typeface="Courier New" pitchFamily="49" charset="0"/>
              </a:rPr>
              <a:t>      self.data[H][col] = ox</a:t>
            </a:r>
          </a:p>
          <a:p>
            <a:pPr algn="l"/>
            <a:endParaRPr lang="en-US" sz="1600" b="1">
              <a:latin typeface="Courier New" pitchFamily="49" charset="0"/>
            </a:endParaRPr>
          </a:p>
          <a:p>
            <a:pPr algn="l"/>
            <a:endParaRPr lang="en-US" sz="1600" b="1">
              <a:latin typeface="Courier New" pitchFamily="49" charset="0"/>
            </a:endParaRPr>
          </a:p>
          <a:p>
            <a:pPr algn="l"/>
            <a:endParaRPr lang="en-US" sz="1600" b="1">
              <a:latin typeface="Courier New" pitchFamily="49" charset="0"/>
            </a:endParaRPr>
          </a:p>
          <a:p>
            <a:pPr algn="l"/>
            <a:endParaRPr lang="en-US" sz="1600" b="1">
              <a:latin typeface="Courier New" pitchFamily="49" charset="0"/>
            </a:endParaRPr>
          </a:p>
          <a:p>
            <a:pPr algn="l"/>
            <a:endParaRPr lang="en-US" sz="1600" b="1">
              <a:latin typeface="Courier New" pitchFamily="49" charset="0"/>
            </a:endParaRPr>
          </a:p>
          <a:p>
            <a:pPr algn="l"/>
            <a:endParaRPr lang="en-US" sz="1600" b="1">
              <a:latin typeface="Courier New" pitchFamily="49" charset="0"/>
            </a:endParaRPr>
          </a:p>
          <a:p>
            <a:pPr algn="l"/>
            <a:r>
              <a:rPr lang="en-US" sz="1600" b="1">
                <a:latin typeface="Courier New" pitchFamily="49" charset="0"/>
              </a:rPr>
              <a:t>  </a:t>
            </a:r>
            <a:r>
              <a:rPr lang="en-US" sz="1600" b="1">
                <a:solidFill>
                  <a:srgbClr val="F38D0F"/>
                </a:solidFill>
                <a:latin typeface="Courier New" pitchFamily="49" charset="0"/>
              </a:rPr>
              <a:t>def</a:t>
            </a:r>
            <a:r>
              <a:rPr lang="en-US" sz="1600" b="1">
                <a:latin typeface="Courier New" pitchFamily="49" charset="0"/>
              </a:rPr>
              <a:t> </a:t>
            </a:r>
            <a:r>
              <a:rPr lang="en-US" sz="1600" b="1">
                <a:solidFill>
                  <a:srgbClr val="0B04FF"/>
                </a:solidFill>
                <a:latin typeface="Courier New" pitchFamily="49" charset="0"/>
              </a:rPr>
              <a:t>allowsMove</a:t>
            </a:r>
            <a:r>
              <a:rPr lang="en-US" sz="1600" b="1">
                <a:latin typeface="Courier New" pitchFamily="49" charset="0"/>
              </a:rPr>
              <a:t>(self, col):</a:t>
            </a:r>
            <a:endParaRPr lang="en-US" sz="1600" b="1">
              <a:solidFill>
                <a:srgbClr val="F38D0F"/>
              </a:solidFill>
              <a:latin typeface="Courier New" pitchFamily="49" charset="0"/>
            </a:endParaRPr>
          </a:p>
        </p:txBody>
      </p:sp>
      <p:sp>
        <p:nvSpPr>
          <p:cNvPr id="39939" name="Text Box 50"/>
          <p:cNvSpPr txBox="1">
            <a:spLocks noChangeArrowheads="1"/>
          </p:cNvSpPr>
          <p:nvPr>
            <p:custDataLst>
              <p:tags r:id="rId2"/>
            </p:custDataLst>
          </p:nvPr>
        </p:nvSpPr>
        <p:spPr bwMode="auto">
          <a:xfrm>
            <a:off x="5791200" y="2808288"/>
            <a:ext cx="30480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40000"/>
              </a:lnSpc>
              <a:spcBef>
                <a:spcPct val="50000"/>
              </a:spcBef>
            </a:pPr>
            <a:r>
              <a:rPr lang="en-US" sz="1800" b="1">
                <a:latin typeface="Courier New" pitchFamily="49" charset="0"/>
              </a:rPr>
              <a:t>| | | | | | | |</a:t>
            </a:r>
          </a:p>
          <a:p>
            <a:pPr>
              <a:lnSpc>
                <a:spcPct val="40000"/>
              </a:lnSpc>
              <a:spcBef>
                <a:spcPct val="50000"/>
              </a:spcBef>
            </a:pPr>
            <a:r>
              <a:rPr lang="en-US" sz="1800" b="1">
                <a:latin typeface="Courier New" pitchFamily="49" charset="0"/>
              </a:rPr>
              <a:t>| | | | | | | |</a:t>
            </a:r>
          </a:p>
          <a:p>
            <a:pPr>
              <a:lnSpc>
                <a:spcPct val="40000"/>
              </a:lnSpc>
              <a:spcBef>
                <a:spcPct val="50000"/>
              </a:spcBef>
            </a:pPr>
            <a:r>
              <a:rPr lang="en-US" sz="1800" b="1">
                <a:latin typeface="Courier New" pitchFamily="49" charset="0"/>
              </a:rPr>
              <a:t>| | | | | | | |</a:t>
            </a:r>
          </a:p>
          <a:p>
            <a:pPr>
              <a:lnSpc>
                <a:spcPct val="40000"/>
              </a:lnSpc>
              <a:spcBef>
                <a:spcPct val="50000"/>
              </a:spcBef>
            </a:pPr>
            <a:r>
              <a:rPr lang="en-US" sz="1800" b="1">
                <a:latin typeface="Courier New" pitchFamily="49" charset="0"/>
              </a:rPr>
              <a:t>| | | |X| | | |</a:t>
            </a:r>
          </a:p>
          <a:p>
            <a:pPr>
              <a:lnSpc>
                <a:spcPct val="40000"/>
              </a:lnSpc>
              <a:spcBef>
                <a:spcPct val="50000"/>
              </a:spcBef>
            </a:pPr>
            <a:r>
              <a:rPr lang="en-US" sz="1800" b="1">
                <a:latin typeface="Courier New" pitchFamily="49" charset="0"/>
              </a:rPr>
              <a:t>| |X| |X|O| | |</a:t>
            </a:r>
          </a:p>
          <a:p>
            <a:pPr>
              <a:lnSpc>
                <a:spcPct val="40000"/>
              </a:lnSpc>
              <a:spcBef>
                <a:spcPct val="50000"/>
              </a:spcBef>
            </a:pPr>
            <a:r>
              <a:rPr lang="en-US" sz="1800" b="1">
                <a:latin typeface="Courier New" pitchFamily="49" charset="0"/>
              </a:rPr>
              <a:t>|X|O|O|O|X| |O|</a:t>
            </a:r>
          </a:p>
          <a:p>
            <a:pPr>
              <a:lnSpc>
                <a:spcPct val="40000"/>
              </a:lnSpc>
              <a:spcBef>
                <a:spcPct val="50000"/>
              </a:spcBef>
            </a:pPr>
            <a:r>
              <a:rPr lang="en-US" sz="1800" b="1">
                <a:latin typeface="Courier New" pitchFamily="49" charset="0"/>
              </a:rPr>
              <a:t>---------------</a:t>
            </a:r>
          </a:p>
          <a:p>
            <a:pPr>
              <a:lnSpc>
                <a:spcPct val="40000"/>
              </a:lnSpc>
              <a:spcBef>
                <a:spcPct val="50000"/>
              </a:spcBef>
            </a:pPr>
            <a:r>
              <a:rPr lang="en-US" sz="1800" b="1">
                <a:latin typeface="Courier New" pitchFamily="49" charset="0"/>
              </a:rPr>
              <a:t>0 1 2 3 4 5 6</a:t>
            </a:r>
          </a:p>
        </p:txBody>
      </p:sp>
      <p:sp>
        <p:nvSpPr>
          <p:cNvPr id="39940" name="Text Box 2"/>
          <p:cNvSpPr txBox="1">
            <a:spLocks noChangeArrowheads="1"/>
          </p:cNvSpPr>
          <p:nvPr>
            <p:custDataLst>
              <p:tags r:id="rId3"/>
            </p:custDataLst>
          </p:nvPr>
        </p:nvSpPr>
        <p:spPr bwMode="auto">
          <a:xfrm>
            <a:off x="1676400" y="3625850"/>
            <a:ext cx="3733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i="1"/>
              <a:t>Original board:</a:t>
            </a:r>
          </a:p>
        </p:txBody>
      </p:sp>
      <p:sp>
        <p:nvSpPr>
          <p:cNvPr id="39941" name="Line 6"/>
          <p:cNvSpPr>
            <a:spLocks noChangeShapeType="1"/>
          </p:cNvSpPr>
          <p:nvPr>
            <p:custDataLst>
              <p:tags r:id="rId4"/>
            </p:custDataLst>
          </p:nvPr>
        </p:nvSpPr>
        <p:spPr bwMode="auto">
          <a:xfrm flipH="1">
            <a:off x="2176463" y="900113"/>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42" name="Text Box 21"/>
          <p:cNvSpPr txBox="1">
            <a:spLocks noChangeArrowheads="1"/>
          </p:cNvSpPr>
          <p:nvPr/>
        </p:nvSpPr>
        <p:spPr bwMode="auto">
          <a:xfrm>
            <a:off x="1852613" y="406400"/>
            <a:ext cx="685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t>a C4 board</a:t>
            </a:r>
          </a:p>
        </p:txBody>
      </p:sp>
      <p:sp>
        <p:nvSpPr>
          <p:cNvPr id="39943" name="Line 22"/>
          <p:cNvSpPr>
            <a:spLocks noChangeShapeType="1"/>
          </p:cNvSpPr>
          <p:nvPr>
            <p:custDataLst>
              <p:tags r:id="rId5"/>
            </p:custDataLst>
          </p:nvPr>
        </p:nvSpPr>
        <p:spPr bwMode="auto">
          <a:xfrm flipH="1">
            <a:off x="2878138" y="911225"/>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44" name="Line 23"/>
          <p:cNvSpPr>
            <a:spLocks noChangeShapeType="1"/>
          </p:cNvSpPr>
          <p:nvPr>
            <p:custDataLst>
              <p:tags r:id="rId6"/>
            </p:custDataLst>
          </p:nvPr>
        </p:nvSpPr>
        <p:spPr bwMode="auto">
          <a:xfrm flipH="1">
            <a:off x="3424238" y="927100"/>
            <a:ext cx="287337" cy="3159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45" name="Text Box 24"/>
          <p:cNvSpPr txBox="1">
            <a:spLocks noChangeArrowheads="1"/>
          </p:cNvSpPr>
          <p:nvPr/>
        </p:nvSpPr>
        <p:spPr bwMode="auto">
          <a:xfrm>
            <a:off x="2482850" y="606425"/>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t>col #</a:t>
            </a:r>
          </a:p>
        </p:txBody>
      </p:sp>
      <p:sp>
        <p:nvSpPr>
          <p:cNvPr id="39946" name="Text Box 25"/>
          <p:cNvSpPr txBox="1">
            <a:spLocks noChangeArrowheads="1"/>
          </p:cNvSpPr>
          <p:nvPr/>
        </p:nvSpPr>
        <p:spPr bwMode="auto">
          <a:xfrm>
            <a:off x="2971800" y="688975"/>
            <a:ext cx="1665288"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90000"/>
              </a:lnSpc>
              <a:spcBef>
                <a:spcPct val="50000"/>
              </a:spcBef>
            </a:pPr>
            <a:r>
              <a:rPr lang="en-US" sz="1400" b="1">
                <a:latin typeface="Courier New" pitchFamily="49" charset="0"/>
              </a:rPr>
              <a:t>'X' </a:t>
            </a:r>
            <a:r>
              <a:rPr lang="en-US" sz="1400"/>
              <a:t>or</a:t>
            </a:r>
            <a:r>
              <a:rPr lang="en-US" sz="1400" b="1">
                <a:latin typeface="Courier New" pitchFamily="49" charset="0"/>
              </a:rPr>
              <a:t> 'O'</a:t>
            </a:r>
          </a:p>
        </p:txBody>
      </p:sp>
      <p:sp>
        <p:nvSpPr>
          <p:cNvPr id="39947" name="Text Box 26"/>
          <p:cNvSpPr txBox="1">
            <a:spLocks noChangeArrowheads="1"/>
          </p:cNvSpPr>
          <p:nvPr>
            <p:custDataLst>
              <p:tags r:id="rId7"/>
            </p:custDataLst>
          </p:nvPr>
        </p:nvSpPr>
        <p:spPr bwMode="auto">
          <a:xfrm>
            <a:off x="5110163" y="5627688"/>
            <a:ext cx="2890837" cy="1077912"/>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latin typeface="Times New Roman" pitchFamily="18" charset="0"/>
              </a:rPr>
              <a:t>Write </a:t>
            </a:r>
            <a:r>
              <a:rPr lang="en-US" sz="1600" b="1">
                <a:solidFill>
                  <a:srgbClr val="1608F6"/>
                </a:solidFill>
                <a:latin typeface="Courier New" pitchFamily="49" charset="0"/>
              </a:rPr>
              <a:t>allowsMove</a:t>
            </a:r>
            <a:r>
              <a:rPr lang="en-US" sz="1600">
                <a:solidFill>
                  <a:srgbClr val="1608F6"/>
                </a:solidFill>
                <a:latin typeface="Times New Roman" pitchFamily="18" charset="0"/>
              </a:rPr>
              <a:t> </a:t>
            </a:r>
            <a:r>
              <a:rPr lang="en-US" sz="1600">
                <a:latin typeface="Times New Roman" pitchFamily="18" charset="0"/>
              </a:rPr>
              <a:t>to return </a:t>
            </a:r>
            <a:r>
              <a:rPr lang="en-US" sz="1600" b="1">
                <a:latin typeface="Courier New" pitchFamily="49" charset="0"/>
              </a:rPr>
              <a:t>True</a:t>
            </a:r>
            <a:r>
              <a:rPr lang="en-US" sz="1600">
                <a:latin typeface="Times New Roman" pitchFamily="18" charset="0"/>
              </a:rPr>
              <a:t> if </a:t>
            </a:r>
            <a:r>
              <a:rPr lang="en-US" sz="1600" b="1">
                <a:latin typeface="Courier New" pitchFamily="49" charset="0"/>
                <a:cs typeface="Courier New" pitchFamily="49" charset="0"/>
              </a:rPr>
              <a:t>col</a:t>
            </a:r>
            <a:r>
              <a:rPr lang="en-US" sz="1600">
                <a:latin typeface="Times New Roman" pitchFamily="18" charset="0"/>
              </a:rPr>
              <a:t> is a valid move – </a:t>
            </a:r>
            <a:r>
              <a:rPr lang="en-US" sz="1600" i="1">
                <a:latin typeface="Times New Roman" pitchFamily="18" charset="0"/>
              </a:rPr>
              <a:t>both in bounds and with room</a:t>
            </a:r>
            <a:r>
              <a:rPr lang="en-US" sz="1600">
                <a:latin typeface="Times New Roman" pitchFamily="18" charset="0"/>
              </a:rPr>
              <a:t> </a:t>
            </a:r>
            <a:r>
              <a:rPr lang="en-US" sz="1600" b="1">
                <a:latin typeface="Courier New" pitchFamily="49" charset="0"/>
              </a:rPr>
              <a:t>False</a:t>
            </a:r>
            <a:r>
              <a:rPr lang="en-US" sz="1600">
                <a:latin typeface="Times New Roman" pitchFamily="18" charset="0"/>
              </a:rPr>
              <a:t> otherwise. </a:t>
            </a:r>
          </a:p>
        </p:txBody>
      </p:sp>
      <p:cxnSp>
        <p:nvCxnSpPr>
          <p:cNvPr id="39948" name="Straight Arrow Connector 13"/>
          <p:cNvCxnSpPr>
            <a:cxnSpLocks noChangeShapeType="1"/>
          </p:cNvCxnSpPr>
          <p:nvPr/>
        </p:nvCxnSpPr>
        <p:spPr bwMode="auto">
          <a:xfrm rot="10800000">
            <a:off x="4679950" y="5822950"/>
            <a:ext cx="457200" cy="1588"/>
          </a:xfrm>
          <a:prstGeom prst="straightConnector1">
            <a:avLst/>
          </a:prstGeom>
          <a:noFill/>
          <a:ln w="9525">
            <a:solidFill>
              <a:srgbClr val="1608F6"/>
            </a:solidFill>
            <a:round/>
            <a:headEnd/>
            <a:tailEnd type="arrow" w="med" len="med"/>
          </a:ln>
          <a:extLst>
            <a:ext uri="{909E8E84-426E-40DD-AFC4-6F175D3DCCD1}">
              <a14:hiddenFill xmlns:a14="http://schemas.microsoft.com/office/drawing/2010/main">
                <a:noFill/>
              </a14:hiddenFill>
            </a:ext>
          </a:extLst>
        </p:spPr>
      </p:cxnSp>
      <p:sp>
        <p:nvSpPr>
          <p:cNvPr id="39949" name="Text Box 4"/>
          <p:cNvSpPr txBox="1">
            <a:spLocks noChangeArrowheads="1"/>
          </p:cNvSpPr>
          <p:nvPr>
            <p:custDataLst>
              <p:tags r:id="rId8"/>
            </p:custDataLst>
          </p:nvPr>
        </p:nvSpPr>
        <p:spPr bwMode="auto">
          <a:xfrm>
            <a:off x="4699000" y="328613"/>
            <a:ext cx="2459038" cy="132397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latin typeface="Times New Roman" pitchFamily="18" charset="0"/>
              </a:rPr>
              <a:t>this </a:t>
            </a:r>
            <a:r>
              <a:rPr lang="en-US" sz="1600" b="1">
                <a:solidFill>
                  <a:srgbClr val="1608F6"/>
                </a:solidFill>
                <a:latin typeface="Courier New" pitchFamily="49" charset="0"/>
              </a:rPr>
              <a:t>addMove</a:t>
            </a:r>
            <a:r>
              <a:rPr lang="en-US" sz="1600">
                <a:latin typeface="Times New Roman" pitchFamily="18" charset="0"/>
              </a:rPr>
              <a:t> method does not work </a:t>
            </a:r>
          </a:p>
          <a:p>
            <a:pPr>
              <a:spcBef>
                <a:spcPct val="50000"/>
              </a:spcBef>
            </a:pPr>
            <a:r>
              <a:rPr lang="en-US" sz="1600">
                <a:latin typeface="Times New Roman" pitchFamily="18" charset="0"/>
              </a:rPr>
              <a:t>What is each line doing? </a:t>
            </a:r>
          </a:p>
          <a:p>
            <a:pPr>
              <a:spcBef>
                <a:spcPct val="50000"/>
              </a:spcBef>
            </a:pPr>
            <a:r>
              <a:rPr lang="en-US" sz="1600" b="1" i="1">
                <a:latin typeface="Times New Roman" pitchFamily="18" charset="0"/>
              </a:rPr>
              <a:t>What are the bugs!?</a:t>
            </a:r>
          </a:p>
        </p:txBody>
      </p:sp>
      <p:cxnSp>
        <p:nvCxnSpPr>
          <p:cNvPr id="39950" name="Straight Arrow Connector 13"/>
          <p:cNvCxnSpPr>
            <a:cxnSpLocks noChangeShapeType="1"/>
          </p:cNvCxnSpPr>
          <p:nvPr/>
        </p:nvCxnSpPr>
        <p:spPr bwMode="auto">
          <a:xfrm rot="10800000">
            <a:off x="4241800" y="1371600"/>
            <a:ext cx="457200" cy="1588"/>
          </a:xfrm>
          <a:prstGeom prst="straightConnector1">
            <a:avLst/>
          </a:prstGeom>
          <a:noFill/>
          <a:ln w="9525">
            <a:solidFill>
              <a:srgbClr val="1608F6"/>
            </a:solidFill>
            <a:round/>
            <a:headEnd/>
            <a:tailEnd type="arrow" w="med" len="med"/>
          </a:ln>
          <a:extLst>
            <a:ext uri="{909E8E84-426E-40DD-AFC4-6F175D3DCCD1}">
              <a14:hiddenFill xmlns:a14="http://schemas.microsoft.com/office/drawing/2010/main">
                <a:noFill/>
              </a14:hiddenFill>
            </a:ext>
          </a:extLst>
        </p:spPr>
      </p:cxnSp>
      <p:sp>
        <p:nvSpPr>
          <p:cNvPr id="19" name="Rectangle 18"/>
          <p:cNvSpPr/>
          <p:nvPr/>
        </p:nvSpPr>
        <p:spPr>
          <a:xfrm>
            <a:off x="6076950" y="2693988"/>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0</a:t>
            </a:r>
          </a:p>
        </p:txBody>
      </p:sp>
      <p:sp>
        <p:nvSpPr>
          <p:cNvPr id="20" name="Rectangle 19"/>
          <p:cNvSpPr/>
          <p:nvPr/>
        </p:nvSpPr>
        <p:spPr>
          <a:xfrm>
            <a:off x="6076950" y="2944813"/>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1</a:t>
            </a:r>
          </a:p>
        </p:txBody>
      </p:sp>
      <p:sp>
        <p:nvSpPr>
          <p:cNvPr id="21" name="Rectangle 20"/>
          <p:cNvSpPr/>
          <p:nvPr/>
        </p:nvSpPr>
        <p:spPr>
          <a:xfrm>
            <a:off x="6076950" y="3195638"/>
            <a:ext cx="282575" cy="322262"/>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2</a:t>
            </a:r>
          </a:p>
        </p:txBody>
      </p:sp>
      <p:sp>
        <p:nvSpPr>
          <p:cNvPr id="22" name="Rectangle 21"/>
          <p:cNvSpPr/>
          <p:nvPr/>
        </p:nvSpPr>
        <p:spPr>
          <a:xfrm>
            <a:off x="6076950" y="3444875"/>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3</a:t>
            </a:r>
          </a:p>
        </p:txBody>
      </p:sp>
      <p:sp>
        <p:nvSpPr>
          <p:cNvPr id="23" name="Rectangle 22"/>
          <p:cNvSpPr/>
          <p:nvPr/>
        </p:nvSpPr>
        <p:spPr>
          <a:xfrm>
            <a:off x="6076950" y="3695700"/>
            <a:ext cx="282575" cy="322263"/>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4</a:t>
            </a:r>
          </a:p>
        </p:txBody>
      </p:sp>
      <p:sp>
        <p:nvSpPr>
          <p:cNvPr id="24" name="Rectangle 23"/>
          <p:cNvSpPr/>
          <p:nvPr/>
        </p:nvSpPr>
        <p:spPr>
          <a:xfrm>
            <a:off x="6076950" y="3944938"/>
            <a:ext cx="282575" cy="322262"/>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5</a:t>
            </a:r>
          </a:p>
        </p:txBody>
      </p:sp>
      <p:sp>
        <p:nvSpPr>
          <p:cNvPr id="25" name="Rectangle 24"/>
          <p:cNvSpPr/>
          <p:nvPr/>
        </p:nvSpPr>
        <p:spPr>
          <a:xfrm>
            <a:off x="6324600" y="2516188"/>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0</a:t>
            </a:r>
          </a:p>
        </p:txBody>
      </p:sp>
      <p:sp>
        <p:nvSpPr>
          <p:cNvPr id="26" name="Rectangle 25"/>
          <p:cNvSpPr/>
          <p:nvPr/>
        </p:nvSpPr>
        <p:spPr>
          <a:xfrm>
            <a:off x="6605588" y="2516188"/>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1</a:t>
            </a:r>
          </a:p>
        </p:txBody>
      </p:sp>
      <p:sp>
        <p:nvSpPr>
          <p:cNvPr id="27" name="Rectangle 26"/>
          <p:cNvSpPr/>
          <p:nvPr/>
        </p:nvSpPr>
        <p:spPr>
          <a:xfrm>
            <a:off x="6886575" y="2516188"/>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2</a:t>
            </a:r>
          </a:p>
        </p:txBody>
      </p:sp>
      <p:sp>
        <p:nvSpPr>
          <p:cNvPr id="28" name="Rectangle 27"/>
          <p:cNvSpPr/>
          <p:nvPr/>
        </p:nvSpPr>
        <p:spPr>
          <a:xfrm>
            <a:off x="7138988" y="2516188"/>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3</a:t>
            </a:r>
          </a:p>
        </p:txBody>
      </p:sp>
      <p:sp>
        <p:nvSpPr>
          <p:cNvPr id="29" name="Rectangle 28"/>
          <p:cNvSpPr/>
          <p:nvPr/>
        </p:nvSpPr>
        <p:spPr>
          <a:xfrm>
            <a:off x="7415213" y="2516188"/>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4</a:t>
            </a:r>
          </a:p>
        </p:txBody>
      </p:sp>
      <p:sp>
        <p:nvSpPr>
          <p:cNvPr id="30" name="Rectangle 29"/>
          <p:cNvSpPr/>
          <p:nvPr/>
        </p:nvSpPr>
        <p:spPr>
          <a:xfrm>
            <a:off x="7696200" y="2516188"/>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5</a:t>
            </a:r>
          </a:p>
        </p:txBody>
      </p:sp>
      <p:sp>
        <p:nvSpPr>
          <p:cNvPr id="31" name="Rectangle 30"/>
          <p:cNvSpPr/>
          <p:nvPr/>
        </p:nvSpPr>
        <p:spPr>
          <a:xfrm>
            <a:off x="7966075" y="2516188"/>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6</a:t>
            </a:r>
          </a:p>
        </p:txBody>
      </p:sp>
      <p:cxnSp>
        <p:nvCxnSpPr>
          <p:cNvPr id="39964" name="Straight Connector 40"/>
          <p:cNvCxnSpPr>
            <a:cxnSpLocks noChangeShapeType="1"/>
          </p:cNvCxnSpPr>
          <p:nvPr/>
        </p:nvCxnSpPr>
        <p:spPr bwMode="auto">
          <a:xfrm>
            <a:off x="6345238" y="2994025"/>
            <a:ext cx="1928812"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9965" name="Straight Connector 41"/>
          <p:cNvCxnSpPr>
            <a:cxnSpLocks noChangeShapeType="1"/>
          </p:cNvCxnSpPr>
          <p:nvPr/>
        </p:nvCxnSpPr>
        <p:spPr bwMode="auto">
          <a:xfrm>
            <a:off x="6369050" y="3225800"/>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9966" name="Straight Connector 42"/>
          <p:cNvCxnSpPr>
            <a:cxnSpLocks noChangeShapeType="1"/>
          </p:cNvCxnSpPr>
          <p:nvPr/>
        </p:nvCxnSpPr>
        <p:spPr bwMode="auto">
          <a:xfrm>
            <a:off x="6369050" y="3478213"/>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9967" name="Straight Connector 43"/>
          <p:cNvCxnSpPr>
            <a:cxnSpLocks noChangeShapeType="1"/>
          </p:cNvCxnSpPr>
          <p:nvPr/>
        </p:nvCxnSpPr>
        <p:spPr bwMode="auto">
          <a:xfrm>
            <a:off x="6369050" y="3719513"/>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9968" name="Straight Connector 44"/>
          <p:cNvCxnSpPr>
            <a:cxnSpLocks noChangeShapeType="1"/>
          </p:cNvCxnSpPr>
          <p:nvPr/>
        </p:nvCxnSpPr>
        <p:spPr bwMode="auto">
          <a:xfrm>
            <a:off x="6369050" y="3976688"/>
            <a:ext cx="192881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5509814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custDataLst>
              <p:tags r:id="rId1"/>
            </p:custDataLst>
          </p:nvPr>
        </p:nvSpPr>
        <p:spPr bwMode="auto">
          <a:xfrm>
            <a:off x="7272338" y="87313"/>
            <a:ext cx="1752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i="1">
                <a:solidFill>
                  <a:srgbClr val="000000"/>
                </a:solidFill>
              </a:rPr>
              <a:t>Quiz</a:t>
            </a:r>
          </a:p>
        </p:txBody>
      </p:sp>
      <p:sp>
        <p:nvSpPr>
          <p:cNvPr id="40963" name="Text Box 3"/>
          <p:cNvSpPr txBox="1">
            <a:spLocks noChangeArrowheads="1"/>
          </p:cNvSpPr>
          <p:nvPr>
            <p:custDataLst>
              <p:tags r:id="rId2"/>
            </p:custDataLst>
          </p:nvPr>
        </p:nvSpPr>
        <p:spPr bwMode="auto">
          <a:xfrm>
            <a:off x="152400" y="228600"/>
            <a:ext cx="64008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endParaRPr lang="en-US" sz="1600" b="1">
              <a:solidFill>
                <a:srgbClr val="F38D0F"/>
              </a:solidFill>
              <a:latin typeface="Courier New" pitchFamily="49" charset="0"/>
            </a:endParaRPr>
          </a:p>
          <a:p>
            <a:pPr algn="l"/>
            <a:r>
              <a:rPr lang="en-US" sz="1600" b="1">
                <a:solidFill>
                  <a:srgbClr val="F38D0F"/>
                </a:solidFill>
                <a:latin typeface="Courier New" pitchFamily="49" charset="0"/>
              </a:rPr>
              <a:t>class</a:t>
            </a:r>
            <a:r>
              <a:rPr lang="en-US" sz="1600" b="1">
                <a:solidFill>
                  <a:srgbClr val="000000"/>
                </a:solidFill>
                <a:latin typeface="Courier New" pitchFamily="49" charset="0"/>
              </a:rPr>
              <a:t> Board:</a:t>
            </a:r>
          </a:p>
          <a:p>
            <a:pPr algn="l"/>
            <a:endParaRPr lang="en-US" sz="1600" b="1">
              <a:solidFill>
                <a:srgbClr val="000000"/>
              </a:solidFill>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r>
              <a:rPr lang="en-US" sz="1600" b="1">
                <a:solidFill>
                  <a:srgbClr val="F38D0F"/>
                </a:solidFill>
                <a:latin typeface="Courier New" pitchFamily="49" charset="0"/>
              </a:rPr>
              <a:t>  def</a:t>
            </a:r>
            <a:r>
              <a:rPr lang="en-US" sz="1600" b="1">
                <a:solidFill>
                  <a:srgbClr val="000000"/>
                </a:solidFill>
                <a:latin typeface="Courier New" pitchFamily="49" charset="0"/>
              </a:rPr>
              <a:t> </a:t>
            </a:r>
            <a:r>
              <a:rPr lang="en-US" sz="1600" b="1">
                <a:solidFill>
                  <a:srgbClr val="0B04FF"/>
                </a:solidFill>
                <a:latin typeface="Courier New" pitchFamily="49" charset="0"/>
              </a:rPr>
              <a:t>addMove</a:t>
            </a:r>
            <a:r>
              <a:rPr lang="en-US" sz="1600" b="1">
                <a:solidFill>
                  <a:srgbClr val="000000"/>
                </a:solidFill>
                <a:latin typeface="Courier New" pitchFamily="49" charset="0"/>
              </a:rPr>
              <a:t>(self, col, ox):</a:t>
            </a:r>
          </a:p>
          <a:p>
            <a:pPr algn="l"/>
            <a:endParaRPr lang="en-US" sz="1600" b="1">
              <a:solidFill>
                <a:srgbClr val="000000"/>
              </a:solidFill>
              <a:latin typeface="Courier New" pitchFamily="49" charset="0"/>
            </a:endParaRPr>
          </a:p>
          <a:p>
            <a:pPr algn="l"/>
            <a:r>
              <a:rPr lang="en-US" sz="1600" b="1">
                <a:solidFill>
                  <a:srgbClr val="000000"/>
                </a:solidFill>
                <a:latin typeface="Courier New" pitchFamily="49" charset="0"/>
              </a:rPr>
              <a:t>      H = self.height</a:t>
            </a:r>
          </a:p>
          <a:p>
            <a:pPr algn="l"/>
            <a:r>
              <a:rPr lang="en-US" sz="1600" b="1">
                <a:solidFill>
                  <a:srgbClr val="000000"/>
                </a:solidFill>
                <a:latin typeface="Courier New" pitchFamily="49" charset="0"/>
              </a:rPr>
              <a:t>      </a:t>
            </a:r>
            <a:r>
              <a:rPr lang="en-US" sz="1600" b="1">
                <a:solidFill>
                  <a:srgbClr val="F38D0F"/>
                </a:solidFill>
                <a:latin typeface="Courier New" pitchFamily="49" charset="0"/>
              </a:rPr>
              <a:t>for</a:t>
            </a:r>
            <a:r>
              <a:rPr lang="en-US" sz="1600" b="1">
                <a:solidFill>
                  <a:srgbClr val="000000"/>
                </a:solidFill>
                <a:latin typeface="Courier New" pitchFamily="49" charset="0"/>
              </a:rPr>
              <a:t> row </a:t>
            </a:r>
            <a:r>
              <a:rPr lang="en-US" sz="1600" b="1">
                <a:solidFill>
                  <a:srgbClr val="F38D0F"/>
                </a:solidFill>
                <a:latin typeface="Courier New" pitchFamily="49" charset="0"/>
              </a:rPr>
              <a:t>in</a:t>
            </a:r>
            <a:r>
              <a:rPr lang="en-US" sz="1600" b="1">
                <a:solidFill>
                  <a:srgbClr val="000000"/>
                </a:solidFill>
                <a:latin typeface="Courier New" pitchFamily="49" charset="0"/>
              </a:rPr>
              <a:t> range( H ):</a:t>
            </a:r>
          </a:p>
          <a:p>
            <a:pPr algn="l"/>
            <a:r>
              <a:rPr lang="en-US" sz="1600" b="1">
                <a:solidFill>
                  <a:srgbClr val="000000"/>
                </a:solidFill>
                <a:latin typeface="Courier New" pitchFamily="49" charset="0"/>
              </a:rPr>
              <a:t>         </a:t>
            </a:r>
            <a:r>
              <a:rPr lang="en-US" sz="1600" b="1">
                <a:solidFill>
                  <a:srgbClr val="F38D0F"/>
                </a:solidFill>
                <a:latin typeface="Courier New" pitchFamily="49" charset="0"/>
              </a:rPr>
              <a:t>if</a:t>
            </a:r>
            <a:r>
              <a:rPr lang="en-US" sz="1600" b="1">
                <a:solidFill>
                  <a:srgbClr val="000000"/>
                </a:solidFill>
                <a:latin typeface="Courier New" pitchFamily="49" charset="0"/>
              </a:rPr>
              <a:t> self.data[row][col] != </a:t>
            </a:r>
            <a:r>
              <a:rPr lang="en-US" sz="1600" b="1">
                <a:solidFill>
                  <a:srgbClr val="06961A"/>
                </a:solidFill>
                <a:latin typeface="Courier New" pitchFamily="49" charset="0"/>
              </a:rPr>
              <a:t>' '</a:t>
            </a:r>
            <a:r>
              <a:rPr lang="en-US" sz="1600" b="1">
                <a:solidFill>
                  <a:srgbClr val="000000"/>
                </a:solidFill>
                <a:latin typeface="Courier New" pitchFamily="49" charset="0"/>
              </a:rPr>
              <a:t>:</a:t>
            </a:r>
          </a:p>
          <a:p>
            <a:pPr algn="l"/>
            <a:r>
              <a:rPr lang="en-US" sz="1600" b="1">
                <a:solidFill>
                  <a:srgbClr val="000000"/>
                </a:solidFill>
                <a:latin typeface="Courier New" pitchFamily="49" charset="0"/>
              </a:rPr>
              <a:t>            self.data[row-1][col] = ox</a:t>
            </a:r>
          </a:p>
          <a:p>
            <a:pPr algn="l"/>
            <a:r>
              <a:rPr lang="en-US" sz="1600" b="1">
                <a:solidFill>
                  <a:srgbClr val="000000"/>
                </a:solidFill>
                <a:latin typeface="Courier New" pitchFamily="49" charset="0"/>
              </a:rPr>
              <a:t> </a:t>
            </a:r>
          </a:p>
          <a:p>
            <a:pPr algn="l"/>
            <a:r>
              <a:rPr lang="en-US" sz="1600" b="1">
                <a:solidFill>
                  <a:srgbClr val="000000"/>
                </a:solidFill>
                <a:latin typeface="Courier New" pitchFamily="49" charset="0"/>
              </a:rPr>
              <a:t>      self.data[H][col] = ox</a:t>
            </a:r>
          </a:p>
          <a:p>
            <a:pPr algn="l"/>
            <a:endParaRPr lang="en-US" sz="1600" b="1">
              <a:solidFill>
                <a:srgbClr val="000000"/>
              </a:solidFill>
              <a:latin typeface="Courier New" pitchFamily="49" charset="0"/>
            </a:endParaRPr>
          </a:p>
          <a:p>
            <a:pPr algn="l"/>
            <a:endParaRPr lang="en-US" sz="1600" b="1">
              <a:solidFill>
                <a:srgbClr val="000000"/>
              </a:solidFill>
              <a:latin typeface="Courier New" pitchFamily="49" charset="0"/>
            </a:endParaRPr>
          </a:p>
          <a:p>
            <a:pPr algn="l"/>
            <a:endParaRPr lang="en-US" sz="1600" b="1">
              <a:solidFill>
                <a:srgbClr val="000000"/>
              </a:solidFill>
              <a:latin typeface="Courier New" pitchFamily="49" charset="0"/>
            </a:endParaRPr>
          </a:p>
          <a:p>
            <a:pPr algn="l"/>
            <a:endParaRPr lang="en-US" sz="1600" b="1">
              <a:solidFill>
                <a:srgbClr val="000000"/>
              </a:solidFill>
              <a:latin typeface="Courier New" pitchFamily="49" charset="0"/>
            </a:endParaRPr>
          </a:p>
          <a:p>
            <a:pPr algn="l"/>
            <a:endParaRPr lang="en-US" sz="1600" b="1">
              <a:solidFill>
                <a:srgbClr val="000000"/>
              </a:solidFill>
              <a:latin typeface="Courier New" pitchFamily="49" charset="0"/>
            </a:endParaRPr>
          </a:p>
          <a:p>
            <a:pPr algn="l"/>
            <a:endParaRPr lang="en-US" sz="1600" b="1">
              <a:solidFill>
                <a:srgbClr val="000000"/>
              </a:solidFill>
              <a:latin typeface="Courier New" pitchFamily="49" charset="0"/>
            </a:endParaRPr>
          </a:p>
          <a:p>
            <a:pPr algn="l"/>
            <a:r>
              <a:rPr lang="en-US" sz="1600" b="1">
                <a:solidFill>
                  <a:srgbClr val="000000"/>
                </a:solidFill>
                <a:latin typeface="Courier New" pitchFamily="49" charset="0"/>
              </a:rPr>
              <a:t>  </a:t>
            </a:r>
            <a:r>
              <a:rPr lang="en-US" sz="1600" b="1">
                <a:solidFill>
                  <a:srgbClr val="F38D0F"/>
                </a:solidFill>
                <a:latin typeface="Courier New" pitchFamily="49" charset="0"/>
              </a:rPr>
              <a:t>def</a:t>
            </a:r>
            <a:r>
              <a:rPr lang="en-US" sz="1600" b="1">
                <a:solidFill>
                  <a:srgbClr val="000000"/>
                </a:solidFill>
                <a:latin typeface="Courier New" pitchFamily="49" charset="0"/>
              </a:rPr>
              <a:t> </a:t>
            </a:r>
            <a:r>
              <a:rPr lang="en-US" sz="1600" b="1">
                <a:solidFill>
                  <a:srgbClr val="0B04FF"/>
                </a:solidFill>
                <a:latin typeface="Courier New" pitchFamily="49" charset="0"/>
              </a:rPr>
              <a:t>allowsMove</a:t>
            </a:r>
            <a:r>
              <a:rPr lang="en-US" sz="1600" b="1">
                <a:solidFill>
                  <a:srgbClr val="000000"/>
                </a:solidFill>
                <a:latin typeface="Courier New" pitchFamily="49" charset="0"/>
              </a:rPr>
              <a:t>(self, col):</a:t>
            </a:r>
            <a:endParaRPr lang="en-US" sz="1600" b="1">
              <a:solidFill>
                <a:srgbClr val="F38D0F"/>
              </a:solidFill>
              <a:latin typeface="Courier New" pitchFamily="49" charset="0"/>
            </a:endParaRPr>
          </a:p>
        </p:txBody>
      </p:sp>
      <p:sp>
        <p:nvSpPr>
          <p:cNvPr id="40964" name="Line 6"/>
          <p:cNvSpPr>
            <a:spLocks noChangeShapeType="1"/>
          </p:cNvSpPr>
          <p:nvPr>
            <p:custDataLst>
              <p:tags r:id="rId3"/>
            </p:custDataLst>
          </p:nvPr>
        </p:nvSpPr>
        <p:spPr bwMode="auto">
          <a:xfrm flipH="1">
            <a:off x="2176463" y="1181100"/>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65" name="Text Box 21"/>
          <p:cNvSpPr txBox="1">
            <a:spLocks noChangeArrowheads="1"/>
          </p:cNvSpPr>
          <p:nvPr/>
        </p:nvSpPr>
        <p:spPr bwMode="auto">
          <a:xfrm>
            <a:off x="1852613" y="687388"/>
            <a:ext cx="685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solidFill>
                  <a:srgbClr val="000000"/>
                </a:solidFill>
              </a:rPr>
              <a:t>a C4 board</a:t>
            </a:r>
          </a:p>
        </p:txBody>
      </p:sp>
      <p:sp>
        <p:nvSpPr>
          <p:cNvPr id="40966" name="Line 22"/>
          <p:cNvSpPr>
            <a:spLocks noChangeShapeType="1"/>
          </p:cNvSpPr>
          <p:nvPr>
            <p:custDataLst>
              <p:tags r:id="rId4"/>
            </p:custDataLst>
          </p:nvPr>
        </p:nvSpPr>
        <p:spPr bwMode="auto">
          <a:xfrm flipH="1">
            <a:off x="2878138" y="1192213"/>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67" name="Line 23"/>
          <p:cNvSpPr>
            <a:spLocks noChangeShapeType="1"/>
          </p:cNvSpPr>
          <p:nvPr>
            <p:custDataLst>
              <p:tags r:id="rId5"/>
            </p:custDataLst>
          </p:nvPr>
        </p:nvSpPr>
        <p:spPr bwMode="auto">
          <a:xfrm flipH="1">
            <a:off x="3424238" y="1208088"/>
            <a:ext cx="287337" cy="3159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68" name="Text Box 24"/>
          <p:cNvSpPr txBox="1">
            <a:spLocks noChangeArrowheads="1"/>
          </p:cNvSpPr>
          <p:nvPr/>
        </p:nvSpPr>
        <p:spPr bwMode="auto">
          <a:xfrm>
            <a:off x="2482850" y="887413"/>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solidFill>
                  <a:srgbClr val="000000"/>
                </a:solidFill>
              </a:rPr>
              <a:t>col #</a:t>
            </a:r>
          </a:p>
        </p:txBody>
      </p:sp>
      <p:sp>
        <p:nvSpPr>
          <p:cNvPr id="40969" name="Text Box 25"/>
          <p:cNvSpPr txBox="1">
            <a:spLocks noChangeArrowheads="1"/>
          </p:cNvSpPr>
          <p:nvPr/>
        </p:nvSpPr>
        <p:spPr bwMode="auto">
          <a:xfrm>
            <a:off x="2971800" y="969963"/>
            <a:ext cx="166528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90000"/>
              </a:lnSpc>
              <a:spcBef>
                <a:spcPct val="50000"/>
              </a:spcBef>
            </a:pPr>
            <a:r>
              <a:rPr lang="en-US" sz="1400" b="1">
                <a:solidFill>
                  <a:srgbClr val="000000"/>
                </a:solidFill>
                <a:latin typeface="Courier New" pitchFamily="49" charset="0"/>
              </a:rPr>
              <a:t>'X' </a:t>
            </a:r>
            <a:r>
              <a:rPr lang="en-US" sz="1400">
                <a:solidFill>
                  <a:srgbClr val="000000"/>
                </a:solidFill>
              </a:rPr>
              <a:t>or</a:t>
            </a:r>
            <a:r>
              <a:rPr lang="en-US" sz="1400" b="1">
                <a:solidFill>
                  <a:srgbClr val="000000"/>
                </a:solidFill>
                <a:latin typeface="Courier New" pitchFamily="49" charset="0"/>
              </a:rPr>
              <a:t> 'O'</a:t>
            </a:r>
          </a:p>
        </p:txBody>
      </p:sp>
      <p:sp>
        <p:nvSpPr>
          <p:cNvPr id="40970" name="Text Box 26"/>
          <p:cNvSpPr txBox="1">
            <a:spLocks noChangeArrowheads="1"/>
          </p:cNvSpPr>
          <p:nvPr>
            <p:custDataLst>
              <p:tags r:id="rId6"/>
            </p:custDataLst>
          </p:nvPr>
        </p:nvSpPr>
        <p:spPr bwMode="auto">
          <a:xfrm>
            <a:off x="5791200" y="5446713"/>
            <a:ext cx="2890838"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000000"/>
                </a:solidFill>
                <a:latin typeface="Times New Roman" pitchFamily="18" charset="0"/>
              </a:rPr>
              <a:t>Write </a:t>
            </a:r>
            <a:r>
              <a:rPr lang="en-US" sz="1600" b="1">
                <a:solidFill>
                  <a:srgbClr val="1608F6"/>
                </a:solidFill>
                <a:latin typeface="Courier New" pitchFamily="49" charset="0"/>
              </a:rPr>
              <a:t>allowsMove</a:t>
            </a:r>
            <a:r>
              <a:rPr lang="en-US" sz="1600">
                <a:solidFill>
                  <a:srgbClr val="1608F6"/>
                </a:solidFill>
                <a:latin typeface="Times New Roman" pitchFamily="18" charset="0"/>
              </a:rPr>
              <a:t> </a:t>
            </a:r>
            <a:r>
              <a:rPr lang="en-US" sz="1600">
                <a:solidFill>
                  <a:srgbClr val="000000"/>
                </a:solidFill>
                <a:latin typeface="Times New Roman" pitchFamily="18" charset="0"/>
              </a:rPr>
              <a:t>to return </a:t>
            </a:r>
            <a:r>
              <a:rPr lang="en-US" sz="1600" b="1">
                <a:solidFill>
                  <a:srgbClr val="000000"/>
                </a:solidFill>
                <a:latin typeface="Courier New" pitchFamily="49" charset="0"/>
              </a:rPr>
              <a:t>True</a:t>
            </a:r>
            <a:r>
              <a:rPr lang="en-US" sz="1600">
                <a:solidFill>
                  <a:srgbClr val="000000"/>
                </a:solidFill>
                <a:latin typeface="Times New Roman" pitchFamily="18" charset="0"/>
              </a:rPr>
              <a:t> if </a:t>
            </a:r>
            <a:r>
              <a:rPr lang="en-US" sz="1600" b="1">
                <a:solidFill>
                  <a:srgbClr val="000000"/>
                </a:solidFill>
                <a:latin typeface="Courier New" pitchFamily="49" charset="0"/>
                <a:cs typeface="Courier New" pitchFamily="49" charset="0"/>
              </a:rPr>
              <a:t>col</a:t>
            </a:r>
            <a:r>
              <a:rPr lang="en-US" sz="1600">
                <a:solidFill>
                  <a:srgbClr val="000000"/>
                </a:solidFill>
                <a:latin typeface="Times New Roman" pitchFamily="18" charset="0"/>
              </a:rPr>
              <a:t> is a valid move; </a:t>
            </a:r>
            <a:r>
              <a:rPr lang="en-US" sz="1600" b="1">
                <a:solidFill>
                  <a:srgbClr val="000000"/>
                </a:solidFill>
                <a:latin typeface="Courier New" pitchFamily="49" charset="0"/>
              </a:rPr>
              <a:t>False</a:t>
            </a:r>
            <a:r>
              <a:rPr lang="en-US" sz="1600">
                <a:solidFill>
                  <a:srgbClr val="000000"/>
                </a:solidFill>
                <a:latin typeface="Times New Roman" pitchFamily="18" charset="0"/>
              </a:rPr>
              <a:t> otherwise. </a:t>
            </a:r>
          </a:p>
          <a:p>
            <a:pPr>
              <a:spcBef>
                <a:spcPct val="50000"/>
              </a:spcBef>
            </a:pPr>
            <a:r>
              <a:rPr lang="en-US" sz="1200" b="1">
                <a:solidFill>
                  <a:srgbClr val="000000"/>
                </a:solidFill>
                <a:latin typeface="Times New Roman" pitchFamily="18" charset="0"/>
              </a:rPr>
              <a:t>Hint: </a:t>
            </a:r>
            <a:r>
              <a:rPr lang="en-US" sz="1200">
                <a:solidFill>
                  <a:srgbClr val="000000"/>
                </a:solidFill>
                <a:latin typeface="Times New Roman" pitchFamily="18" charset="0"/>
              </a:rPr>
              <a:t>check as </a:t>
            </a:r>
            <a:r>
              <a:rPr lang="en-US" sz="1200" i="1">
                <a:solidFill>
                  <a:srgbClr val="000000"/>
                </a:solidFill>
                <a:latin typeface="Times New Roman" pitchFamily="18" charset="0"/>
              </a:rPr>
              <a:t>little as possible</a:t>
            </a:r>
            <a:r>
              <a:rPr lang="en-US" sz="1200">
                <a:solidFill>
                  <a:srgbClr val="000000"/>
                </a:solidFill>
                <a:latin typeface="Times New Roman" pitchFamily="18" charset="0"/>
              </a:rPr>
              <a:t>!</a:t>
            </a:r>
          </a:p>
        </p:txBody>
      </p:sp>
      <p:cxnSp>
        <p:nvCxnSpPr>
          <p:cNvPr id="40971" name="Straight Arrow Connector 13"/>
          <p:cNvCxnSpPr>
            <a:cxnSpLocks noChangeShapeType="1"/>
          </p:cNvCxnSpPr>
          <p:nvPr/>
        </p:nvCxnSpPr>
        <p:spPr bwMode="auto">
          <a:xfrm rot="10800000">
            <a:off x="5360988" y="5641975"/>
            <a:ext cx="457200"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40972" name="Text Box 4"/>
          <p:cNvSpPr txBox="1">
            <a:spLocks noChangeArrowheads="1"/>
          </p:cNvSpPr>
          <p:nvPr>
            <p:custDataLst>
              <p:tags r:id="rId7"/>
            </p:custDataLst>
          </p:nvPr>
        </p:nvSpPr>
        <p:spPr bwMode="auto">
          <a:xfrm>
            <a:off x="6178550" y="1295400"/>
            <a:ext cx="24590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solidFill>
                  <a:srgbClr val="000000"/>
                </a:solidFill>
                <a:latin typeface="Times New Roman" pitchFamily="18" charset="0"/>
              </a:rPr>
              <a:t>Step through this </a:t>
            </a:r>
            <a:r>
              <a:rPr lang="en-US" sz="1600" b="1" i="1">
                <a:solidFill>
                  <a:srgbClr val="000000"/>
                </a:solidFill>
                <a:latin typeface="Times New Roman" pitchFamily="18" charset="0"/>
              </a:rPr>
              <a:t>buggy </a:t>
            </a:r>
            <a:r>
              <a:rPr lang="en-US" sz="1600" b="1">
                <a:solidFill>
                  <a:srgbClr val="1608F6"/>
                </a:solidFill>
                <a:latin typeface="Courier New" pitchFamily="49" charset="0"/>
              </a:rPr>
              <a:t>addMove </a:t>
            </a:r>
            <a:r>
              <a:rPr lang="en-US" sz="1600">
                <a:solidFill>
                  <a:srgbClr val="000000"/>
                </a:solidFill>
                <a:latin typeface="Times New Roman" pitchFamily="18" charset="0"/>
              </a:rPr>
              <a:t>method. </a:t>
            </a:r>
          </a:p>
          <a:p>
            <a:pPr>
              <a:spcBef>
                <a:spcPct val="50000"/>
              </a:spcBef>
            </a:pPr>
            <a:r>
              <a:rPr lang="en-US" sz="1600">
                <a:solidFill>
                  <a:srgbClr val="000000"/>
                </a:solidFill>
                <a:latin typeface="Times New Roman" pitchFamily="18" charset="0"/>
              </a:rPr>
              <a:t>What is each line doing?</a:t>
            </a:r>
          </a:p>
          <a:p>
            <a:pPr>
              <a:spcBef>
                <a:spcPct val="50000"/>
              </a:spcBef>
            </a:pPr>
            <a:r>
              <a:rPr lang="en-US" sz="1600" b="1" i="1">
                <a:solidFill>
                  <a:srgbClr val="800000"/>
                </a:solidFill>
                <a:latin typeface="Times New Roman" pitchFamily="18" charset="0"/>
              </a:rPr>
              <a:t>   Can you spot the    problem(s) here?</a:t>
            </a:r>
            <a:endParaRPr lang="en-US" sz="1600">
              <a:solidFill>
                <a:srgbClr val="800000"/>
              </a:solidFill>
              <a:latin typeface="Times New Roman" pitchFamily="18" charset="0"/>
            </a:endParaRPr>
          </a:p>
        </p:txBody>
      </p:sp>
      <p:cxnSp>
        <p:nvCxnSpPr>
          <p:cNvPr id="40973" name="Straight Arrow Connector 13"/>
          <p:cNvCxnSpPr>
            <a:cxnSpLocks noChangeShapeType="1"/>
          </p:cNvCxnSpPr>
          <p:nvPr/>
        </p:nvCxnSpPr>
        <p:spPr bwMode="auto">
          <a:xfrm rot="10800000">
            <a:off x="5776913" y="1479550"/>
            <a:ext cx="457200"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40974" name="Picture 1" descr="Screen shot 2011-11-09 at 12.31.43 PM.png"/>
          <p:cNvPicPr>
            <a:picLocks noChangeAspect="1"/>
          </p:cNvPicPr>
          <p:nvPr/>
        </p:nvPicPr>
        <p:blipFill>
          <a:blip r:embed="rId10">
            <a:extLst>
              <a:ext uri="{28A0092B-C50C-407E-A947-70E740481C1C}">
                <a14:useLocalDpi xmlns:a14="http://schemas.microsoft.com/office/drawing/2010/main" val="0"/>
              </a:ext>
            </a:extLst>
          </a:blip>
          <a:srcRect l="880" t="3822" r="1401" b="1115"/>
          <a:stretch>
            <a:fillRect/>
          </a:stretch>
        </p:blipFill>
        <p:spPr bwMode="auto">
          <a:xfrm>
            <a:off x="6500813" y="3248025"/>
            <a:ext cx="1917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5" name="Rectangle 18"/>
          <p:cNvSpPr>
            <a:spLocks noChangeArrowheads="1"/>
          </p:cNvSpPr>
          <p:nvPr/>
        </p:nvSpPr>
        <p:spPr bwMode="auto">
          <a:xfrm>
            <a:off x="6248400" y="3165475"/>
            <a:ext cx="282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A6A6A6"/>
                </a:solidFill>
                <a:latin typeface="Calibri" pitchFamily="34" charset="0"/>
              </a:rPr>
              <a:t>0</a:t>
            </a:r>
          </a:p>
        </p:txBody>
      </p:sp>
      <p:sp>
        <p:nvSpPr>
          <p:cNvPr id="40976" name="Rectangle 19"/>
          <p:cNvSpPr>
            <a:spLocks noChangeArrowheads="1"/>
          </p:cNvSpPr>
          <p:nvPr/>
        </p:nvSpPr>
        <p:spPr bwMode="auto">
          <a:xfrm>
            <a:off x="6248400" y="3433763"/>
            <a:ext cx="282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A6A6A6"/>
                </a:solidFill>
                <a:latin typeface="Calibri" pitchFamily="34" charset="0"/>
              </a:rPr>
              <a:t>1</a:t>
            </a:r>
          </a:p>
        </p:txBody>
      </p:sp>
      <p:sp>
        <p:nvSpPr>
          <p:cNvPr id="40977" name="Rectangle 20"/>
          <p:cNvSpPr>
            <a:spLocks noChangeArrowheads="1"/>
          </p:cNvSpPr>
          <p:nvPr/>
        </p:nvSpPr>
        <p:spPr bwMode="auto">
          <a:xfrm>
            <a:off x="6248400" y="3729038"/>
            <a:ext cx="28257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A6A6A6"/>
                </a:solidFill>
                <a:latin typeface="Calibri" pitchFamily="34" charset="0"/>
              </a:rPr>
              <a:t>2</a:t>
            </a:r>
          </a:p>
        </p:txBody>
      </p:sp>
      <p:sp>
        <p:nvSpPr>
          <p:cNvPr id="40978" name="Rectangle 21"/>
          <p:cNvSpPr>
            <a:spLocks noChangeArrowheads="1"/>
          </p:cNvSpPr>
          <p:nvPr/>
        </p:nvSpPr>
        <p:spPr bwMode="auto">
          <a:xfrm>
            <a:off x="6248400" y="3984625"/>
            <a:ext cx="282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A6A6A6"/>
                </a:solidFill>
                <a:latin typeface="Calibri" pitchFamily="34" charset="0"/>
              </a:rPr>
              <a:t>3</a:t>
            </a:r>
          </a:p>
        </p:txBody>
      </p:sp>
      <p:sp>
        <p:nvSpPr>
          <p:cNvPr id="40979" name="Rectangle 22"/>
          <p:cNvSpPr>
            <a:spLocks noChangeArrowheads="1"/>
          </p:cNvSpPr>
          <p:nvPr/>
        </p:nvSpPr>
        <p:spPr bwMode="auto">
          <a:xfrm>
            <a:off x="6248400" y="4260850"/>
            <a:ext cx="2825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A6A6A6"/>
                </a:solidFill>
                <a:latin typeface="Calibri" pitchFamily="34" charset="0"/>
              </a:rPr>
              <a:t>4</a:t>
            </a:r>
          </a:p>
        </p:txBody>
      </p:sp>
      <p:sp>
        <p:nvSpPr>
          <p:cNvPr id="40980" name="Rectangle 23"/>
          <p:cNvSpPr>
            <a:spLocks noChangeArrowheads="1"/>
          </p:cNvSpPr>
          <p:nvPr/>
        </p:nvSpPr>
        <p:spPr bwMode="auto">
          <a:xfrm>
            <a:off x="6248400" y="4537075"/>
            <a:ext cx="2825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A6A6A6"/>
                </a:solidFill>
                <a:latin typeface="Calibri" pitchFamily="34" charset="0"/>
              </a:rPr>
              <a:t>5</a:t>
            </a:r>
          </a:p>
        </p:txBody>
      </p:sp>
      <p:sp>
        <p:nvSpPr>
          <p:cNvPr id="40981" name="Rectangle 24"/>
          <p:cNvSpPr>
            <a:spLocks noChangeArrowheads="1"/>
          </p:cNvSpPr>
          <p:nvPr/>
        </p:nvSpPr>
        <p:spPr bwMode="auto">
          <a:xfrm>
            <a:off x="6496050" y="3000375"/>
            <a:ext cx="2809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A6A6A6"/>
                </a:solidFill>
                <a:latin typeface="Calibri" pitchFamily="34" charset="0"/>
              </a:rPr>
              <a:t>0</a:t>
            </a:r>
          </a:p>
        </p:txBody>
      </p:sp>
      <p:sp>
        <p:nvSpPr>
          <p:cNvPr id="40982" name="Rectangle 25"/>
          <p:cNvSpPr>
            <a:spLocks noChangeArrowheads="1"/>
          </p:cNvSpPr>
          <p:nvPr/>
        </p:nvSpPr>
        <p:spPr bwMode="auto">
          <a:xfrm>
            <a:off x="6777038" y="3000375"/>
            <a:ext cx="2809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A6A6A6"/>
                </a:solidFill>
                <a:latin typeface="Calibri" pitchFamily="34" charset="0"/>
              </a:rPr>
              <a:t>1</a:t>
            </a:r>
          </a:p>
        </p:txBody>
      </p:sp>
      <p:sp>
        <p:nvSpPr>
          <p:cNvPr id="40983" name="Rectangle 26"/>
          <p:cNvSpPr>
            <a:spLocks noChangeArrowheads="1"/>
          </p:cNvSpPr>
          <p:nvPr/>
        </p:nvSpPr>
        <p:spPr bwMode="auto">
          <a:xfrm>
            <a:off x="7058025" y="3000375"/>
            <a:ext cx="2809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A6A6A6"/>
                </a:solidFill>
                <a:latin typeface="Calibri" pitchFamily="34" charset="0"/>
              </a:rPr>
              <a:t>2</a:t>
            </a:r>
          </a:p>
        </p:txBody>
      </p:sp>
      <p:sp>
        <p:nvSpPr>
          <p:cNvPr id="40984" name="Rectangle 27"/>
          <p:cNvSpPr>
            <a:spLocks noChangeArrowheads="1"/>
          </p:cNvSpPr>
          <p:nvPr/>
        </p:nvSpPr>
        <p:spPr bwMode="auto">
          <a:xfrm>
            <a:off x="7310438" y="3000375"/>
            <a:ext cx="2809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A6A6A6"/>
                </a:solidFill>
                <a:latin typeface="Calibri" pitchFamily="34" charset="0"/>
              </a:rPr>
              <a:t>3</a:t>
            </a:r>
          </a:p>
        </p:txBody>
      </p:sp>
      <p:sp>
        <p:nvSpPr>
          <p:cNvPr id="40985" name="Rectangle 28"/>
          <p:cNvSpPr>
            <a:spLocks noChangeArrowheads="1"/>
          </p:cNvSpPr>
          <p:nvPr/>
        </p:nvSpPr>
        <p:spPr bwMode="auto">
          <a:xfrm>
            <a:off x="7586663" y="3000375"/>
            <a:ext cx="2809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A6A6A6"/>
                </a:solidFill>
                <a:latin typeface="Calibri" pitchFamily="34" charset="0"/>
              </a:rPr>
              <a:t>4</a:t>
            </a:r>
          </a:p>
        </p:txBody>
      </p:sp>
      <p:sp>
        <p:nvSpPr>
          <p:cNvPr id="40986" name="Rectangle 29"/>
          <p:cNvSpPr>
            <a:spLocks noChangeArrowheads="1"/>
          </p:cNvSpPr>
          <p:nvPr/>
        </p:nvSpPr>
        <p:spPr bwMode="auto">
          <a:xfrm>
            <a:off x="7867650" y="3000375"/>
            <a:ext cx="2809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A6A6A6"/>
                </a:solidFill>
                <a:latin typeface="Calibri" pitchFamily="34" charset="0"/>
              </a:rPr>
              <a:t>5</a:t>
            </a:r>
          </a:p>
        </p:txBody>
      </p:sp>
      <p:sp>
        <p:nvSpPr>
          <p:cNvPr id="40987" name="Rectangle 30"/>
          <p:cNvSpPr>
            <a:spLocks noChangeArrowheads="1"/>
          </p:cNvSpPr>
          <p:nvPr/>
        </p:nvSpPr>
        <p:spPr bwMode="auto">
          <a:xfrm>
            <a:off x="8137525" y="3000375"/>
            <a:ext cx="282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A6A6A6"/>
                </a:solidFill>
                <a:latin typeface="Calibri" pitchFamily="34" charset="0"/>
              </a:rPr>
              <a:t>6</a:t>
            </a:r>
          </a:p>
        </p:txBody>
      </p:sp>
      <mc:AlternateContent xmlns:mc="http://schemas.openxmlformats.org/markup-compatibility/2006" xmlns:p14="http://schemas.microsoft.com/office/powerpoint/2010/main">
        <mc:Choice Requires="p14">
          <p:contentPart p14:bwMode="auto" r:id="rId11">
            <p14:nvContentPartPr>
              <p14:cNvPr id="4098" name="Ink 27"/>
              <p14:cNvContentPartPr>
                <a14:cpLocks xmlns:a14="http://schemas.microsoft.com/office/drawing/2010/main" noRot="1" noChangeAspect="1" noEditPoints="1" noChangeArrowheads="1" noChangeShapeType="1"/>
              </p14:cNvContentPartPr>
              <p14:nvPr/>
            </p14:nvContentPartPr>
            <p14:xfrm>
              <a:off x="7356475" y="3303588"/>
              <a:ext cx="204788" cy="1490662"/>
            </p14:xfrm>
          </p:contentPart>
        </mc:Choice>
        <mc:Fallback xmlns="">
          <p:pic>
            <p:nvPicPr>
              <p:cNvPr id="4098" name="Ink 27"/>
              <p:cNvPicPr>
                <a:picLocks noRot="1" noChangeAspect="1" noEditPoints="1" noChangeArrowheads="1" noChangeShapeType="1"/>
              </p:cNvPicPr>
              <p:nvPr/>
            </p:nvPicPr>
            <p:blipFill>
              <a:blip r:embed="rId12"/>
              <a:stretch>
                <a:fillRect/>
              </a:stretch>
            </p:blipFill>
            <p:spPr>
              <a:xfrm>
                <a:off x="7343158" y="3297828"/>
                <a:ext cx="223503" cy="151226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099" name="Ink 28"/>
              <p14:cNvContentPartPr>
                <a14:cpLocks xmlns:a14="http://schemas.microsoft.com/office/drawing/2010/main" noRot="1" noChangeAspect="1" noEditPoints="1" noChangeArrowheads="1" noChangeShapeType="1"/>
              </p14:cNvContentPartPr>
              <p14:nvPr/>
            </p14:nvContentPartPr>
            <p14:xfrm>
              <a:off x="5154613" y="1677988"/>
              <a:ext cx="963612" cy="627062"/>
            </p14:xfrm>
          </p:contentPart>
        </mc:Choice>
        <mc:Fallback xmlns="">
          <p:pic>
            <p:nvPicPr>
              <p:cNvPr id="4099" name="Ink 28"/>
              <p:cNvPicPr>
                <a:picLocks noRot="1" noChangeAspect="1" noEditPoints="1" noChangeArrowheads="1" noChangeShapeType="1"/>
              </p:cNvPicPr>
              <p:nvPr/>
            </p:nvPicPr>
            <p:blipFill>
              <a:blip r:embed="rId14"/>
              <a:stretch>
                <a:fillRect/>
              </a:stretch>
            </p:blipFill>
            <p:spPr>
              <a:xfrm>
                <a:off x="5139855" y="1665029"/>
                <a:ext cx="993489" cy="65477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100" name="Ink 29"/>
              <p14:cNvContentPartPr>
                <a14:cpLocks xmlns:a14="http://schemas.microsoft.com/office/drawing/2010/main" noRot="1" noChangeAspect="1" noEditPoints="1" noChangeArrowheads="1" noChangeShapeType="1"/>
              </p14:cNvContentPartPr>
              <p14:nvPr/>
            </p14:nvContentPartPr>
            <p14:xfrm>
              <a:off x="5346700" y="2193925"/>
              <a:ext cx="885825" cy="1687513"/>
            </p14:xfrm>
          </p:contentPart>
        </mc:Choice>
        <mc:Fallback xmlns="">
          <p:pic>
            <p:nvPicPr>
              <p:cNvPr id="4100" name="Ink 29"/>
              <p:cNvPicPr>
                <a:picLocks noRot="1" noChangeAspect="1" noEditPoints="1" noChangeArrowheads="1" noChangeShapeType="1"/>
              </p:cNvPicPr>
              <p:nvPr/>
            </p:nvPicPr>
            <p:blipFill>
              <a:blip r:embed="rId16"/>
              <a:stretch>
                <a:fillRect/>
              </a:stretch>
            </p:blipFill>
            <p:spPr>
              <a:xfrm>
                <a:off x="5333737" y="2180246"/>
                <a:ext cx="908511" cy="1708391"/>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101" name="Ink 30"/>
              <p14:cNvContentPartPr>
                <a14:cpLocks xmlns:a14="http://schemas.microsoft.com/office/drawing/2010/main" noRot="1" noChangeAspect="1" noEditPoints="1" noChangeArrowheads="1" noChangeShapeType="1"/>
              </p14:cNvContentPartPr>
              <p14:nvPr/>
            </p14:nvContentPartPr>
            <p14:xfrm>
              <a:off x="1778000" y="4992688"/>
              <a:ext cx="2995613" cy="630237"/>
            </p14:xfrm>
          </p:contentPart>
        </mc:Choice>
        <mc:Fallback xmlns="">
          <p:pic>
            <p:nvPicPr>
              <p:cNvPr id="4101" name="Ink 30"/>
              <p:cNvPicPr>
                <a:picLocks noRot="1" noChangeAspect="1" noEditPoints="1" noChangeArrowheads="1" noChangeShapeType="1"/>
              </p:cNvPicPr>
              <p:nvPr/>
            </p:nvPicPr>
            <p:blipFill>
              <a:blip r:embed="rId18"/>
              <a:stretch>
                <a:fillRect/>
              </a:stretch>
            </p:blipFill>
            <p:spPr>
              <a:xfrm>
                <a:off x="1769000" y="4980810"/>
                <a:ext cx="3015413" cy="655072"/>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102" name="Ink 31"/>
              <p14:cNvContentPartPr>
                <a14:cpLocks xmlns:a14="http://schemas.microsoft.com/office/drawing/2010/main" noRot="1" noChangeAspect="1" noEditPoints="1" noChangeArrowheads="1" noChangeShapeType="1"/>
              </p14:cNvContentPartPr>
              <p14:nvPr/>
            </p14:nvContentPartPr>
            <p14:xfrm>
              <a:off x="3697288" y="4106863"/>
              <a:ext cx="2767012" cy="1008062"/>
            </p14:xfrm>
          </p:contentPart>
        </mc:Choice>
        <mc:Fallback xmlns="">
          <p:pic>
            <p:nvPicPr>
              <p:cNvPr id="4102" name="Ink 31"/>
              <p:cNvPicPr>
                <a:picLocks noRot="1" noChangeAspect="1" noEditPoints="1" noChangeArrowheads="1" noChangeShapeType="1"/>
              </p:cNvPicPr>
              <p:nvPr/>
            </p:nvPicPr>
            <p:blipFill>
              <a:blip r:embed="rId20"/>
              <a:stretch>
                <a:fillRect/>
              </a:stretch>
            </p:blipFill>
            <p:spPr>
              <a:xfrm>
                <a:off x="3681448" y="4091022"/>
                <a:ext cx="2796173" cy="1039384"/>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103" name="Ink 32"/>
              <p14:cNvContentPartPr>
                <a14:cpLocks xmlns:a14="http://schemas.microsoft.com/office/drawing/2010/main" noRot="1" noChangeAspect="1" noEditPoints="1" noChangeArrowheads="1" noChangeShapeType="1"/>
              </p14:cNvContentPartPr>
              <p14:nvPr/>
            </p14:nvContentPartPr>
            <p14:xfrm>
              <a:off x="5026025" y="4524375"/>
              <a:ext cx="1033463" cy="319088"/>
            </p14:xfrm>
          </p:contentPart>
        </mc:Choice>
        <mc:Fallback xmlns="">
          <p:pic>
            <p:nvPicPr>
              <p:cNvPr id="4103" name="Ink 32"/>
              <p:cNvPicPr>
                <a:picLocks noRot="1" noChangeAspect="1" noEditPoints="1" noChangeArrowheads="1" noChangeShapeType="1"/>
              </p:cNvPicPr>
              <p:nvPr/>
            </p:nvPicPr>
            <p:blipFill>
              <a:blip r:embed="rId22"/>
              <a:stretch>
                <a:fillRect/>
              </a:stretch>
            </p:blipFill>
            <p:spPr>
              <a:xfrm>
                <a:off x="5011261" y="4508906"/>
                <a:ext cx="1063711" cy="345709"/>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104" name="Ink 33"/>
              <p14:cNvContentPartPr>
                <a14:cpLocks xmlns:a14="http://schemas.microsoft.com/office/drawing/2010/main" noRot="1" noChangeAspect="1" noEditPoints="1" noChangeArrowheads="1" noChangeShapeType="1"/>
              </p14:cNvContentPartPr>
              <p14:nvPr/>
            </p14:nvContentPartPr>
            <p14:xfrm>
              <a:off x="771525" y="5294313"/>
              <a:ext cx="657225" cy="407987"/>
            </p14:xfrm>
          </p:contentPart>
        </mc:Choice>
        <mc:Fallback xmlns="">
          <p:pic>
            <p:nvPicPr>
              <p:cNvPr id="4104" name="Ink 33"/>
              <p:cNvPicPr>
                <a:picLocks noRot="1" noChangeAspect="1" noEditPoints="1" noChangeArrowheads="1" noChangeShapeType="1"/>
              </p:cNvPicPr>
              <p:nvPr/>
            </p:nvPicPr>
            <p:blipFill>
              <a:blip r:embed="rId24"/>
              <a:stretch>
                <a:fillRect/>
              </a:stretch>
            </p:blipFill>
            <p:spPr>
              <a:xfrm>
                <a:off x="760727" y="5280629"/>
                <a:ext cx="681700" cy="436434"/>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105" name="Ink 34"/>
              <p14:cNvContentPartPr>
                <a14:cpLocks xmlns:a14="http://schemas.microsoft.com/office/drawing/2010/main" noRot="1" noChangeAspect="1" noEditPoints="1" noChangeArrowheads="1" noChangeShapeType="1"/>
              </p14:cNvContentPartPr>
              <p14:nvPr/>
            </p14:nvContentPartPr>
            <p14:xfrm>
              <a:off x="1892300" y="5130800"/>
              <a:ext cx="2725738" cy="744538"/>
            </p14:xfrm>
          </p:contentPart>
        </mc:Choice>
        <mc:Fallback xmlns="">
          <p:pic>
            <p:nvPicPr>
              <p:cNvPr id="4105" name="Ink 34"/>
              <p:cNvPicPr>
                <a:picLocks noRot="1" noChangeAspect="1" noEditPoints="1" noChangeArrowheads="1" noChangeShapeType="1"/>
              </p:cNvPicPr>
              <p:nvPr/>
            </p:nvPicPr>
            <p:blipFill>
              <a:blip r:embed="rId26"/>
              <a:stretch>
                <a:fillRect/>
              </a:stretch>
            </p:blipFill>
            <p:spPr>
              <a:xfrm>
                <a:off x="1877901" y="5115679"/>
                <a:ext cx="2754896" cy="7639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106" name="Ink 35"/>
              <p14:cNvContentPartPr>
                <a14:cpLocks xmlns:a14="http://schemas.microsoft.com/office/drawing/2010/main" noRot="1" noChangeAspect="1" noEditPoints="1" noChangeArrowheads="1" noChangeShapeType="1"/>
              </p14:cNvContentPartPr>
              <p14:nvPr/>
            </p14:nvContentPartPr>
            <p14:xfrm>
              <a:off x="4746625" y="5157788"/>
              <a:ext cx="47625" cy="128587"/>
            </p14:xfrm>
          </p:contentPart>
        </mc:Choice>
        <mc:Fallback xmlns="">
          <p:pic>
            <p:nvPicPr>
              <p:cNvPr id="4106" name="Ink 35"/>
              <p:cNvPicPr>
                <a:picLocks noRot="1" noChangeAspect="1" noEditPoints="1" noChangeArrowheads="1" noChangeShapeType="1"/>
              </p:cNvPicPr>
              <p:nvPr/>
            </p:nvPicPr>
            <p:blipFill>
              <a:blip r:embed="rId28"/>
              <a:stretch>
                <a:fillRect/>
              </a:stretch>
            </p:blipFill>
            <p:spPr>
              <a:xfrm>
                <a:off x="4733276" y="5148063"/>
                <a:ext cx="66026" cy="144795"/>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107" name="Ink 36"/>
              <p14:cNvContentPartPr>
                <a14:cpLocks xmlns:a14="http://schemas.microsoft.com/office/drawing/2010/main" noRot="1" noChangeAspect="1" noEditPoints="1" noChangeArrowheads="1" noChangeShapeType="1"/>
              </p14:cNvContentPartPr>
              <p14:nvPr/>
            </p14:nvContentPartPr>
            <p14:xfrm>
              <a:off x="5189538" y="5180013"/>
              <a:ext cx="14287" cy="166687"/>
            </p14:xfrm>
          </p:contentPart>
        </mc:Choice>
        <mc:Fallback xmlns="">
          <p:pic>
            <p:nvPicPr>
              <p:cNvPr id="4107" name="Ink 36"/>
              <p:cNvPicPr>
                <a:picLocks noRot="1" noChangeAspect="1" noEditPoints="1" noChangeArrowheads="1" noChangeShapeType="1"/>
              </p:cNvPicPr>
              <p:nvPr/>
            </p:nvPicPr>
            <p:blipFill>
              <a:blip r:embed="rId30"/>
              <a:stretch>
                <a:fillRect/>
              </a:stretch>
            </p:blipFill>
            <p:spPr>
              <a:xfrm>
                <a:off x="5174537" y="5165972"/>
                <a:ext cx="43218" cy="187928"/>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108" name="Ink 37"/>
              <p14:cNvContentPartPr>
                <a14:cpLocks xmlns:a14="http://schemas.microsoft.com/office/drawing/2010/main" noRot="1" noChangeAspect="1" noEditPoints="1" noChangeArrowheads="1" noChangeShapeType="1"/>
              </p14:cNvContentPartPr>
              <p14:nvPr/>
            </p14:nvContentPartPr>
            <p14:xfrm>
              <a:off x="3348038" y="1733550"/>
              <a:ext cx="147637" cy="71438"/>
            </p14:xfrm>
          </p:contentPart>
        </mc:Choice>
        <mc:Fallback xmlns="">
          <p:pic>
            <p:nvPicPr>
              <p:cNvPr id="4108" name="Ink 37"/>
              <p:cNvPicPr>
                <a:picLocks noRot="1" noChangeAspect="1" noEditPoints="1" noChangeArrowheads="1" noChangeShapeType="1"/>
              </p:cNvPicPr>
              <p:nvPr/>
            </p:nvPicPr>
            <p:blipFill>
              <a:blip r:embed="rId32"/>
              <a:stretch>
                <a:fillRect/>
              </a:stretch>
            </p:blipFill>
            <p:spPr>
              <a:xfrm>
                <a:off x="3335075" y="1722726"/>
                <a:ext cx="172483" cy="94168"/>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109" name="Ink 38"/>
              <p14:cNvContentPartPr>
                <a14:cpLocks xmlns:a14="http://schemas.microsoft.com/office/drawing/2010/main" noRot="1" noChangeAspect="1" noEditPoints="1" noChangeArrowheads="1" noChangeShapeType="1"/>
              </p14:cNvContentPartPr>
              <p14:nvPr/>
            </p14:nvContentPartPr>
            <p14:xfrm>
              <a:off x="4724400" y="1304925"/>
              <a:ext cx="439738" cy="2709863"/>
            </p14:xfrm>
          </p:contentPart>
        </mc:Choice>
        <mc:Fallback xmlns="">
          <p:pic>
            <p:nvPicPr>
              <p:cNvPr id="4109" name="Ink 38"/>
              <p:cNvPicPr>
                <a:picLocks noRot="1" noChangeAspect="1" noEditPoints="1" noChangeArrowheads="1" noChangeShapeType="1"/>
              </p:cNvPicPr>
              <p:nvPr/>
            </p:nvPicPr>
            <p:blipFill>
              <a:blip r:embed="rId34"/>
              <a:stretch>
                <a:fillRect/>
              </a:stretch>
            </p:blipFill>
            <p:spPr>
              <a:xfrm>
                <a:off x="4709646" y="1290166"/>
                <a:ext cx="469246" cy="2741180"/>
              </a:xfrm>
              <a:prstGeom prst="rect">
                <a:avLst/>
              </a:prstGeom>
            </p:spPr>
          </p:pic>
        </mc:Fallback>
      </mc:AlternateContent>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custDataLst>
              <p:tags r:id="rId1"/>
            </p:custDataLst>
          </p:nvPr>
        </p:nvSpPr>
        <p:spPr bwMode="auto">
          <a:xfrm>
            <a:off x="7272338" y="87313"/>
            <a:ext cx="1752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i="1"/>
              <a:t>Quiz</a:t>
            </a:r>
          </a:p>
        </p:txBody>
      </p:sp>
      <p:sp>
        <p:nvSpPr>
          <p:cNvPr id="41987" name="Text Box 3"/>
          <p:cNvSpPr txBox="1">
            <a:spLocks noChangeArrowheads="1"/>
          </p:cNvSpPr>
          <p:nvPr>
            <p:custDataLst>
              <p:tags r:id="rId2"/>
            </p:custDataLst>
          </p:nvPr>
        </p:nvSpPr>
        <p:spPr bwMode="auto">
          <a:xfrm>
            <a:off x="152400" y="228600"/>
            <a:ext cx="64008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endParaRPr lang="en-US" sz="1600" b="1">
              <a:solidFill>
                <a:srgbClr val="F38D0F"/>
              </a:solidFill>
              <a:latin typeface="Courier New" pitchFamily="49" charset="0"/>
            </a:endParaRPr>
          </a:p>
          <a:p>
            <a:pPr algn="l"/>
            <a:r>
              <a:rPr lang="en-US" sz="1600" b="1">
                <a:solidFill>
                  <a:srgbClr val="F38D0F"/>
                </a:solidFill>
                <a:latin typeface="Courier New" pitchFamily="49" charset="0"/>
              </a:rPr>
              <a:t>class</a:t>
            </a:r>
            <a:r>
              <a:rPr lang="en-US" sz="1600" b="1">
                <a:latin typeface="Courier New" pitchFamily="49" charset="0"/>
              </a:rPr>
              <a:t> Board:</a:t>
            </a:r>
          </a:p>
          <a:p>
            <a:pPr algn="l"/>
            <a:endParaRPr lang="en-US" sz="1600" b="1">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r>
              <a:rPr lang="en-US" sz="1600" b="1">
                <a:solidFill>
                  <a:srgbClr val="F38D0F"/>
                </a:solidFill>
                <a:latin typeface="Courier New" pitchFamily="49" charset="0"/>
              </a:rPr>
              <a:t>  def</a:t>
            </a:r>
            <a:r>
              <a:rPr lang="en-US" sz="1600" b="1">
                <a:latin typeface="Courier New" pitchFamily="49" charset="0"/>
              </a:rPr>
              <a:t> </a:t>
            </a:r>
            <a:r>
              <a:rPr lang="en-US" sz="1600" b="1">
                <a:solidFill>
                  <a:srgbClr val="0B04FF"/>
                </a:solidFill>
                <a:latin typeface="Courier New" pitchFamily="49" charset="0"/>
              </a:rPr>
              <a:t>addMove</a:t>
            </a:r>
            <a:r>
              <a:rPr lang="en-US" sz="1600" b="1">
                <a:latin typeface="Courier New" pitchFamily="49" charset="0"/>
              </a:rPr>
              <a:t>(self, col, ox):</a:t>
            </a:r>
          </a:p>
          <a:p>
            <a:pPr algn="l"/>
            <a:endParaRPr lang="en-US" sz="1600" b="1">
              <a:latin typeface="Courier New" pitchFamily="49" charset="0"/>
            </a:endParaRPr>
          </a:p>
          <a:p>
            <a:pPr algn="l"/>
            <a:r>
              <a:rPr lang="en-US" sz="1600" b="1">
                <a:latin typeface="Courier New" pitchFamily="49" charset="0"/>
              </a:rPr>
              <a:t>      H = self.height</a:t>
            </a:r>
          </a:p>
          <a:p>
            <a:pPr algn="l"/>
            <a:r>
              <a:rPr lang="en-US" sz="1600" b="1">
                <a:latin typeface="Courier New" pitchFamily="49" charset="0"/>
              </a:rPr>
              <a:t>      </a:t>
            </a:r>
            <a:r>
              <a:rPr lang="en-US" sz="1600" b="1">
                <a:solidFill>
                  <a:srgbClr val="F38D0F"/>
                </a:solidFill>
                <a:latin typeface="Courier New" pitchFamily="49" charset="0"/>
              </a:rPr>
              <a:t>for</a:t>
            </a:r>
            <a:r>
              <a:rPr lang="en-US" sz="1600" b="1">
                <a:latin typeface="Courier New" pitchFamily="49" charset="0"/>
              </a:rPr>
              <a:t> row </a:t>
            </a:r>
            <a:r>
              <a:rPr lang="en-US" sz="1600" b="1">
                <a:solidFill>
                  <a:srgbClr val="F38D0F"/>
                </a:solidFill>
                <a:latin typeface="Courier New" pitchFamily="49" charset="0"/>
              </a:rPr>
              <a:t>in</a:t>
            </a:r>
            <a:r>
              <a:rPr lang="en-US" sz="1600" b="1">
                <a:latin typeface="Courier New" pitchFamily="49" charset="0"/>
              </a:rPr>
              <a:t> </a:t>
            </a:r>
            <a:r>
              <a:rPr lang="en-US" sz="1600" b="1">
                <a:solidFill>
                  <a:srgbClr val="000000"/>
                </a:solidFill>
                <a:latin typeface="Courier New" pitchFamily="49" charset="0"/>
              </a:rPr>
              <a:t>range</a:t>
            </a:r>
            <a:r>
              <a:rPr lang="en-US" sz="1600" b="1">
                <a:latin typeface="Courier New" pitchFamily="49" charset="0"/>
              </a:rPr>
              <a:t>( H ):</a:t>
            </a:r>
          </a:p>
          <a:p>
            <a:pPr algn="l"/>
            <a:r>
              <a:rPr lang="en-US" sz="1600" b="1">
                <a:latin typeface="Courier New" pitchFamily="49" charset="0"/>
              </a:rPr>
              <a:t>         </a:t>
            </a:r>
            <a:r>
              <a:rPr lang="en-US" sz="1600" b="1">
                <a:solidFill>
                  <a:srgbClr val="F38D0F"/>
                </a:solidFill>
                <a:latin typeface="Courier New" pitchFamily="49" charset="0"/>
              </a:rPr>
              <a:t>if</a:t>
            </a:r>
            <a:r>
              <a:rPr lang="en-US" sz="1600" b="1">
                <a:latin typeface="Courier New" pitchFamily="49" charset="0"/>
              </a:rPr>
              <a:t> self.data[row][col] != </a:t>
            </a:r>
            <a:r>
              <a:rPr lang="en-US" sz="1600" b="1">
                <a:solidFill>
                  <a:srgbClr val="06961A"/>
                </a:solidFill>
                <a:latin typeface="Courier New" pitchFamily="49" charset="0"/>
              </a:rPr>
              <a:t>' '</a:t>
            </a:r>
            <a:r>
              <a:rPr lang="en-US" sz="1600" b="1">
                <a:latin typeface="Courier New" pitchFamily="49" charset="0"/>
              </a:rPr>
              <a:t>:</a:t>
            </a:r>
          </a:p>
          <a:p>
            <a:pPr algn="l"/>
            <a:r>
              <a:rPr lang="en-US" sz="1600" b="1">
                <a:latin typeface="Courier New" pitchFamily="49" charset="0"/>
              </a:rPr>
              <a:t>            self.data[row-1][col] = ox</a:t>
            </a:r>
          </a:p>
          <a:p>
            <a:pPr algn="l"/>
            <a:r>
              <a:rPr lang="en-US" sz="1600" b="1">
                <a:latin typeface="Courier New" pitchFamily="49" charset="0"/>
              </a:rPr>
              <a:t> </a:t>
            </a:r>
          </a:p>
          <a:p>
            <a:pPr algn="l"/>
            <a:r>
              <a:rPr lang="en-US" sz="1600" b="1">
                <a:latin typeface="Courier New" pitchFamily="49" charset="0"/>
              </a:rPr>
              <a:t>      self.data[H][col] = ox</a:t>
            </a:r>
          </a:p>
          <a:p>
            <a:pPr algn="l"/>
            <a:endParaRPr lang="en-US" sz="1600" b="1">
              <a:latin typeface="Courier New" pitchFamily="49" charset="0"/>
            </a:endParaRPr>
          </a:p>
          <a:p>
            <a:pPr algn="l"/>
            <a:endParaRPr lang="en-US" sz="1600" b="1">
              <a:latin typeface="Courier New" pitchFamily="49" charset="0"/>
            </a:endParaRPr>
          </a:p>
          <a:p>
            <a:pPr algn="l"/>
            <a:endParaRPr lang="en-US" sz="1600" b="1">
              <a:latin typeface="Courier New" pitchFamily="49" charset="0"/>
            </a:endParaRPr>
          </a:p>
          <a:p>
            <a:pPr algn="l"/>
            <a:endParaRPr lang="en-US" sz="1600" b="1">
              <a:latin typeface="Courier New" pitchFamily="49" charset="0"/>
            </a:endParaRPr>
          </a:p>
          <a:p>
            <a:pPr algn="l"/>
            <a:endParaRPr lang="en-US" sz="1600" b="1">
              <a:latin typeface="Courier New" pitchFamily="49" charset="0"/>
            </a:endParaRPr>
          </a:p>
          <a:p>
            <a:pPr algn="l"/>
            <a:endParaRPr lang="en-US" sz="1600" b="1">
              <a:latin typeface="Courier New" pitchFamily="49" charset="0"/>
            </a:endParaRPr>
          </a:p>
          <a:p>
            <a:pPr algn="l"/>
            <a:r>
              <a:rPr lang="en-US" sz="1600" b="1">
                <a:latin typeface="Courier New" pitchFamily="49" charset="0"/>
              </a:rPr>
              <a:t>  </a:t>
            </a:r>
            <a:r>
              <a:rPr lang="en-US" sz="1600" b="1">
                <a:solidFill>
                  <a:srgbClr val="F38D0F"/>
                </a:solidFill>
                <a:latin typeface="Courier New" pitchFamily="49" charset="0"/>
              </a:rPr>
              <a:t>def</a:t>
            </a:r>
            <a:r>
              <a:rPr lang="en-US" sz="1600" b="1">
                <a:latin typeface="Courier New" pitchFamily="49" charset="0"/>
              </a:rPr>
              <a:t> </a:t>
            </a:r>
            <a:r>
              <a:rPr lang="en-US" sz="1600" b="1">
                <a:solidFill>
                  <a:srgbClr val="0B04FF"/>
                </a:solidFill>
                <a:latin typeface="Courier New" pitchFamily="49" charset="0"/>
              </a:rPr>
              <a:t>allowsMove</a:t>
            </a:r>
            <a:r>
              <a:rPr lang="en-US" sz="1600" b="1">
                <a:latin typeface="Courier New" pitchFamily="49" charset="0"/>
              </a:rPr>
              <a:t>(self, col):</a:t>
            </a:r>
            <a:endParaRPr lang="en-US" sz="1600" b="1">
              <a:solidFill>
                <a:srgbClr val="F38D0F"/>
              </a:solidFill>
              <a:latin typeface="Courier New" pitchFamily="49" charset="0"/>
            </a:endParaRPr>
          </a:p>
        </p:txBody>
      </p:sp>
      <p:sp>
        <p:nvSpPr>
          <p:cNvPr id="41988" name="Line 6"/>
          <p:cNvSpPr>
            <a:spLocks noChangeShapeType="1"/>
          </p:cNvSpPr>
          <p:nvPr>
            <p:custDataLst>
              <p:tags r:id="rId3"/>
            </p:custDataLst>
          </p:nvPr>
        </p:nvSpPr>
        <p:spPr bwMode="auto">
          <a:xfrm flipH="1">
            <a:off x="2176463" y="1181100"/>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989" name="Text Box 21"/>
          <p:cNvSpPr txBox="1">
            <a:spLocks noChangeArrowheads="1"/>
          </p:cNvSpPr>
          <p:nvPr/>
        </p:nvSpPr>
        <p:spPr bwMode="auto">
          <a:xfrm>
            <a:off x="1852613" y="687388"/>
            <a:ext cx="685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t>a C4 board</a:t>
            </a:r>
          </a:p>
        </p:txBody>
      </p:sp>
      <p:sp>
        <p:nvSpPr>
          <p:cNvPr id="41990" name="Line 22"/>
          <p:cNvSpPr>
            <a:spLocks noChangeShapeType="1"/>
          </p:cNvSpPr>
          <p:nvPr>
            <p:custDataLst>
              <p:tags r:id="rId4"/>
            </p:custDataLst>
          </p:nvPr>
        </p:nvSpPr>
        <p:spPr bwMode="auto">
          <a:xfrm flipH="1">
            <a:off x="2878138" y="1192213"/>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991" name="Line 23"/>
          <p:cNvSpPr>
            <a:spLocks noChangeShapeType="1"/>
          </p:cNvSpPr>
          <p:nvPr>
            <p:custDataLst>
              <p:tags r:id="rId5"/>
            </p:custDataLst>
          </p:nvPr>
        </p:nvSpPr>
        <p:spPr bwMode="auto">
          <a:xfrm flipH="1">
            <a:off x="3424238" y="1208088"/>
            <a:ext cx="287337" cy="3159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992" name="Text Box 24"/>
          <p:cNvSpPr txBox="1">
            <a:spLocks noChangeArrowheads="1"/>
          </p:cNvSpPr>
          <p:nvPr/>
        </p:nvSpPr>
        <p:spPr bwMode="auto">
          <a:xfrm>
            <a:off x="2482850" y="887413"/>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t>col #</a:t>
            </a:r>
          </a:p>
        </p:txBody>
      </p:sp>
      <p:sp>
        <p:nvSpPr>
          <p:cNvPr id="41993" name="Text Box 25"/>
          <p:cNvSpPr txBox="1">
            <a:spLocks noChangeArrowheads="1"/>
          </p:cNvSpPr>
          <p:nvPr/>
        </p:nvSpPr>
        <p:spPr bwMode="auto">
          <a:xfrm>
            <a:off x="2971800" y="969963"/>
            <a:ext cx="166528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90000"/>
              </a:lnSpc>
              <a:spcBef>
                <a:spcPct val="50000"/>
              </a:spcBef>
            </a:pPr>
            <a:r>
              <a:rPr lang="en-US" sz="1400" b="1">
                <a:latin typeface="Courier New" pitchFamily="49" charset="0"/>
              </a:rPr>
              <a:t>'X' </a:t>
            </a:r>
            <a:r>
              <a:rPr lang="en-US" sz="1400"/>
              <a:t>or</a:t>
            </a:r>
            <a:r>
              <a:rPr lang="en-US" sz="1400" b="1">
                <a:latin typeface="Courier New" pitchFamily="49" charset="0"/>
              </a:rPr>
              <a:t> 'O'</a:t>
            </a:r>
          </a:p>
        </p:txBody>
      </p:sp>
      <p:sp>
        <p:nvSpPr>
          <p:cNvPr id="41994" name="Text Box 26"/>
          <p:cNvSpPr txBox="1">
            <a:spLocks noChangeArrowheads="1"/>
          </p:cNvSpPr>
          <p:nvPr>
            <p:custDataLst>
              <p:tags r:id="rId6"/>
            </p:custDataLst>
          </p:nvPr>
        </p:nvSpPr>
        <p:spPr bwMode="auto">
          <a:xfrm>
            <a:off x="5791200" y="5446713"/>
            <a:ext cx="2890838"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latin typeface="Times New Roman" pitchFamily="18" charset="0"/>
              </a:rPr>
              <a:t>Write </a:t>
            </a:r>
            <a:r>
              <a:rPr lang="en-US" sz="1600" b="1">
                <a:solidFill>
                  <a:srgbClr val="1608F6"/>
                </a:solidFill>
                <a:latin typeface="Courier New" pitchFamily="49" charset="0"/>
              </a:rPr>
              <a:t>allowsMove</a:t>
            </a:r>
            <a:r>
              <a:rPr lang="en-US" sz="1600">
                <a:solidFill>
                  <a:srgbClr val="1608F6"/>
                </a:solidFill>
                <a:latin typeface="Times New Roman" pitchFamily="18" charset="0"/>
              </a:rPr>
              <a:t> </a:t>
            </a:r>
            <a:r>
              <a:rPr lang="en-US" sz="1600">
                <a:latin typeface="Times New Roman" pitchFamily="18" charset="0"/>
              </a:rPr>
              <a:t>to return </a:t>
            </a:r>
            <a:r>
              <a:rPr lang="en-US" sz="1600" b="1">
                <a:latin typeface="Courier New" pitchFamily="49" charset="0"/>
              </a:rPr>
              <a:t>True</a:t>
            </a:r>
            <a:r>
              <a:rPr lang="en-US" sz="1600">
                <a:latin typeface="Times New Roman" pitchFamily="18" charset="0"/>
              </a:rPr>
              <a:t> if </a:t>
            </a:r>
            <a:r>
              <a:rPr lang="en-US" sz="1600" b="1">
                <a:latin typeface="Courier New" pitchFamily="49" charset="0"/>
                <a:cs typeface="Courier New" pitchFamily="49" charset="0"/>
              </a:rPr>
              <a:t>col</a:t>
            </a:r>
            <a:r>
              <a:rPr lang="en-US" sz="1600">
                <a:latin typeface="Times New Roman" pitchFamily="18" charset="0"/>
              </a:rPr>
              <a:t> is a valid move; </a:t>
            </a:r>
            <a:r>
              <a:rPr lang="en-US" sz="1600" b="1">
                <a:latin typeface="Courier New" pitchFamily="49" charset="0"/>
              </a:rPr>
              <a:t>False</a:t>
            </a:r>
            <a:r>
              <a:rPr lang="en-US" sz="1600">
                <a:latin typeface="Times New Roman" pitchFamily="18" charset="0"/>
              </a:rPr>
              <a:t> otherwise. </a:t>
            </a:r>
          </a:p>
          <a:p>
            <a:pPr>
              <a:spcBef>
                <a:spcPct val="50000"/>
              </a:spcBef>
            </a:pPr>
            <a:r>
              <a:rPr lang="en-US" sz="1200" b="1">
                <a:latin typeface="Times New Roman" pitchFamily="18" charset="0"/>
              </a:rPr>
              <a:t>Hint: </a:t>
            </a:r>
            <a:r>
              <a:rPr lang="en-US" sz="1200">
                <a:latin typeface="Times New Roman" pitchFamily="18" charset="0"/>
              </a:rPr>
              <a:t>check as </a:t>
            </a:r>
            <a:r>
              <a:rPr lang="en-US" sz="1200" i="1">
                <a:latin typeface="Times New Roman" pitchFamily="18" charset="0"/>
              </a:rPr>
              <a:t>little as possible</a:t>
            </a:r>
            <a:r>
              <a:rPr lang="en-US" sz="1200">
                <a:latin typeface="Times New Roman" pitchFamily="18" charset="0"/>
              </a:rPr>
              <a:t>!</a:t>
            </a:r>
          </a:p>
        </p:txBody>
      </p:sp>
      <p:cxnSp>
        <p:nvCxnSpPr>
          <p:cNvPr id="41995" name="Straight Arrow Connector 13"/>
          <p:cNvCxnSpPr>
            <a:cxnSpLocks noChangeShapeType="1"/>
          </p:cNvCxnSpPr>
          <p:nvPr/>
        </p:nvCxnSpPr>
        <p:spPr bwMode="auto">
          <a:xfrm rot="10800000">
            <a:off x="5360988" y="5641975"/>
            <a:ext cx="457200"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41996" name="Text Box 4"/>
          <p:cNvSpPr txBox="1">
            <a:spLocks noChangeArrowheads="1"/>
          </p:cNvSpPr>
          <p:nvPr>
            <p:custDataLst>
              <p:tags r:id="rId7"/>
            </p:custDataLst>
          </p:nvPr>
        </p:nvSpPr>
        <p:spPr bwMode="auto">
          <a:xfrm>
            <a:off x="6178550" y="1295400"/>
            <a:ext cx="24590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latin typeface="Times New Roman" pitchFamily="18" charset="0"/>
              </a:rPr>
              <a:t>Step through this </a:t>
            </a:r>
            <a:r>
              <a:rPr lang="en-US" sz="1600" b="1" i="1">
                <a:latin typeface="Times New Roman" pitchFamily="18" charset="0"/>
              </a:rPr>
              <a:t>buggy </a:t>
            </a:r>
            <a:r>
              <a:rPr lang="en-US" sz="1600" b="1">
                <a:solidFill>
                  <a:srgbClr val="1608F6"/>
                </a:solidFill>
                <a:latin typeface="Courier New" pitchFamily="49" charset="0"/>
              </a:rPr>
              <a:t>addMove </a:t>
            </a:r>
            <a:r>
              <a:rPr lang="en-US" sz="1600">
                <a:latin typeface="Times New Roman" pitchFamily="18" charset="0"/>
              </a:rPr>
              <a:t>method. </a:t>
            </a:r>
          </a:p>
          <a:p>
            <a:pPr>
              <a:spcBef>
                <a:spcPct val="50000"/>
              </a:spcBef>
            </a:pPr>
            <a:r>
              <a:rPr lang="en-US" sz="1600">
                <a:latin typeface="Times New Roman" pitchFamily="18" charset="0"/>
              </a:rPr>
              <a:t>What is each line doing?</a:t>
            </a:r>
          </a:p>
          <a:p>
            <a:pPr>
              <a:spcBef>
                <a:spcPct val="50000"/>
              </a:spcBef>
            </a:pPr>
            <a:r>
              <a:rPr lang="en-US" sz="1600" b="1" i="1">
                <a:solidFill>
                  <a:srgbClr val="800000"/>
                </a:solidFill>
                <a:latin typeface="Times New Roman" pitchFamily="18" charset="0"/>
              </a:rPr>
              <a:t>   Can you spot the    problem(s) here?</a:t>
            </a:r>
            <a:endParaRPr lang="en-US" sz="1600">
              <a:solidFill>
                <a:srgbClr val="800000"/>
              </a:solidFill>
              <a:latin typeface="Times New Roman" pitchFamily="18" charset="0"/>
            </a:endParaRPr>
          </a:p>
        </p:txBody>
      </p:sp>
      <p:cxnSp>
        <p:nvCxnSpPr>
          <p:cNvPr id="41997" name="Straight Arrow Connector 13"/>
          <p:cNvCxnSpPr>
            <a:cxnSpLocks noChangeShapeType="1"/>
          </p:cNvCxnSpPr>
          <p:nvPr/>
        </p:nvCxnSpPr>
        <p:spPr bwMode="auto">
          <a:xfrm rot="10800000">
            <a:off x="5776913" y="1479550"/>
            <a:ext cx="457200"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41998" name="Picture 1" descr="Screen shot 2011-11-09 at 12.31.43 PM.png"/>
          <p:cNvPicPr>
            <a:picLocks noChangeAspect="1"/>
          </p:cNvPicPr>
          <p:nvPr/>
        </p:nvPicPr>
        <p:blipFill>
          <a:blip r:embed="rId10">
            <a:extLst>
              <a:ext uri="{28A0092B-C50C-407E-A947-70E740481C1C}">
                <a14:useLocalDpi xmlns:a14="http://schemas.microsoft.com/office/drawing/2010/main" val="0"/>
              </a:ext>
            </a:extLst>
          </a:blip>
          <a:srcRect l="880" t="3822" r="1401" b="1115"/>
          <a:stretch>
            <a:fillRect/>
          </a:stretch>
        </p:blipFill>
        <p:spPr bwMode="auto">
          <a:xfrm>
            <a:off x="6500813" y="3248025"/>
            <a:ext cx="1917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6248400" y="3165475"/>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0</a:t>
            </a:r>
          </a:p>
        </p:txBody>
      </p:sp>
      <p:sp>
        <p:nvSpPr>
          <p:cNvPr id="20" name="Rectangle 19"/>
          <p:cNvSpPr/>
          <p:nvPr/>
        </p:nvSpPr>
        <p:spPr>
          <a:xfrm>
            <a:off x="6248400" y="3433763"/>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1</a:t>
            </a:r>
          </a:p>
        </p:txBody>
      </p:sp>
      <p:sp>
        <p:nvSpPr>
          <p:cNvPr id="21" name="Rectangle 20"/>
          <p:cNvSpPr/>
          <p:nvPr/>
        </p:nvSpPr>
        <p:spPr>
          <a:xfrm>
            <a:off x="6248400" y="3729038"/>
            <a:ext cx="282575" cy="322262"/>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2</a:t>
            </a:r>
          </a:p>
        </p:txBody>
      </p:sp>
      <p:sp>
        <p:nvSpPr>
          <p:cNvPr id="22" name="Rectangle 21"/>
          <p:cNvSpPr/>
          <p:nvPr/>
        </p:nvSpPr>
        <p:spPr>
          <a:xfrm>
            <a:off x="6248400" y="3984625"/>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3</a:t>
            </a:r>
          </a:p>
        </p:txBody>
      </p:sp>
      <p:sp>
        <p:nvSpPr>
          <p:cNvPr id="23" name="Rectangle 22"/>
          <p:cNvSpPr/>
          <p:nvPr/>
        </p:nvSpPr>
        <p:spPr>
          <a:xfrm>
            <a:off x="6248400" y="4260850"/>
            <a:ext cx="282575" cy="322263"/>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4</a:t>
            </a:r>
          </a:p>
        </p:txBody>
      </p:sp>
      <p:sp>
        <p:nvSpPr>
          <p:cNvPr id="24" name="Rectangle 23"/>
          <p:cNvSpPr/>
          <p:nvPr/>
        </p:nvSpPr>
        <p:spPr>
          <a:xfrm>
            <a:off x="6248400" y="4537075"/>
            <a:ext cx="282575" cy="322263"/>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5</a:t>
            </a:r>
          </a:p>
        </p:txBody>
      </p:sp>
      <p:sp>
        <p:nvSpPr>
          <p:cNvPr id="25" name="Rectangle 24"/>
          <p:cNvSpPr/>
          <p:nvPr/>
        </p:nvSpPr>
        <p:spPr>
          <a:xfrm>
            <a:off x="6496050" y="3000375"/>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0</a:t>
            </a:r>
          </a:p>
        </p:txBody>
      </p:sp>
      <p:sp>
        <p:nvSpPr>
          <p:cNvPr id="26" name="Rectangle 25"/>
          <p:cNvSpPr/>
          <p:nvPr/>
        </p:nvSpPr>
        <p:spPr>
          <a:xfrm>
            <a:off x="6777038" y="3000375"/>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1</a:t>
            </a:r>
          </a:p>
        </p:txBody>
      </p:sp>
      <p:sp>
        <p:nvSpPr>
          <p:cNvPr id="27" name="Rectangle 26"/>
          <p:cNvSpPr/>
          <p:nvPr/>
        </p:nvSpPr>
        <p:spPr>
          <a:xfrm>
            <a:off x="7058025" y="3000375"/>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2</a:t>
            </a:r>
          </a:p>
        </p:txBody>
      </p:sp>
      <p:sp>
        <p:nvSpPr>
          <p:cNvPr id="28" name="Rectangle 27"/>
          <p:cNvSpPr/>
          <p:nvPr/>
        </p:nvSpPr>
        <p:spPr>
          <a:xfrm>
            <a:off x="7310438" y="3000375"/>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3</a:t>
            </a:r>
          </a:p>
        </p:txBody>
      </p:sp>
      <p:sp>
        <p:nvSpPr>
          <p:cNvPr id="29" name="Rectangle 28"/>
          <p:cNvSpPr/>
          <p:nvPr/>
        </p:nvSpPr>
        <p:spPr>
          <a:xfrm>
            <a:off x="7586663" y="3000375"/>
            <a:ext cx="280987"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4</a:t>
            </a:r>
          </a:p>
        </p:txBody>
      </p:sp>
      <p:sp>
        <p:nvSpPr>
          <p:cNvPr id="30" name="Rectangle 29"/>
          <p:cNvSpPr/>
          <p:nvPr/>
        </p:nvSpPr>
        <p:spPr>
          <a:xfrm>
            <a:off x="7867650" y="3000375"/>
            <a:ext cx="280988"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5</a:t>
            </a:r>
          </a:p>
        </p:txBody>
      </p:sp>
      <p:sp>
        <p:nvSpPr>
          <p:cNvPr id="31" name="Rectangle 30"/>
          <p:cNvSpPr/>
          <p:nvPr/>
        </p:nvSpPr>
        <p:spPr>
          <a:xfrm>
            <a:off x="8137525" y="3000375"/>
            <a:ext cx="282575" cy="323850"/>
          </a:xfrm>
          <a:prstGeom prst="rect">
            <a:avLst/>
          </a:prstGeom>
        </p:spPr>
        <p:txBody>
          <a:bodyPr wrap="none">
            <a:spAutoFit/>
          </a:bodyPr>
          <a:lstStyle/>
          <a:p>
            <a:pPr>
              <a:defRPr/>
            </a:pPr>
            <a:r>
              <a:rPr lang="en-US" sz="1500" b="1" dirty="0">
                <a:solidFill>
                  <a:schemeClr val="bg1">
                    <a:lumMod val="65000"/>
                  </a:schemeClr>
                </a:solidFill>
                <a:latin typeface="Calibri"/>
                <a:ea typeface="ＭＳ Ｐゴシック" charset="0"/>
                <a:cs typeface="Calibri"/>
              </a:rPr>
              <a:t>6</a:t>
            </a:r>
          </a:p>
        </p:txBody>
      </p:sp>
      <mc:AlternateContent xmlns:mc="http://schemas.openxmlformats.org/markup-compatibility/2006" xmlns:p14="http://schemas.microsoft.com/office/powerpoint/2010/main">
        <mc:Choice Requires="p14">
          <p:contentPart p14:bwMode="auto" r:id="rId11">
            <p14:nvContentPartPr>
              <p14:cNvPr id="4098" name="Ink 27"/>
              <p14:cNvContentPartPr>
                <a14:cpLocks xmlns:a14="http://schemas.microsoft.com/office/drawing/2010/main" noRot="1" noChangeAspect="1" noEditPoints="1" noChangeArrowheads="1" noChangeShapeType="1"/>
              </p14:cNvContentPartPr>
              <p14:nvPr/>
            </p14:nvContentPartPr>
            <p14:xfrm>
              <a:off x="7356475" y="3303588"/>
              <a:ext cx="204788" cy="1490662"/>
            </p14:xfrm>
          </p:contentPart>
        </mc:Choice>
        <mc:Fallback xmlns="">
          <p:pic>
            <p:nvPicPr>
              <p:cNvPr id="4098" name="Ink 27"/>
              <p:cNvPicPr>
                <a:picLocks noRot="1" noChangeAspect="1" noEditPoints="1" noChangeArrowheads="1" noChangeShapeType="1"/>
              </p:cNvPicPr>
              <p:nvPr/>
            </p:nvPicPr>
            <p:blipFill>
              <a:blip r:embed="rId12"/>
              <a:stretch>
                <a:fillRect/>
              </a:stretch>
            </p:blipFill>
            <p:spPr>
              <a:xfrm>
                <a:off x="7343158" y="3297828"/>
                <a:ext cx="223503" cy="151226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099" name="Ink 28"/>
              <p14:cNvContentPartPr>
                <a14:cpLocks xmlns:a14="http://schemas.microsoft.com/office/drawing/2010/main" noRot="1" noChangeAspect="1" noEditPoints="1" noChangeArrowheads="1" noChangeShapeType="1"/>
              </p14:cNvContentPartPr>
              <p14:nvPr/>
            </p14:nvContentPartPr>
            <p14:xfrm>
              <a:off x="5154613" y="1677988"/>
              <a:ext cx="963612" cy="627062"/>
            </p14:xfrm>
          </p:contentPart>
        </mc:Choice>
        <mc:Fallback xmlns="">
          <p:pic>
            <p:nvPicPr>
              <p:cNvPr id="4099" name="Ink 28"/>
              <p:cNvPicPr>
                <a:picLocks noRot="1" noChangeAspect="1" noEditPoints="1" noChangeArrowheads="1" noChangeShapeType="1"/>
              </p:cNvPicPr>
              <p:nvPr/>
            </p:nvPicPr>
            <p:blipFill>
              <a:blip r:embed="rId14"/>
              <a:stretch>
                <a:fillRect/>
              </a:stretch>
            </p:blipFill>
            <p:spPr>
              <a:xfrm>
                <a:off x="5139855" y="1665029"/>
                <a:ext cx="993489" cy="65477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100" name="Ink 29"/>
              <p14:cNvContentPartPr>
                <a14:cpLocks xmlns:a14="http://schemas.microsoft.com/office/drawing/2010/main" noRot="1" noChangeAspect="1" noEditPoints="1" noChangeArrowheads="1" noChangeShapeType="1"/>
              </p14:cNvContentPartPr>
              <p14:nvPr/>
            </p14:nvContentPartPr>
            <p14:xfrm>
              <a:off x="5346700" y="2193925"/>
              <a:ext cx="885825" cy="1687513"/>
            </p14:xfrm>
          </p:contentPart>
        </mc:Choice>
        <mc:Fallback xmlns="">
          <p:pic>
            <p:nvPicPr>
              <p:cNvPr id="4100" name="Ink 29"/>
              <p:cNvPicPr>
                <a:picLocks noRot="1" noChangeAspect="1" noEditPoints="1" noChangeArrowheads="1" noChangeShapeType="1"/>
              </p:cNvPicPr>
              <p:nvPr/>
            </p:nvPicPr>
            <p:blipFill>
              <a:blip r:embed="rId16"/>
              <a:stretch>
                <a:fillRect/>
              </a:stretch>
            </p:blipFill>
            <p:spPr>
              <a:xfrm>
                <a:off x="5333737" y="2180246"/>
                <a:ext cx="908511" cy="1708391"/>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101" name="Ink 30"/>
              <p14:cNvContentPartPr>
                <a14:cpLocks xmlns:a14="http://schemas.microsoft.com/office/drawing/2010/main" noRot="1" noChangeAspect="1" noEditPoints="1" noChangeArrowheads="1" noChangeShapeType="1"/>
              </p14:cNvContentPartPr>
              <p14:nvPr/>
            </p14:nvContentPartPr>
            <p14:xfrm>
              <a:off x="1778000" y="4992688"/>
              <a:ext cx="2995613" cy="630237"/>
            </p14:xfrm>
          </p:contentPart>
        </mc:Choice>
        <mc:Fallback xmlns="">
          <p:pic>
            <p:nvPicPr>
              <p:cNvPr id="4101" name="Ink 30"/>
              <p:cNvPicPr>
                <a:picLocks noRot="1" noChangeAspect="1" noEditPoints="1" noChangeArrowheads="1" noChangeShapeType="1"/>
              </p:cNvPicPr>
              <p:nvPr/>
            </p:nvPicPr>
            <p:blipFill>
              <a:blip r:embed="rId18"/>
              <a:stretch>
                <a:fillRect/>
              </a:stretch>
            </p:blipFill>
            <p:spPr>
              <a:xfrm>
                <a:off x="1769000" y="4980810"/>
                <a:ext cx="3015413" cy="655072"/>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102" name="Ink 31"/>
              <p14:cNvContentPartPr>
                <a14:cpLocks xmlns:a14="http://schemas.microsoft.com/office/drawing/2010/main" noRot="1" noChangeAspect="1" noEditPoints="1" noChangeArrowheads="1" noChangeShapeType="1"/>
              </p14:cNvContentPartPr>
              <p14:nvPr/>
            </p14:nvContentPartPr>
            <p14:xfrm>
              <a:off x="3697288" y="4106863"/>
              <a:ext cx="2767012" cy="1008062"/>
            </p14:xfrm>
          </p:contentPart>
        </mc:Choice>
        <mc:Fallback xmlns="">
          <p:pic>
            <p:nvPicPr>
              <p:cNvPr id="4102" name="Ink 31"/>
              <p:cNvPicPr>
                <a:picLocks noRot="1" noChangeAspect="1" noEditPoints="1" noChangeArrowheads="1" noChangeShapeType="1"/>
              </p:cNvPicPr>
              <p:nvPr/>
            </p:nvPicPr>
            <p:blipFill>
              <a:blip r:embed="rId20"/>
              <a:stretch>
                <a:fillRect/>
              </a:stretch>
            </p:blipFill>
            <p:spPr>
              <a:xfrm>
                <a:off x="3681448" y="4091022"/>
                <a:ext cx="2796173" cy="1039384"/>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103" name="Ink 32"/>
              <p14:cNvContentPartPr>
                <a14:cpLocks xmlns:a14="http://schemas.microsoft.com/office/drawing/2010/main" noRot="1" noChangeAspect="1" noEditPoints="1" noChangeArrowheads="1" noChangeShapeType="1"/>
              </p14:cNvContentPartPr>
              <p14:nvPr/>
            </p14:nvContentPartPr>
            <p14:xfrm>
              <a:off x="5026025" y="4524375"/>
              <a:ext cx="1033463" cy="319088"/>
            </p14:xfrm>
          </p:contentPart>
        </mc:Choice>
        <mc:Fallback xmlns="">
          <p:pic>
            <p:nvPicPr>
              <p:cNvPr id="4103" name="Ink 32"/>
              <p:cNvPicPr>
                <a:picLocks noRot="1" noChangeAspect="1" noEditPoints="1" noChangeArrowheads="1" noChangeShapeType="1"/>
              </p:cNvPicPr>
              <p:nvPr/>
            </p:nvPicPr>
            <p:blipFill>
              <a:blip r:embed="rId22"/>
              <a:stretch>
                <a:fillRect/>
              </a:stretch>
            </p:blipFill>
            <p:spPr>
              <a:xfrm>
                <a:off x="5011261" y="4508906"/>
                <a:ext cx="1063711" cy="345709"/>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104" name="Ink 33"/>
              <p14:cNvContentPartPr>
                <a14:cpLocks xmlns:a14="http://schemas.microsoft.com/office/drawing/2010/main" noRot="1" noChangeAspect="1" noEditPoints="1" noChangeArrowheads="1" noChangeShapeType="1"/>
              </p14:cNvContentPartPr>
              <p14:nvPr/>
            </p14:nvContentPartPr>
            <p14:xfrm>
              <a:off x="771525" y="5294313"/>
              <a:ext cx="657225" cy="407987"/>
            </p14:xfrm>
          </p:contentPart>
        </mc:Choice>
        <mc:Fallback xmlns="">
          <p:pic>
            <p:nvPicPr>
              <p:cNvPr id="4104" name="Ink 33"/>
              <p:cNvPicPr>
                <a:picLocks noRot="1" noChangeAspect="1" noEditPoints="1" noChangeArrowheads="1" noChangeShapeType="1"/>
              </p:cNvPicPr>
              <p:nvPr/>
            </p:nvPicPr>
            <p:blipFill>
              <a:blip r:embed="rId24"/>
              <a:stretch>
                <a:fillRect/>
              </a:stretch>
            </p:blipFill>
            <p:spPr>
              <a:xfrm>
                <a:off x="760727" y="5280629"/>
                <a:ext cx="681700" cy="436434"/>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105" name="Ink 34"/>
              <p14:cNvContentPartPr>
                <a14:cpLocks xmlns:a14="http://schemas.microsoft.com/office/drawing/2010/main" noRot="1" noChangeAspect="1" noEditPoints="1" noChangeArrowheads="1" noChangeShapeType="1"/>
              </p14:cNvContentPartPr>
              <p14:nvPr/>
            </p14:nvContentPartPr>
            <p14:xfrm>
              <a:off x="1892300" y="5130800"/>
              <a:ext cx="2725738" cy="744538"/>
            </p14:xfrm>
          </p:contentPart>
        </mc:Choice>
        <mc:Fallback xmlns="">
          <p:pic>
            <p:nvPicPr>
              <p:cNvPr id="4105" name="Ink 34"/>
              <p:cNvPicPr>
                <a:picLocks noRot="1" noChangeAspect="1" noEditPoints="1" noChangeArrowheads="1" noChangeShapeType="1"/>
              </p:cNvPicPr>
              <p:nvPr/>
            </p:nvPicPr>
            <p:blipFill>
              <a:blip r:embed="rId26"/>
              <a:stretch>
                <a:fillRect/>
              </a:stretch>
            </p:blipFill>
            <p:spPr>
              <a:xfrm>
                <a:off x="1877901" y="5115679"/>
                <a:ext cx="2754896" cy="7639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106" name="Ink 35"/>
              <p14:cNvContentPartPr>
                <a14:cpLocks xmlns:a14="http://schemas.microsoft.com/office/drawing/2010/main" noRot="1" noChangeAspect="1" noEditPoints="1" noChangeArrowheads="1" noChangeShapeType="1"/>
              </p14:cNvContentPartPr>
              <p14:nvPr/>
            </p14:nvContentPartPr>
            <p14:xfrm>
              <a:off x="4746625" y="5157788"/>
              <a:ext cx="47625" cy="128587"/>
            </p14:xfrm>
          </p:contentPart>
        </mc:Choice>
        <mc:Fallback xmlns="">
          <p:pic>
            <p:nvPicPr>
              <p:cNvPr id="4106" name="Ink 35"/>
              <p:cNvPicPr>
                <a:picLocks noRot="1" noChangeAspect="1" noEditPoints="1" noChangeArrowheads="1" noChangeShapeType="1"/>
              </p:cNvPicPr>
              <p:nvPr/>
            </p:nvPicPr>
            <p:blipFill>
              <a:blip r:embed="rId28"/>
              <a:stretch>
                <a:fillRect/>
              </a:stretch>
            </p:blipFill>
            <p:spPr>
              <a:xfrm>
                <a:off x="4733276" y="5148063"/>
                <a:ext cx="66026" cy="144795"/>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107" name="Ink 36"/>
              <p14:cNvContentPartPr>
                <a14:cpLocks xmlns:a14="http://schemas.microsoft.com/office/drawing/2010/main" noRot="1" noChangeAspect="1" noEditPoints="1" noChangeArrowheads="1" noChangeShapeType="1"/>
              </p14:cNvContentPartPr>
              <p14:nvPr/>
            </p14:nvContentPartPr>
            <p14:xfrm>
              <a:off x="5189538" y="5180013"/>
              <a:ext cx="14287" cy="166687"/>
            </p14:xfrm>
          </p:contentPart>
        </mc:Choice>
        <mc:Fallback xmlns="">
          <p:pic>
            <p:nvPicPr>
              <p:cNvPr id="4107" name="Ink 36"/>
              <p:cNvPicPr>
                <a:picLocks noRot="1" noChangeAspect="1" noEditPoints="1" noChangeArrowheads="1" noChangeShapeType="1"/>
              </p:cNvPicPr>
              <p:nvPr/>
            </p:nvPicPr>
            <p:blipFill>
              <a:blip r:embed="rId30"/>
              <a:stretch>
                <a:fillRect/>
              </a:stretch>
            </p:blipFill>
            <p:spPr>
              <a:xfrm>
                <a:off x="5174537" y="5165972"/>
                <a:ext cx="43218" cy="187928"/>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108" name="Ink 37"/>
              <p14:cNvContentPartPr>
                <a14:cpLocks xmlns:a14="http://schemas.microsoft.com/office/drawing/2010/main" noRot="1" noChangeAspect="1" noEditPoints="1" noChangeArrowheads="1" noChangeShapeType="1"/>
              </p14:cNvContentPartPr>
              <p14:nvPr/>
            </p14:nvContentPartPr>
            <p14:xfrm>
              <a:off x="3348038" y="1733550"/>
              <a:ext cx="147637" cy="71438"/>
            </p14:xfrm>
          </p:contentPart>
        </mc:Choice>
        <mc:Fallback xmlns="">
          <p:pic>
            <p:nvPicPr>
              <p:cNvPr id="4108" name="Ink 37"/>
              <p:cNvPicPr>
                <a:picLocks noRot="1" noChangeAspect="1" noEditPoints="1" noChangeArrowheads="1" noChangeShapeType="1"/>
              </p:cNvPicPr>
              <p:nvPr/>
            </p:nvPicPr>
            <p:blipFill>
              <a:blip r:embed="rId32"/>
              <a:stretch>
                <a:fillRect/>
              </a:stretch>
            </p:blipFill>
            <p:spPr>
              <a:xfrm>
                <a:off x="3335075" y="1722726"/>
                <a:ext cx="172483" cy="94168"/>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109" name="Ink 38"/>
              <p14:cNvContentPartPr>
                <a14:cpLocks xmlns:a14="http://schemas.microsoft.com/office/drawing/2010/main" noRot="1" noChangeAspect="1" noEditPoints="1" noChangeArrowheads="1" noChangeShapeType="1"/>
              </p14:cNvContentPartPr>
              <p14:nvPr/>
            </p14:nvContentPartPr>
            <p14:xfrm>
              <a:off x="4724400" y="1304925"/>
              <a:ext cx="439738" cy="2709863"/>
            </p14:xfrm>
          </p:contentPart>
        </mc:Choice>
        <mc:Fallback xmlns="">
          <p:pic>
            <p:nvPicPr>
              <p:cNvPr id="4109" name="Ink 38"/>
              <p:cNvPicPr>
                <a:picLocks noRot="1" noChangeAspect="1" noEditPoints="1" noChangeArrowheads="1" noChangeShapeType="1"/>
              </p:cNvPicPr>
              <p:nvPr/>
            </p:nvPicPr>
            <p:blipFill>
              <a:blip r:embed="rId34"/>
              <a:stretch>
                <a:fillRect/>
              </a:stretch>
            </p:blipFill>
            <p:spPr>
              <a:xfrm>
                <a:off x="4709646" y="1290166"/>
                <a:ext cx="469246" cy="2741180"/>
              </a:xfrm>
              <a:prstGeom prst="rect">
                <a:avLst/>
              </a:prstGeom>
            </p:spPr>
          </p:pic>
        </mc:Fallback>
      </mc:AlternateContent>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Group 2"/>
          <p:cNvGrpSpPr>
            <a:grpSpLocks/>
          </p:cNvGrpSpPr>
          <p:nvPr/>
        </p:nvGrpSpPr>
        <p:grpSpPr bwMode="auto">
          <a:xfrm>
            <a:off x="542925" y="990600"/>
            <a:ext cx="8201025" cy="180975"/>
            <a:chOff x="295" y="1311"/>
            <a:chExt cx="5177" cy="114"/>
          </a:xfrm>
        </p:grpSpPr>
        <p:sp>
          <p:nvSpPr>
            <p:cNvPr id="43097"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43098"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43011" name="Text Box 5"/>
          <p:cNvSpPr txBox="1">
            <a:spLocks noChangeArrowheads="1"/>
          </p:cNvSpPr>
          <p:nvPr/>
        </p:nvSpPr>
        <p:spPr bwMode="auto">
          <a:xfrm>
            <a:off x="1219200" y="152400"/>
            <a:ext cx="6591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winsFor( self, ox )</a:t>
            </a:r>
          </a:p>
        </p:txBody>
      </p:sp>
      <p:sp>
        <p:nvSpPr>
          <p:cNvPr id="43012" name="Oval 6"/>
          <p:cNvSpPr>
            <a:spLocks noChangeArrowheads="1"/>
          </p:cNvSpPr>
          <p:nvPr/>
        </p:nvSpPr>
        <p:spPr bwMode="auto">
          <a:xfrm>
            <a:off x="903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13" name="Oval 7"/>
          <p:cNvSpPr>
            <a:spLocks noChangeArrowheads="1"/>
          </p:cNvSpPr>
          <p:nvPr/>
        </p:nvSpPr>
        <p:spPr bwMode="auto">
          <a:xfrm>
            <a:off x="903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14" name="Oval 8"/>
          <p:cNvSpPr>
            <a:spLocks noChangeArrowheads="1"/>
          </p:cNvSpPr>
          <p:nvPr/>
        </p:nvSpPr>
        <p:spPr bwMode="auto">
          <a:xfrm>
            <a:off x="903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15" name="Oval 9"/>
          <p:cNvSpPr>
            <a:spLocks noChangeArrowheads="1"/>
          </p:cNvSpPr>
          <p:nvPr/>
        </p:nvSpPr>
        <p:spPr bwMode="auto">
          <a:xfrm>
            <a:off x="903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16" name="Oval 10"/>
          <p:cNvSpPr>
            <a:spLocks noChangeArrowheads="1"/>
          </p:cNvSpPr>
          <p:nvPr/>
        </p:nvSpPr>
        <p:spPr bwMode="auto">
          <a:xfrm>
            <a:off x="903288" y="33464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17" name="Oval 11"/>
          <p:cNvSpPr>
            <a:spLocks noChangeArrowheads="1"/>
          </p:cNvSpPr>
          <p:nvPr/>
        </p:nvSpPr>
        <p:spPr bwMode="auto">
          <a:xfrm>
            <a:off x="903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3018" name="Oval 12"/>
          <p:cNvSpPr>
            <a:spLocks noChangeArrowheads="1"/>
          </p:cNvSpPr>
          <p:nvPr/>
        </p:nvSpPr>
        <p:spPr bwMode="auto">
          <a:xfrm>
            <a:off x="1284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19" name="Oval 13"/>
          <p:cNvSpPr>
            <a:spLocks noChangeArrowheads="1"/>
          </p:cNvSpPr>
          <p:nvPr/>
        </p:nvSpPr>
        <p:spPr bwMode="auto">
          <a:xfrm>
            <a:off x="1284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20" name="Oval 14"/>
          <p:cNvSpPr>
            <a:spLocks noChangeArrowheads="1"/>
          </p:cNvSpPr>
          <p:nvPr/>
        </p:nvSpPr>
        <p:spPr bwMode="auto">
          <a:xfrm>
            <a:off x="1284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21" name="Oval 15"/>
          <p:cNvSpPr>
            <a:spLocks noChangeArrowheads="1"/>
          </p:cNvSpPr>
          <p:nvPr/>
        </p:nvSpPr>
        <p:spPr bwMode="auto">
          <a:xfrm>
            <a:off x="1284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22" name="Oval 16"/>
          <p:cNvSpPr>
            <a:spLocks noChangeArrowheads="1"/>
          </p:cNvSpPr>
          <p:nvPr/>
        </p:nvSpPr>
        <p:spPr bwMode="auto">
          <a:xfrm>
            <a:off x="1284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3023" name="Oval 17" descr="Dark vertical"/>
          <p:cNvSpPr>
            <a:spLocks noChangeArrowheads="1"/>
          </p:cNvSpPr>
          <p:nvPr/>
        </p:nvSpPr>
        <p:spPr bwMode="auto">
          <a:xfrm>
            <a:off x="1284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43024" name="Oval 18"/>
          <p:cNvSpPr>
            <a:spLocks noChangeArrowheads="1"/>
          </p:cNvSpPr>
          <p:nvPr/>
        </p:nvSpPr>
        <p:spPr bwMode="auto">
          <a:xfrm>
            <a:off x="1665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25" name="Oval 19"/>
          <p:cNvSpPr>
            <a:spLocks noChangeArrowheads="1"/>
          </p:cNvSpPr>
          <p:nvPr/>
        </p:nvSpPr>
        <p:spPr bwMode="auto">
          <a:xfrm>
            <a:off x="1665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26" name="Oval 20"/>
          <p:cNvSpPr>
            <a:spLocks noChangeArrowheads="1"/>
          </p:cNvSpPr>
          <p:nvPr/>
        </p:nvSpPr>
        <p:spPr bwMode="auto">
          <a:xfrm>
            <a:off x="1665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27" name="Oval 21"/>
          <p:cNvSpPr>
            <a:spLocks noChangeArrowheads="1"/>
          </p:cNvSpPr>
          <p:nvPr/>
        </p:nvSpPr>
        <p:spPr bwMode="auto">
          <a:xfrm>
            <a:off x="1665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28" name="Oval 22"/>
          <p:cNvSpPr>
            <a:spLocks noChangeArrowheads="1"/>
          </p:cNvSpPr>
          <p:nvPr/>
        </p:nvSpPr>
        <p:spPr bwMode="auto">
          <a:xfrm>
            <a:off x="1665288" y="3346450"/>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29" name="Oval 23" descr="Dark vertical"/>
          <p:cNvSpPr>
            <a:spLocks noChangeArrowheads="1"/>
          </p:cNvSpPr>
          <p:nvPr/>
        </p:nvSpPr>
        <p:spPr bwMode="auto">
          <a:xfrm>
            <a:off x="1665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43030" name="Oval 24"/>
          <p:cNvSpPr>
            <a:spLocks noChangeArrowheads="1"/>
          </p:cNvSpPr>
          <p:nvPr/>
        </p:nvSpPr>
        <p:spPr bwMode="auto">
          <a:xfrm>
            <a:off x="2046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31" name="Oval 25"/>
          <p:cNvSpPr>
            <a:spLocks noChangeArrowheads="1"/>
          </p:cNvSpPr>
          <p:nvPr/>
        </p:nvSpPr>
        <p:spPr bwMode="auto">
          <a:xfrm>
            <a:off x="2046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32" name="Oval 26"/>
          <p:cNvSpPr>
            <a:spLocks noChangeArrowheads="1"/>
          </p:cNvSpPr>
          <p:nvPr/>
        </p:nvSpPr>
        <p:spPr bwMode="auto">
          <a:xfrm>
            <a:off x="2046288" y="2619375"/>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3033" name="Oval 27" descr="Dark vertical"/>
          <p:cNvSpPr>
            <a:spLocks noChangeArrowheads="1"/>
          </p:cNvSpPr>
          <p:nvPr/>
        </p:nvSpPr>
        <p:spPr bwMode="auto">
          <a:xfrm>
            <a:off x="2046288" y="29829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43034" name="Oval 28" descr="Dark vertical"/>
          <p:cNvSpPr>
            <a:spLocks noChangeArrowheads="1"/>
          </p:cNvSpPr>
          <p:nvPr/>
        </p:nvSpPr>
        <p:spPr bwMode="auto">
          <a:xfrm>
            <a:off x="2046288" y="3346450"/>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43035" name="Oval 29" descr="Dark vertical"/>
          <p:cNvSpPr>
            <a:spLocks noChangeArrowheads="1"/>
          </p:cNvSpPr>
          <p:nvPr/>
        </p:nvSpPr>
        <p:spPr bwMode="auto">
          <a:xfrm>
            <a:off x="2046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43036" name="Oval 30"/>
          <p:cNvSpPr>
            <a:spLocks noChangeArrowheads="1"/>
          </p:cNvSpPr>
          <p:nvPr/>
        </p:nvSpPr>
        <p:spPr bwMode="auto">
          <a:xfrm>
            <a:off x="2427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37" name="Oval 31"/>
          <p:cNvSpPr>
            <a:spLocks noChangeArrowheads="1"/>
          </p:cNvSpPr>
          <p:nvPr/>
        </p:nvSpPr>
        <p:spPr bwMode="auto">
          <a:xfrm>
            <a:off x="2427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38" name="Oval 32"/>
          <p:cNvSpPr>
            <a:spLocks noChangeArrowheads="1"/>
          </p:cNvSpPr>
          <p:nvPr/>
        </p:nvSpPr>
        <p:spPr bwMode="auto">
          <a:xfrm>
            <a:off x="2427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39" name="Oval 33"/>
          <p:cNvSpPr>
            <a:spLocks noChangeArrowheads="1"/>
          </p:cNvSpPr>
          <p:nvPr/>
        </p:nvSpPr>
        <p:spPr bwMode="auto">
          <a:xfrm>
            <a:off x="2427288" y="2982913"/>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3040" name="Oval 34"/>
          <p:cNvSpPr>
            <a:spLocks noChangeArrowheads="1"/>
          </p:cNvSpPr>
          <p:nvPr/>
        </p:nvSpPr>
        <p:spPr bwMode="auto">
          <a:xfrm>
            <a:off x="2427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3041" name="Oval 35" descr="Dark vertical"/>
          <p:cNvSpPr>
            <a:spLocks noChangeArrowheads="1"/>
          </p:cNvSpPr>
          <p:nvPr/>
        </p:nvSpPr>
        <p:spPr bwMode="auto">
          <a:xfrm>
            <a:off x="2427288" y="37099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43042" name="Oval 36"/>
          <p:cNvSpPr>
            <a:spLocks noChangeArrowheads="1"/>
          </p:cNvSpPr>
          <p:nvPr/>
        </p:nvSpPr>
        <p:spPr bwMode="auto">
          <a:xfrm>
            <a:off x="2808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43" name="Oval 37"/>
          <p:cNvSpPr>
            <a:spLocks noChangeArrowheads="1"/>
          </p:cNvSpPr>
          <p:nvPr/>
        </p:nvSpPr>
        <p:spPr bwMode="auto">
          <a:xfrm>
            <a:off x="2808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44" name="Oval 38"/>
          <p:cNvSpPr>
            <a:spLocks noChangeArrowheads="1"/>
          </p:cNvSpPr>
          <p:nvPr/>
        </p:nvSpPr>
        <p:spPr bwMode="auto">
          <a:xfrm>
            <a:off x="2808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45" name="Oval 39"/>
          <p:cNvSpPr>
            <a:spLocks noChangeArrowheads="1"/>
          </p:cNvSpPr>
          <p:nvPr/>
        </p:nvSpPr>
        <p:spPr bwMode="auto">
          <a:xfrm>
            <a:off x="2808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46" name="Oval 40"/>
          <p:cNvSpPr>
            <a:spLocks noChangeArrowheads="1"/>
          </p:cNvSpPr>
          <p:nvPr/>
        </p:nvSpPr>
        <p:spPr bwMode="auto">
          <a:xfrm>
            <a:off x="2808288" y="3346450"/>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3047" name="Oval 41"/>
          <p:cNvSpPr>
            <a:spLocks noChangeArrowheads="1"/>
          </p:cNvSpPr>
          <p:nvPr/>
        </p:nvSpPr>
        <p:spPr bwMode="auto">
          <a:xfrm>
            <a:off x="2808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3048" name="Oval 42"/>
          <p:cNvSpPr>
            <a:spLocks noChangeArrowheads="1"/>
          </p:cNvSpPr>
          <p:nvPr/>
        </p:nvSpPr>
        <p:spPr bwMode="auto">
          <a:xfrm>
            <a:off x="3189288" y="18938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49" name="Oval 43"/>
          <p:cNvSpPr>
            <a:spLocks noChangeArrowheads="1"/>
          </p:cNvSpPr>
          <p:nvPr/>
        </p:nvSpPr>
        <p:spPr bwMode="auto">
          <a:xfrm>
            <a:off x="3189288" y="225583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50" name="Oval 44"/>
          <p:cNvSpPr>
            <a:spLocks noChangeArrowheads="1"/>
          </p:cNvSpPr>
          <p:nvPr/>
        </p:nvSpPr>
        <p:spPr bwMode="auto">
          <a:xfrm>
            <a:off x="3189288" y="2619375"/>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51" name="Oval 45"/>
          <p:cNvSpPr>
            <a:spLocks noChangeArrowheads="1"/>
          </p:cNvSpPr>
          <p:nvPr/>
        </p:nvSpPr>
        <p:spPr bwMode="auto">
          <a:xfrm>
            <a:off x="3189288" y="2982913"/>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52" name="Oval 46"/>
          <p:cNvSpPr>
            <a:spLocks noChangeArrowheads="1"/>
          </p:cNvSpPr>
          <p:nvPr/>
        </p:nvSpPr>
        <p:spPr bwMode="auto">
          <a:xfrm>
            <a:off x="3189288" y="3346450"/>
            <a:ext cx="304800" cy="304800"/>
          </a:xfrm>
          <a:prstGeom prst="ellipse">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bg1"/>
              </a:solidFill>
            </a:endParaRPr>
          </a:p>
        </p:txBody>
      </p:sp>
      <p:sp>
        <p:nvSpPr>
          <p:cNvPr id="43053" name="Oval 47"/>
          <p:cNvSpPr>
            <a:spLocks noChangeArrowheads="1"/>
          </p:cNvSpPr>
          <p:nvPr/>
        </p:nvSpPr>
        <p:spPr bwMode="auto">
          <a:xfrm>
            <a:off x="3189288" y="370998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3054" name="Rectangle 48"/>
          <p:cNvSpPr>
            <a:spLocks noChangeArrowheads="1"/>
          </p:cNvSpPr>
          <p:nvPr/>
        </p:nvSpPr>
        <p:spPr bwMode="auto">
          <a:xfrm>
            <a:off x="842963" y="1809750"/>
            <a:ext cx="2714625" cy="2278063"/>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55" name="Oval 57" descr="Dark vertical"/>
          <p:cNvSpPr>
            <a:spLocks noChangeArrowheads="1"/>
          </p:cNvSpPr>
          <p:nvPr/>
        </p:nvSpPr>
        <p:spPr bwMode="auto">
          <a:xfrm>
            <a:off x="2847975" y="13668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p>
            <a:endParaRPr lang="en-US"/>
          </a:p>
        </p:txBody>
      </p:sp>
      <p:sp>
        <p:nvSpPr>
          <p:cNvPr id="43056" name="Oval 58"/>
          <p:cNvSpPr>
            <a:spLocks noChangeArrowheads="1"/>
          </p:cNvSpPr>
          <p:nvPr/>
        </p:nvSpPr>
        <p:spPr bwMode="auto">
          <a:xfrm>
            <a:off x="1598613" y="1366838"/>
            <a:ext cx="304800" cy="304800"/>
          </a:xfrm>
          <a:prstGeom prst="ellipse">
            <a:avLst/>
          </a:prstGeom>
          <a:solidFill>
            <a:schemeClr val="tx1"/>
          </a:solidFill>
          <a:ln w="19050">
            <a:solidFill>
              <a:schemeClr val="tx1"/>
            </a:solidFill>
            <a:round/>
            <a:headEnd/>
            <a:tailEnd/>
          </a:ln>
        </p:spPr>
        <p:txBody>
          <a:bodyPr wrap="none" anchor="ctr"/>
          <a:lstStyle/>
          <a:p>
            <a:endParaRPr lang="en-US"/>
          </a:p>
        </p:txBody>
      </p:sp>
      <p:sp>
        <p:nvSpPr>
          <p:cNvPr id="43057" name="Text Box 59"/>
          <p:cNvSpPr txBox="1">
            <a:spLocks noChangeArrowheads="1"/>
          </p:cNvSpPr>
          <p:nvPr/>
        </p:nvSpPr>
        <p:spPr bwMode="auto">
          <a:xfrm>
            <a:off x="1084263" y="1246188"/>
            <a:ext cx="623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cs typeface="Courier New" pitchFamily="49" charset="0"/>
              </a:rPr>
              <a:t>X</a:t>
            </a:r>
          </a:p>
        </p:txBody>
      </p:sp>
      <p:sp>
        <p:nvSpPr>
          <p:cNvPr id="43058" name="Text Box 60"/>
          <p:cNvSpPr txBox="1">
            <a:spLocks noChangeArrowheads="1"/>
          </p:cNvSpPr>
          <p:nvPr/>
        </p:nvSpPr>
        <p:spPr bwMode="auto">
          <a:xfrm>
            <a:off x="2336800" y="1246188"/>
            <a:ext cx="623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latin typeface="Courier New" pitchFamily="49" charset="0"/>
                <a:cs typeface="Courier New" pitchFamily="49" charset="0"/>
              </a:rPr>
              <a:t>O</a:t>
            </a:r>
          </a:p>
        </p:txBody>
      </p:sp>
      <p:sp>
        <p:nvSpPr>
          <p:cNvPr id="43059" name="Text Box 61"/>
          <p:cNvSpPr txBox="1">
            <a:spLocks noChangeArrowheads="1"/>
          </p:cNvSpPr>
          <p:nvPr/>
        </p:nvSpPr>
        <p:spPr bwMode="auto">
          <a:xfrm>
            <a:off x="341313" y="3535363"/>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200" b="1">
                <a:latin typeface="Courier New" pitchFamily="49" charset="0"/>
                <a:cs typeface="Courier New" pitchFamily="49" charset="0"/>
              </a:rPr>
              <a:t>b</a:t>
            </a:r>
            <a:endParaRPr lang="en-US" b="1">
              <a:latin typeface="Courier New" pitchFamily="49" charset="0"/>
              <a:cs typeface="Courier New" pitchFamily="49" charset="0"/>
            </a:endParaRPr>
          </a:p>
        </p:txBody>
      </p:sp>
      <p:sp>
        <p:nvSpPr>
          <p:cNvPr id="43060" name="Text Box 62"/>
          <p:cNvSpPr txBox="1">
            <a:spLocks noChangeArrowheads="1"/>
          </p:cNvSpPr>
          <p:nvPr/>
        </p:nvSpPr>
        <p:spPr bwMode="auto">
          <a:xfrm>
            <a:off x="331788" y="4724400"/>
            <a:ext cx="3962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2800" b="1">
                <a:latin typeface="Courier New" pitchFamily="49" charset="0"/>
              </a:rPr>
              <a:t>b.winsFor( 'O' )</a:t>
            </a:r>
          </a:p>
        </p:txBody>
      </p:sp>
      <p:sp>
        <p:nvSpPr>
          <p:cNvPr id="43061" name="Text Box 63"/>
          <p:cNvSpPr txBox="1">
            <a:spLocks noChangeArrowheads="1"/>
          </p:cNvSpPr>
          <p:nvPr/>
        </p:nvSpPr>
        <p:spPr bwMode="auto">
          <a:xfrm>
            <a:off x="2789238" y="5156200"/>
            <a:ext cx="990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a:t>or </a:t>
            </a:r>
            <a:r>
              <a:rPr lang="en-US" sz="1200" b="1">
                <a:latin typeface="Courier New" pitchFamily="49" charset="0"/>
              </a:rPr>
              <a:t>'X'</a:t>
            </a:r>
          </a:p>
        </p:txBody>
      </p:sp>
      <p:grpSp>
        <p:nvGrpSpPr>
          <p:cNvPr id="43062" name="Group 64"/>
          <p:cNvGrpSpPr>
            <a:grpSpLocks/>
          </p:cNvGrpSpPr>
          <p:nvPr>
            <p:custDataLst>
              <p:tags r:id="rId1"/>
            </p:custDataLst>
          </p:nvPr>
        </p:nvGrpSpPr>
        <p:grpSpPr bwMode="auto">
          <a:xfrm>
            <a:off x="195263" y="6188075"/>
            <a:ext cx="444500" cy="538163"/>
            <a:chOff x="2928" y="1051"/>
            <a:chExt cx="840" cy="957"/>
          </a:xfrm>
        </p:grpSpPr>
        <p:sp>
          <p:nvSpPr>
            <p:cNvPr id="43084" name="Freeform 65"/>
            <p:cNvSpPr>
              <a:spLocks/>
            </p:cNvSpPr>
            <p:nvPr>
              <p:custDataLst>
                <p:tags r:id="rId2"/>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3085" name="Oval 66"/>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43086" name="Oval 67"/>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3087" name="Oval 68"/>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3088" name="Oval 69"/>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3089" name="Oval 70"/>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3090" name="Oval 71"/>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3091" name="Oval 72"/>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3092" name="AutoShape 73"/>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43093" name="Freeform 74"/>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3094" name="Freeform 75"/>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3095" name="Freeform 76"/>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3096" name="Freeform 77"/>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43063" name="Text Box 78"/>
          <p:cNvSpPr txBox="1">
            <a:spLocks noChangeArrowheads="1"/>
          </p:cNvSpPr>
          <p:nvPr/>
        </p:nvSpPr>
        <p:spPr bwMode="auto">
          <a:xfrm>
            <a:off x="681038" y="6127750"/>
            <a:ext cx="167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a:solidFill>
                  <a:srgbClr val="06961A"/>
                </a:solidFill>
                <a:latin typeface="Comic Sans MS" pitchFamily="66" charset="0"/>
              </a:rPr>
              <a:t>Watch out for </a:t>
            </a:r>
            <a:r>
              <a:rPr lang="en-US" sz="1400" i="1">
                <a:solidFill>
                  <a:srgbClr val="06961A"/>
                </a:solidFill>
                <a:latin typeface="Comic Sans MS" pitchFamily="66" charset="0"/>
              </a:rPr>
              <a:t>corner cases</a:t>
            </a:r>
            <a:r>
              <a:rPr lang="en-US" sz="1400">
                <a:solidFill>
                  <a:srgbClr val="06961A"/>
                </a:solidFill>
                <a:latin typeface="Comic Sans MS" pitchFamily="66" charset="0"/>
              </a:rPr>
              <a:t>!</a:t>
            </a:r>
          </a:p>
        </p:txBody>
      </p:sp>
      <p:sp>
        <p:nvSpPr>
          <p:cNvPr id="43064" name="Oval 79"/>
          <p:cNvSpPr>
            <a:spLocks noChangeArrowheads="1"/>
          </p:cNvSpPr>
          <p:nvPr/>
        </p:nvSpPr>
        <p:spPr bwMode="auto">
          <a:xfrm>
            <a:off x="3189288" y="3341688"/>
            <a:ext cx="304800" cy="304800"/>
          </a:xfrm>
          <a:prstGeom prst="ellipse">
            <a:avLst/>
          </a:prstGeom>
          <a:solidFill>
            <a:schemeClr val="bg1"/>
          </a:solidFill>
          <a:ln w="19050">
            <a:solidFill>
              <a:schemeClr val="tx1"/>
            </a:solidFill>
            <a:round/>
            <a:headEnd/>
            <a:tailEnd/>
          </a:ln>
        </p:spPr>
        <p:txBody>
          <a:bodyPr wrap="none" anchor="ctr"/>
          <a:lstStyle/>
          <a:p>
            <a:endParaRPr lang="en-US"/>
          </a:p>
        </p:txBody>
      </p:sp>
      <p:sp>
        <p:nvSpPr>
          <p:cNvPr id="43065" name="Rectangle 73"/>
          <p:cNvSpPr>
            <a:spLocks noChangeArrowheads="1"/>
          </p:cNvSpPr>
          <p:nvPr/>
        </p:nvSpPr>
        <p:spPr bwMode="auto">
          <a:xfrm>
            <a:off x="4343400" y="1905000"/>
            <a:ext cx="36814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solidFill>
                  <a:srgbClr val="F38D0F"/>
                </a:solidFill>
                <a:latin typeface="Courier New" pitchFamily="49" charset="0"/>
              </a:rPr>
              <a:t>def</a:t>
            </a:r>
            <a:r>
              <a:rPr lang="en-US" sz="1800" b="1">
                <a:solidFill>
                  <a:srgbClr val="000000"/>
                </a:solidFill>
                <a:latin typeface="Courier New" pitchFamily="49" charset="0"/>
              </a:rPr>
              <a:t> </a:t>
            </a:r>
            <a:r>
              <a:rPr lang="en-US" sz="1800" b="1">
                <a:solidFill>
                  <a:srgbClr val="0B04FF"/>
                </a:solidFill>
                <a:latin typeface="Courier New" pitchFamily="49" charset="0"/>
              </a:rPr>
              <a:t>winsFor</a:t>
            </a:r>
            <a:r>
              <a:rPr lang="en-US" sz="1800" b="1">
                <a:solidFill>
                  <a:srgbClr val="000000"/>
                </a:solidFill>
                <a:latin typeface="Courier New" pitchFamily="49" charset="0"/>
              </a:rPr>
              <a:t>(self, ox):</a:t>
            </a:r>
          </a:p>
          <a:p>
            <a:pPr algn="l"/>
            <a:r>
              <a:rPr lang="en-US" sz="1800" b="1">
                <a:solidFill>
                  <a:srgbClr val="000000"/>
                </a:solidFill>
                <a:latin typeface="Courier New" pitchFamily="49" charset="0"/>
              </a:rPr>
              <a:t>    </a:t>
            </a:r>
            <a:r>
              <a:rPr lang="en-US" sz="1800" b="1">
                <a:solidFill>
                  <a:srgbClr val="008000"/>
                </a:solidFill>
                <a:latin typeface="Courier New" pitchFamily="49" charset="0"/>
              </a:rPr>
              <a:t>""" does ox win? """</a:t>
            </a:r>
          </a:p>
          <a:p>
            <a:pPr algn="l"/>
            <a:r>
              <a:rPr lang="en-US" sz="1800" b="1">
                <a:solidFill>
                  <a:srgbClr val="000000"/>
                </a:solidFill>
                <a:latin typeface="Courier New" pitchFamily="49" charset="0"/>
              </a:rPr>
              <a:t>    H = self.height</a:t>
            </a:r>
          </a:p>
          <a:p>
            <a:pPr algn="l"/>
            <a:r>
              <a:rPr lang="en-US" sz="1800" b="1">
                <a:solidFill>
                  <a:srgbClr val="000000"/>
                </a:solidFill>
                <a:latin typeface="Courier New" pitchFamily="49" charset="0"/>
              </a:rPr>
              <a:t>    W = self.width</a:t>
            </a:r>
          </a:p>
          <a:p>
            <a:pPr algn="l"/>
            <a:endParaRPr lang="en-US" sz="1800" b="1">
              <a:solidFill>
                <a:srgbClr val="000000"/>
              </a:solidFill>
              <a:latin typeface="Courier New" pitchFamily="49" charset="0"/>
            </a:endParaRPr>
          </a:p>
          <a:p>
            <a:pPr algn="l"/>
            <a:endParaRPr lang="en-US" sz="1800"/>
          </a:p>
        </p:txBody>
      </p:sp>
      <mc:AlternateContent xmlns:mc="http://schemas.openxmlformats.org/markup-compatibility/2006" xmlns:p14="http://schemas.microsoft.com/office/powerpoint/2010/main">
        <mc:Choice Requires="p14">
          <p:contentPart p14:bwMode="auto" r:id="rId16">
            <p14:nvContentPartPr>
              <p14:cNvPr id="5122" name="Ink 72"/>
              <p14:cNvContentPartPr>
                <a14:cpLocks xmlns:a14="http://schemas.microsoft.com/office/drawing/2010/main" noRot="1" noChangeAspect="1" noEditPoints="1" noChangeArrowheads="1" noChangeShapeType="1"/>
              </p14:cNvContentPartPr>
              <p14:nvPr/>
            </p14:nvContentPartPr>
            <p14:xfrm>
              <a:off x="1011238" y="1782763"/>
              <a:ext cx="3381375" cy="1365250"/>
            </p14:xfrm>
          </p:contentPart>
        </mc:Choice>
        <mc:Fallback xmlns="">
          <p:pic>
            <p:nvPicPr>
              <p:cNvPr id="5122" name="Ink 72"/>
              <p:cNvPicPr>
                <a:picLocks noRot="1" noChangeAspect="1" noEditPoints="1" noChangeArrowheads="1" noChangeShapeType="1"/>
              </p:cNvPicPr>
              <p:nvPr/>
            </p:nvPicPr>
            <p:blipFill>
              <a:blip r:embed="rId17"/>
              <a:stretch>
                <a:fillRect/>
              </a:stretch>
            </p:blipFill>
            <p:spPr>
              <a:xfrm>
                <a:off x="999358" y="1768005"/>
                <a:ext cx="3407654" cy="1396565"/>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123" name="Ink 73"/>
              <p14:cNvContentPartPr>
                <a14:cpLocks xmlns:a14="http://schemas.microsoft.com/office/drawing/2010/main" noRot="1" noChangeAspect="1" noEditPoints="1" noChangeArrowheads="1" noChangeShapeType="1"/>
              </p14:cNvContentPartPr>
              <p14:nvPr/>
            </p14:nvContentPartPr>
            <p14:xfrm>
              <a:off x="7666038" y="1217613"/>
              <a:ext cx="558800" cy="1366837"/>
            </p14:xfrm>
          </p:contentPart>
        </mc:Choice>
        <mc:Fallback xmlns="">
          <p:pic>
            <p:nvPicPr>
              <p:cNvPr id="5123" name="Ink 73"/>
              <p:cNvPicPr>
                <a:picLocks noRot="1" noChangeAspect="1" noEditPoints="1" noChangeArrowheads="1" noChangeShapeType="1"/>
              </p:cNvPicPr>
              <p:nvPr/>
            </p:nvPicPr>
            <p:blipFill>
              <a:blip r:embed="rId19"/>
              <a:stretch>
                <a:fillRect/>
              </a:stretch>
            </p:blipFill>
            <p:spPr>
              <a:xfrm>
                <a:off x="7651276" y="1208614"/>
                <a:ext cx="582563" cy="1390236"/>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124" name="Ink 74"/>
              <p14:cNvContentPartPr>
                <a14:cpLocks xmlns:a14="http://schemas.microsoft.com/office/drawing/2010/main" noRot="1" noChangeAspect="1" noEditPoints="1" noChangeArrowheads="1" noChangeShapeType="1"/>
              </p14:cNvContentPartPr>
              <p14:nvPr/>
            </p14:nvContentPartPr>
            <p14:xfrm>
              <a:off x="2619375" y="1825625"/>
              <a:ext cx="1193800" cy="2384425"/>
            </p14:xfrm>
          </p:contentPart>
        </mc:Choice>
        <mc:Fallback xmlns="">
          <p:pic>
            <p:nvPicPr>
              <p:cNvPr id="5124" name="Ink 74"/>
              <p:cNvPicPr>
                <a:picLocks noRot="1" noChangeAspect="1" noEditPoints="1" noChangeArrowheads="1" noChangeShapeType="1"/>
              </p:cNvPicPr>
              <p:nvPr/>
            </p:nvPicPr>
            <p:blipFill>
              <a:blip r:embed="rId21"/>
              <a:stretch>
                <a:fillRect/>
              </a:stretch>
            </p:blipFill>
            <p:spPr>
              <a:xfrm>
                <a:off x="2604259" y="1817346"/>
                <a:ext cx="1222952" cy="2409263"/>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125" name="Ink 75"/>
              <p14:cNvContentPartPr>
                <a14:cpLocks xmlns:a14="http://schemas.microsoft.com/office/drawing/2010/main" noRot="1" noChangeAspect="1" noEditPoints="1" noChangeArrowheads="1" noChangeShapeType="1"/>
              </p14:cNvContentPartPr>
              <p14:nvPr/>
            </p14:nvContentPartPr>
            <p14:xfrm>
              <a:off x="538163" y="2274888"/>
              <a:ext cx="3413125" cy="2289175"/>
            </p14:xfrm>
          </p:contentPart>
        </mc:Choice>
        <mc:Fallback xmlns="">
          <p:pic>
            <p:nvPicPr>
              <p:cNvPr id="5125" name="Ink 75"/>
              <p:cNvPicPr>
                <a:picLocks noRot="1" noChangeAspect="1" noEditPoints="1" noChangeArrowheads="1" noChangeShapeType="1"/>
              </p:cNvPicPr>
              <p:nvPr/>
            </p:nvPicPr>
            <p:blipFill>
              <a:blip r:embed="rId23"/>
              <a:stretch>
                <a:fillRect/>
              </a:stretch>
            </p:blipFill>
            <p:spPr>
              <a:xfrm>
                <a:off x="523403" y="2261928"/>
                <a:ext cx="3444445" cy="2306095"/>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126" name="Ink 76"/>
              <p14:cNvContentPartPr>
                <a14:cpLocks xmlns:a14="http://schemas.microsoft.com/office/drawing/2010/main" noRot="1" noChangeAspect="1" noEditPoints="1" noChangeArrowheads="1" noChangeShapeType="1"/>
              </p14:cNvContentPartPr>
              <p14:nvPr/>
            </p14:nvContentPartPr>
            <p14:xfrm>
              <a:off x="5056188" y="2289175"/>
              <a:ext cx="3717925" cy="1593850"/>
            </p14:xfrm>
          </p:contentPart>
        </mc:Choice>
        <mc:Fallback xmlns="">
          <p:pic>
            <p:nvPicPr>
              <p:cNvPr id="5126" name="Ink 76"/>
              <p:cNvPicPr>
                <a:picLocks noRot="1" noChangeAspect="1" noEditPoints="1" noChangeArrowheads="1" noChangeShapeType="1"/>
              </p:cNvPicPr>
              <p:nvPr/>
            </p:nvPicPr>
            <p:blipFill>
              <a:blip r:embed="rId25"/>
              <a:stretch>
                <a:fillRect/>
              </a:stretch>
            </p:blipFill>
            <p:spPr>
              <a:xfrm>
                <a:off x="5042507" y="2275854"/>
                <a:ext cx="3748167" cy="1614732"/>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127" name="Ink 77"/>
              <p14:cNvContentPartPr>
                <a14:cpLocks xmlns:a14="http://schemas.microsoft.com/office/drawing/2010/main" noRot="1" noChangeAspect="1" noEditPoints="1" noChangeArrowheads="1" noChangeShapeType="1"/>
              </p14:cNvContentPartPr>
              <p14:nvPr/>
            </p14:nvContentPartPr>
            <p14:xfrm>
              <a:off x="4786313" y="3001963"/>
              <a:ext cx="2017712" cy="444500"/>
            </p14:xfrm>
          </p:contentPart>
        </mc:Choice>
        <mc:Fallback xmlns="">
          <p:pic>
            <p:nvPicPr>
              <p:cNvPr id="5127" name="Ink 77"/>
              <p:cNvPicPr>
                <a:picLocks noRot="1" noChangeAspect="1" noEditPoints="1" noChangeArrowheads="1" noChangeShapeType="1"/>
              </p:cNvPicPr>
              <p:nvPr/>
            </p:nvPicPr>
            <p:blipFill>
              <a:blip r:embed="rId27"/>
              <a:stretch>
                <a:fillRect/>
              </a:stretch>
            </p:blipFill>
            <p:spPr>
              <a:xfrm>
                <a:off x="4776953" y="2986486"/>
                <a:ext cx="2033551" cy="473294"/>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128" name="Ink 78"/>
              <p14:cNvContentPartPr>
                <a14:cpLocks xmlns:a14="http://schemas.microsoft.com/office/drawing/2010/main" noRot="1" noChangeAspect="1" noEditPoints="1" noChangeArrowheads="1" noChangeShapeType="1"/>
              </p14:cNvContentPartPr>
              <p14:nvPr/>
            </p14:nvContentPartPr>
            <p14:xfrm>
              <a:off x="7826375" y="3036888"/>
              <a:ext cx="9525" cy="7937"/>
            </p14:xfrm>
          </p:contentPart>
        </mc:Choice>
        <mc:Fallback xmlns="">
          <p:pic>
            <p:nvPicPr>
              <p:cNvPr id="5128" name="Ink 78"/>
              <p:cNvPicPr>
                <a:picLocks noRot="1" noChangeAspect="1" noEditPoints="1" noChangeArrowheads="1" noChangeShapeType="1"/>
              </p:cNvPicPr>
              <p:nvPr/>
            </p:nvPicPr>
            <p:blipFill>
              <a:blip r:embed="rId29"/>
              <a:stretch>
                <a:fillRect/>
              </a:stretch>
            </p:blipFill>
            <p:spPr>
              <a:xfrm>
                <a:off x="7820378" y="3024982"/>
                <a:ext cx="28928" cy="34634"/>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129" name="Ink 79"/>
              <p14:cNvContentPartPr>
                <a14:cpLocks xmlns:a14="http://schemas.microsoft.com/office/drawing/2010/main" noRot="1" noChangeAspect="1" noEditPoints="1" noChangeArrowheads="1" noChangeShapeType="1"/>
              </p14:cNvContentPartPr>
              <p14:nvPr/>
            </p14:nvContentPartPr>
            <p14:xfrm>
              <a:off x="8310563" y="2868613"/>
              <a:ext cx="130175" cy="342900"/>
            </p14:xfrm>
          </p:contentPart>
        </mc:Choice>
        <mc:Fallback xmlns="">
          <p:pic>
            <p:nvPicPr>
              <p:cNvPr id="5129" name="Ink 79"/>
              <p:cNvPicPr>
                <a:picLocks noRot="1" noChangeAspect="1" noEditPoints="1" noChangeArrowheads="1" noChangeShapeType="1"/>
              </p:cNvPicPr>
              <p:nvPr/>
            </p:nvPicPr>
            <p:blipFill>
              <a:blip r:embed="rId31"/>
              <a:stretch>
                <a:fillRect/>
              </a:stretch>
            </p:blipFill>
            <p:spPr>
              <a:xfrm>
                <a:off x="8303371" y="2854221"/>
                <a:ext cx="152111" cy="364848"/>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130" name="Ink 80"/>
              <p14:cNvContentPartPr>
                <a14:cpLocks xmlns:a14="http://schemas.microsoft.com/office/drawing/2010/main" noRot="1" noChangeAspect="1" noEditPoints="1" noChangeArrowheads="1" noChangeShapeType="1"/>
              </p14:cNvContentPartPr>
              <p14:nvPr/>
            </p14:nvContentPartPr>
            <p14:xfrm>
              <a:off x="4206875" y="3556000"/>
              <a:ext cx="325438" cy="407988"/>
            </p14:xfrm>
          </p:contentPart>
        </mc:Choice>
        <mc:Fallback xmlns="">
          <p:pic>
            <p:nvPicPr>
              <p:cNvPr id="5130" name="Ink 80"/>
              <p:cNvPicPr>
                <a:picLocks noRot="1" noChangeAspect="1" noEditPoints="1" noChangeArrowheads="1" noChangeShapeType="1"/>
              </p:cNvPicPr>
              <p:nvPr/>
            </p:nvPicPr>
            <p:blipFill>
              <a:blip r:embed="rId33"/>
              <a:stretch>
                <a:fillRect/>
              </a:stretch>
            </p:blipFill>
            <p:spPr>
              <a:xfrm>
                <a:off x="4197155" y="3544117"/>
                <a:ext cx="343798" cy="435355"/>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131" name="Ink 81"/>
              <p14:cNvContentPartPr>
                <a14:cpLocks xmlns:a14="http://schemas.microsoft.com/office/drawing/2010/main" noRot="1" noChangeAspect="1" noEditPoints="1" noChangeArrowheads="1" noChangeShapeType="1"/>
              </p14:cNvContentPartPr>
              <p14:nvPr/>
            </p14:nvContentPartPr>
            <p14:xfrm>
              <a:off x="5645150" y="3800475"/>
              <a:ext cx="3076575" cy="1682750"/>
            </p14:xfrm>
          </p:contentPart>
        </mc:Choice>
        <mc:Fallback xmlns="">
          <p:pic>
            <p:nvPicPr>
              <p:cNvPr id="5131" name="Ink 81"/>
              <p:cNvPicPr>
                <a:picLocks noRot="1" noChangeAspect="1" noEditPoints="1" noChangeArrowheads="1" noChangeShapeType="1"/>
              </p:cNvPicPr>
              <p:nvPr/>
            </p:nvPicPr>
            <p:blipFill>
              <a:blip r:embed="rId35"/>
              <a:stretch>
                <a:fillRect/>
              </a:stretch>
            </p:blipFill>
            <p:spPr>
              <a:xfrm>
                <a:off x="5629670" y="3785354"/>
                <a:ext cx="3106095" cy="1712272"/>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132" name="Ink 82"/>
              <p14:cNvContentPartPr>
                <a14:cpLocks xmlns:a14="http://schemas.microsoft.com/office/drawing/2010/main" noRot="1" noChangeAspect="1" noEditPoints="1" noChangeArrowheads="1" noChangeShapeType="1"/>
              </p14:cNvContentPartPr>
              <p14:nvPr/>
            </p14:nvContentPartPr>
            <p14:xfrm>
              <a:off x="8764588" y="4038600"/>
              <a:ext cx="77787" cy="141288"/>
            </p14:xfrm>
          </p:contentPart>
        </mc:Choice>
        <mc:Fallback xmlns="">
          <p:pic>
            <p:nvPicPr>
              <p:cNvPr id="5132" name="Ink 82"/>
              <p:cNvPicPr>
                <a:picLocks noRot="1" noChangeAspect="1" noEditPoints="1" noChangeArrowheads="1" noChangeShapeType="1"/>
              </p:cNvPicPr>
              <p:nvPr/>
            </p:nvPicPr>
            <p:blipFill>
              <a:blip r:embed="rId37"/>
              <a:stretch>
                <a:fillRect/>
              </a:stretch>
            </p:blipFill>
            <p:spPr>
              <a:xfrm>
                <a:off x="8747572" y="4023577"/>
                <a:ext cx="102501" cy="171692"/>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33" name="Ink 83"/>
              <p14:cNvContentPartPr>
                <a14:cpLocks xmlns:a14="http://schemas.microsoft.com/office/drawing/2010/main" noRot="1" noChangeAspect="1" noEditPoints="1" noChangeArrowheads="1" noChangeShapeType="1"/>
              </p14:cNvContentPartPr>
              <p14:nvPr/>
            </p14:nvContentPartPr>
            <p14:xfrm>
              <a:off x="6616700" y="3846513"/>
              <a:ext cx="1914525" cy="752475"/>
            </p14:xfrm>
          </p:contentPart>
        </mc:Choice>
        <mc:Fallback xmlns="">
          <p:pic>
            <p:nvPicPr>
              <p:cNvPr id="5133" name="Ink 83"/>
              <p:cNvPicPr>
                <a:picLocks noRot="1" noChangeAspect="1" noEditPoints="1" noChangeArrowheads="1" noChangeShapeType="1"/>
              </p:cNvPicPr>
              <p:nvPr/>
            </p:nvPicPr>
            <p:blipFill>
              <a:blip r:embed="rId39"/>
              <a:stretch>
                <a:fillRect/>
              </a:stretch>
            </p:blipFill>
            <p:spPr>
              <a:xfrm>
                <a:off x="6601940" y="3830671"/>
                <a:ext cx="1944046" cy="783438"/>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134" name="Ink 84"/>
              <p14:cNvContentPartPr>
                <a14:cpLocks xmlns:a14="http://schemas.microsoft.com/office/drawing/2010/main" noRot="1" noChangeAspect="1" noEditPoints="1" noChangeArrowheads="1" noChangeShapeType="1"/>
              </p14:cNvContentPartPr>
              <p14:nvPr/>
            </p14:nvContentPartPr>
            <p14:xfrm>
              <a:off x="8648700" y="4079875"/>
              <a:ext cx="87313" cy="128588"/>
            </p14:xfrm>
          </p:contentPart>
        </mc:Choice>
        <mc:Fallback xmlns="">
          <p:pic>
            <p:nvPicPr>
              <p:cNvPr id="5134" name="Ink 84"/>
              <p:cNvPicPr>
                <a:picLocks noRot="1" noChangeAspect="1" noEditPoints="1" noChangeArrowheads="1" noChangeShapeType="1"/>
              </p:cNvPicPr>
              <p:nvPr/>
            </p:nvPicPr>
            <p:blipFill>
              <a:blip r:embed="rId41"/>
              <a:stretch>
                <a:fillRect/>
              </a:stretch>
            </p:blipFill>
            <p:spPr>
              <a:xfrm>
                <a:off x="8641514" y="4070150"/>
                <a:ext cx="100248" cy="149119"/>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135" name="Ink 85"/>
              <p14:cNvContentPartPr>
                <a14:cpLocks xmlns:a14="http://schemas.microsoft.com/office/drawing/2010/main" noRot="1" noChangeAspect="1" noEditPoints="1" noChangeArrowheads="1" noChangeShapeType="1"/>
              </p14:cNvContentPartPr>
              <p14:nvPr/>
            </p14:nvContentPartPr>
            <p14:xfrm>
              <a:off x="4252913" y="5845175"/>
              <a:ext cx="409575" cy="712788"/>
            </p14:xfrm>
          </p:contentPart>
        </mc:Choice>
        <mc:Fallback xmlns="">
          <p:pic>
            <p:nvPicPr>
              <p:cNvPr id="5135" name="Ink 85"/>
              <p:cNvPicPr>
                <a:picLocks noRot="1" noChangeAspect="1" noEditPoints="1" noChangeArrowheads="1" noChangeShapeType="1"/>
              </p:cNvPicPr>
              <p:nvPr/>
            </p:nvPicPr>
            <p:blipFill>
              <a:blip r:embed="rId43"/>
              <a:stretch>
                <a:fillRect/>
              </a:stretch>
            </p:blipFill>
            <p:spPr>
              <a:xfrm>
                <a:off x="4246795" y="5833655"/>
                <a:ext cx="430090" cy="738708"/>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136" name="Ink 86"/>
              <p14:cNvContentPartPr>
                <a14:cpLocks xmlns:a14="http://schemas.microsoft.com/office/drawing/2010/main" noRot="1" noChangeAspect="1" noEditPoints="1" noChangeArrowheads="1" noChangeShapeType="1"/>
              </p14:cNvContentPartPr>
              <p14:nvPr/>
            </p14:nvContentPartPr>
            <p14:xfrm>
              <a:off x="4581525" y="790575"/>
              <a:ext cx="1376363" cy="288925"/>
            </p14:xfrm>
          </p:contentPart>
        </mc:Choice>
        <mc:Fallback xmlns="">
          <p:pic>
            <p:nvPicPr>
              <p:cNvPr id="5136" name="Ink 86"/>
              <p:cNvPicPr>
                <a:picLocks noRot="1" noChangeAspect="1" noEditPoints="1" noChangeArrowheads="1" noChangeShapeType="1"/>
              </p:cNvPicPr>
              <p:nvPr/>
            </p:nvPicPr>
            <p:blipFill>
              <a:blip r:embed="rId45"/>
              <a:stretch>
                <a:fillRect/>
              </a:stretch>
            </p:blipFill>
            <p:spPr>
              <a:xfrm>
                <a:off x="4567844" y="781580"/>
                <a:ext cx="1394724" cy="311593"/>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137" name="Ink 87"/>
              <p14:cNvContentPartPr>
                <a14:cpLocks xmlns:a14="http://schemas.microsoft.com/office/drawing/2010/main" noRot="1" noChangeAspect="1" noEditPoints="1" noChangeArrowheads="1" noChangeShapeType="1"/>
              </p14:cNvContentPartPr>
              <p14:nvPr/>
            </p14:nvContentPartPr>
            <p14:xfrm>
              <a:off x="1096963" y="2276475"/>
              <a:ext cx="928687" cy="838200"/>
            </p14:xfrm>
          </p:contentPart>
        </mc:Choice>
        <mc:Fallback xmlns="">
          <p:pic>
            <p:nvPicPr>
              <p:cNvPr id="5137" name="Ink 87"/>
              <p:cNvPicPr>
                <a:picLocks noRot="1" noChangeAspect="1" noEditPoints="1" noChangeArrowheads="1" noChangeShapeType="1"/>
              </p:cNvPicPr>
              <p:nvPr/>
            </p:nvPicPr>
            <p:blipFill>
              <a:blip r:embed="rId47"/>
              <a:stretch>
                <a:fillRect/>
              </a:stretch>
            </p:blipFill>
            <p:spPr>
              <a:xfrm>
                <a:off x="1081485" y="2267474"/>
                <a:ext cx="956404" cy="862684"/>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138" name="Ink 88"/>
              <p14:cNvContentPartPr>
                <a14:cpLocks xmlns:a14="http://schemas.microsoft.com/office/drawing/2010/main" noRot="1" noChangeAspect="1" noEditPoints="1" noChangeArrowheads="1" noChangeShapeType="1"/>
              </p14:cNvContentPartPr>
              <p14:nvPr/>
            </p14:nvContentPartPr>
            <p14:xfrm>
              <a:off x="4259263" y="5649913"/>
              <a:ext cx="4041775" cy="104775"/>
            </p14:xfrm>
          </p:contentPart>
        </mc:Choice>
        <mc:Fallback xmlns="">
          <p:pic>
            <p:nvPicPr>
              <p:cNvPr id="5138" name="Ink 88"/>
              <p:cNvPicPr>
                <a:picLocks noRot="1" noChangeAspect="1" noEditPoints="1" noChangeArrowheads="1" noChangeShapeType="1"/>
              </p:cNvPicPr>
              <p:nvPr/>
            </p:nvPicPr>
            <p:blipFill>
              <a:blip r:embed="rId49"/>
              <a:stretch>
                <a:fillRect/>
              </a:stretch>
            </p:blipFill>
            <p:spPr>
              <a:xfrm>
                <a:off x="4249543" y="5636231"/>
                <a:ext cx="4056175" cy="131059"/>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139" name="Ink 89"/>
              <p14:cNvContentPartPr>
                <a14:cpLocks xmlns:a14="http://schemas.microsoft.com/office/drawing/2010/main" noRot="1" noChangeAspect="1" noEditPoints="1" noChangeArrowheads="1" noChangeShapeType="1"/>
              </p14:cNvContentPartPr>
              <p14:nvPr/>
            </p14:nvContentPartPr>
            <p14:xfrm>
              <a:off x="600075" y="1627188"/>
              <a:ext cx="1900238" cy="1403350"/>
            </p14:xfrm>
          </p:contentPart>
        </mc:Choice>
        <mc:Fallback xmlns="">
          <p:pic>
            <p:nvPicPr>
              <p:cNvPr id="5139" name="Ink 89"/>
              <p:cNvPicPr>
                <a:picLocks noRot="1" noChangeAspect="1" noEditPoints="1" noChangeArrowheads="1" noChangeShapeType="1"/>
              </p:cNvPicPr>
              <p:nvPr/>
            </p:nvPicPr>
            <p:blipFill>
              <a:blip r:embed="rId51"/>
              <a:stretch>
                <a:fillRect/>
              </a:stretch>
            </p:blipFill>
            <p:spPr>
              <a:xfrm>
                <a:off x="591434" y="1617828"/>
                <a:ext cx="1925080" cy="1429271"/>
              </a:xfrm>
              <a:prstGeom prst="rect">
                <a:avLst/>
              </a:prstGeom>
            </p:spPr>
          </p:pic>
        </mc:Fallback>
      </mc:AlternateContent>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8"/>
          <p:cNvSpPr txBox="1">
            <a:spLocks noChangeArrowheads="1"/>
          </p:cNvSpPr>
          <p:nvPr/>
        </p:nvSpPr>
        <p:spPr bwMode="auto">
          <a:xfrm>
            <a:off x="1295400" y="171450"/>
            <a:ext cx="6629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latin typeface="Cambria" pitchFamily="18" charset="0"/>
              </a:rPr>
              <a:t>Another challenge?</a:t>
            </a:r>
          </a:p>
        </p:txBody>
      </p:sp>
      <p:pic>
        <p:nvPicPr>
          <p:cNvPr id="23555" name="Picture 14" descr="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1143000"/>
            <a:ext cx="9086850" cy="558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1000080" y="410760"/>
              <a:ext cx="7242480" cy="5581440"/>
            </p14:xfrm>
          </p:contentPart>
        </mc:Choice>
        <mc:Fallback xmlns="">
          <p:pic>
            <p:nvPicPr>
              <p:cNvPr id="2" name="Ink 1"/>
              <p:cNvPicPr/>
              <p:nvPr/>
            </p:nvPicPr>
            <p:blipFill>
              <a:blip r:embed="rId5"/>
              <a:stretch>
                <a:fillRect/>
              </a:stretch>
            </p:blipFill>
            <p:spPr>
              <a:xfrm>
                <a:off x="990720" y="401400"/>
                <a:ext cx="7261200" cy="5600160"/>
              </a:xfrm>
              <a:prstGeom prst="rect">
                <a:avLst/>
              </a:prstGeom>
            </p:spPr>
          </p:pic>
        </mc:Fallback>
      </mc:AlternateContent>
    </p:spTree>
    <p:extLst>
      <p:ext uri="{BB962C8B-B14F-4D97-AF65-F5344CB8AC3E}">
        <p14:creationId xmlns:p14="http://schemas.microsoft.com/office/powerpoint/2010/main" val="366167080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4"/>
          <p:cNvSpPr>
            <a:spLocks noChangeArrowheads="1"/>
          </p:cNvSpPr>
          <p:nvPr/>
        </p:nvSpPr>
        <p:spPr bwMode="auto">
          <a:xfrm>
            <a:off x="220663" y="314325"/>
            <a:ext cx="5864225" cy="558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90000"/>
              </a:lnSpc>
            </a:pPr>
            <a:r>
              <a:rPr lang="en-US" sz="1800" b="1">
                <a:solidFill>
                  <a:srgbClr val="FF6600"/>
                </a:solidFill>
                <a:latin typeface="Courier New" pitchFamily="49" charset="0"/>
              </a:rPr>
              <a:t>def </a:t>
            </a:r>
            <a:r>
              <a:rPr lang="en-US" sz="1800" b="1">
                <a:latin typeface="Courier New" pitchFamily="49" charset="0"/>
              </a:rPr>
              <a:t>wc( filename ):</a:t>
            </a:r>
          </a:p>
          <a:p>
            <a:pPr algn="l">
              <a:lnSpc>
                <a:spcPct val="90000"/>
              </a:lnSpc>
            </a:pPr>
            <a:r>
              <a:rPr lang="en-US" sz="1800" b="1">
                <a:latin typeface="Courier New" pitchFamily="49" charset="0"/>
              </a:rPr>
              <a:t>    </a:t>
            </a:r>
            <a:r>
              <a:rPr lang="en-US" sz="1800" b="1">
                <a:solidFill>
                  <a:srgbClr val="008000"/>
                </a:solidFill>
                <a:latin typeface="Courier New" pitchFamily="49" charset="0"/>
              </a:rPr>
              <a:t>""" our old word-counting program """</a:t>
            </a:r>
          </a:p>
          <a:p>
            <a:pPr algn="l">
              <a:lnSpc>
                <a:spcPct val="90000"/>
              </a:lnSpc>
            </a:pPr>
            <a:r>
              <a:rPr lang="en-US" sz="1800" b="1">
                <a:latin typeface="Courier New" pitchFamily="49" charset="0"/>
              </a:rPr>
              <a:t>    f = open( filename )</a:t>
            </a:r>
          </a:p>
          <a:p>
            <a:pPr algn="l">
              <a:lnSpc>
                <a:spcPct val="90000"/>
              </a:lnSpc>
            </a:pPr>
            <a:r>
              <a:rPr lang="en-US" sz="1800" b="1">
                <a:latin typeface="Courier New" pitchFamily="49" charset="0"/>
              </a:rPr>
              <a:t>    text = f.read()</a:t>
            </a:r>
          </a:p>
          <a:p>
            <a:pPr algn="l">
              <a:lnSpc>
                <a:spcPct val="90000"/>
              </a:lnSpc>
            </a:pPr>
            <a:r>
              <a:rPr lang="en-US" sz="1800" b="1">
                <a:latin typeface="Courier New" pitchFamily="49" charset="0"/>
              </a:rPr>
              <a:t>    f.close()</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LoW = text.split()    </a:t>
            </a:r>
          </a:p>
          <a:p>
            <a:pPr algn="l">
              <a:lnSpc>
                <a:spcPct val="90000"/>
              </a:lnSpc>
            </a:pPr>
            <a:r>
              <a:rPr lang="en-US" sz="1800" b="1">
                <a:latin typeface="Courier New" pitchFamily="49" charset="0"/>
              </a:rPr>
              <a:t>    </a:t>
            </a:r>
            <a:r>
              <a:rPr lang="en-US" sz="1800" b="1">
                <a:solidFill>
                  <a:srgbClr val="FF6600"/>
                </a:solidFill>
                <a:latin typeface="Courier New" pitchFamily="49" charset="0"/>
              </a:rPr>
              <a:t>print </a:t>
            </a:r>
            <a:r>
              <a:rPr lang="en-US" sz="1800" b="1">
                <a:solidFill>
                  <a:srgbClr val="008000"/>
                </a:solidFill>
                <a:latin typeface="Courier New" pitchFamily="49" charset="0"/>
              </a:rPr>
              <a:t>"There are"</a:t>
            </a:r>
            <a:r>
              <a:rPr lang="en-US" sz="1800" b="1">
                <a:latin typeface="Courier New" pitchFamily="49" charset="0"/>
              </a:rPr>
              <a:t>, len(LoW), </a:t>
            </a:r>
            <a:r>
              <a:rPr lang="en-US" sz="1800" b="1">
                <a:solidFill>
                  <a:srgbClr val="008000"/>
                </a:solidFill>
                <a:latin typeface="Courier New" pitchFamily="49" charset="0"/>
              </a:rPr>
              <a:t>"words."</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d = {}</a:t>
            </a:r>
          </a:p>
          <a:p>
            <a:pPr algn="l">
              <a:lnSpc>
                <a:spcPct val="90000"/>
              </a:lnSpc>
            </a:pPr>
            <a:endParaRPr lang="en-US" sz="1800" b="1">
              <a:latin typeface="Courier New" pitchFamily="49" charset="0"/>
            </a:endParaRPr>
          </a:p>
          <a:p>
            <a:pPr algn="l">
              <a:lnSpc>
                <a:spcPct val="90000"/>
              </a:lnSpc>
            </a:pPr>
            <a:endParaRPr lang="en-US" sz="1800" b="1">
              <a:latin typeface="Courier New" pitchFamily="49" charset="0"/>
            </a:endParaRP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a:t>
            </a:r>
            <a:r>
              <a:rPr lang="en-US" sz="1800" b="1">
                <a:solidFill>
                  <a:srgbClr val="FF6600"/>
                </a:solidFill>
                <a:latin typeface="Courier New" pitchFamily="49" charset="0"/>
              </a:rPr>
              <a:t>for </a:t>
            </a:r>
            <a:r>
              <a:rPr lang="en-US" sz="1800" b="1">
                <a:latin typeface="Courier New" pitchFamily="49" charset="0"/>
              </a:rPr>
              <a:t>w </a:t>
            </a:r>
            <a:r>
              <a:rPr lang="en-US" sz="1800" b="1">
                <a:solidFill>
                  <a:srgbClr val="FF6600"/>
                </a:solidFill>
                <a:latin typeface="Courier New" pitchFamily="49" charset="0"/>
              </a:rPr>
              <a:t>in </a:t>
            </a:r>
            <a:r>
              <a:rPr lang="en-US" sz="1800" b="1">
                <a:latin typeface="Courier New" pitchFamily="49" charset="0"/>
              </a:rPr>
              <a:t>LoW:</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a:t>
            </a:r>
            <a:r>
              <a:rPr lang="en-US" sz="1800" b="1">
                <a:solidFill>
                  <a:srgbClr val="FF6600"/>
                </a:solidFill>
                <a:latin typeface="Courier New" pitchFamily="49" charset="0"/>
              </a:rPr>
              <a:t>if </a:t>
            </a:r>
            <a:r>
              <a:rPr lang="en-US" sz="1800" b="1">
                <a:latin typeface="Courier New" pitchFamily="49" charset="0"/>
              </a:rPr>
              <a:t>w </a:t>
            </a:r>
            <a:r>
              <a:rPr lang="en-US" sz="1800" b="1">
                <a:solidFill>
                  <a:srgbClr val="FF6600"/>
                </a:solidFill>
                <a:latin typeface="Courier New" pitchFamily="49" charset="0"/>
              </a:rPr>
              <a:t>not in </a:t>
            </a:r>
            <a:r>
              <a:rPr lang="en-US" sz="1800" b="1">
                <a:latin typeface="Courier New" pitchFamily="49" charset="0"/>
              </a:rPr>
              <a:t>d:</a:t>
            </a:r>
          </a:p>
          <a:p>
            <a:pPr algn="l">
              <a:lnSpc>
                <a:spcPct val="90000"/>
              </a:lnSpc>
            </a:pPr>
            <a:r>
              <a:rPr lang="en-US" sz="1800" b="1">
                <a:latin typeface="Courier New" pitchFamily="49" charset="0"/>
              </a:rPr>
              <a:t>            d[w] = 1</a:t>
            </a:r>
          </a:p>
          <a:p>
            <a:pPr algn="l">
              <a:lnSpc>
                <a:spcPct val="90000"/>
              </a:lnSpc>
            </a:pPr>
            <a:endParaRPr lang="en-US" sz="1800" b="1">
              <a:latin typeface="Courier New" pitchFamily="49" charset="0"/>
            </a:endParaRPr>
          </a:p>
          <a:p>
            <a:pPr algn="l">
              <a:lnSpc>
                <a:spcPct val="90000"/>
              </a:lnSpc>
            </a:pPr>
            <a:r>
              <a:rPr lang="en-US" sz="1800" b="1">
                <a:latin typeface="Courier New" pitchFamily="49" charset="0"/>
              </a:rPr>
              <a:t>        </a:t>
            </a:r>
            <a:r>
              <a:rPr lang="en-US" sz="1800" b="1">
                <a:solidFill>
                  <a:srgbClr val="FF6600"/>
                </a:solidFill>
                <a:latin typeface="Courier New" pitchFamily="49" charset="0"/>
              </a:rPr>
              <a:t>else</a:t>
            </a:r>
            <a:r>
              <a:rPr lang="en-US" sz="1800" b="1">
                <a:latin typeface="Courier New" pitchFamily="49" charset="0"/>
              </a:rPr>
              <a:t>:</a:t>
            </a:r>
          </a:p>
          <a:p>
            <a:pPr algn="l">
              <a:lnSpc>
                <a:spcPct val="90000"/>
              </a:lnSpc>
            </a:pPr>
            <a:r>
              <a:rPr lang="en-US" sz="1800" b="1">
                <a:latin typeface="Courier New" pitchFamily="49" charset="0"/>
              </a:rPr>
              <a:t>            d[w] += 1</a:t>
            </a:r>
          </a:p>
          <a:p>
            <a:pPr algn="l">
              <a:lnSpc>
                <a:spcPct val="90000"/>
              </a:lnSpc>
            </a:pPr>
            <a:r>
              <a:rPr lang="en-US" sz="1800" b="1">
                <a:latin typeface="Courier New" pitchFamily="49" charset="0"/>
              </a:rPr>
              <a:t>            </a:t>
            </a:r>
          </a:p>
          <a:p>
            <a:pPr algn="l">
              <a:lnSpc>
                <a:spcPct val="90000"/>
              </a:lnSpc>
            </a:pPr>
            <a:endParaRPr lang="en-US" sz="1800" b="1">
              <a:latin typeface="Courier New" pitchFamily="49" charset="0"/>
            </a:endParaRPr>
          </a:p>
        </p:txBody>
      </p:sp>
      <p:sp>
        <p:nvSpPr>
          <p:cNvPr id="44035" name="Rectangle 10"/>
          <p:cNvSpPr>
            <a:spLocks noChangeArrowheads="1"/>
          </p:cNvSpPr>
          <p:nvPr/>
        </p:nvSpPr>
        <p:spPr bwMode="auto">
          <a:xfrm>
            <a:off x="4954588" y="1035050"/>
            <a:ext cx="128428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file handling</a:t>
            </a:r>
            <a:endParaRPr lang="en-US" sz="1500">
              <a:solidFill>
                <a:srgbClr val="1608F6"/>
              </a:solidFill>
            </a:endParaRPr>
          </a:p>
        </p:txBody>
      </p:sp>
      <p:sp>
        <p:nvSpPr>
          <p:cNvPr id="44036" name="Rectangle 11"/>
          <p:cNvSpPr>
            <a:spLocks noChangeArrowheads="1"/>
          </p:cNvSpPr>
          <p:nvPr/>
        </p:nvSpPr>
        <p:spPr bwMode="auto">
          <a:xfrm>
            <a:off x="6369050" y="1916113"/>
            <a:ext cx="14287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1608F6"/>
                </a:solidFill>
                <a:latin typeface="Comic Sans MS" pitchFamily="66" charset="0"/>
              </a:rPr>
              <a:t>word counting</a:t>
            </a:r>
            <a:endParaRPr lang="en-US" sz="1500">
              <a:solidFill>
                <a:srgbClr val="1608F6"/>
              </a:solidFill>
            </a:endParaRPr>
          </a:p>
        </p:txBody>
      </p:sp>
      <p:sp>
        <p:nvSpPr>
          <p:cNvPr id="44037" name="Rectangle 12"/>
          <p:cNvSpPr>
            <a:spLocks noChangeArrowheads="1"/>
          </p:cNvSpPr>
          <p:nvPr/>
        </p:nvSpPr>
        <p:spPr bwMode="auto">
          <a:xfrm>
            <a:off x="4525963" y="2644775"/>
            <a:ext cx="3759200" cy="554038"/>
          </a:xfrm>
          <a:prstGeom prst="rect">
            <a:avLst/>
          </a:prstGeom>
          <a:noFill/>
          <a:ln w="9525">
            <a:solidFill>
              <a:srgbClr val="1608F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sz="1500">
                <a:latin typeface="Comic Sans MS" pitchFamily="66" charset="0"/>
              </a:rPr>
              <a:t>How do we change </a:t>
            </a:r>
            <a:r>
              <a:rPr lang="en-US" sz="1500" b="1">
                <a:latin typeface="Courier New" pitchFamily="49" charset="0"/>
                <a:cs typeface="Courier New" pitchFamily="49" charset="0"/>
              </a:rPr>
              <a:t>d</a:t>
            </a:r>
            <a:r>
              <a:rPr lang="en-US" sz="1500">
                <a:latin typeface="Comic Sans MS" pitchFamily="66" charset="0"/>
                <a:cs typeface="Courier New" pitchFamily="49" charset="0"/>
              </a:rPr>
              <a:t>'s VALUES into the list of the words following each KEY ?</a:t>
            </a:r>
            <a:endParaRPr lang="en-US" sz="1500">
              <a:cs typeface="Courier New" pitchFamily="49" charset="0"/>
            </a:endParaRPr>
          </a:p>
        </p:txBody>
      </p:sp>
      <p:sp>
        <p:nvSpPr>
          <p:cNvPr id="44038" name="Right Brace 33"/>
          <p:cNvSpPr>
            <a:spLocks/>
          </p:cNvSpPr>
          <p:nvPr/>
        </p:nvSpPr>
        <p:spPr bwMode="auto">
          <a:xfrm>
            <a:off x="3967163" y="919163"/>
            <a:ext cx="193675" cy="674687"/>
          </a:xfrm>
          <a:prstGeom prst="rightBrace">
            <a:avLst>
              <a:gd name="adj1" fmla="val 34530"/>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39" name="Right Brace 35"/>
          <p:cNvSpPr>
            <a:spLocks/>
          </p:cNvSpPr>
          <p:nvPr/>
        </p:nvSpPr>
        <p:spPr bwMode="auto">
          <a:xfrm>
            <a:off x="6127750" y="1889125"/>
            <a:ext cx="160338" cy="428625"/>
          </a:xfrm>
          <a:prstGeom prst="rightBrace">
            <a:avLst>
              <a:gd name="adj1" fmla="val 34641"/>
              <a:gd name="adj2" fmla="val 50000"/>
            </a:avLst>
          </a:prstGeom>
          <a:noFill/>
          <a:ln w="9525">
            <a:solidFill>
              <a:srgbClr val="1608F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44040" name="Straight Arrow Connector 9"/>
          <p:cNvCxnSpPr>
            <a:cxnSpLocks noChangeShapeType="1"/>
          </p:cNvCxnSpPr>
          <p:nvPr/>
        </p:nvCxnSpPr>
        <p:spPr bwMode="auto">
          <a:xfrm rot="10800000" flipV="1">
            <a:off x="3030538" y="3048000"/>
            <a:ext cx="1465262" cy="227013"/>
          </a:xfrm>
          <a:prstGeom prst="straightConnector1">
            <a:avLst/>
          </a:prstGeom>
          <a:noFill/>
          <a:ln w="9525">
            <a:solidFill>
              <a:srgbClr val="1608F6"/>
            </a:solidFill>
            <a:round/>
            <a:headEnd/>
            <a:tailEnd type="arrow" w="med" len="med"/>
          </a:ln>
          <a:extLst>
            <a:ext uri="{909E8E84-426E-40DD-AFC4-6F175D3DCCD1}">
              <a14:hiddenFill xmlns:a14="http://schemas.microsoft.com/office/drawing/2010/main">
                <a:noFill/>
              </a14:hiddenFill>
            </a:ext>
          </a:extLst>
        </p:spPr>
      </p:cxnSp>
      <p:cxnSp>
        <p:nvCxnSpPr>
          <p:cNvPr id="44041" name="Straight Arrow Connector 14"/>
          <p:cNvCxnSpPr>
            <a:cxnSpLocks noChangeShapeType="1"/>
          </p:cNvCxnSpPr>
          <p:nvPr/>
        </p:nvCxnSpPr>
        <p:spPr bwMode="auto">
          <a:xfrm rot="10800000" flipV="1">
            <a:off x="3249613" y="3127375"/>
            <a:ext cx="1243012" cy="665163"/>
          </a:xfrm>
          <a:prstGeom prst="straightConnector1">
            <a:avLst/>
          </a:prstGeom>
          <a:noFill/>
          <a:ln w="9525">
            <a:solidFill>
              <a:srgbClr val="1608F6"/>
            </a:solidFill>
            <a:round/>
            <a:headEnd/>
            <a:tailEnd type="arrow" w="med" len="med"/>
          </a:ln>
          <a:extLst>
            <a:ext uri="{909E8E84-426E-40DD-AFC4-6F175D3DCCD1}">
              <a14:hiddenFill xmlns:a14="http://schemas.microsoft.com/office/drawing/2010/main">
                <a:noFill/>
              </a14:hiddenFill>
            </a:ext>
          </a:extLst>
        </p:spPr>
      </p:cxnSp>
      <p:sp>
        <p:nvSpPr>
          <p:cNvPr id="44042" name="Text Box 12"/>
          <p:cNvSpPr txBox="1">
            <a:spLocks noChangeArrowheads="1"/>
          </p:cNvSpPr>
          <p:nvPr/>
        </p:nvSpPr>
        <p:spPr bwMode="auto">
          <a:xfrm>
            <a:off x="6521450" y="149225"/>
            <a:ext cx="2425700" cy="461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t>Model creation</a:t>
            </a:r>
          </a:p>
        </p:txBody>
      </p:sp>
      <mc:AlternateContent xmlns:mc="http://schemas.openxmlformats.org/markup-compatibility/2006" xmlns:p14="http://schemas.microsoft.com/office/powerpoint/2010/main">
        <mc:Choice Requires="p14">
          <p:contentPart p14:bwMode="auto" r:id="rId3">
            <p14:nvContentPartPr>
              <p14:cNvPr id="9218" name="Ink 10"/>
              <p14:cNvContentPartPr>
                <a14:cpLocks xmlns:a14="http://schemas.microsoft.com/office/drawing/2010/main" noRot="1" noChangeAspect="1" noEditPoints="1" noChangeArrowheads="1" noChangeShapeType="1"/>
              </p14:cNvContentPartPr>
              <p14:nvPr/>
            </p14:nvContentPartPr>
            <p14:xfrm>
              <a:off x="682625" y="3065463"/>
              <a:ext cx="836613" cy="377825"/>
            </p14:xfrm>
          </p:contentPart>
        </mc:Choice>
        <mc:Fallback xmlns="">
          <p:pic>
            <p:nvPicPr>
              <p:cNvPr id="9218" name="Ink 10"/>
              <p:cNvPicPr>
                <a:picLocks noRot="1" noChangeAspect="1" noEditPoints="1" noChangeArrowheads="1" noChangeShapeType="1"/>
              </p:cNvPicPr>
              <p:nvPr/>
            </p:nvPicPr>
            <p:blipFill>
              <a:blip r:embed="rId4"/>
              <a:stretch>
                <a:fillRect/>
              </a:stretch>
            </p:blipFill>
            <p:spPr>
              <a:xfrm>
                <a:off x="667145" y="3057187"/>
                <a:ext cx="857492" cy="40193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219" name="Ink 11"/>
              <p14:cNvContentPartPr>
                <a14:cpLocks xmlns:a14="http://schemas.microsoft.com/office/drawing/2010/main" noRot="1" noChangeAspect="1" noEditPoints="1" noChangeArrowheads="1" noChangeShapeType="1"/>
              </p14:cNvContentPartPr>
              <p14:nvPr/>
            </p14:nvContentPartPr>
            <p14:xfrm>
              <a:off x="1685925" y="2794000"/>
              <a:ext cx="506413" cy="595313"/>
            </p14:xfrm>
          </p:contentPart>
        </mc:Choice>
        <mc:Fallback xmlns="">
          <p:pic>
            <p:nvPicPr>
              <p:cNvPr id="9219" name="Ink 11"/>
              <p:cNvPicPr>
                <a:picLocks noRot="1" noChangeAspect="1" noEditPoints="1" noChangeArrowheads="1" noChangeShapeType="1"/>
              </p:cNvPicPr>
              <p:nvPr/>
            </p:nvPicPr>
            <p:blipFill>
              <a:blip r:embed="rId6"/>
              <a:stretch>
                <a:fillRect/>
              </a:stretch>
            </p:blipFill>
            <p:spPr>
              <a:xfrm>
                <a:off x="1671888" y="2780323"/>
                <a:ext cx="531968" cy="62446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220" name="Ink 12"/>
              <p14:cNvContentPartPr>
                <a14:cpLocks xmlns:a14="http://schemas.microsoft.com/office/drawing/2010/main" noRot="1" noChangeAspect="1" noEditPoints="1" noChangeArrowheads="1" noChangeShapeType="1"/>
              </p14:cNvContentPartPr>
              <p14:nvPr/>
            </p14:nvContentPartPr>
            <p14:xfrm>
              <a:off x="1738313" y="4108450"/>
              <a:ext cx="90487" cy="309563"/>
            </p14:xfrm>
          </p:contentPart>
        </mc:Choice>
        <mc:Fallback xmlns="">
          <p:pic>
            <p:nvPicPr>
              <p:cNvPr id="9220" name="Ink 12"/>
              <p:cNvPicPr>
                <a:picLocks noRot="1" noChangeAspect="1" noEditPoints="1" noChangeArrowheads="1" noChangeShapeType="1"/>
              </p:cNvPicPr>
              <p:nvPr/>
            </p:nvPicPr>
            <p:blipFill>
              <a:blip r:embed="rId8"/>
              <a:stretch>
                <a:fillRect/>
              </a:stretch>
            </p:blipFill>
            <p:spPr>
              <a:xfrm>
                <a:off x="1725335" y="4093675"/>
                <a:ext cx="118246" cy="33947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221" name="Ink 13"/>
              <p14:cNvContentPartPr>
                <a14:cpLocks xmlns:a14="http://schemas.microsoft.com/office/drawing/2010/main" noRot="1" noChangeAspect="1" noEditPoints="1" noChangeArrowheads="1" noChangeShapeType="1"/>
              </p14:cNvContentPartPr>
              <p14:nvPr/>
            </p14:nvContentPartPr>
            <p14:xfrm>
              <a:off x="2154238" y="4432300"/>
              <a:ext cx="111125" cy="252413"/>
            </p14:xfrm>
          </p:contentPart>
        </mc:Choice>
        <mc:Fallback xmlns="">
          <p:pic>
            <p:nvPicPr>
              <p:cNvPr id="9221" name="Ink 13"/>
              <p:cNvPicPr>
                <a:picLocks noRot="1" noChangeAspect="1" noEditPoints="1" noChangeArrowheads="1" noChangeShapeType="1"/>
              </p:cNvPicPr>
              <p:nvPr/>
            </p:nvPicPr>
            <p:blipFill>
              <a:blip r:embed="rId10"/>
              <a:stretch>
                <a:fillRect/>
              </a:stretch>
            </p:blipFill>
            <p:spPr>
              <a:xfrm>
                <a:off x="2140528" y="4418996"/>
                <a:ext cx="141071" cy="28153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222" name="Ink 14"/>
              <p14:cNvContentPartPr>
                <a14:cpLocks xmlns:a14="http://schemas.microsoft.com/office/drawing/2010/main" noRot="1" noChangeAspect="1" noEditPoints="1" noChangeArrowheads="1" noChangeShapeType="1"/>
              </p14:cNvContentPartPr>
              <p14:nvPr/>
            </p14:nvContentPartPr>
            <p14:xfrm>
              <a:off x="2895600" y="4332288"/>
              <a:ext cx="188913" cy="153987"/>
            </p14:xfrm>
          </p:contentPart>
        </mc:Choice>
        <mc:Fallback xmlns="">
          <p:pic>
            <p:nvPicPr>
              <p:cNvPr id="9222" name="Ink 14"/>
              <p:cNvPicPr>
                <a:picLocks noRot="1" noChangeAspect="1" noEditPoints="1" noChangeArrowheads="1" noChangeShapeType="1"/>
              </p:cNvPicPr>
              <p:nvPr/>
            </p:nvPicPr>
            <p:blipFill>
              <a:blip r:embed="rId12"/>
              <a:stretch>
                <a:fillRect/>
              </a:stretch>
            </p:blipFill>
            <p:spPr>
              <a:xfrm>
                <a:off x="2879048" y="4315738"/>
                <a:ext cx="222018" cy="187087"/>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223" name="Ink 15"/>
              <p14:cNvContentPartPr>
                <a14:cpLocks xmlns:a14="http://schemas.microsoft.com/office/drawing/2010/main" noRot="1" noChangeAspect="1" noEditPoints="1" noChangeArrowheads="1" noChangeShapeType="1"/>
              </p14:cNvContentPartPr>
              <p14:nvPr/>
            </p14:nvContentPartPr>
            <p14:xfrm>
              <a:off x="3378200" y="4146550"/>
              <a:ext cx="908050" cy="488950"/>
            </p14:xfrm>
          </p:contentPart>
        </mc:Choice>
        <mc:Fallback xmlns="">
          <p:pic>
            <p:nvPicPr>
              <p:cNvPr id="9223" name="Ink 15"/>
              <p:cNvPicPr>
                <a:picLocks noRot="1" noChangeAspect="1" noEditPoints="1" noChangeArrowheads="1" noChangeShapeType="1"/>
              </p:cNvPicPr>
              <p:nvPr/>
            </p:nvPicPr>
            <p:blipFill>
              <a:blip r:embed="rId14"/>
              <a:stretch>
                <a:fillRect/>
              </a:stretch>
            </p:blipFill>
            <p:spPr>
              <a:xfrm>
                <a:off x="3362358" y="4130000"/>
                <a:ext cx="940095" cy="521331"/>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224" name="Ink 16"/>
              <p14:cNvContentPartPr>
                <a14:cpLocks xmlns:a14="http://schemas.microsoft.com/office/drawing/2010/main" noRot="1" noChangeAspect="1" noEditPoints="1" noChangeArrowheads="1" noChangeShapeType="1"/>
              </p14:cNvContentPartPr>
              <p14:nvPr/>
            </p14:nvContentPartPr>
            <p14:xfrm>
              <a:off x="2151063" y="5138738"/>
              <a:ext cx="134937" cy="307975"/>
            </p14:xfrm>
          </p:contentPart>
        </mc:Choice>
        <mc:Fallback xmlns="">
          <p:pic>
            <p:nvPicPr>
              <p:cNvPr id="9224" name="Ink 16"/>
              <p:cNvPicPr>
                <a:picLocks noRot="1" noChangeAspect="1" noEditPoints="1" noChangeArrowheads="1" noChangeShapeType="1"/>
              </p:cNvPicPr>
              <p:nvPr/>
            </p:nvPicPr>
            <p:blipFill>
              <a:blip r:embed="rId16"/>
              <a:stretch>
                <a:fillRect/>
              </a:stretch>
            </p:blipFill>
            <p:spPr>
              <a:xfrm>
                <a:off x="2136310" y="5123249"/>
                <a:ext cx="165163" cy="338592"/>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225" name="Ink 17"/>
              <p14:cNvContentPartPr>
                <a14:cpLocks xmlns:a14="http://schemas.microsoft.com/office/drawing/2010/main" noRot="1" noChangeAspect="1" noEditPoints="1" noChangeArrowheads="1" noChangeShapeType="1"/>
              </p14:cNvContentPartPr>
              <p14:nvPr/>
            </p14:nvContentPartPr>
            <p14:xfrm>
              <a:off x="3019425" y="5000625"/>
              <a:ext cx="458788" cy="503238"/>
            </p14:xfrm>
          </p:contentPart>
        </mc:Choice>
        <mc:Fallback xmlns="">
          <p:pic>
            <p:nvPicPr>
              <p:cNvPr id="9225" name="Ink 17"/>
              <p:cNvPicPr>
                <a:picLocks noRot="1" noChangeAspect="1" noEditPoints="1" noChangeArrowheads="1" noChangeShapeType="1"/>
              </p:cNvPicPr>
              <p:nvPr/>
            </p:nvPicPr>
            <p:blipFill>
              <a:blip r:embed="rId18"/>
              <a:stretch>
                <a:fillRect/>
              </a:stretch>
            </p:blipFill>
            <p:spPr>
              <a:xfrm>
                <a:off x="3003940" y="4988746"/>
                <a:ext cx="486157" cy="529876"/>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9226" name="Ink 18"/>
              <p14:cNvContentPartPr>
                <a14:cpLocks xmlns:a14="http://schemas.microsoft.com/office/drawing/2010/main" noRot="1" noChangeAspect="1" noEditPoints="1" noChangeArrowheads="1" noChangeShapeType="1"/>
              </p14:cNvContentPartPr>
              <p14:nvPr/>
            </p14:nvContentPartPr>
            <p14:xfrm>
              <a:off x="3676650" y="5178425"/>
              <a:ext cx="323850" cy="238125"/>
            </p14:xfrm>
          </p:contentPart>
        </mc:Choice>
        <mc:Fallback xmlns="">
          <p:pic>
            <p:nvPicPr>
              <p:cNvPr id="9226" name="Ink 18"/>
              <p:cNvPicPr>
                <a:picLocks noRot="1" noChangeAspect="1" noEditPoints="1" noChangeArrowheads="1" noChangeShapeType="1"/>
              </p:cNvPicPr>
              <p:nvPr/>
            </p:nvPicPr>
            <p:blipFill>
              <a:blip r:embed="rId20"/>
              <a:stretch>
                <a:fillRect/>
              </a:stretch>
            </p:blipFill>
            <p:spPr>
              <a:xfrm>
                <a:off x="3662257" y="5173742"/>
                <a:ext cx="353716" cy="257578"/>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9227" name="Ink 19"/>
              <p14:cNvContentPartPr>
                <a14:cpLocks xmlns:a14="http://schemas.microsoft.com/office/drawing/2010/main" noRot="1" noChangeAspect="1" noEditPoints="1" noChangeArrowheads="1" noChangeShapeType="1"/>
              </p14:cNvContentPartPr>
              <p14:nvPr/>
            </p14:nvContentPartPr>
            <p14:xfrm>
              <a:off x="4225925" y="5051425"/>
              <a:ext cx="209550" cy="411163"/>
            </p14:xfrm>
          </p:contentPart>
        </mc:Choice>
        <mc:Fallback xmlns="">
          <p:pic>
            <p:nvPicPr>
              <p:cNvPr id="9227" name="Ink 19"/>
              <p:cNvPicPr>
                <a:picLocks noRot="1" noChangeAspect="1" noEditPoints="1" noChangeArrowheads="1" noChangeShapeType="1"/>
              </p:cNvPicPr>
              <p:nvPr/>
            </p:nvPicPr>
            <p:blipFill>
              <a:blip r:embed="rId22"/>
              <a:stretch>
                <a:fillRect/>
              </a:stretch>
            </p:blipFill>
            <p:spPr>
              <a:xfrm>
                <a:off x="4212626" y="5036303"/>
                <a:ext cx="237586" cy="441046"/>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9228" name="Ink 20"/>
              <p14:cNvContentPartPr>
                <a14:cpLocks xmlns:a14="http://schemas.microsoft.com/office/drawing/2010/main" noRot="1" noChangeAspect="1" noEditPoints="1" noChangeArrowheads="1" noChangeShapeType="1"/>
              </p14:cNvContentPartPr>
              <p14:nvPr/>
            </p14:nvContentPartPr>
            <p14:xfrm>
              <a:off x="1330325" y="5773738"/>
              <a:ext cx="468313" cy="447675"/>
            </p14:xfrm>
          </p:contentPart>
        </mc:Choice>
        <mc:Fallback xmlns="">
          <p:pic>
            <p:nvPicPr>
              <p:cNvPr id="9228" name="Ink 20"/>
              <p:cNvPicPr>
                <a:picLocks noRot="1" noChangeAspect="1" noEditPoints="1" noChangeArrowheads="1" noChangeShapeType="1"/>
              </p:cNvPicPr>
              <p:nvPr/>
            </p:nvPicPr>
            <p:blipFill>
              <a:blip r:embed="rId24"/>
              <a:stretch>
                <a:fillRect/>
              </a:stretch>
            </p:blipFill>
            <p:spPr>
              <a:xfrm>
                <a:off x="1323126" y="5766901"/>
                <a:ext cx="486671" cy="467828"/>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9229" name="Ink 21"/>
              <p14:cNvContentPartPr>
                <a14:cpLocks xmlns:a14="http://schemas.microsoft.com/office/drawing/2010/main" noRot="1" noChangeAspect="1" noEditPoints="1" noChangeArrowheads="1" noChangeShapeType="1"/>
              </p14:cNvContentPartPr>
              <p14:nvPr/>
            </p14:nvContentPartPr>
            <p14:xfrm>
              <a:off x="1939925" y="5815013"/>
              <a:ext cx="138113" cy="133350"/>
            </p14:xfrm>
          </p:contentPart>
        </mc:Choice>
        <mc:Fallback xmlns="">
          <p:pic>
            <p:nvPicPr>
              <p:cNvPr id="9229" name="Ink 21"/>
              <p:cNvPicPr>
                <a:picLocks noRot="1" noChangeAspect="1" noEditPoints="1" noChangeArrowheads="1" noChangeShapeType="1"/>
              </p:cNvPicPr>
              <p:nvPr/>
            </p:nvPicPr>
            <p:blipFill>
              <a:blip r:embed="rId26"/>
              <a:stretch>
                <a:fillRect/>
              </a:stretch>
            </p:blipFill>
            <p:spPr>
              <a:xfrm>
                <a:off x="1927664" y="5807444"/>
                <a:ext cx="160471" cy="155335"/>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9230" name="Ink 22"/>
              <p14:cNvContentPartPr>
                <a14:cpLocks xmlns:a14="http://schemas.microsoft.com/office/drawing/2010/main" noRot="1" noChangeAspect="1" noEditPoints="1" noChangeArrowheads="1" noChangeShapeType="1"/>
              </p14:cNvContentPartPr>
              <p14:nvPr/>
            </p14:nvContentPartPr>
            <p14:xfrm>
              <a:off x="2238375" y="5767388"/>
              <a:ext cx="320675" cy="306387"/>
            </p14:xfrm>
          </p:contentPart>
        </mc:Choice>
        <mc:Fallback xmlns="">
          <p:pic>
            <p:nvPicPr>
              <p:cNvPr id="9230" name="Ink 22"/>
              <p:cNvPicPr>
                <a:picLocks noRot="1" noChangeAspect="1" noEditPoints="1" noChangeArrowheads="1" noChangeShapeType="1"/>
              </p:cNvPicPr>
              <p:nvPr/>
            </p:nvPicPr>
            <p:blipFill>
              <a:blip r:embed="rId28"/>
              <a:stretch>
                <a:fillRect/>
              </a:stretch>
            </p:blipFill>
            <p:spPr>
              <a:xfrm>
                <a:off x="2223979" y="5762348"/>
                <a:ext cx="340110" cy="325829"/>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9231" name="Ink 23"/>
              <p14:cNvContentPartPr>
                <a14:cpLocks xmlns:a14="http://schemas.microsoft.com/office/drawing/2010/main" noRot="1" noChangeAspect="1" noEditPoints="1" noChangeArrowheads="1" noChangeShapeType="1"/>
              </p14:cNvContentPartPr>
              <p14:nvPr/>
            </p14:nvContentPartPr>
            <p14:xfrm>
              <a:off x="282575" y="3784600"/>
              <a:ext cx="649288" cy="2201863"/>
            </p14:xfrm>
          </p:contentPart>
        </mc:Choice>
        <mc:Fallback xmlns="">
          <p:pic>
            <p:nvPicPr>
              <p:cNvPr id="9231" name="Ink 23"/>
              <p:cNvPicPr>
                <a:picLocks noRot="1" noChangeAspect="1" noEditPoints="1" noChangeArrowheads="1" noChangeShapeType="1"/>
              </p:cNvPicPr>
              <p:nvPr/>
            </p:nvPicPr>
            <p:blipFill>
              <a:blip r:embed="rId30"/>
              <a:stretch>
                <a:fillRect/>
              </a:stretch>
            </p:blipFill>
            <p:spPr>
              <a:xfrm>
                <a:off x="266019" y="3768399"/>
                <a:ext cx="680961" cy="2225624"/>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9232" name="Ink 24"/>
              <p14:cNvContentPartPr>
                <a14:cpLocks xmlns:a14="http://schemas.microsoft.com/office/drawing/2010/main" noRot="1" noChangeAspect="1" noEditPoints="1" noChangeArrowheads="1" noChangeShapeType="1"/>
              </p14:cNvContentPartPr>
              <p14:nvPr/>
            </p14:nvContentPartPr>
            <p14:xfrm>
              <a:off x="5292725" y="3557588"/>
              <a:ext cx="3335338" cy="2921000"/>
            </p14:xfrm>
          </p:contentPart>
        </mc:Choice>
        <mc:Fallback xmlns="">
          <p:pic>
            <p:nvPicPr>
              <p:cNvPr id="9232" name="Ink 24"/>
              <p:cNvPicPr>
                <a:picLocks noRot="1" noChangeAspect="1" noEditPoints="1" noChangeArrowheads="1" noChangeShapeType="1"/>
              </p:cNvPicPr>
              <p:nvPr/>
            </p:nvPicPr>
            <p:blipFill>
              <a:blip r:embed="rId32"/>
              <a:stretch>
                <a:fillRect/>
              </a:stretch>
            </p:blipFill>
            <p:spPr>
              <a:xfrm>
                <a:off x="5278685" y="3549668"/>
                <a:ext cx="3363417" cy="2943320"/>
              </a:xfrm>
              <a:prstGeom prst="rect">
                <a:avLst/>
              </a:prstGeom>
            </p:spPr>
          </p:pic>
        </mc:Fallback>
      </mc:AlternateContent>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custDataLst>
              <p:tags r:id="rId1"/>
            </p:custDataLst>
          </p:nvPr>
        </p:nvSpPr>
        <p:spPr bwMode="auto">
          <a:xfrm>
            <a:off x="838200" y="152400"/>
            <a:ext cx="571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a:latin typeface="Times New Roman" pitchFamily="18" charset="0"/>
              </a:rPr>
              <a:t>Designing classes</a:t>
            </a:r>
          </a:p>
        </p:txBody>
      </p:sp>
      <p:grpSp>
        <p:nvGrpSpPr>
          <p:cNvPr id="45059" name="Group 3"/>
          <p:cNvGrpSpPr>
            <a:grpSpLocks/>
          </p:cNvGrpSpPr>
          <p:nvPr>
            <p:custDataLst>
              <p:tags r:id="rId2"/>
            </p:custDataLst>
          </p:nvPr>
        </p:nvGrpSpPr>
        <p:grpSpPr bwMode="auto">
          <a:xfrm>
            <a:off x="750888" y="914400"/>
            <a:ext cx="6121400" cy="174625"/>
            <a:chOff x="295" y="1311"/>
            <a:chExt cx="5177" cy="114"/>
          </a:xfrm>
        </p:grpSpPr>
        <p:sp>
          <p:nvSpPr>
            <p:cNvPr id="45076" name="Rectangle 4"/>
            <p:cNvSpPr>
              <a:spLocks noChangeArrowheads="1"/>
            </p:cNvSpPr>
            <p:nvPr>
              <p:custDataLst>
                <p:tags r:id="rId7"/>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45077" name="Rectangle 5"/>
            <p:cNvSpPr>
              <a:spLocks noChangeArrowheads="1"/>
            </p:cNvSpPr>
            <p:nvPr>
              <p:custDataLst>
                <p:tags r:id="rId8"/>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45060" name="Text Box 6"/>
          <p:cNvSpPr txBox="1">
            <a:spLocks noChangeArrowheads="1"/>
          </p:cNvSpPr>
          <p:nvPr>
            <p:custDataLst>
              <p:tags r:id="rId3"/>
            </p:custDataLst>
          </p:nvPr>
        </p:nvSpPr>
        <p:spPr bwMode="auto">
          <a:xfrm>
            <a:off x="457200" y="1295400"/>
            <a:ext cx="746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Times New Roman" pitchFamily="18" charset="0"/>
              </a:rPr>
              <a:t>(</a:t>
            </a:r>
            <a:r>
              <a:rPr lang="en-US" b="1">
                <a:solidFill>
                  <a:srgbClr val="0902AB"/>
                </a:solidFill>
                <a:latin typeface="Times New Roman" pitchFamily="18" charset="0"/>
              </a:rPr>
              <a:t>Data Members</a:t>
            </a:r>
            <a:r>
              <a:rPr lang="en-US">
                <a:latin typeface="Times New Roman" pitchFamily="18" charset="0"/>
              </a:rPr>
              <a:t>) What data do we need?</a:t>
            </a:r>
          </a:p>
        </p:txBody>
      </p:sp>
      <p:sp>
        <p:nvSpPr>
          <p:cNvPr id="45061" name="Text Box 7"/>
          <p:cNvSpPr txBox="1">
            <a:spLocks noChangeArrowheads="1"/>
          </p:cNvSpPr>
          <p:nvPr>
            <p:custDataLst>
              <p:tags r:id="rId4"/>
            </p:custDataLst>
          </p:nvPr>
        </p:nvSpPr>
        <p:spPr bwMode="auto">
          <a:xfrm>
            <a:off x="457200" y="38862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atin typeface="Times New Roman" pitchFamily="18" charset="0"/>
              </a:rPr>
              <a:t>(</a:t>
            </a:r>
            <a:r>
              <a:rPr lang="en-US" b="1">
                <a:solidFill>
                  <a:srgbClr val="0902AB"/>
                </a:solidFill>
                <a:latin typeface="Times New Roman" pitchFamily="18" charset="0"/>
              </a:rPr>
              <a:t>Methods</a:t>
            </a:r>
            <a:r>
              <a:rPr lang="en-US">
                <a:latin typeface="Times New Roman" pitchFamily="18" charset="0"/>
              </a:rPr>
              <a:t>) What are capabilities do we want? </a:t>
            </a:r>
          </a:p>
        </p:txBody>
      </p:sp>
      <p:pic>
        <p:nvPicPr>
          <p:cNvPr id="45062" name="Picture 9"/>
          <p:cNvPicPr>
            <a:picLocks noChangeAspect="1" noChangeArrowheads="1"/>
          </p:cNvPicPr>
          <p:nvPr>
            <p:custDataLst>
              <p:tags r:id="rId5"/>
            </p:custDataLst>
          </p:nvPr>
        </p:nvPicPr>
        <p:blipFill>
          <a:blip r:embed="rId11">
            <a:extLst>
              <a:ext uri="{28A0092B-C50C-407E-A947-70E740481C1C}">
                <a14:useLocalDpi xmlns:a14="http://schemas.microsoft.com/office/drawing/2010/main" val="0"/>
              </a:ext>
            </a:extLst>
          </a:blip>
          <a:srcRect/>
          <a:stretch>
            <a:fillRect/>
          </a:stretch>
        </p:blipFill>
        <p:spPr bwMode="auto">
          <a:xfrm>
            <a:off x="7234238" y="165100"/>
            <a:ext cx="17272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Text Box 12"/>
          <p:cNvSpPr txBox="1">
            <a:spLocks noChangeArrowheads="1"/>
          </p:cNvSpPr>
          <p:nvPr>
            <p:custDataLst>
              <p:tags r:id="rId6"/>
            </p:custDataLst>
          </p:nvPr>
        </p:nvSpPr>
        <p:spPr bwMode="auto">
          <a:xfrm>
            <a:off x="7162800" y="1752600"/>
            <a:ext cx="18367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000" b="1">
                <a:latin typeface="Georgia" pitchFamily="18" charset="0"/>
              </a:rPr>
              <a:t>Not limited to 7x6!</a:t>
            </a:r>
          </a:p>
        </p:txBody>
      </p:sp>
      <p:sp>
        <p:nvSpPr>
          <p:cNvPr id="45064" name="Ink 10"/>
          <p:cNvSpPr>
            <a:spLocks noRot="1" noChangeAspect="1" noEditPoints="1" noChangeArrowheads="1" noChangeShapeType="1" noTextEdit="1"/>
          </p:cNvSpPr>
          <p:nvPr/>
        </p:nvSpPr>
        <p:spPr bwMode="auto">
          <a:xfrm>
            <a:off x="1984375" y="1916113"/>
            <a:ext cx="2432050" cy="203200"/>
          </a:xfrm>
          <a:custGeom>
            <a:avLst/>
            <a:gdLst>
              <a:gd name="T0" fmla="*/ 0 w 6755"/>
              <a:gd name="T1" fmla="*/ 2147483647 h 564"/>
              <a:gd name="T2" fmla="*/ 0 w 6755"/>
              <a:gd name="T3" fmla="*/ 2147483647 h 564"/>
              <a:gd name="T4" fmla="*/ 0 w 6755"/>
              <a:gd name="T5" fmla="*/ 2147483647 h 564"/>
              <a:gd name="T6" fmla="*/ 0 w 6755"/>
              <a:gd name="T7" fmla="*/ 2147483647 h 564"/>
              <a:gd name="T8" fmla="*/ 0 w 6755"/>
              <a:gd name="T9" fmla="*/ 2147483647 h 564"/>
              <a:gd name="T10" fmla="*/ 2147483647 w 6755"/>
              <a:gd name="T11" fmla="*/ 2147483647 h 564"/>
              <a:gd name="T12" fmla="*/ 2147483647 w 6755"/>
              <a:gd name="T13" fmla="*/ 2147483647 h 564"/>
              <a:gd name="T14" fmla="*/ 2147483647 w 6755"/>
              <a:gd name="T15" fmla="*/ 2147483647 h 564"/>
              <a:gd name="T16" fmla="*/ 2147483647 w 6755"/>
              <a:gd name="T17" fmla="*/ 2147483647 h 5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55"/>
              <a:gd name="T28" fmla="*/ 0 h 564"/>
              <a:gd name="T29" fmla="*/ 6755 w 6755"/>
              <a:gd name="T30" fmla="*/ 564 h 5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55" h="564" extrusionOk="0">
                <a:moveTo>
                  <a:pt x="0" y="0"/>
                </a:moveTo>
                <a:lnTo>
                  <a:pt x="0" y="0"/>
                </a:lnTo>
              </a:path>
              <a:path w="6755" h="564" extrusionOk="0">
                <a:moveTo>
                  <a:pt x="6328" y="470"/>
                </a:moveTo>
                <a:cubicBezTo>
                  <a:pt x="6320" y="510"/>
                  <a:pt x="6357" y="521"/>
                  <a:pt x="6394" y="534"/>
                </a:cubicBezTo>
                <a:cubicBezTo>
                  <a:pt x="6468" y="560"/>
                  <a:pt x="6550" y="565"/>
                  <a:pt x="6628" y="563"/>
                </a:cubicBezTo>
                <a:cubicBezTo>
                  <a:pt x="6692" y="559"/>
                  <a:pt x="6712" y="558"/>
                  <a:pt x="6754" y="552"/>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65" name="Ink 11"/>
          <p:cNvSpPr>
            <a:spLocks noRot="1" noChangeAspect="1" noEditPoints="1" noChangeArrowheads="1" noChangeShapeType="1" noTextEdit="1"/>
          </p:cNvSpPr>
          <p:nvPr/>
        </p:nvSpPr>
        <p:spPr bwMode="auto">
          <a:xfrm>
            <a:off x="1466850" y="1811338"/>
            <a:ext cx="1073150" cy="1006475"/>
          </a:xfrm>
          <a:custGeom>
            <a:avLst/>
            <a:gdLst>
              <a:gd name="T0" fmla="*/ 2147483647 w 2980"/>
              <a:gd name="T1" fmla="*/ 2147483647 h 2796"/>
              <a:gd name="T2" fmla="*/ 2147483647 w 2980"/>
              <a:gd name="T3" fmla="*/ 2147483647 h 2796"/>
              <a:gd name="T4" fmla="*/ 2147483647 w 2980"/>
              <a:gd name="T5" fmla="*/ 2147483647 h 2796"/>
              <a:gd name="T6" fmla="*/ 2147483647 w 2980"/>
              <a:gd name="T7" fmla="*/ 2147483647 h 2796"/>
              <a:gd name="T8" fmla="*/ 2147483647 w 2980"/>
              <a:gd name="T9" fmla="*/ 2147483647 h 2796"/>
              <a:gd name="T10" fmla="*/ 2147483647 w 2980"/>
              <a:gd name="T11" fmla="*/ 2147483647 h 2796"/>
              <a:gd name="T12" fmla="*/ 2147483647 w 2980"/>
              <a:gd name="T13" fmla="*/ 2147483647 h 2796"/>
              <a:gd name="T14" fmla="*/ 2147483647 w 2980"/>
              <a:gd name="T15" fmla="*/ 2147483647 h 2796"/>
              <a:gd name="T16" fmla="*/ 2147483647 w 2980"/>
              <a:gd name="T17" fmla="*/ 2147483647 h 2796"/>
              <a:gd name="T18" fmla="*/ 2147483647 w 2980"/>
              <a:gd name="T19" fmla="*/ 2147483647 h 2796"/>
              <a:gd name="T20" fmla="*/ 2147483647 w 2980"/>
              <a:gd name="T21" fmla="*/ 2147483647 h 2796"/>
              <a:gd name="T22" fmla="*/ 2147483647 w 2980"/>
              <a:gd name="T23" fmla="*/ 2147483647 h 2796"/>
              <a:gd name="T24" fmla="*/ 2147483647 w 2980"/>
              <a:gd name="T25" fmla="*/ 2147483647 h 2796"/>
              <a:gd name="T26" fmla="*/ 2147483647 w 2980"/>
              <a:gd name="T27" fmla="*/ 2147483647 h 2796"/>
              <a:gd name="T28" fmla="*/ 2147483647 w 2980"/>
              <a:gd name="T29" fmla="*/ 2147483647 h 2796"/>
              <a:gd name="T30" fmla="*/ 2147483647 w 2980"/>
              <a:gd name="T31" fmla="*/ 2147483647 h 2796"/>
              <a:gd name="T32" fmla="*/ 2147483647 w 2980"/>
              <a:gd name="T33" fmla="*/ 2147483647 h 2796"/>
              <a:gd name="T34" fmla="*/ 2147483647 w 2980"/>
              <a:gd name="T35" fmla="*/ 2147483647 h 2796"/>
              <a:gd name="T36" fmla="*/ 2147483647 w 2980"/>
              <a:gd name="T37" fmla="*/ 2147483647 h 2796"/>
              <a:gd name="T38" fmla="*/ 2147483647 w 2980"/>
              <a:gd name="T39" fmla="*/ 2147483647 h 2796"/>
              <a:gd name="T40" fmla="*/ 2147483647 w 2980"/>
              <a:gd name="T41" fmla="*/ 2147483647 h 2796"/>
              <a:gd name="T42" fmla="*/ 2147483647 w 2980"/>
              <a:gd name="T43" fmla="*/ 2147483647 h 2796"/>
              <a:gd name="T44" fmla="*/ 2147483647 w 2980"/>
              <a:gd name="T45" fmla="*/ 2147483647 h 2796"/>
              <a:gd name="T46" fmla="*/ 2147483647 w 2980"/>
              <a:gd name="T47" fmla="*/ 2147483647 h 2796"/>
              <a:gd name="T48" fmla="*/ 2147483647 w 2980"/>
              <a:gd name="T49" fmla="*/ 2147483647 h 2796"/>
              <a:gd name="T50" fmla="*/ 2147483647 w 2980"/>
              <a:gd name="T51" fmla="*/ 2147483647 h 2796"/>
              <a:gd name="T52" fmla="*/ 0 w 2980"/>
              <a:gd name="T53" fmla="*/ 2147483647 h 2796"/>
              <a:gd name="T54" fmla="*/ 2147483647 w 2980"/>
              <a:gd name="T55" fmla="*/ 2147483647 h 2796"/>
              <a:gd name="T56" fmla="*/ 2147483647 w 2980"/>
              <a:gd name="T57" fmla="*/ 2147483647 h 2796"/>
              <a:gd name="T58" fmla="*/ 2147483647 w 2980"/>
              <a:gd name="T59" fmla="*/ 2147483647 h 2796"/>
              <a:gd name="T60" fmla="*/ 2147483647 w 2980"/>
              <a:gd name="T61" fmla="*/ 2147483647 h 2796"/>
              <a:gd name="T62" fmla="*/ 2147483647 w 2980"/>
              <a:gd name="T63" fmla="*/ 2147483647 h 2796"/>
              <a:gd name="T64" fmla="*/ 2147483647 w 2980"/>
              <a:gd name="T65" fmla="*/ 2147483647 h 2796"/>
              <a:gd name="T66" fmla="*/ 2147483647 w 2980"/>
              <a:gd name="T67" fmla="*/ 2147483647 h 2796"/>
              <a:gd name="T68" fmla="*/ 2147483647 w 2980"/>
              <a:gd name="T69" fmla="*/ 2147483647 h 2796"/>
              <a:gd name="T70" fmla="*/ 2147483647 w 2980"/>
              <a:gd name="T71" fmla="*/ 2147483647 h 2796"/>
              <a:gd name="T72" fmla="*/ 2147483647 w 2980"/>
              <a:gd name="T73" fmla="*/ 2147483647 h 2796"/>
              <a:gd name="T74" fmla="*/ 2147483647 w 2980"/>
              <a:gd name="T75" fmla="*/ 2147483647 h 2796"/>
              <a:gd name="T76" fmla="*/ 2147483647 w 2980"/>
              <a:gd name="T77" fmla="*/ 2147483647 h 2796"/>
              <a:gd name="T78" fmla="*/ 2147483647 w 2980"/>
              <a:gd name="T79" fmla="*/ 2147483647 h 2796"/>
              <a:gd name="T80" fmla="*/ 2147483647 w 2980"/>
              <a:gd name="T81" fmla="*/ 2147483647 h 2796"/>
              <a:gd name="T82" fmla="*/ 2147483647 w 2980"/>
              <a:gd name="T83" fmla="*/ 2147483647 h 2796"/>
              <a:gd name="T84" fmla="*/ 2147483647 w 2980"/>
              <a:gd name="T85" fmla="*/ 2147483647 h 2796"/>
              <a:gd name="T86" fmla="*/ 2147483647 w 2980"/>
              <a:gd name="T87" fmla="*/ 2147483647 h 2796"/>
              <a:gd name="T88" fmla="*/ 2147483647 w 2980"/>
              <a:gd name="T89" fmla="*/ 2147483647 h 2796"/>
              <a:gd name="T90" fmla="*/ 2147483647 w 2980"/>
              <a:gd name="T91" fmla="*/ 2147483647 h 2796"/>
              <a:gd name="T92" fmla="*/ 2147483647 w 2980"/>
              <a:gd name="T93" fmla="*/ 2147483647 h 27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80"/>
              <a:gd name="T142" fmla="*/ 0 h 2796"/>
              <a:gd name="T143" fmla="*/ 2980 w 2980"/>
              <a:gd name="T144" fmla="*/ 2796 h 279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80" h="2796" extrusionOk="0">
                <a:moveTo>
                  <a:pt x="233" y="94"/>
                </a:moveTo>
                <a:cubicBezTo>
                  <a:pt x="243" y="122"/>
                  <a:pt x="254" y="148"/>
                  <a:pt x="260" y="177"/>
                </a:cubicBezTo>
                <a:cubicBezTo>
                  <a:pt x="280" y="267"/>
                  <a:pt x="286" y="361"/>
                  <a:pt x="284" y="453"/>
                </a:cubicBezTo>
                <a:cubicBezTo>
                  <a:pt x="281" y="648"/>
                  <a:pt x="236" y="839"/>
                  <a:pt x="158" y="1016"/>
                </a:cubicBezTo>
                <a:cubicBezTo>
                  <a:pt x="156" y="1020"/>
                  <a:pt x="154" y="1024"/>
                  <a:pt x="152" y="1028"/>
                </a:cubicBezTo>
                <a:cubicBezTo>
                  <a:pt x="169" y="978"/>
                  <a:pt x="187" y="932"/>
                  <a:pt x="211" y="884"/>
                </a:cubicBezTo>
                <a:cubicBezTo>
                  <a:pt x="246" y="814"/>
                  <a:pt x="299" y="692"/>
                  <a:pt x="387" y="675"/>
                </a:cubicBezTo>
                <a:cubicBezTo>
                  <a:pt x="444" y="664"/>
                  <a:pt x="487" y="733"/>
                  <a:pt x="514" y="771"/>
                </a:cubicBezTo>
                <a:cubicBezTo>
                  <a:pt x="570" y="850"/>
                  <a:pt x="624" y="940"/>
                  <a:pt x="726" y="961"/>
                </a:cubicBezTo>
                <a:cubicBezTo>
                  <a:pt x="789" y="974"/>
                  <a:pt x="847" y="946"/>
                  <a:pt x="893" y="903"/>
                </a:cubicBezTo>
                <a:cubicBezTo>
                  <a:pt x="972" y="829"/>
                  <a:pt x="1028" y="666"/>
                  <a:pt x="958" y="571"/>
                </a:cubicBezTo>
                <a:cubicBezTo>
                  <a:pt x="951" y="568"/>
                  <a:pt x="945" y="566"/>
                  <a:pt x="938" y="563"/>
                </a:cubicBezTo>
                <a:cubicBezTo>
                  <a:pt x="898" y="594"/>
                  <a:pt x="878" y="608"/>
                  <a:pt x="858" y="662"/>
                </a:cubicBezTo>
                <a:cubicBezTo>
                  <a:pt x="830" y="741"/>
                  <a:pt x="829" y="831"/>
                  <a:pt x="879" y="900"/>
                </a:cubicBezTo>
                <a:cubicBezTo>
                  <a:pt x="906" y="937"/>
                  <a:pt x="956" y="924"/>
                  <a:pt x="989" y="910"/>
                </a:cubicBezTo>
                <a:cubicBezTo>
                  <a:pt x="1036" y="890"/>
                  <a:pt x="1077" y="857"/>
                  <a:pt x="1119" y="829"/>
                </a:cubicBezTo>
                <a:cubicBezTo>
                  <a:pt x="1147" y="810"/>
                  <a:pt x="1180" y="796"/>
                  <a:pt x="1208" y="821"/>
                </a:cubicBezTo>
                <a:cubicBezTo>
                  <a:pt x="1228" y="839"/>
                  <a:pt x="1230" y="884"/>
                  <a:pt x="1234" y="908"/>
                </a:cubicBezTo>
                <a:cubicBezTo>
                  <a:pt x="1241" y="945"/>
                  <a:pt x="1237" y="957"/>
                  <a:pt x="1268" y="914"/>
                </a:cubicBezTo>
                <a:cubicBezTo>
                  <a:pt x="1273" y="903"/>
                  <a:pt x="1279" y="893"/>
                  <a:pt x="1284" y="882"/>
                </a:cubicBezTo>
              </a:path>
              <a:path w="2980" h="2796" extrusionOk="0">
                <a:moveTo>
                  <a:pt x="1742" y="679"/>
                </a:moveTo>
                <a:cubicBezTo>
                  <a:pt x="1717" y="720"/>
                  <a:pt x="1692" y="733"/>
                  <a:pt x="1654" y="762"/>
                </a:cubicBezTo>
                <a:cubicBezTo>
                  <a:pt x="1609" y="797"/>
                  <a:pt x="1552" y="840"/>
                  <a:pt x="1520" y="888"/>
                </a:cubicBezTo>
                <a:cubicBezTo>
                  <a:pt x="1501" y="917"/>
                  <a:pt x="1501" y="929"/>
                  <a:pt x="1511" y="956"/>
                </a:cubicBezTo>
                <a:cubicBezTo>
                  <a:pt x="1558" y="950"/>
                  <a:pt x="1595" y="932"/>
                  <a:pt x="1635" y="904"/>
                </a:cubicBezTo>
                <a:cubicBezTo>
                  <a:pt x="1683" y="870"/>
                  <a:pt x="1727" y="826"/>
                  <a:pt x="1772" y="791"/>
                </a:cubicBezTo>
                <a:cubicBezTo>
                  <a:pt x="1789" y="823"/>
                  <a:pt x="1797" y="853"/>
                  <a:pt x="1803" y="895"/>
                </a:cubicBezTo>
                <a:cubicBezTo>
                  <a:pt x="1827" y="1057"/>
                  <a:pt x="1847" y="1240"/>
                  <a:pt x="1815" y="1402"/>
                </a:cubicBezTo>
                <a:cubicBezTo>
                  <a:pt x="1806" y="1450"/>
                  <a:pt x="1780" y="1529"/>
                  <a:pt x="1715" y="1514"/>
                </a:cubicBezTo>
                <a:cubicBezTo>
                  <a:pt x="1639" y="1496"/>
                  <a:pt x="1602" y="1398"/>
                  <a:pt x="1570" y="1340"/>
                </a:cubicBezTo>
              </a:path>
              <a:path w="2980" h="2796" extrusionOk="0">
                <a:moveTo>
                  <a:pt x="1943" y="110"/>
                </a:moveTo>
                <a:cubicBezTo>
                  <a:pt x="1971" y="178"/>
                  <a:pt x="1975" y="215"/>
                  <a:pt x="1966" y="301"/>
                </a:cubicBezTo>
                <a:cubicBezTo>
                  <a:pt x="1949" y="466"/>
                  <a:pt x="1919" y="630"/>
                  <a:pt x="1908" y="796"/>
                </a:cubicBezTo>
                <a:cubicBezTo>
                  <a:pt x="1904" y="861"/>
                  <a:pt x="1907" y="910"/>
                  <a:pt x="1921" y="972"/>
                </a:cubicBezTo>
                <a:cubicBezTo>
                  <a:pt x="1982" y="973"/>
                  <a:pt x="1987" y="975"/>
                  <a:pt x="2039" y="909"/>
                </a:cubicBezTo>
                <a:cubicBezTo>
                  <a:pt x="2088" y="847"/>
                  <a:pt x="2124" y="774"/>
                  <a:pt x="2175" y="713"/>
                </a:cubicBezTo>
                <a:cubicBezTo>
                  <a:pt x="2197" y="692"/>
                  <a:pt x="2201" y="685"/>
                  <a:pt x="2221" y="684"/>
                </a:cubicBezTo>
                <a:cubicBezTo>
                  <a:pt x="2246" y="738"/>
                  <a:pt x="2259" y="786"/>
                  <a:pt x="2274" y="847"/>
                </a:cubicBezTo>
                <a:cubicBezTo>
                  <a:pt x="2291" y="917"/>
                  <a:pt x="2315" y="1041"/>
                  <a:pt x="2379" y="1087"/>
                </a:cubicBezTo>
                <a:cubicBezTo>
                  <a:pt x="2388" y="1089"/>
                  <a:pt x="2396" y="1092"/>
                  <a:pt x="2405" y="1094"/>
                </a:cubicBezTo>
                <a:cubicBezTo>
                  <a:pt x="2493" y="1074"/>
                  <a:pt x="2516" y="1026"/>
                  <a:pt x="2559" y="945"/>
                </a:cubicBezTo>
                <a:cubicBezTo>
                  <a:pt x="2633" y="807"/>
                  <a:pt x="2680" y="646"/>
                  <a:pt x="2716" y="494"/>
                </a:cubicBezTo>
                <a:cubicBezTo>
                  <a:pt x="2748" y="359"/>
                  <a:pt x="2778" y="214"/>
                  <a:pt x="2792" y="76"/>
                </a:cubicBezTo>
                <a:cubicBezTo>
                  <a:pt x="2792" y="57"/>
                  <a:pt x="2793" y="38"/>
                  <a:pt x="2793" y="19"/>
                </a:cubicBezTo>
                <a:cubicBezTo>
                  <a:pt x="2789" y="92"/>
                  <a:pt x="2785" y="125"/>
                  <a:pt x="2782" y="198"/>
                </a:cubicBezTo>
                <a:cubicBezTo>
                  <a:pt x="2769" y="463"/>
                  <a:pt x="2788" y="722"/>
                  <a:pt x="2825" y="984"/>
                </a:cubicBezTo>
                <a:cubicBezTo>
                  <a:pt x="2771" y="935"/>
                  <a:pt x="2720" y="881"/>
                  <a:pt x="2667" y="829"/>
                </a:cubicBezTo>
                <a:cubicBezTo>
                  <a:pt x="2600" y="764"/>
                  <a:pt x="2498" y="698"/>
                  <a:pt x="2444" y="622"/>
                </a:cubicBezTo>
                <a:cubicBezTo>
                  <a:pt x="2430" y="603"/>
                  <a:pt x="2424" y="599"/>
                  <a:pt x="2433" y="585"/>
                </a:cubicBezTo>
                <a:cubicBezTo>
                  <a:pt x="2514" y="586"/>
                  <a:pt x="2596" y="594"/>
                  <a:pt x="2677" y="596"/>
                </a:cubicBezTo>
                <a:cubicBezTo>
                  <a:pt x="2771" y="599"/>
                  <a:pt x="2862" y="586"/>
                  <a:pt x="2954" y="572"/>
                </a:cubicBezTo>
              </a:path>
              <a:path w="2980" h="2796" extrusionOk="0">
                <a:moveTo>
                  <a:pt x="119" y="2126"/>
                </a:moveTo>
                <a:cubicBezTo>
                  <a:pt x="131" y="2157"/>
                  <a:pt x="126" y="2170"/>
                  <a:pt x="110" y="2216"/>
                </a:cubicBezTo>
                <a:cubicBezTo>
                  <a:pt x="70" y="2326"/>
                  <a:pt x="30" y="2436"/>
                  <a:pt x="0" y="2549"/>
                </a:cubicBezTo>
                <a:cubicBezTo>
                  <a:pt x="45" y="2520"/>
                  <a:pt x="76" y="2481"/>
                  <a:pt x="118" y="2448"/>
                </a:cubicBezTo>
                <a:cubicBezTo>
                  <a:pt x="169" y="2408"/>
                  <a:pt x="221" y="2387"/>
                  <a:pt x="285" y="2408"/>
                </a:cubicBezTo>
                <a:cubicBezTo>
                  <a:pt x="352" y="2430"/>
                  <a:pt x="406" y="2486"/>
                  <a:pt x="471" y="2514"/>
                </a:cubicBezTo>
                <a:cubicBezTo>
                  <a:pt x="542" y="2544"/>
                  <a:pt x="613" y="2553"/>
                  <a:pt x="684" y="2519"/>
                </a:cubicBezTo>
                <a:cubicBezTo>
                  <a:pt x="760" y="2482"/>
                  <a:pt x="797" y="2409"/>
                  <a:pt x="825" y="2334"/>
                </a:cubicBezTo>
                <a:cubicBezTo>
                  <a:pt x="848" y="2272"/>
                  <a:pt x="846" y="2212"/>
                  <a:pt x="858" y="2149"/>
                </a:cubicBezTo>
                <a:cubicBezTo>
                  <a:pt x="861" y="2143"/>
                  <a:pt x="863" y="2136"/>
                  <a:pt x="866" y="2130"/>
                </a:cubicBezTo>
                <a:cubicBezTo>
                  <a:pt x="913" y="2147"/>
                  <a:pt x="935" y="2191"/>
                  <a:pt x="962" y="2236"/>
                </a:cubicBezTo>
                <a:cubicBezTo>
                  <a:pt x="1003" y="2304"/>
                  <a:pt x="1037" y="2376"/>
                  <a:pt x="1069" y="2448"/>
                </a:cubicBezTo>
                <a:cubicBezTo>
                  <a:pt x="1094" y="2505"/>
                  <a:pt x="1087" y="2558"/>
                  <a:pt x="1108" y="2496"/>
                </a:cubicBezTo>
              </a:path>
              <a:path w="2980" h="2796" extrusionOk="0">
                <a:moveTo>
                  <a:pt x="1087" y="1898"/>
                </a:moveTo>
                <a:cubicBezTo>
                  <a:pt x="1102" y="1913"/>
                  <a:pt x="1110" y="1925"/>
                  <a:pt x="1130" y="1932"/>
                </a:cubicBezTo>
              </a:path>
              <a:path w="2980" h="2796" extrusionOk="0">
                <a:moveTo>
                  <a:pt x="1811" y="1531"/>
                </a:moveTo>
                <a:cubicBezTo>
                  <a:pt x="1819" y="1605"/>
                  <a:pt x="1811" y="1671"/>
                  <a:pt x="1804" y="1745"/>
                </a:cubicBezTo>
                <a:cubicBezTo>
                  <a:pt x="1781" y="2008"/>
                  <a:pt x="1756" y="2271"/>
                  <a:pt x="1725" y="2534"/>
                </a:cubicBezTo>
                <a:cubicBezTo>
                  <a:pt x="1721" y="2568"/>
                  <a:pt x="1723" y="2575"/>
                  <a:pt x="1711" y="2592"/>
                </a:cubicBezTo>
                <a:cubicBezTo>
                  <a:pt x="1673" y="2559"/>
                  <a:pt x="1640" y="2521"/>
                  <a:pt x="1604" y="2481"/>
                </a:cubicBezTo>
                <a:cubicBezTo>
                  <a:pt x="1547" y="2417"/>
                  <a:pt x="1467" y="2319"/>
                  <a:pt x="1370" y="2329"/>
                </a:cubicBezTo>
                <a:cubicBezTo>
                  <a:pt x="1298" y="2336"/>
                  <a:pt x="1279" y="2424"/>
                  <a:pt x="1275" y="2482"/>
                </a:cubicBezTo>
                <a:cubicBezTo>
                  <a:pt x="1268" y="2575"/>
                  <a:pt x="1301" y="2695"/>
                  <a:pt x="1405" y="2719"/>
                </a:cubicBezTo>
                <a:cubicBezTo>
                  <a:pt x="1499" y="2741"/>
                  <a:pt x="1595" y="2661"/>
                  <a:pt x="1652" y="2599"/>
                </a:cubicBezTo>
                <a:cubicBezTo>
                  <a:pt x="1673" y="2572"/>
                  <a:pt x="1695" y="2545"/>
                  <a:pt x="1716" y="2518"/>
                </a:cubicBezTo>
              </a:path>
              <a:path w="2980" h="2796" extrusionOk="0">
                <a:moveTo>
                  <a:pt x="2177" y="1682"/>
                </a:moveTo>
                <a:cubicBezTo>
                  <a:pt x="2232" y="1670"/>
                  <a:pt x="2231" y="1720"/>
                  <a:pt x="2232" y="1773"/>
                </a:cubicBezTo>
                <a:cubicBezTo>
                  <a:pt x="2235" y="1898"/>
                  <a:pt x="2222" y="2027"/>
                  <a:pt x="2213" y="2152"/>
                </a:cubicBezTo>
                <a:cubicBezTo>
                  <a:pt x="2200" y="2330"/>
                  <a:pt x="2185" y="2508"/>
                  <a:pt x="2177" y="2687"/>
                </a:cubicBezTo>
                <a:cubicBezTo>
                  <a:pt x="2174" y="2747"/>
                  <a:pt x="2182" y="2779"/>
                  <a:pt x="2160" y="2779"/>
                </a:cubicBezTo>
              </a:path>
              <a:path w="2980" h="2796" extrusionOk="0">
                <a:moveTo>
                  <a:pt x="1946" y="2283"/>
                </a:moveTo>
                <a:cubicBezTo>
                  <a:pt x="1977" y="2238"/>
                  <a:pt x="2007" y="2215"/>
                  <a:pt x="2050" y="2176"/>
                </a:cubicBezTo>
                <a:cubicBezTo>
                  <a:pt x="2134" y="2100"/>
                  <a:pt x="2214" y="2020"/>
                  <a:pt x="2292" y="1937"/>
                </a:cubicBezTo>
                <a:cubicBezTo>
                  <a:pt x="2359" y="1865"/>
                  <a:pt x="2418" y="1771"/>
                  <a:pt x="2494" y="1709"/>
                </a:cubicBezTo>
                <a:cubicBezTo>
                  <a:pt x="2518" y="1698"/>
                  <a:pt x="2524" y="1691"/>
                  <a:pt x="2535" y="1708"/>
                </a:cubicBezTo>
                <a:cubicBezTo>
                  <a:pt x="2544" y="1816"/>
                  <a:pt x="2524" y="1920"/>
                  <a:pt x="2509" y="2028"/>
                </a:cubicBezTo>
                <a:cubicBezTo>
                  <a:pt x="2483" y="2208"/>
                  <a:pt x="2447" y="2392"/>
                  <a:pt x="2458" y="2574"/>
                </a:cubicBezTo>
                <a:cubicBezTo>
                  <a:pt x="2502" y="2565"/>
                  <a:pt x="2527" y="2551"/>
                  <a:pt x="2572" y="2505"/>
                </a:cubicBezTo>
                <a:cubicBezTo>
                  <a:pt x="2621" y="2455"/>
                  <a:pt x="2674" y="2392"/>
                  <a:pt x="2742" y="2366"/>
                </a:cubicBezTo>
                <a:cubicBezTo>
                  <a:pt x="2793" y="2347"/>
                  <a:pt x="2828" y="2377"/>
                  <a:pt x="2858" y="2415"/>
                </a:cubicBezTo>
                <a:cubicBezTo>
                  <a:pt x="2884" y="2448"/>
                  <a:pt x="2903" y="2508"/>
                  <a:pt x="2941" y="2529"/>
                </a:cubicBezTo>
                <a:cubicBezTo>
                  <a:pt x="2953" y="2534"/>
                  <a:pt x="2957" y="2536"/>
                  <a:pt x="2965" y="2530"/>
                </a:cubicBezTo>
                <a:cubicBezTo>
                  <a:pt x="2975" y="2486"/>
                  <a:pt x="2981" y="2451"/>
                  <a:pt x="2978" y="2405"/>
                </a:cubicBezTo>
                <a:cubicBezTo>
                  <a:pt x="2977" y="2391"/>
                  <a:pt x="2975" y="2376"/>
                  <a:pt x="2974" y="2362"/>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66" name="Ink 12"/>
          <p:cNvSpPr>
            <a:spLocks noRot="1" noChangeAspect="1" noEditPoints="1" noChangeArrowheads="1" noChangeShapeType="1" noTextEdit="1"/>
          </p:cNvSpPr>
          <p:nvPr/>
        </p:nvSpPr>
        <p:spPr bwMode="auto">
          <a:xfrm>
            <a:off x="3444875" y="1685925"/>
            <a:ext cx="1625600" cy="858838"/>
          </a:xfrm>
          <a:custGeom>
            <a:avLst/>
            <a:gdLst>
              <a:gd name="T0" fmla="*/ 2147483647 w 4518"/>
              <a:gd name="T1" fmla="*/ 2147483647 h 2386"/>
              <a:gd name="T2" fmla="*/ 2147483647 w 4518"/>
              <a:gd name="T3" fmla="*/ 2147483647 h 2386"/>
              <a:gd name="T4" fmla="*/ 2147483647 w 4518"/>
              <a:gd name="T5" fmla="*/ 2147483647 h 2386"/>
              <a:gd name="T6" fmla="*/ 2147483647 w 4518"/>
              <a:gd name="T7" fmla="*/ 2147483647 h 2386"/>
              <a:gd name="T8" fmla="*/ 2147483647 w 4518"/>
              <a:gd name="T9" fmla="*/ 2147483647 h 2386"/>
              <a:gd name="T10" fmla="*/ 2147483647 w 4518"/>
              <a:gd name="T11" fmla="*/ 2147483647 h 2386"/>
              <a:gd name="T12" fmla="*/ 2147483647 w 4518"/>
              <a:gd name="T13" fmla="*/ 2147483647 h 2386"/>
              <a:gd name="T14" fmla="*/ 2147483647 w 4518"/>
              <a:gd name="T15" fmla="*/ 2147483647 h 2386"/>
              <a:gd name="T16" fmla="*/ 2147483647 w 4518"/>
              <a:gd name="T17" fmla="*/ 2147483647 h 2386"/>
              <a:gd name="T18" fmla="*/ 2147483647 w 4518"/>
              <a:gd name="T19" fmla="*/ 2147483647 h 2386"/>
              <a:gd name="T20" fmla="*/ 2147483647 w 4518"/>
              <a:gd name="T21" fmla="*/ 2147483647 h 2386"/>
              <a:gd name="T22" fmla="*/ 2147483647 w 4518"/>
              <a:gd name="T23" fmla="*/ 2147483647 h 2386"/>
              <a:gd name="T24" fmla="*/ 2147483647 w 4518"/>
              <a:gd name="T25" fmla="*/ 2147483647 h 2386"/>
              <a:gd name="T26" fmla="*/ 2147483647 w 4518"/>
              <a:gd name="T27" fmla="*/ 2147483647 h 2386"/>
              <a:gd name="T28" fmla="*/ 2147483647 w 4518"/>
              <a:gd name="T29" fmla="*/ 2147483647 h 2386"/>
              <a:gd name="T30" fmla="*/ 2147483647 w 4518"/>
              <a:gd name="T31" fmla="*/ 2147483647 h 2386"/>
              <a:gd name="T32" fmla="*/ 2147483647 w 4518"/>
              <a:gd name="T33" fmla="*/ 2147483647 h 2386"/>
              <a:gd name="T34" fmla="*/ 2147483647 w 4518"/>
              <a:gd name="T35" fmla="*/ 2147483647 h 2386"/>
              <a:gd name="T36" fmla="*/ 2147483647 w 4518"/>
              <a:gd name="T37" fmla="*/ 2147483647 h 2386"/>
              <a:gd name="T38" fmla="*/ 2147483647 w 4518"/>
              <a:gd name="T39" fmla="*/ 2147483647 h 2386"/>
              <a:gd name="T40" fmla="*/ 2147483647 w 4518"/>
              <a:gd name="T41" fmla="*/ 2147483647 h 2386"/>
              <a:gd name="T42" fmla="*/ 2147483647 w 4518"/>
              <a:gd name="T43" fmla="*/ 2147483647 h 2386"/>
              <a:gd name="T44" fmla="*/ 2147483647 w 4518"/>
              <a:gd name="T45" fmla="*/ 2147483647 h 2386"/>
              <a:gd name="T46" fmla="*/ 2147483647 w 4518"/>
              <a:gd name="T47" fmla="*/ 2147483647 h 2386"/>
              <a:gd name="T48" fmla="*/ 2147483647 w 4518"/>
              <a:gd name="T49" fmla="*/ 2147483647 h 2386"/>
              <a:gd name="T50" fmla="*/ 2147483647 w 4518"/>
              <a:gd name="T51" fmla="*/ 2147483647 h 2386"/>
              <a:gd name="T52" fmla="*/ 2147483647 w 4518"/>
              <a:gd name="T53" fmla="*/ 2147483647 h 2386"/>
              <a:gd name="T54" fmla="*/ 2147483647 w 4518"/>
              <a:gd name="T55" fmla="*/ 2147483647 h 2386"/>
              <a:gd name="T56" fmla="*/ 2147483647 w 4518"/>
              <a:gd name="T57" fmla="*/ 2147483647 h 2386"/>
              <a:gd name="T58" fmla="*/ 2147483647 w 4518"/>
              <a:gd name="T59" fmla="*/ 2147483647 h 2386"/>
              <a:gd name="T60" fmla="*/ 2147483647 w 4518"/>
              <a:gd name="T61" fmla="*/ 2147483647 h 2386"/>
              <a:gd name="T62" fmla="*/ 2147483647 w 4518"/>
              <a:gd name="T63" fmla="*/ 2147483647 h 23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18"/>
              <a:gd name="T97" fmla="*/ 0 h 2386"/>
              <a:gd name="T98" fmla="*/ 4518 w 4518"/>
              <a:gd name="T99" fmla="*/ 2386 h 23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18" h="2386" extrusionOk="0">
                <a:moveTo>
                  <a:pt x="1527" y="634"/>
                </a:moveTo>
                <a:cubicBezTo>
                  <a:pt x="1543" y="559"/>
                  <a:pt x="1559" y="484"/>
                  <a:pt x="1577" y="409"/>
                </a:cubicBezTo>
                <a:cubicBezTo>
                  <a:pt x="1575" y="478"/>
                  <a:pt x="1567" y="547"/>
                  <a:pt x="1559" y="617"/>
                </a:cubicBezTo>
                <a:cubicBezTo>
                  <a:pt x="1519" y="960"/>
                  <a:pt x="1485" y="1305"/>
                  <a:pt x="1460" y="1649"/>
                </a:cubicBezTo>
                <a:cubicBezTo>
                  <a:pt x="1456" y="1689"/>
                  <a:pt x="1455" y="1699"/>
                  <a:pt x="1456" y="1724"/>
                </a:cubicBezTo>
                <a:cubicBezTo>
                  <a:pt x="1469" y="1651"/>
                  <a:pt x="1467" y="1580"/>
                  <a:pt x="1459" y="1506"/>
                </a:cubicBezTo>
                <a:cubicBezTo>
                  <a:pt x="1446" y="1381"/>
                  <a:pt x="1430" y="1223"/>
                  <a:pt x="1343" y="1125"/>
                </a:cubicBezTo>
                <a:cubicBezTo>
                  <a:pt x="1259" y="1030"/>
                  <a:pt x="1142" y="1084"/>
                  <a:pt x="1060" y="1150"/>
                </a:cubicBezTo>
                <a:cubicBezTo>
                  <a:pt x="967" y="1224"/>
                  <a:pt x="884" y="1331"/>
                  <a:pt x="834" y="1439"/>
                </a:cubicBezTo>
                <a:cubicBezTo>
                  <a:pt x="801" y="1511"/>
                  <a:pt x="769" y="1624"/>
                  <a:pt x="822" y="1696"/>
                </a:cubicBezTo>
                <a:cubicBezTo>
                  <a:pt x="876" y="1769"/>
                  <a:pt x="990" y="1752"/>
                  <a:pt x="1065" y="1739"/>
                </a:cubicBezTo>
                <a:cubicBezTo>
                  <a:pt x="1170" y="1722"/>
                  <a:pt x="1276" y="1679"/>
                  <a:pt x="1370" y="1631"/>
                </a:cubicBezTo>
                <a:cubicBezTo>
                  <a:pt x="1424" y="1604"/>
                  <a:pt x="1471" y="1568"/>
                  <a:pt x="1520" y="1534"/>
                </a:cubicBezTo>
              </a:path>
              <a:path w="4518" h="2386" extrusionOk="0">
                <a:moveTo>
                  <a:pt x="1841" y="1142"/>
                </a:moveTo>
                <a:cubicBezTo>
                  <a:pt x="1874" y="1122"/>
                  <a:pt x="1908" y="1095"/>
                  <a:pt x="1949" y="1109"/>
                </a:cubicBezTo>
                <a:cubicBezTo>
                  <a:pt x="2005" y="1128"/>
                  <a:pt x="2021" y="1198"/>
                  <a:pt x="2037" y="1247"/>
                </a:cubicBezTo>
                <a:cubicBezTo>
                  <a:pt x="2060" y="1317"/>
                  <a:pt x="2075" y="1390"/>
                  <a:pt x="2091" y="1462"/>
                </a:cubicBezTo>
                <a:cubicBezTo>
                  <a:pt x="2098" y="1493"/>
                  <a:pt x="2105" y="1523"/>
                  <a:pt x="2113" y="1553"/>
                </a:cubicBezTo>
                <a:cubicBezTo>
                  <a:pt x="2067" y="1462"/>
                  <a:pt x="2006" y="1376"/>
                  <a:pt x="1896" y="1361"/>
                </a:cubicBezTo>
                <a:cubicBezTo>
                  <a:pt x="1816" y="1350"/>
                  <a:pt x="1744" y="1390"/>
                  <a:pt x="1690" y="1446"/>
                </a:cubicBezTo>
                <a:cubicBezTo>
                  <a:pt x="1642" y="1495"/>
                  <a:pt x="1603" y="1570"/>
                  <a:pt x="1624" y="1640"/>
                </a:cubicBezTo>
                <a:cubicBezTo>
                  <a:pt x="1644" y="1707"/>
                  <a:pt x="1718" y="1741"/>
                  <a:pt x="1782" y="1749"/>
                </a:cubicBezTo>
                <a:cubicBezTo>
                  <a:pt x="1868" y="1759"/>
                  <a:pt x="1966" y="1720"/>
                  <a:pt x="2036" y="1673"/>
                </a:cubicBezTo>
                <a:cubicBezTo>
                  <a:pt x="2129" y="1611"/>
                  <a:pt x="2188" y="1517"/>
                  <a:pt x="2250" y="1427"/>
                </a:cubicBezTo>
              </a:path>
              <a:path w="4518" h="2386" extrusionOk="0">
                <a:moveTo>
                  <a:pt x="2672" y="516"/>
                </a:moveTo>
                <a:cubicBezTo>
                  <a:pt x="2697" y="522"/>
                  <a:pt x="2701" y="518"/>
                  <a:pt x="2692" y="579"/>
                </a:cubicBezTo>
                <a:cubicBezTo>
                  <a:pt x="2676" y="692"/>
                  <a:pt x="2650" y="805"/>
                  <a:pt x="2628" y="917"/>
                </a:cubicBezTo>
                <a:cubicBezTo>
                  <a:pt x="2597" y="1073"/>
                  <a:pt x="2567" y="1228"/>
                  <a:pt x="2544" y="1385"/>
                </a:cubicBezTo>
                <a:cubicBezTo>
                  <a:pt x="2528" y="1491"/>
                  <a:pt x="2511" y="1598"/>
                  <a:pt x="2506" y="1705"/>
                </a:cubicBezTo>
                <a:cubicBezTo>
                  <a:pt x="2503" y="1765"/>
                  <a:pt x="2509" y="1759"/>
                  <a:pt x="2513" y="1703"/>
                </a:cubicBezTo>
              </a:path>
              <a:path w="4518" h="2386" extrusionOk="0">
                <a:moveTo>
                  <a:pt x="3049" y="1145"/>
                </a:moveTo>
                <a:cubicBezTo>
                  <a:pt x="3087" y="1148"/>
                  <a:pt x="3127" y="1148"/>
                  <a:pt x="3162" y="1164"/>
                </a:cubicBezTo>
                <a:cubicBezTo>
                  <a:pt x="3228" y="1193"/>
                  <a:pt x="3249" y="1247"/>
                  <a:pt x="3266" y="1315"/>
                </a:cubicBezTo>
                <a:cubicBezTo>
                  <a:pt x="3282" y="1379"/>
                  <a:pt x="3285" y="1444"/>
                  <a:pt x="3297" y="1509"/>
                </a:cubicBezTo>
                <a:cubicBezTo>
                  <a:pt x="3304" y="1551"/>
                  <a:pt x="3354" y="1666"/>
                  <a:pt x="3337" y="1627"/>
                </a:cubicBezTo>
                <a:cubicBezTo>
                  <a:pt x="3334" y="1614"/>
                  <a:pt x="3332" y="1610"/>
                  <a:pt x="3324" y="1604"/>
                </a:cubicBezTo>
                <a:cubicBezTo>
                  <a:pt x="3280" y="1587"/>
                  <a:pt x="3248" y="1574"/>
                  <a:pt x="3198" y="1581"/>
                </a:cubicBezTo>
                <a:cubicBezTo>
                  <a:pt x="3112" y="1592"/>
                  <a:pt x="3027" y="1630"/>
                  <a:pt x="2953" y="1672"/>
                </a:cubicBezTo>
                <a:cubicBezTo>
                  <a:pt x="2888" y="1708"/>
                  <a:pt x="2805" y="1764"/>
                  <a:pt x="2772" y="1835"/>
                </a:cubicBezTo>
                <a:cubicBezTo>
                  <a:pt x="2744" y="1896"/>
                  <a:pt x="2802" y="1927"/>
                  <a:pt x="2851" y="1941"/>
                </a:cubicBezTo>
                <a:cubicBezTo>
                  <a:pt x="2936" y="1966"/>
                  <a:pt x="3039" y="1962"/>
                  <a:pt x="3125" y="1941"/>
                </a:cubicBezTo>
                <a:cubicBezTo>
                  <a:pt x="3213" y="1919"/>
                  <a:pt x="3301" y="1872"/>
                  <a:pt x="3366" y="1809"/>
                </a:cubicBezTo>
                <a:cubicBezTo>
                  <a:pt x="3382" y="1791"/>
                  <a:pt x="3397" y="1773"/>
                  <a:pt x="3413" y="1755"/>
                </a:cubicBezTo>
              </a:path>
              <a:path w="4518" h="2386" extrusionOk="0">
                <a:moveTo>
                  <a:pt x="3243" y="126"/>
                </a:moveTo>
                <a:cubicBezTo>
                  <a:pt x="2937" y="127"/>
                  <a:pt x="2639" y="52"/>
                  <a:pt x="2335" y="24"/>
                </a:cubicBezTo>
                <a:cubicBezTo>
                  <a:pt x="1816" y="-24"/>
                  <a:pt x="1230" y="-40"/>
                  <a:pt x="728" y="119"/>
                </a:cubicBezTo>
                <a:cubicBezTo>
                  <a:pt x="476" y="199"/>
                  <a:pt x="310" y="365"/>
                  <a:pt x="217" y="611"/>
                </a:cubicBezTo>
                <a:cubicBezTo>
                  <a:pt x="95" y="934"/>
                  <a:pt x="20" y="1319"/>
                  <a:pt x="1" y="1663"/>
                </a:cubicBezTo>
                <a:cubicBezTo>
                  <a:pt x="-9" y="1833"/>
                  <a:pt x="8" y="2004"/>
                  <a:pt x="163" y="2102"/>
                </a:cubicBezTo>
                <a:cubicBezTo>
                  <a:pt x="416" y="2262"/>
                  <a:pt x="827" y="2205"/>
                  <a:pt x="1108" y="2200"/>
                </a:cubicBezTo>
                <a:cubicBezTo>
                  <a:pt x="1785" y="2187"/>
                  <a:pt x="2447" y="2217"/>
                  <a:pt x="3122" y="2246"/>
                </a:cubicBezTo>
                <a:cubicBezTo>
                  <a:pt x="3270" y="2252"/>
                  <a:pt x="3353" y="2226"/>
                  <a:pt x="3482" y="2175"/>
                </a:cubicBezTo>
              </a:path>
              <a:path w="4518" h="2386" extrusionOk="0">
                <a:moveTo>
                  <a:pt x="3362" y="49"/>
                </a:moveTo>
                <a:cubicBezTo>
                  <a:pt x="3351" y="67"/>
                  <a:pt x="3341" y="86"/>
                  <a:pt x="3330" y="105"/>
                </a:cubicBezTo>
                <a:cubicBezTo>
                  <a:pt x="3368" y="129"/>
                  <a:pt x="3380" y="145"/>
                  <a:pt x="3435" y="151"/>
                </a:cubicBezTo>
                <a:cubicBezTo>
                  <a:pt x="3516" y="161"/>
                  <a:pt x="3601" y="155"/>
                  <a:pt x="3683" y="158"/>
                </a:cubicBezTo>
                <a:cubicBezTo>
                  <a:pt x="3889" y="166"/>
                  <a:pt x="4121" y="182"/>
                  <a:pt x="4299" y="297"/>
                </a:cubicBezTo>
                <a:cubicBezTo>
                  <a:pt x="4490" y="421"/>
                  <a:pt x="4516" y="648"/>
                  <a:pt x="4517" y="857"/>
                </a:cubicBezTo>
                <a:cubicBezTo>
                  <a:pt x="4518" y="1204"/>
                  <a:pt x="4470" y="1556"/>
                  <a:pt x="4441" y="1902"/>
                </a:cubicBezTo>
                <a:cubicBezTo>
                  <a:pt x="4430" y="2037"/>
                  <a:pt x="4443" y="2200"/>
                  <a:pt x="4408" y="2332"/>
                </a:cubicBezTo>
                <a:cubicBezTo>
                  <a:pt x="4396" y="2377"/>
                  <a:pt x="4388" y="2381"/>
                  <a:pt x="4342" y="2385"/>
                </a:cubicBezTo>
                <a:cubicBezTo>
                  <a:pt x="4288" y="2390"/>
                  <a:pt x="4219" y="2356"/>
                  <a:pt x="4167" y="2345"/>
                </a:cubicBezTo>
                <a:cubicBezTo>
                  <a:pt x="4066" y="2323"/>
                  <a:pt x="3966" y="2307"/>
                  <a:pt x="3862" y="2301"/>
                </a:cubicBezTo>
                <a:cubicBezTo>
                  <a:pt x="3705" y="2292"/>
                  <a:pt x="3534" y="2295"/>
                  <a:pt x="3383" y="2339"/>
                </a:cubicBezTo>
                <a:cubicBezTo>
                  <a:pt x="3343" y="2349"/>
                  <a:pt x="3333" y="2350"/>
                  <a:pt x="3310" y="236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67" name="Ink 13"/>
          <p:cNvSpPr>
            <a:spLocks noRot="1" noChangeAspect="1" noEditPoints="1" noChangeArrowheads="1" noChangeShapeType="1" noTextEdit="1"/>
          </p:cNvSpPr>
          <p:nvPr/>
        </p:nvSpPr>
        <p:spPr bwMode="auto">
          <a:xfrm>
            <a:off x="5194300" y="3216275"/>
            <a:ext cx="195263" cy="673100"/>
          </a:xfrm>
          <a:custGeom>
            <a:avLst/>
            <a:gdLst>
              <a:gd name="T0" fmla="*/ 2147483647 w 543"/>
              <a:gd name="T1" fmla="*/ 2147483647 h 1867"/>
              <a:gd name="T2" fmla="*/ 2147483647 w 543"/>
              <a:gd name="T3" fmla="*/ 2147483647 h 1867"/>
              <a:gd name="T4" fmla="*/ 2147483647 w 543"/>
              <a:gd name="T5" fmla="*/ 2147483647 h 1867"/>
              <a:gd name="T6" fmla="*/ 2147483647 w 543"/>
              <a:gd name="T7" fmla="*/ 2147483647 h 1867"/>
              <a:gd name="T8" fmla="*/ 2147483647 w 543"/>
              <a:gd name="T9" fmla="*/ 2147483647 h 1867"/>
              <a:gd name="T10" fmla="*/ 2147483647 w 543"/>
              <a:gd name="T11" fmla="*/ 2147483647 h 1867"/>
              <a:gd name="T12" fmla="*/ 2147483647 w 543"/>
              <a:gd name="T13" fmla="*/ 2147483647 h 1867"/>
              <a:gd name="T14" fmla="*/ 0 60000 65536"/>
              <a:gd name="T15" fmla="*/ 0 60000 65536"/>
              <a:gd name="T16" fmla="*/ 0 60000 65536"/>
              <a:gd name="T17" fmla="*/ 0 60000 65536"/>
              <a:gd name="T18" fmla="*/ 0 60000 65536"/>
              <a:gd name="T19" fmla="*/ 0 60000 65536"/>
              <a:gd name="T20" fmla="*/ 0 60000 65536"/>
              <a:gd name="T21" fmla="*/ 0 w 543"/>
              <a:gd name="T22" fmla="*/ 0 h 1867"/>
              <a:gd name="T23" fmla="*/ 543 w 543"/>
              <a:gd name="T24" fmla="*/ 1867 h 18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3" h="1867" extrusionOk="0">
                <a:moveTo>
                  <a:pt x="4" y="53"/>
                </a:moveTo>
                <a:cubicBezTo>
                  <a:pt x="1" y="24"/>
                  <a:pt x="-2" y="17"/>
                  <a:pt x="4" y="0"/>
                </a:cubicBezTo>
                <a:cubicBezTo>
                  <a:pt x="75" y="34"/>
                  <a:pt x="124" y="70"/>
                  <a:pt x="179" y="138"/>
                </a:cubicBezTo>
                <a:cubicBezTo>
                  <a:pt x="369" y="373"/>
                  <a:pt x="487" y="672"/>
                  <a:pt x="529" y="970"/>
                </a:cubicBezTo>
                <a:cubicBezTo>
                  <a:pt x="554" y="1150"/>
                  <a:pt x="542" y="1337"/>
                  <a:pt x="497" y="1513"/>
                </a:cubicBezTo>
                <a:cubicBezTo>
                  <a:pt x="468" y="1625"/>
                  <a:pt x="425" y="1727"/>
                  <a:pt x="350" y="1815"/>
                </a:cubicBezTo>
                <a:cubicBezTo>
                  <a:pt x="334" y="1832"/>
                  <a:pt x="317" y="1849"/>
                  <a:pt x="301" y="1866"/>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68" name="Ink 14"/>
          <p:cNvSpPr>
            <a:spLocks noRot="1" noChangeAspect="1" noEditPoints="1" noChangeArrowheads="1" noChangeShapeType="1" noTextEdit="1"/>
          </p:cNvSpPr>
          <p:nvPr/>
        </p:nvSpPr>
        <p:spPr bwMode="auto">
          <a:xfrm>
            <a:off x="3170238" y="3136900"/>
            <a:ext cx="1724025" cy="803275"/>
          </a:xfrm>
          <a:custGeom>
            <a:avLst/>
            <a:gdLst>
              <a:gd name="T0" fmla="*/ 2147483647 w 4790"/>
              <a:gd name="T1" fmla="*/ 2147483647 h 2232"/>
              <a:gd name="T2" fmla="*/ 2147483647 w 4790"/>
              <a:gd name="T3" fmla="*/ 2147483647 h 2232"/>
              <a:gd name="T4" fmla="*/ 2147483647 w 4790"/>
              <a:gd name="T5" fmla="*/ 2147483647 h 2232"/>
              <a:gd name="T6" fmla="*/ 2147483647 w 4790"/>
              <a:gd name="T7" fmla="*/ 2147483647 h 2232"/>
              <a:gd name="T8" fmla="*/ 2147483647 w 4790"/>
              <a:gd name="T9" fmla="*/ 2147483647 h 2232"/>
              <a:gd name="T10" fmla="*/ 2147483647 w 4790"/>
              <a:gd name="T11" fmla="*/ 2147483647 h 2232"/>
              <a:gd name="T12" fmla="*/ 2147483647 w 4790"/>
              <a:gd name="T13" fmla="*/ 2147483647 h 2232"/>
              <a:gd name="T14" fmla="*/ 2147483647 w 4790"/>
              <a:gd name="T15" fmla="*/ 2147483647 h 2232"/>
              <a:gd name="T16" fmla="*/ 2147483647 w 4790"/>
              <a:gd name="T17" fmla="*/ 2147483647 h 2232"/>
              <a:gd name="T18" fmla="*/ 2147483647 w 4790"/>
              <a:gd name="T19" fmla="*/ 2147483647 h 2232"/>
              <a:gd name="T20" fmla="*/ 2147483647 w 4790"/>
              <a:gd name="T21" fmla="*/ 2147483647 h 2232"/>
              <a:gd name="T22" fmla="*/ 2147483647 w 4790"/>
              <a:gd name="T23" fmla="*/ 2147483647 h 2232"/>
              <a:gd name="T24" fmla="*/ 2147483647 w 4790"/>
              <a:gd name="T25" fmla="*/ 2147483647 h 2232"/>
              <a:gd name="T26" fmla="*/ 2147483647 w 4790"/>
              <a:gd name="T27" fmla="*/ 2147483647 h 2232"/>
              <a:gd name="T28" fmla="*/ 2147483647 w 4790"/>
              <a:gd name="T29" fmla="*/ 2147483647 h 2232"/>
              <a:gd name="T30" fmla="*/ 2147483647 w 4790"/>
              <a:gd name="T31" fmla="*/ 2147483647 h 2232"/>
              <a:gd name="T32" fmla="*/ 2147483647 w 4790"/>
              <a:gd name="T33" fmla="*/ 2147483647 h 2232"/>
              <a:gd name="T34" fmla="*/ 2147483647 w 4790"/>
              <a:gd name="T35" fmla="*/ 2147483647 h 2232"/>
              <a:gd name="T36" fmla="*/ 2147483647 w 4790"/>
              <a:gd name="T37" fmla="*/ 2147483647 h 2232"/>
              <a:gd name="T38" fmla="*/ 2147483647 w 4790"/>
              <a:gd name="T39" fmla="*/ 2147483647 h 2232"/>
              <a:gd name="T40" fmla="*/ 2147483647 w 4790"/>
              <a:gd name="T41" fmla="*/ 2147483647 h 2232"/>
              <a:gd name="T42" fmla="*/ 2147483647 w 4790"/>
              <a:gd name="T43" fmla="*/ 2147483647 h 2232"/>
              <a:gd name="T44" fmla="*/ 2147483647 w 4790"/>
              <a:gd name="T45" fmla="*/ 2147483647 h 2232"/>
              <a:gd name="T46" fmla="*/ 2147483647 w 4790"/>
              <a:gd name="T47" fmla="*/ 2147483647 h 2232"/>
              <a:gd name="T48" fmla="*/ 2147483647 w 4790"/>
              <a:gd name="T49" fmla="*/ 2147483647 h 2232"/>
              <a:gd name="T50" fmla="*/ 2147483647 w 4790"/>
              <a:gd name="T51" fmla="*/ 2147483647 h 2232"/>
              <a:gd name="T52" fmla="*/ 2147483647 w 4790"/>
              <a:gd name="T53" fmla="*/ 2147483647 h 2232"/>
              <a:gd name="T54" fmla="*/ 2147483647 w 4790"/>
              <a:gd name="T55" fmla="*/ 2147483647 h 2232"/>
              <a:gd name="T56" fmla="*/ 2147483647 w 4790"/>
              <a:gd name="T57" fmla="*/ 2147483647 h 2232"/>
              <a:gd name="T58" fmla="*/ 2147483647 w 4790"/>
              <a:gd name="T59" fmla="*/ 2147483647 h 2232"/>
              <a:gd name="T60" fmla="*/ 2147483647 w 4790"/>
              <a:gd name="T61" fmla="*/ 2147483647 h 2232"/>
              <a:gd name="T62" fmla="*/ 2147483647 w 4790"/>
              <a:gd name="T63" fmla="*/ 2147483647 h 2232"/>
              <a:gd name="T64" fmla="*/ 2147483647 w 4790"/>
              <a:gd name="T65" fmla="*/ 2147483647 h 2232"/>
              <a:gd name="T66" fmla="*/ 2147483647 w 4790"/>
              <a:gd name="T67" fmla="*/ 2147483647 h 2232"/>
              <a:gd name="T68" fmla="*/ 2147483647 w 4790"/>
              <a:gd name="T69" fmla="*/ 2147483647 h 2232"/>
              <a:gd name="T70" fmla="*/ 2147483647 w 4790"/>
              <a:gd name="T71" fmla="*/ 2147483647 h 2232"/>
              <a:gd name="T72" fmla="*/ 2147483647 w 4790"/>
              <a:gd name="T73" fmla="*/ 2147483647 h 2232"/>
              <a:gd name="T74" fmla="*/ 2147483647 w 4790"/>
              <a:gd name="T75" fmla="*/ 2147483647 h 2232"/>
              <a:gd name="T76" fmla="*/ 2147483647 w 4790"/>
              <a:gd name="T77" fmla="*/ 2147483647 h 2232"/>
              <a:gd name="T78" fmla="*/ 2147483647 w 4790"/>
              <a:gd name="T79" fmla="*/ 2147483647 h 2232"/>
              <a:gd name="T80" fmla="*/ 2147483647 w 4790"/>
              <a:gd name="T81" fmla="*/ 2147483647 h 2232"/>
              <a:gd name="T82" fmla="*/ 2147483647 w 4790"/>
              <a:gd name="T83" fmla="*/ 2147483647 h 2232"/>
              <a:gd name="T84" fmla="*/ 2147483647 w 4790"/>
              <a:gd name="T85" fmla="*/ 2147483647 h 2232"/>
              <a:gd name="T86" fmla="*/ 2147483647 w 4790"/>
              <a:gd name="T87" fmla="*/ 2147483647 h 2232"/>
              <a:gd name="T88" fmla="*/ 2147483647 w 4790"/>
              <a:gd name="T89" fmla="*/ 2147483647 h 2232"/>
              <a:gd name="T90" fmla="*/ 2147483647 w 4790"/>
              <a:gd name="T91" fmla="*/ 2147483647 h 22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790"/>
              <a:gd name="T139" fmla="*/ 0 h 2232"/>
              <a:gd name="T140" fmla="*/ 4790 w 4790"/>
              <a:gd name="T141" fmla="*/ 2232 h 223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790" h="2232" extrusionOk="0">
                <a:moveTo>
                  <a:pt x="837" y="1378"/>
                </a:moveTo>
                <a:cubicBezTo>
                  <a:pt x="877" y="1325"/>
                  <a:pt x="909" y="1295"/>
                  <a:pt x="907" y="1224"/>
                </a:cubicBezTo>
                <a:cubicBezTo>
                  <a:pt x="904" y="1130"/>
                  <a:pt x="794" y="1073"/>
                  <a:pt x="716" y="1053"/>
                </a:cubicBezTo>
                <a:cubicBezTo>
                  <a:pt x="441" y="981"/>
                  <a:pt x="171" y="1159"/>
                  <a:pt x="57" y="1404"/>
                </a:cubicBezTo>
                <a:cubicBezTo>
                  <a:pt x="-19" y="1569"/>
                  <a:pt x="-29" y="1771"/>
                  <a:pt x="67" y="1929"/>
                </a:cubicBezTo>
                <a:cubicBezTo>
                  <a:pt x="167" y="2093"/>
                  <a:pt x="368" y="2177"/>
                  <a:pt x="548" y="2214"/>
                </a:cubicBezTo>
                <a:cubicBezTo>
                  <a:pt x="707" y="2246"/>
                  <a:pt x="876" y="2231"/>
                  <a:pt x="1028" y="2173"/>
                </a:cubicBezTo>
                <a:cubicBezTo>
                  <a:pt x="1136" y="2121"/>
                  <a:pt x="1172" y="2104"/>
                  <a:pt x="1233" y="2051"/>
                </a:cubicBezTo>
              </a:path>
              <a:path w="4790" h="2232" extrusionOk="0">
                <a:moveTo>
                  <a:pt x="1820" y="54"/>
                </a:moveTo>
                <a:cubicBezTo>
                  <a:pt x="1824" y="25"/>
                  <a:pt x="1826" y="18"/>
                  <a:pt x="1824" y="0"/>
                </a:cubicBezTo>
                <a:cubicBezTo>
                  <a:pt x="1789" y="38"/>
                  <a:pt x="1770" y="70"/>
                  <a:pt x="1751" y="134"/>
                </a:cubicBezTo>
                <a:cubicBezTo>
                  <a:pt x="1608" y="622"/>
                  <a:pt x="1601" y="1139"/>
                  <a:pt x="1555" y="1642"/>
                </a:cubicBezTo>
                <a:cubicBezTo>
                  <a:pt x="1544" y="1762"/>
                  <a:pt x="1522" y="1884"/>
                  <a:pt x="1519" y="2004"/>
                </a:cubicBezTo>
                <a:cubicBezTo>
                  <a:pt x="1516" y="2104"/>
                  <a:pt x="1523" y="2056"/>
                  <a:pt x="1553" y="2065"/>
                </a:cubicBezTo>
              </a:path>
              <a:path w="4790" h="2232" extrusionOk="0">
                <a:moveTo>
                  <a:pt x="1909" y="1412"/>
                </a:moveTo>
                <a:cubicBezTo>
                  <a:pt x="1946" y="1492"/>
                  <a:pt x="1977" y="1544"/>
                  <a:pt x="2070" y="1559"/>
                </a:cubicBezTo>
                <a:cubicBezTo>
                  <a:pt x="2166" y="1574"/>
                  <a:pt x="2257" y="1517"/>
                  <a:pt x="2310" y="1439"/>
                </a:cubicBezTo>
                <a:cubicBezTo>
                  <a:pt x="2362" y="1363"/>
                  <a:pt x="2392" y="1230"/>
                  <a:pt x="2339" y="1147"/>
                </a:cubicBezTo>
                <a:cubicBezTo>
                  <a:pt x="2293" y="1075"/>
                  <a:pt x="2202" y="1085"/>
                  <a:pt x="2137" y="1120"/>
                </a:cubicBezTo>
                <a:cubicBezTo>
                  <a:pt x="2021" y="1182"/>
                  <a:pt x="1933" y="1304"/>
                  <a:pt x="1869" y="1415"/>
                </a:cubicBezTo>
                <a:cubicBezTo>
                  <a:pt x="1778" y="1574"/>
                  <a:pt x="1697" y="1811"/>
                  <a:pt x="1802" y="1983"/>
                </a:cubicBezTo>
                <a:cubicBezTo>
                  <a:pt x="1874" y="2101"/>
                  <a:pt x="2021" y="2123"/>
                  <a:pt x="2146" y="2103"/>
                </a:cubicBezTo>
                <a:cubicBezTo>
                  <a:pt x="2266" y="2084"/>
                  <a:pt x="2370" y="2014"/>
                  <a:pt x="2457" y="1932"/>
                </a:cubicBezTo>
                <a:cubicBezTo>
                  <a:pt x="2523" y="1863"/>
                  <a:pt x="2544" y="1840"/>
                  <a:pt x="2577" y="1785"/>
                </a:cubicBezTo>
              </a:path>
              <a:path w="4790" h="2232" extrusionOk="0">
                <a:moveTo>
                  <a:pt x="2761" y="1142"/>
                </a:moveTo>
                <a:cubicBezTo>
                  <a:pt x="2781" y="1095"/>
                  <a:pt x="2787" y="1088"/>
                  <a:pt x="2815" y="1051"/>
                </a:cubicBezTo>
                <a:cubicBezTo>
                  <a:pt x="2880" y="1079"/>
                  <a:pt x="2923" y="1097"/>
                  <a:pt x="2972" y="1155"/>
                </a:cubicBezTo>
                <a:cubicBezTo>
                  <a:pt x="3104" y="1310"/>
                  <a:pt x="3155" y="1514"/>
                  <a:pt x="3194" y="1709"/>
                </a:cubicBezTo>
                <a:cubicBezTo>
                  <a:pt x="3114" y="1592"/>
                  <a:pt x="3003" y="1460"/>
                  <a:pt x="2842" y="1489"/>
                </a:cubicBezTo>
                <a:cubicBezTo>
                  <a:pt x="2732" y="1508"/>
                  <a:pt x="2652" y="1605"/>
                  <a:pt x="2603" y="1698"/>
                </a:cubicBezTo>
                <a:cubicBezTo>
                  <a:pt x="2553" y="1791"/>
                  <a:pt x="2530" y="1901"/>
                  <a:pt x="2568" y="2003"/>
                </a:cubicBezTo>
                <a:cubicBezTo>
                  <a:pt x="2601" y="2092"/>
                  <a:pt x="2676" y="2130"/>
                  <a:pt x="2767" y="2126"/>
                </a:cubicBezTo>
                <a:cubicBezTo>
                  <a:pt x="2884" y="2121"/>
                  <a:pt x="2971" y="2037"/>
                  <a:pt x="3052" y="1963"/>
                </a:cubicBezTo>
                <a:cubicBezTo>
                  <a:pt x="3126" y="1896"/>
                  <a:pt x="3287" y="1656"/>
                  <a:pt x="3404" y="1667"/>
                </a:cubicBezTo>
                <a:cubicBezTo>
                  <a:pt x="3469" y="1673"/>
                  <a:pt x="3488" y="1708"/>
                  <a:pt x="3517" y="1763"/>
                </a:cubicBezTo>
                <a:cubicBezTo>
                  <a:pt x="3540" y="1806"/>
                  <a:pt x="3549" y="1856"/>
                  <a:pt x="3572" y="1899"/>
                </a:cubicBezTo>
                <a:cubicBezTo>
                  <a:pt x="3575" y="1901"/>
                  <a:pt x="3579" y="1904"/>
                  <a:pt x="3582" y="1906"/>
                </a:cubicBezTo>
                <a:cubicBezTo>
                  <a:pt x="3573" y="1823"/>
                  <a:pt x="3557" y="1740"/>
                  <a:pt x="3544" y="1657"/>
                </a:cubicBezTo>
                <a:cubicBezTo>
                  <a:pt x="3527" y="1549"/>
                  <a:pt x="3512" y="1435"/>
                  <a:pt x="3531" y="1326"/>
                </a:cubicBezTo>
                <a:cubicBezTo>
                  <a:pt x="3551" y="1210"/>
                  <a:pt x="3624" y="1131"/>
                  <a:pt x="3727" y="1079"/>
                </a:cubicBezTo>
                <a:cubicBezTo>
                  <a:pt x="3832" y="1026"/>
                  <a:pt x="3944" y="984"/>
                  <a:pt x="4052" y="937"/>
                </a:cubicBezTo>
              </a:path>
              <a:path w="4790" h="2232" extrusionOk="0">
                <a:moveTo>
                  <a:pt x="4788" y="251"/>
                </a:moveTo>
                <a:cubicBezTo>
                  <a:pt x="4752" y="297"/>
                  <a:pt x="4730" y="323"/>
                  <a:pt x="4701" y="374"/>
                </a:cubicBezTo>
                <a:cubicBezTo>
                  <a:pt x="4540" y="654"/>
                  <a:pt x="4411" y="966"/>
                  <a:pt x="4347" y="1283"/>
                </a:cubicBezTo>
                <a:cubicBezTo>
                  <a:pt x="4304" y="1494"/>
                  <a:pt x="4274" y="1784"/>
                  <a:pt x="4430" y="1961"/>
                </a:cubicBezTo>
                <a:cubicBezTo>
                  <a:pt x="4513" y="2055"/>
                  <a:pt x="4600" y="2045"/>
                  <a:pt x="4712" y="2052"/>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69" name="Ink 15"/>
          <p:cNvSpPr>
            <a:spLocks noRot="1" noChangeAspect="1" noEditPoints="1" noChangeArrowheads="1" noChangeShapeType="1" noTextEdit="1"/>
          </p:cNvSpPr>
          <p:nvPr/>
        </p:nvSpPr>
        <p:spPr bwMode="auto">
          <a:xfrm>
            <a:off x="6756400" y="2911475"/>
            <a:ext cx="582613" cy="1387475"/>
          </a:xfrm>
          <a:custGeom>
            <a:avLst/>
            <a:gdLst>
              <a:gd name="T0" fmla="*/ 2147483647 w 1619"/>
              <a:gd name="T1" fmla="*/ 2147483647 h 3855"/>
              <a:gd name="T2" fmla="*/ 2147483647 w 1619"/>
              <a:gd name="T3" fmla="*/ 2147483647 h 3855"/>
              <a:gd name="T4" fmla="*/ 2147483647 w 1619"/>
              <a:gd name="T5" fmla="*/ 2147483647 h 3855"/>
              <a:gd name="T6" fmla="*/ 2147483647 w 1619"/>
              <a:gd name="T7" fmla="*/ 2147483647 h 3855"/>
              <a:gd name="T8" fmla="*/ 2147483647 w 1619"/>
              <a:gd name="T9" fmla="*/ 2147483647 h 3855"/>
              <a:gd name="T10" fmla="*/ 2147483647 w 1619"/>
              <a:gd name="T11" fmla="*/ 2147483647 h 3855"/>
              <a:gd name="T12" fmla="*/ 2147483647 w 1619"/>
              <a:gd name="T13" fmla="*/ 2147483647 h 3855"/>
              <a:gd name="T14" fmla="*/ 2147483647 w 1619"/>
              <a:gd name="T15" fmla="*/ 2147483647 h 3855"/>
              <a:gd name="T16" fmla="*/ 2147483647 w 1619"/>
              <a:gd name="T17" fmla="*/ 2147483647 h 3855"/>
              <a:gd name="T18" fmla="*/ 2147483647 w 1619"/>
              <a:gd name="T19" fmla="*/ 2147483647 h 3855"/>
              <a:gd name="T20" fmla="*/ 2147483647 w 1619"/>
              <a:gd name="T21" fmla="*/ 2147483647 h 3855"/>
              <a:gd name="T22" fmla="*/ 2147483647 w 1619"/>
              <a:gd name="T23" fmla="*/ 2147483647 h 3855"/>
              <a:gd name="T24" fmla="*/ 2147483647 w 1619"/>
              <a:gd name="T25" fmla="*/ 2147483647 h 3855"/>
              <a:gd name="T26" fmla="*/ 2147483647 w 1619"/>
              <a:gd name="T27" fmla="*/ 2147483647 h 3855"/>
              <a:gd name="T28" fmla="*/ 2147483647 w 1619"/>
              <a:gd name="T29" fmla="*/ 2147483647 h 3855"/>
              <a:gd name="T30" fmla="*/ 2147483647 w 1619"/>
              <a:gd name="T31" fmla="*/ 2147483647 h 3855"/>
              <a:gd name="T32" fmla="*/ 2147483647 w 1619"/>
              <a:gd name="T33" fmla="*/ 2147483647 h 3855"/>
              <a:gd name="T34" fmla="*/ 2147483647 w 1619"/>
              <a:gd name="T35" fmla="*/ 2147483647 h 3855"/>
              <a:gd name="T36" fmla="*/ 2147483647 w 1619"/>
              <a:gd name="T37" fmla="*/ 2147483647 h 3855"/>
              <a:gd name="T38" fmla="*/ 2147483647 w 1619"/>
              <a:gd name="T39" fmla="*/ 2147483647 h 3855"/>
              <a:gd name="T40" fmla="*/ 2147483647 w 1619"/>
              <a:gd name="T41" fmla="*/ 2147483647 h 3855"/>
              <a:gd name="T42" fmla="*/ 2147483647 w 1619"/>
              <a:gd name="T43" fmla="*/ 2147483647 h 3855"/>
              <a:gd name="T44" fmla="*/ 2147483647 w 1619"/>
              <a:gd name="T45" fmla="*/ 2147483647 h 3855"/>
              <a:gd name="T46" fmla="*/ 2147483647 w 1619"/>
              <a:gd name="T47" fmla="*/ 2147483647 h 3855"/>
              <a:gd name="T48" fmla="*/ 2147483647 w 1619"/>
              <a:gd name="T49" fmla="*/ 2147483647 h 3855"/>
              <a:gd name="T50" fmla="*/ 2147483647 w 1619"/>
              <a:gd name="T51" fmla="*/ 2147483647 h 3855"/>
              <a:gd name="T52" fmla="*/ 2147483647 w 1619"/>
              <a:gd name="T53" fmla="*/ 2147483647 h 3855"/>
              <a:gd name="T54" fmla="*/ 2147483647 w 1619"/>
              <a:gd name="T55" fmla="*/ 2147483647 h 3855"/>
              <a:gd name="T56" fmla="*/ 2147483647 w 1619"/>
              <a:gd name="T57" fmla="*/ 2147483647 h 3855"/>
              <a:gd name="T58" fmla="*/ 2147483647 w 1619"/>
              <a:gd name="T59" fmla="*/ 2147483647 h 3855"/>
              <a:gd name="T60" fmla="*/ 2147483647 w 1619"/>
              <a:gd name="T61" fmla="*/ 2147483647 h 3855"/>
              <a:gd name="T62" fmla="*/ 2147483647 w 1619"/>
              <a:gd name="T63" fmla="*/ 2147483647 h 3855"/>
              <a:gd name="T64" fmla="*/ 2147483647 w 1619"/>
              <a:gd name="T65" fmla="*/ 2147483647 h 3855"/>
              <a:gd name="T66" fmla="*/ 2147483647 w 1619"/>
              <a:gd name="T67" fmla="*/ 2147483647 h 385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19"/>
              <a:gd name="T103" fmla="*/ 0 h 3855"/>
              <a:gd name="T104" fmla="*/ 1619 w 1619"/>
              <a:gd name="T105" fmla="*/ 3855 h 385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19" h="3855" extrusionOk="0">
                <a:moveTo>
                  <a:pt x="23" y="444"/>
                </a:moveTo>
                <a:cubicBezTo>
                  <a:pt x="16" y="465"/>
                  <a:pt x="7" y="480"/>
                  <a:pt x="3" y="502"/>
                </a:cubicBezTo>
                <a:cubicBezTo>
                  <a:pt x="-5" y="544"/>
                  <a:pt x="3" y="589"/>
                  <a:pt x="7" y="631"/>
                </a:cubicBezTo>
                <a:cubicBezTo>
                  <a:pt x="14" y="705"/>
                  <a:pt x="26" y="778"/>
                  <a:pt x="35" y="852"/>
                </a:cubicBezTo>
                <a:cubicBezTo>
                  <a:pt x="44" y="921"/>
                  <a:pt x="51" y="991"/>
                  <a:pt x="59" y="1060"/>
                </a:cubicBezTo>
                <a:cubicBezTo>
                  <a:pt x="60" y="1065"/>
                  <a:pt x="66" y="1162"/>
                  <a:pt x="82" y="1157"/>
                </a:cubicBezTo>
                <a:cubicBezTo>
                  <a:pt x="92" y="1140"/>
                  <a:pt x="95" y="1134"/>
                  <a:pt x="96" y="1120"/>
                </a:cubicBezTo>
              </a:path>
              <a:path w="1619" h="3855" extrusionOk="0">
                <a:moveTo>
                  <a:pt x="354" y="389"/>
                </a:moveTo>
                <a:cubicBezTo>
                  <a:pt x="378" y="415"/>
                  <a:pt x="396" y="441"/>
                  <a:pt x="416" y="470"/>
                </a:cubicBezTo>
                <a:cubicBezTo>
                  <a:pt x="467" y="545"/>
                  <a:pt x="512" y="623"/>
                  <a:pt x="557" y="701"/>
                </a:cubicBezTo>
                <a:cubicBezTo>
                  <a:pt x="635" y="835"/>
                  <a:pt x="705" y="994"/>
                  <a:pt x="808" y="1111"/>
                </a:cubicBezTo>
                <a:cubicBezTo>
                  <a:pt x="829" y="1134"/>
                  <a:pt x="847" y="1146"/>
                  <a:pt x="874" y="1159"/>
                </a:cubicBezTo>
                <a:cubicBezTo>
                  <a:pt x="900" y="1118"/>
                  <a:pt x="906" y="1092"/>
                  <a:pt x="915" y="1038"/>
                </a:cubicBezTo>
              </a:path>
              <a:path w="1619" h="3855" extrusionOk="0">
                <a:moveTo>
                  <a:pt x="940" y="390"/>
                </a:moveTo>
                <a:cubicBezTo>
                  <a:pt x="910" y="433"/>
                  <a:pt x="879" y="475"/>
                  <a:pt x="854" y="521"/>
                </a:cubicBezTo>
                <a:cubicBezTo>
                  <a:pt x="800" y="620"/>
                  <a:pt x="751" y="721"/>
                  <a:pt x="703" y="823"/>
                </a:cubicBezTo>
                <a:cubicBezTo>
                  <a:pt x="625" y="990"/>
                  <a:pt x="553" y="1162"/>
                  <a:pt x="489" y="1335"/>
                </a:cubicBezTo>
                <a:cubicBezTo>
                  <a:pt x="480" y="1360"/>
                  <a:pt x="477" y="1365"/>
                  <a:pt x="474" y="1381"/>
                </a:cubicBezTo>
                <a:cubicBezTo>
                  <a:pt x="489" y="1338"/>
                  <a:pt x="504" y="1295"/>
                  <a:pt x="519" y="1252"/>
                </a:cubicBezTo>
              </a:path>
              <a:path w="1619" h="3855" extrusionOk="0">
                <a:moveTo>
                  <a:pt x="1348" y="0"/>
                </a:moveTo>
                <a:cubicBezTo>
                  <a:pt x="1322" y="20"/>
                  <a:pt x="1323" y="44"/>
                  <a:pt x="1316" y="77"/>
                </a:cubicBezTo>
                <a:cubicBezTo>
                  <a:pt x="1305" y="134"/>
                  <a:pt x="1304" y="191"/>
                  <a:pt x="1297" y="248"/>
                </a:cubicBezTo>
                <a:cubicBezTo>
                  <a:pt x="1290" y="307"/>
                  <a:pt x="1283" y="365"/>
                  <a:pt x="1269" y="422"/>
                </a:cubicBezTo>
                <a:cubicBezTo>
                  <a:pt x="1261" y="455"/>
                  <a:pt x="1249" y="482"/>
                  <a:pt x="1243" y="516"/>
                </a:cubicBezTo>
                <a:cubicBezTo>
                  <a:pt x="1241" y="528"/>
                  <a:pt x="1240" y="531"/>
                  <a:pt x="1242" y="539"/>
                </a:cubicBezTo>
              </a:path>
              <a:path w="1619" h="3855" extrusionOk="0">
                <a:moveTo>
                  <a:pt x="737" y="1571"/>
                </a:moveTo>
                <a:cubicBezTo>
                  <a:pt x="761" y="1564"/>
                  <a:pt x="761" y="1540"/>
                  <a:pt x="798" y="1547"/>
                </a:cubicBezTo>
                <a:cubicBezTo>
                  <a:pt x="874" y="1561"/>
                  <a:pt x="893" y="1653"/>
                  <a:pt x="909" y="1715"/>
                </a:cubicBezTo>
                <a:cubicBezTo>
                  <a:pt x="942" y="1844"/>
                  <a:pt x="954" y="1979"/>
                  <a:pt x="968" y="2111"/>
                </a:cubicBezTo>
                <a:cubicBezTo>
                  <a:pt x="1008" y="2486"/>
                  <a:pt x="1014" y="2871"/>
                  <a:pt x="1081" y="3243"/>
                </a:cubicBezTo>
                <a:cubicBezTo>
                  <a:pt x="1091" y="3301"/>
                  <a:pt x="1104" y="3371"/>
                  <a:pt x="1153" y="3410"/>
                </a:cubicBezTo>
                <a:cubicBezTo>
                  <a:pt x="1223" y="3466"/>
                  <a:pt x="1333" y="3447"/>
                  <a:pt x="1412" y="3493"/>
                </a:cubicBezTo>
                <a:cubicBezTo>
                  <a:pt x="1533" y="3563"/>
                  <a:pt x="1590" y="3709"/>
                  <a:pt x="1615" y="3839"/>
                </a:cubicBezTo>
                <a:cubicBezTo>
                  <a:pt x="1618" y="3852"/>
                  <a:pt x="1619" y="3859"/>
                  <a:pt x="1614" y="384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70" name="Ink 16"/>
          <p:cNvSpPr>
            <a:spLocks noRot="1" noChangeAspect="1" noEditPoints="1" noChangeArrowheads="1" noChangeShapeType="1" noTextEdit="1"/>
          </p:cNvSpPr>
          <p:nvPr/>
        </p:nvSpPr>
        <p:spPr bwMode="auto">
          <a:xfrm>
            <a:off x="3197225" y="4102100"/>
            <a:ext cx="3487738" cy="996950"/>
          </a:xfrm>
          <a:custGeom>
            <a:avLst/>
            <a:gdLst>
              <a:gd name="T0" fmla="*/ 2147483647 w 9690"/>
              <a:gd name="T1" fmla="*/ 2147483647 h 2769"/>
              <a:gd name="T2" fmla="*/ 2147483647 w 9690"/>
              <a:gd name="T3" fmla="*/ 2147483647 h 2769"/>
              <a:gd name="T4" fmla="*/ 2147483647 w 9690"/>
              <a:gd name="T5" fmla="*/ 2147483647 h 2769"/>
              <a:gd name="T6" fmla="*/ 2147483647 w 9690"/>
              <a:gd name="T7" fmla="*/ 2147483647 h 2769"/>
              <a:gd name="T8" fmla="*/ 2147483647 w 9690"/>
              <a:gd name="T9" fmla="*/ 2147483647 h 2769"/>
              <a:gd name="T10" fmla="*/ 2147483647 w 9690"/>
              <a:gd name="T11" fmla="*/ 2147483647 h 2769"/>
              <a:gd name="T12" fmla="*/ 2147483647 w 9690"/>
              <a:gd name="T13" fmla="*/ 2147483647 h 2769"/>
              <a:gd name="T14" fmla="*/ 2147483647 w 9690"/>
              <a:gd name="T15" fmla="*/ 2147483647 h 2769"/>
              <a:gd name="T16" fmla="*/ 2147483647 w 9690"/>
              <a:gd name="T17" fmla="*/ 2147483647 h 2769"/>
              <a:gd name="T18" fmla="*/ 2147483647 w 9690"/>
              <a:gd name="T19" fmla="*/ 2147483647 h 2769"/>
              <a:gd name="T20" fmla="*/ 2147483647 w 9690"/>
              <a:gd name="T21" fmla="*/ 2147483647 h 2769"/>
              <a:gd name="T22" fmla="*/ 2147483647 w 9690"/>
              <a:gd name="T23" fmla="*/ 2147483647 h 2769"/>
              <a:gd name="T24" fmla="*/ 2147483647 w 9690"/>
              <a:gd name="T25" fmla="*/ 2147483647 h 2769"/>
              <a:gd name="T26" fmla="*/ 2147483647 w 9690"/>
              <a:gd name="T27" fmla="*/ 2147483647 h 2769"/>
              <a:gd name="T28" fmla="*/ 2147483647 w 9690"/>
              <a:gd name="T29" fmla="*/ 2147483647 h 2769"/>
              <a:gd name="T30" fmla="*/ 2147483647 w 9690"/>
              <a:gd name="T31" fmla="*/ 2147483647 h 2769"/>
              <a:gd name="T32" fmla="*/ 2147483647 w 9690"/>
              <a:gd name="T33" fmla="*/ 2147483647 h 2769"/>
              <a:gd name="T34" fmla="*/ 2147483647 w 9690"/>
              <a:gd name="T35" fmla="*/ 2147483647 h 2769"/>
              <a:gd name="T36" fmla="*/ 2147483647 w 9690"/>
              <a:gd name="T37" fmla="*/ 2147483647 h 2769"/>
              <a:gd name="T38" fmla="*/ 2147483647 w 9690"/>
              <a:gd name="T39" fmla="*/ 2147483647 h 2769"/>
              <a:gd name="T40" fmla="*/ 2147483647 w 9690"/>
              <a:gd name="T41" fmla="*/ 2147483647 h 2769"/>
              <a:gd name="T42" fmla="*/ 2147483647 w 9690"/>
              <a:gd name="T43" fmla="*/ 2147483647 h 2769"/>
              <a:gd name="T44" fmla="*/ 2147483647 w 9690"/>
              <a:gd name="T45" fmla="*/ 2147483647 h 2769"/>
              <a:gd name="T46" fmla="*/ 2147483647 w 9690"/>
              <a:gd name="T47" fmla="*/ 2147483647 h 2769"/>
              <a:gd name="T48" fmla="*/ 2147483647 w 9690"/>
              <a:gd name="T49" fmla="*/ 2147483647 h 2769"/>
              <a:gd name="T50" fmla="*/ 2147483647 w 9690"/>
              <a:gd name="T51" fmla="*/ 2147483647 h 2769"/>
              <a:gd name="T52" fmla="*/ 2147483647 w 9690"/>
              <a:gd name="T53" fmla="*/ 2147483647 h 2769"/>
              <a:gd name="T54" fmla="*/ 2147483647 w 9690"/>
              <a:gd name="T55" fmla="*/ 2147483647 h 2769"/>
              <a:gd name="T56" fmla="*/ 2147483647 w 9690"/>
              <a:gd name="T57" fmla="*/ 2147483647 h 2769"/>
              <a:gd name="T58" fmla="*/ 2147483647 w 9690"/>
              <a:gd name="T59" fmla="*/ 2147483647 h 2769"/>
              <a:gd name="T60" fmla="*/ 2147483647 w 9690"/>
              <a:gd name="T61" fmla="*/ 2147483647 h 2769"/>
              <a:gd name="T62" fmla="*/ 2147483647 w 9690"/>
              <a:gd name="T63" fmla="*/ 2147483647 h 2769"/>
              <a:gd name="T64" fmla="*/ 2147483647 w 9690"/>
              <a:gd name="T65" fmla="*/ 2147483647 h 2769"/>
              <a:gd name="T66" fmla="*/ 2147483647 w 9690"/>
              <a:gd name="T67" fmla="*/ 2147483647 h 2769"/>
              <a:gd name="T68" fmla="*/ 2147483647 w 9690"/>
              <a:gd name="T69" fmla="*/ 2147483647 h 2769"/>
              <a:gd name="T70" fmla="*/ 2147483647 w 9690"/>
              <a:gd name="T71" fmla="*/ 2147483647 h 2769"/>
              <a:gd name="T72" fmla="*/ 2147483647 w 9690"/>
              <a:gd name="T73" fmla="*/ 2147483647 h 2769"/>
              <a:gd name="T74" fmla="*/ 2147483647 w 9690"/>
              <a:gd name="T75" fmla="*/ 2147483647 h 2769"/>
              <a:gd name="T76" fmla="*/ 2147483647 w 9690"/>
              <a:gd name="T77" fmla="*/ 2147483647 h 2769"/>
              <a:gd name="T78" fmla="*/ 2147483647 w 9690"/>
              <a:gd name="T79" fmla="*/ 2147483647 h 2769"/>
              <a:gd name="T80" fmla="*/ 2147483647 w 9690"/>
              <a:gd name="T81" fmla="*/ 2147483647 h 2769"/>
              <a:gd name="T82" fmla="*/ 2147483647 w 9690"/>
              <a:gd name="T83" fmla="*/ 2147483647 h 2769"/>
              <a:gd name="T84" fmla="*/ 2147483647 w 9690"/>
              <a:gd name="T85" fmla="*/ 2147483647 h 2769"/>
              <a:gd name="T86" fmla="*/ 2147483647 w 9690"/>
              <a:gd name="T87" fmla="*/ 2147483647 h 2769"/>
              <a:gd name="T88" fmla="*/ 2147483647 w 9690"/>
              <a:gd name="T89" fmla="*/ 2147483647 h 2769"/>
              <a:gd name="T90" fmla="*/ 2147483647 w 9690"/>
              <a:gd name="T91" fmla="*/ 2147483647 h 2769"/>
              <a:gd name="T92" fmla="*/ 2147483647 w 9690"/>
              <a:gd name="T93" fmla="*/ 2147483647 h 2769"/>
              <a:gd name="T94" fmla="*/ 2147483647 w 9690"/>
              <a:gd name="T95" fmla="*/ 2147483647 h 2769"/>
              <a:gd name="T96" fmla="*/ 2147483647 w 9690"/>
              <a:gd name="T97" fmla="*/ 2147483647 h 2769"/>
              <a:gd name="T98" fmla="*/ 2147483647 w 9690"/>
              <a:gd name="T99" fmla="*/ 2147483647 h 2769"/>
              <a:gd name="T100" fmla="*/ 2147483647 w 9690"/>
              <a:gd name="T101" fmla="*/ 2147483647 h 2769"/>
              <a:gd name="T102" fmla="*/ 2147483647 w 9690"/>
              <a:gd name="T103" fmla="*/ 2147483647 h 27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690"/>
              <a:gd name="T157" fmla="*/ 0 h 2769"/>
              <a:gd name="T158" fmla="*/ 9690 w 9690"/>
              <a:gd name="T159" fmla="*/ 2769 h 27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690" h="2769" extrusionOk="0">
                <a:moveTo>
                  <a:pt x="394" y="1083"/>
                </a:moveTo>
                <a:cubicBezTo>
                  <a:pt x="430" y="1063"/>
                  <a:pt x="463" y="1042"/>
                  <a:pt x="500" y="1024"/>
                </a:cubicBezTo>
                <a:cubicBezTo>
                  <a:pt x="609" y="972"/>
                  <a:pt x="720" y="984"/>
                  <a:pt x="799" y="1083"/>
                </a:cubicBezTo>
                <a:cubicBezTo>
                  <a:pt x="915" y="1229"/>
                  <a:pt x="948" y="1450"/>
                  <a:pt x="961" y="1630"/>
                </a:cubicBezTo>
                <a:cubicBezTo>
                  <a:pt x="966" y="1697"/>
                  <a:pt x="979" y="1790"/>
                  <a:pt x="955" y="1855"/>
                </a:cubicBezTo>
                <a:cubicBezTo>
                  <a:pt x="949" y="1856"/>
                  <a:pt x="944" y="1856"/>
                  <a:pt x="938" y="1857"/>
                </a:cubicBezTo>
                <a:cubicBezTo>
                  <a:pt x="872" y="1805"/>
                  <a:pt x="815" y="1746"/>
                  <a:pt x="745" y="1698"/>
                </a:cubicBezTo>
                <a:cubicBezTo>
                  <a:pt x="626" y="1617"/>
                  <a:pt x="493" y="1569"/>
                  <a:pt x="347" y="1577"/>
                </a:cubicBezTo>
                <a:cubicBezTo>
                  <a:pt x="218" y="1584"/>
                  <a:pt x="91" y="1646"/>
                  <a:pt x="26" y="1762"/>
                </a:cubicBezTo>
                <a:cubicBezTo>
                  <a:pt x="-28" y="1857"/>
                  <a:pt x="-4" y="1958"/>
                  <a:pt x="83" y="2020"/>
                </a:cubicBezTo>
                <a:cubicBezTo>
                  <a:pt x="223" y="2120"/>
                  <a:pt x="421" y="2095"/>
                  <a:pt x="570" y="2040"/>
                </a:cubicBezTo>
                <a:cubicBezTo>
                  <a:pt x="725" y="1983"/>
                  <a:pt x="834" y="1886"/>
                  <a:pt x="952" y="1775"/>
                </a:cubicBezTo>
              </a:path>
              <a:path w="9690" h="2769" extrusionOk="0">
                <a:moveTo>
                  <a:pt x="1663" y="492"/>
                </a:moveTo>
                <a:cubicBezTo>
                  <a:pt x="1685" y="463"/>
                  <a:pt x="1689" y="455"/>
                  <a:pt x="1709" y="443"/>
                </a:cubicBezTo>
                <a:cubicBezTo>
                  <a:pt x="1732" y="503"/>
                  <a:pt x="1734" y="550"/>
                  <a:pt x="1728" y="627"/>
                </a:cubicBezTo>
                <a:cubicBezTo>
                  <a:pt x="1707" y="883"/>
                  <a:pt x="1665" y="1135"/>
                  <a:pt x="1634" y="1389"/>
                </a:cubicBezTo>
                <a:cubicBezTo>
                  <a:pt x="1616" y="1535"/>
                  <a:pt x="1603" y="1681"/>
                  <a:pt x="1588" y="1827"/>
                </a:cubicBezTo>
                <a:cubicBezTo>
                  <a:pt x="1556" y="1772"/>
                  <a:pt x="1530" y="1710"/>
                  <a:pt x="1497" y="1653"/>
                </a:cubicBezTo>
                <a:cubicBezTo>
                  <a:pt x="1457" y="1583"/>
                  <a:pt x="1399" y="1496"/>
                  <a:pt x="1311" y="1486"/>
                </a:cubicBezTo>
                <a:cubicBezTo>
                  <a:pt x="1214" y="1475"/>
                  <a:pt x="1148" y="1581"/>
                  <a:pt x="1110" y="1653"/>
                </a:cubicBezTo>
                <a:cubicBezTo>
                  <a:pt x="1053" y="1761"/>
                  <a:pt x="1017" y="1916"/>
                  <a:pt x="1100" y="2021"/>
                </a:cubicBezTo>
                <a:cubicBezTo>
                  <a:pt x="1168" y="2107"/>
                  <a:pt x="1283" y="2074"/>
                  <a:pt x="1367" y="2033"/>
                </a:cubicBezTo>
                <a:cubicBezTo>
                  <a:pt x="1481" y="1976"/>
                  <a:pt x="1564" y="1886"/>
                  <a:pt x="1655" y="1800"/>
                </a:cubicBezTo>
              </a:path>
              <a:path w="9690" h="2769" extrusionOk="0">
                <a:moveTo>
                  <a:pt x="2446" y="585"/>
                </a:moveTo>
                <a:cubicBezTo>
                  <a:pt x="2472" y="607"/>
                  <a:pt x="2476" y="628"/>
                  <a:pt x="2467" y="708"/>
                </a:cubicBezTo>
                <a:cubicBezTo>
                  <a:pt x="2421" y="1101"/>
                  <a:pt x="2345" y="1569"/>
                  <a:pt x="2182" y="1929"/>
                </a:cubicBezTo>
                <a:cubicBezTo>
                  <a:pt x="2132" y="1885"/>
                  <a:pt x="2088" y="1834"/>
                  <a:pt x="2040" y="1784"/>
                </a:cubicBezTo>
                <a:cubicBezTo>
                  <a:pt x="1952" y="1693"/>
                  <a:pt x="1824" y="1593"/>
                  <a:pt x="1689" y="1632"/>
                </a:cubicBezTo>
                <a:cubicBezTo>
                  <a:pt x="1578" y="1664"/>
                  <a:pt x="1521" y="1789"/>
                  <a:pt x="1499" y="1892"/>
                </a:cubicBezTo>
                <a:cubicBezTo>
                  <a:pt x="1476" y="2000"/>
                  <a:pt x="1498" y="2119"/>
                  <a:pt x="1586" y="2192"/>
                </a:cubicBezTo>
                <a:cubicBezTo>
                  <a:pt x="1686" y="2275"/>
                  <a:pt x="1825" y="2263"/>
                  <a:pt x="1941" y="2230"/>
                </a:cubicBezTo>
                <a:cubicBezTo>
                  <a:pt x="2049" y="2190"/>
                  <a:pt x="2087" y="2176"/>
                  <a:pt x="2159" y="2146"/>
                </a:cubicBezTo>
              </a:path>
              <a:path w="9690" h="2769" extrusionOk="0">
                <a:moveTo>
                  <a:pt x="2669" y="2164"/>
                </a:moveTo>
                <a:cubicBezTo>
                  <a:pt x="2613" y="2141"/>
                  <a:pt x="2602" y="2173"/>
                  <a:pt x="2584" y="2089"/>
                </a:cubicBezTo>
                <a:cubicBezTo>
                  <a:pt x="2555" y="1958"/>
                  <a:pt x="2580" y="1801"/>
                  <a:pt x="2597" y="1670"/>
                </a:cubicBezTo>
                <a:cubicBezTo>
                  <a:pt x="2633" y="1387"/>
                  <a:pt x="2675" y="895"/>
                  <a:pt x="2884" y="676"/>
                </a:cubicBezTo>
                <a:cubicBezTo>
                  <a:pt x="2895" y="669"/>
                  <a:pt x="2907" y="663"/>
                  <a:pt x="2918" y="656"/>
                </a:cubicBezTo>
                <a:cubicBezTo>
                  <a:pt x="2973" y="729"/>
                  <a:pt x="2986" y="767"/>
                  <a:pt x="3000" y="873"/>
                </a:cubicBezTo>
                <a:cubicBezTo>
                  <a:pt x="3018" y="1011"/>
                  <a:pt x="2996" y="1268"/>
                  <a:pt x="3085" y="1384"/>
                </a:cubicBezTo>
                <a:cubicBezTo>
                  <a:pt x="3094" y="1389"/>
                  <a:pt x="3104" y="1394"/>
                  <a:pt x="3113" y="1399"/>
                </a:cubicBezTo>
                <a:cubicBezTo>
                  <a:pt x="3186" y="1316"/>
                  <a:pt x="3219" y="1258"/>
                  <a:pt x="3252" y="1140"/>
                </a:cubicBezTo>
                <a:cubicBezTo>
                  <a:pt x="3324" y="881"/>
                  <a:pt x="3353" y="614"/>
                  <a:pt x="3413" y="353"/>
                </a:cubicBezTo>
                <a:cubicBezTo>
                  <a:pt x="3427" y="308"/>
                  <a:pt x="3424" y="296"/>
                  <a:pt x="3451" y="283"/>
                </a:cubicBezTo>
                <a:cubicBezTo>
                  <a:pt x="3486" y="384"/>
                  <a:pt x="3502" y="478"/>
                  <a:pt x="3516" y="589"/>
                </a:cubicBezTo>
                <a:cubicBezTo>
                  <a:pt x="3557" y="916"/>
                  <a:pt x="3581" y="1244"/>
                  <a:pt x="3592" y="1574"/>
                </a:cubicBezTo>
                <a:cubicBezTo>
                  <a:pt x="3594" y="1643"/>
                  <a:pt x="3591" y="1711"/>
                  <a:pt x="3593" y="1779"/>
                </a:cubicBezTo>
                <a:cubicBezTo>
                  <a:pt x="3594" y="1768"/>
                  <a:pt x="3594" y="1757"/>
                  <a:pt x="3595" y="1746"/>
                </a:cubicBezTo>
              </a:path>
              <a:path w="9690" h="2769" extrusionOk="0">
                <a:moveTo>
                  <a:pt x="3722" y="1367"/>
                </a:moveTo>
                <a:cubicBezTo>
                  <a:pt x="3723" y="1372"/>
                  <a:pt x="3737" y="1418"/>
                  <a:pt x="3722" y="1473"/>
                </a:cubicBezTo>
                <a:cubicBezTo>
                  <a:pt x="3681" y="1619"/>
                  <a:pt x="3588" y="1784"/>
                  <a:pt x="3624" y="1940"/>
                </a:cubicBezTo>
                <a:cubicBezTo>
                  <a:pt x="3645" y="1985"/>
                  <a:pt x="3651" y="2000"/>
                  <a:pt x="3683" y="2016"/>
                </a:cubicBezTo>
                <a:cubicBezTo>
                  <a:pt x="3800" y="2020"/>
                  <a:pt x="3868" y="1968"/>
                  <a:pt x="3906" y="1851"/>
                </a:cubicBezTo>
                <a:cubicBezTo>
                  <a:pt x="3947" y="1723"/>
                  <a:pt x="3923" y="1581"/>
                  <a:pt x="3886" y="1455"/>
                </a:cubicBezTo>
                <a:cubicBezTo>
                  <a:pt x="3851" y="1338"/>
                  <a:pt x="3788" y="1234"/>
                  <a:pt x="3730" y="1130"/>
                </a:cubicBezTo>
                <a:cubicBezTo>
                  <a:pt x="3789" y="1150"/>
                  <a:pt x="3844" y="1174"/>
                  <a:pt x="3900" y="1208"/>
                </a:cubicBezTo>
                <a:cubicBezTo>
                  <a:pt x="4158" y="1365"/>
                  <a:pt x="4344" y="1588"/>
                  <a:pt x="4454" y="1867"/>
                </a:cubicBezTo>
                <a:cubicBezTo>
                  <a:pt x="4456" y="1874"/>
                  <a:pt x="4459" y="1881"/>
                  <a:pt x="4461" y="1888"/>
                </a:cubicBezTo>
                <a:cubicBezTo>
                  <a:pt x="4465" y="1822"/>
                  <a:pt x="4467" y="1756"/>
                  <a:pt x="4481" y="1691"/>
                </a:cubicBezTo>
                <a:cubicBezTo>
                  <a:pt x="4498" y="1610"/>
                  <a:pt x="4522" y="1517"/>
                  <a:pt x="4586" y="1460"/>
                </a:cubicBezTo>
                <a:cubicBezTo>
                  <a:pt x="4660" y="1394"/>
                  <a:pt x="4785" y="1410"/>
                  <a:pt x="4876" y="1387"/>
                </a:cubicBezTo>
                <a:cubicBezTo>
                  <a:pt x="5054" y="1342"/>
                  <a:pt x="5193" y="1217"/>
                  <a:pt x="5246" y="1039"/>
                </a:cubicBezTo>
                <a:cubicBezTo>
                  <a:pt x="5268" y="967"/>
                  <a:pt x="5244" y="969"/>
                  <a:pt x="5228" y="917"/>
                </a:cubicBezTo>
                <a:cubicBezTo>
                  <a:pt x="5130" y="972"/>
                  <a:pt x="5079" y="1006"/>
                  <a:pt x="5017" y="1116"/>
                </a:cubicBezTo>
                <a:cubicBezTo>
                  <a:pt x="4903" y="1317"/>
                  <a:pt x="4852" y="1561"/>
                  <a:pt x="4879" y="1791"/>
                </a:cubicBezTo>
                <a:cubicBezTo>
                  <a:pt x="4894" y="1919"/>
                  <a:pt x="4982" y="2231"/>
                  <a:pt x="5140" y="2269"/>
                </a:cubicBezTo>
                <a:cubicBezTo>
                  <a:pt x="5212" y="2286"/>
                  <a:pt x="5203" y="2245"/>
                  <a:pt x="5244" y="2204"/>
                </a:cubicBezTo>
              </a:path>
              <a:path w="9690" h="2769" extrusionOk="0">
                <a:moveTo>
                  <a:pt x="6260" y="702"/>
                </a:moveTo>
                <a:cubicBezTo>
                  <a:pt x="6275" y="648"/>
                  <a:pt x="6287" y="606"/>
                  <a:pt x="6263" y="552"/>
                </a:cubicBezTo>
                <a:cubicBezTo>
                  <a:pt x="6240" y="501"/>
                  <a:pt x="6223" y="469"/>
                  <a:pt x="6165" y="478"/>
                </a:cubicBezTo>
                <a:cubicBezTo>
                  <a:pt x="6097" y="489"/>
                  <a:pt x="6050" y="645"/>
                  <a:pt x="6032" y="692"/>
                </a:cubicBezTo>
                <a:cubicBezTo>
                  <a:pt x="5967" y="858"/>
                  <a:pt x="5931" y="1033"/>
                  <a:pt x="5906" y="1209"/>
                </a:cubicBezTo>
                <a:cubicBezTo>
                  <a:pt x="5878" y="1404"/>
                  <a:pt x="5869" y="1603"/>
                  <a:pt x="5893" y="1799"/>
                </a:cubicBezTo>
                <a:cubicBezTo>
                  <a:pt x="5916" y="1988"/>
                  <a:pt x="5971" y="2176"/>
                  <a:pt x="6096" y="2323"/>
                </a:cubicBezTo>
                <a:cubicBezTo>
                  <a:pt x="6113" y="2343"/>
                  <a:pt x="6161" y="2401"/>
                  <a:pt x="6193" y="2388"/>
                </a:cubicBezTo>
                <a:cubicBezTo>
                  <a:pt x="6212" y="2381"/>
                  <a:pt x="6191" y="2338"/>
                  <a:pt x="6193" y="2326"/>
                </a:cubicBezTo>
              </a:path>
              <a:path w="9690" h="2769" extrusionOk="0">
                <a:moveTo>
                  <a:pt x="7563" y="1195"/>
                </a:moveTo>
                <a:cubicBezTo>
                  <a:pt x="7559" y="1146"/>
                  <a:pt x="7572" y="1112"/>
                  <a:pt x="7499" y="1110"/>
                </a:cubicBezTo>
                <a:cubicBezTo>
                  <a:pt x="7414" y="1107"/>
                  <a:pt x="7314" y="1180"/>
                  <a:pt x="7253" y="1230"/>
                </a:cubicBezTo>
                <a:cubicBezTo>
                  <a:pt x="7140" y="1323"/>
                  <a:pt x="7046" y="1439"/>
                  <a:pt x="6978" y="1569"/>
                </a:cubicBezTo>
                <a:cubicBezTo>
                  <a:pt x="6925" y="1671"/>
                  <a:pt x="6881" y="1795"/>
                  <a:pt x="6904" y="1911"/>
                </a:cubicBezTo>
                <a:cubicBezTo>
                  <a:pt x="6919" y="1988"/>
                  <a:pt x="6985" y="2054"/>
                  <a:pt x="7065" y="2061"/>
                </a:cubicBezTo>
                <a:cubicBezTo>
                  <a:pt x="7159" y="2070"/>
                  <a:pt x="7266" y="2020"/>
                  <a:pt x="7344" y="1975"/>
                </a:cubicBezTo>
                <a:cubicBezTo>
                  <a:pt x="7369" y="1958"/>
                  <a:pt x="7395" y="1942"/>
                  <a:pt x="7420" y="1925"/>
                </a:cubicBezTo>
              </a:path>
              <a:path w="9690" h="2769" extrusionOk="0">
                <a:moveTo>
                  <a:pt x="7931" y="1478"/>
                </a:moveTo>
                <a:cubicBezTo>
                  <a:pt x="7922" y="1483"/>
                  <a:pt x="7854" y="1513"/>
                  <a:pt x="7828" y="1535"/>
                </a:cubicBezTo>
                <a:cubicBezTo>
                  <a:pt x="7730" y="1620"/>
                  <a:pt x="7600" y="1769"/>
                  <a:pt x="7604" y="1907"/>
                </a:cubicBezTo>
                <a:cubicBezTo>
                  <a:pt x="7607" y="2026"/>
                  <a:pt x="7750" y="2040"/>
                  <a:pt x="7838" y="2022"/>
                </a:cubicBezTo>
                <a:cubicBezTo>
                  <a:pt x="8039" y="1981"/>
                  <a:pt x="8239" y="1774"/>
                  <a:pt x="8194" y="1556"/>
                </a:cubicBezTo>
                <a:cubicBezTo>
                  <a:pt x="8177" y="1474"/>
                  <a:pt x="8135" y="1478"/>
                  <a:pt x="8089" y="1446"/>
                </a:cubicBezTo>
                <a:cubicBezTo>
                  <a:pt x="8134" y="1441"/>
                  <a:pt x="8177" y="1444"/>
                  <a:pt x="8231" y="1419"/>
                </a:cubicBezTo>
                <a:cubicBezTo>
                  <a:pt x="8392" y="1344"/>
                  <a:pt x="8515" y="1210"/>
                  <a:pt x="8611" y="1064"/>
                </a:cubicBezTo>
                <a:cubicBezTo>
                  <a:pt x="8716" y="903"/>
                  <a:pt x="8776" y="716"/>
                  <a:pt x="8807" y="527"/>
                </a:cubicBezTo>
                <a:cubicBezTo>
                  <a:pt x="8831" y="381"/>
                  <a:pt x="8857" y="154"/>
                  <a:pt x="8758" y="25"/>
                </a:cubicBezTo>
                <a:cubicBezTo>
                  <a:pt x="8746" y="17"/>
                  <a:pt x="8735" y="8"/>
                  <a:pt x="8723" y="0"/>
                </a:cubicBezTo>
                <a:cubicBezTo>
                  <a:pt x="8638" y="56"/>
                  <a:pt x="8605" y="80"/>
                  <a:pt x="8566" y="196"/>
                </a:cubicBezTo>
                <a:cubicBezTo>
                  <a:pt x="8403" y="677"/>
                  <a:pt x="8400" y="1290"/>
                  <a:pt x="8574" y="1768"/>
                </a:cubicBezTo>
                <a:cubicBezTo>
                  <a:pt x="8600" y="1840"/>
                  <a:pt x="8647" y="1973"/>
                  <a:pt x="8715" y="2022"/>
                </a:cubicBezTo>
                <a:cubicBezTo>
                  <a:pt x="8763" y="2057"/>
                  <a:pt x="8734" y="2006"/>
                  <a:pt x="8753" y="1994"/>
                </a:cubicBezTo>
              </a:path>
              <a:path w="9690" h="2769" extrusionOk="0">
                <a:moveTo>
                  <a:pt x="9663" y="2004"/>
                </a:moveTo>
                <a:cubicBezTo>
                  <a:pt x="9678" y="2025"/>
                  <a:pt x="9686" y="2036"/>
                  <a:pt x="9688" y="2064"/>
                </a:cubicBezTo>
                <a:cubicBezTo>
                  <a:pt x="9693" y="2128"/>
                  <a:pt x="9691" y="2196"/>
                  <a:pt x="9688" y="2260"/>
                </a:cubicBezTo>
                <a:cubicBezTo>
                  <a:pt x="9683" y="2360"/>
                  <a:pt x="9673" y="2460"/>
                  <a:pt x="9652" y="2558"/>
                </a:cubicBezTo>
                <a:cubicBezTo>
                  <a:pt x="9638" y="2621"/>
                  <a:pt x="9619" y="2704"/>
                  <a:pt x="9576" y="2754"/>
                </a:cubicBezTo>
                <a:cubicBezTo>
                  <a:pt x="9559" y="2767"/>
                  <a:pt x="9555" y="2771"/>
                  <a:pt x="9541" y="2766"/>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71" name="Ink 17"/>
          <p:cNvSpPr>
            <a:spLocks noRot="1" noChangeAspect="1" noEditPoints="1" noChangeArrowheads="1" noChangeShapeType="1" noTextEdit="1"/>
          </p:cNvSpPr>
          <p:nvPr/>
        </p:nvSpPr>
        <p:spPr bwMode="auto">
          <a:xfrm>
            <a:off x="7045325" y="3913188"/>
            <a:ext cx="1089025" cy="966787"/>
          </a:xfrm>
          <a:custGeom>
            <a:avLst/>
            <a:gdLst>
              <a:gd name="T0" fmla="*/ 2147483647 w 3024"/>
              <a:gd name="T1" fmla="*/ 2147483647 h 2685"/>
              <a:gd name="T2" fmla="*/ 2147483647 w 3024"/>
              <a:gd name="T3" fmla="*/ 2147483647 h 2685"/>
              <a:gd name="T4" fmla="*/ 2147483647 w 3024"/>
              <a:gd name="T5" fmla="*/ 2147483647 h 2685"/>
              <a:gd name="T6" fmla="*/ 2147483647 w 3024"/>
              <a:gd name="T7" fmla="*/ 2147483647 h 2685"/>
              <a:gd name="T8" fmla="*/ 2147483647 w 3024"/>
              <a:gd name="T9" fmla="*/ 2147483647 h 2685"/>
              <a:gd name="T10" fmla="*/ 2147483647 w 3024"/>
              <a:gd name="T11" fmla="*/ 2147483647 h 2685"/>
              <a:gd name="T12" fmla="*/ 2147483647 w 3024"/>
              <a:gd name="T13" fmla="*/ 2147483647 h 2685"/>
              <a:gd name="T14" fmla="*/ 2147483647 w 3024"/>
              <a:gd name="T15" fmla="*/ 2147483647 h 2685"/>
              <a:gd name="T16" fmla="*/ 2147483647 w 3024"/>
              <a:gd name="T17" fmla="*/ 2147483647 h 2685"/>
              <a:gd name="T18" fmla="*/ 2147483647 w 3024"/>
              <a:gd name="T19" fmla="*/ 2147483647 h 2685"/>
              <a:gd name="T20" fmla="*/ 2147483647 w 3024"/>
              <a:gd name="T21" fmla="*/ 2147483647 h 2685"/>
              <a:gd name="T22" fmla="*/ 2147483647 w 3024"/>
              <a:gd name="T23" fmla="*/ 2147483647 h 2685"/>
              <a:gd name="T24" fmla="*/ 2147483647 w 3024"/>
              <a:gd name="T25" fmla="*/ 2147483647 h 2685"/>
              <a:gd name="T26" fmla="*/ 2147483647 w 3024"/>
              <a:gd name="T27" fmla="*/ 2147483647 h 2685"/>
              <a:gd name="T28" fmla="*/ 2147483647 w 3024"/>
              <a:gd name="T29" fmla="*/ 2147483647 h 2685"/>
              <a:gd name="T30" fmla="*/ 2147483647 w 3024"/>
              <a:gd name="T31" fmla="*/ 2147483647 h 2685"/>
              <a:gd name="T32" fmla="*/ 2147483647 w 3024"/>
              <a:gd name="T33" fmla="*/ 2147483647 h 2685"/>
              <a:gd name="T34" fmla="*/ 2147483647 w 3024"/>
              <a:gd name="T35" fmla="*/ 2147483647 h 2685"/>
              <a:gd name="T36" fmla="*/ 2147483647 w 3024"/>
              <a:gd name="T37" fmla="*/ 2147483647 h 2685"/>
              <a:gd name="T38" fmla="*/ 2147483647 w 3024"/>
              <a:gd name="T39" fmla="*/ 2147483647 h 2685"/>
              <a:gd name="T40" fmla="*/ 2147483647 w 3024"/>
              <a:gd name="T41" fmla="*/ 2147483647 h 2685"/>
              <a:gd name="T42" fmla="*/ 2147483647 w 3024"/>
              <a:gd name="T43" fmla="*/ 2147483647 h 2685"/>
              <a:gd name="T44" fmla="*/ 2147483647 w 3024"/>
              <a:gd name="T45" fmla="*/ 2147483647 h 2685"/>
              <a:gd name="T46" fmla="*/ 2147483647 w 3024"/>
              <a:gd name="T47" fmla="*/ 2147483647 h 2685"/>
              <a:gd name="T48" fmla="*/ 2147483647 w 3024"/>
              <a:gd name="T49" fmla="*/ 2147483647 h 2685"/>
              <a:gd name="T50" fmla="*/ 2147483647 w 3024"/>
              <a:gd name="T51" fmla="*/ 2147483647 h 2685"/>
              <a:gd name="T52" fmla="*/ 2147483647 w 3024"/>
              <a:gd name="T53" fmla="*/ 2147483647 h 2685"/>
              <a:gd name="T54" fmla="*/ 2147483647 w 3024"/>
              <a:gd name="T55" fmla="*/ 2147483647 h 2685"/>
              <a:gd name="T56" fmla="*/ 2147483647 w 3024"/>
              <a:gd name="T57" fmla="*/ 2147483647 h 2685"/>
              <a:gd name="T58" fmla="*/ 2147483647 w 3024"/>
              <a:gd name="T59" fmla="*/ 2147483647 h 2685"/>
              <a:gd name="T60" fmla="*/ 2147483647 w 3024"/>
              <a:gd name="T61" fmla="*/ 2147483647 h 2685"/>
              <a:gd name="T62" fmla="*/ 2147483647 w 3024"/>
              <a:gd name="T63" fmla="*/ 2147483647 h 2685"/>
              <a:gd name="T64" fmla="*/ 2147483647 w 3024"/>
              <a:gd name="T65" fmla="*/ 2147483647 h 2685"/>
              <a:gd name="T66" fmla="*/ 2147483647 w 3024"/>
              <a:gd name="T67" fmla="*/ 2147483647 h 2685"/>
              <a:gd name="T68" fmla="*/ 2147483647 w 3024"/>
              <a:gd name="T69" fmla="*/ 2147483647 h 26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24"/>
              <a:gd name="T106" fmla="*/ 0 h 2685"/>
              <a:gd name="T107" fmla="*/ 3024 w 3024"/>
              <a:gd name="T108" fmla="*/ 2685 h 26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24" h="2685" extrusionOk="0">
                <a:moveTo>
                  <a:pt x="581" y="1773"/>
                </a:moveTo>
                <a:cubicBezTo>
                  <a:pt x="573" y="1736"/>
                  <a:pt x="575" y="1718"/>
                  <a:pt x="535" y="1699"/>
                </a:cubicBezTo>
                <a:cubicBezTo>
                  <a:pt x="496" y="1681"/>
                  <a:pt x="447" y="1677"/>
                  <a:pt x="405" y="1681"/>
                </a:cubicBezTo>
                <a:cubicBezTo>
                  <a:pt x="226" y="1697"/>
                  <a:pt x="93" y="1842"/>
                  <a:pt x="33" y="2003"/>
                </a:cubicBezTo>
                <a:cubicBezTo>
                  <a:pt x="-30" y="2173"/>
                  <a:pt x="-8" y="2382"/>
                  <a:pt x="151" y="2491"/>
                </a:cubicBezTo>
                <a:cubicBezTo>
                  <a:pt x="313" y="2602"/>
                  <a:pt x="540" y="2561"/>
                  <a:pt x="694" y="2459"/>
                </a:cubicBezTo>
                <a:cubicBezTo>
                  <a:pt x="815" y="2379"/>
                  <a:pt x="892" y="2256"/>
                  <a:pt x="928" y="2116"/>
                </a:cubicBezTo>
                <a:cubicBezTo>
                  <a:pt x="953" y="2018"/>
                  <a:pt x="956" y="1897"/>
                  <a:pt x="898" y="1809"/>
                </a:cubicBezTo>
                <a:cubicBezTo>
                  <a:pt x="858" y="1748"/>
                  <a:pt x="777" y="1724"/>
                  <a:pt x="709" y="1712"/>
                </a:cubicBezTo>
                <a:cubicBezTo>
                  <a:pt x="678" y="1707"/>
                  <a:pt x="645" y="1708"/>
                  <a:pt x="614" y="1708"/>
                </a:cubicBezTo>
              </a:path>
              <a:path w="3024" h="2685" extrusionOk="0">
                <a:moveTo>
                  <a:pt x="968" y="1627"/>
                </a:moveTo>
                <a:cubicBezTo>
                  <a:pt x="962" y="1661"/>
                  <a:pt x="948" y="1647"/>
                  <a:pt x="981" y="1697"/>
                </a:cubicBezTo>
                <a:cubicBezTo>
                  <a:pt x="1153" y="1957"/>
                  <a:pt x="1383" y="2203"/>
                  <a:pt x="1606" y="2420"/>
                </a:cubicBezTo>
                <a:cubicBezTo>
                  <a:pt x="1652" y="2465"/>
                  <a:pt x="1696" y="2507"/>
                  <a:pt x="1751" y="2540"/>
                </a:cubicBezTo>
                <a:cubicBezTo>
                  <a:pt x="1757" y="2501"/>
                  <a:pt x="1755" y="2471"/>
                  <a:pt x="1748" y="2430"/>
                </a:cubicBezTo>
                <a:cubicBezTo>
                  <a:pt x="1744" y="2411"/>
                  <a:pt x="1741" y="2392"/>
                  <a:pt x="1737" y="2373"/>
                </a:cubicBezTo>
              </a:path>
              <a:path w="3024" h="2685" extrusionOk="0">
                <a:moveTo>
                  <a:pt x="1794" y="1578"/>
                </a:moveTo>
                <a:cubicBezTo>
                  <a:pt x="1780" y="1617"/>
                  <a:pt x="1774" y="1619"/>
                  <a:pt x="1753" y="1655"/>
                </a:cubicBezTo>
                <a:cubicBezTo>
                  <a:pt x="1694" y="1754"/>
                  <a:pt x="1632" y="1851"/>
                  <a:pt x="1567" y="1946"/>
                </a:cubicBezTo>
                <a:cubicBezTo>
                  <a:pt x="1471" y="2087"/>
                  <a:pt x="1367" y="2288"/>
                  <a:pt x="1232" y="2396"/>
                </a:cubicBezTo>
                <a:cubicBezTo>
                  <a:pt x="1220" y="2413"/>
                  <a:pt x="1217" y="2417"/>
                  <a:pt x="1232" y="2390"/>
                </a:cubicBezTo>
              </a:path>
              <a:path w="3024" h="2685" extrusionOk="0">
                <a:moveTo>
                  <a:pt x="2190" y="19"/>
                </a:moveTo>
                <a:cubicBezTo>
                  <a:pt x="2194" y="48"/>
                  <a:pt x="2175" y="20"/>
                  <a:pt x="2195" y="42"/>
                </a:cubicBezTo>
                <a:cubicBezTo>
                  <a:pt x="2553" y="446"/>
                  <a:pt x="2895" y="876"/>
                  <a:pt x="2997" y="1423"/>
                </a:cubicBezTo>
                <a:cubicBezTo>
                  <a:pt x="3038" y="1641"/>
                  <a:pt x="3029" y="1863"/>
                  <a:pt x="2978" y="2078"/>
                </a:cubicBezTo>
                <a:cubicBezTo>
                  <a:pt x="2935" y="2258"/>
                  <a:pt x="2841" y="2569"/>
                  <a:pt x="2675" y="2684"/>
                </a:cubicBezTo>
                <a:cubicBezTo>
                  <a:pt x="2671" y="2682"/>
                  <a:pt x="2668" y="2680"/>
                  <a:pt x="2664" y="2678"/>
                </a:cubicBezTo>
              </a:path>
              <a:path w="3024" h="2685" extrusionOk="0">
                <a:moveTo>
                  <a:pt x="514" y="1008"/>
                </a:moveTo>
                <a:cubicBezTo>
                  <a:pt x="533" y="1028"/>
                  <a:pt x="554" y="1044"/>
                  <a:pt x="574" y="1062"/>
                </a:cubicBezTo>
                <a:cubicBezTo>
                  <a:pt x="602" y="1086"/>
                  <a:pt x="630" y="1110"/>
                  <a:pt x="657" y="1135"/>
                </a:cubicBezTo>
                <a:cubicBezTo>
                  <a:pt x="695" y="1170"/>
                  <a:pt x="732" y="1220"/>
                  <a:pt x="781" y="1239"/>
                </a:cubicBezTo>
                <a:cubicBezTo>
                  <a:pt x="810" y="1251"/>
                  <a:pt x="832" y="1238"/>
                  <a:pt x="851" y="1215"/>
                </a:cubicBezTo>
                <a:cubicBezTo>
                  <a:pt x="880" y="1181"/>
                  <a:pt x="888" y="1140"/>
                  <a:pt x="903" y="1100"/>
                </a:cubicBezTo>
                <a:cubicBezTo>
                  <a:pt x="913" y="1074"/>
                  <a:pt x="917" y="1047"/>
                  <a:pt x="926" y="1020"/>
                </a:cubicBezTo>
                <a:cubicBezTo>
                  <a:pt x="929" y="1011"/>
                  <a:pt x="932" y="1003"/>
                  <a:pt x="935" y="994"/>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72" name="Ink 18"/>
          <p:cNvSpPr>
            <a:spLocks noRot="1" noChangeAspect="1" noEditPoints="1" noChangeArrowheads="1" noChangeShapeType="1" noTextEdit="1"/>
          </p:cNvSpPr>
          <p:nvPr/>
        </p:nvSpPr>
        <p:spPr bwMode="auto">
          <a:xfrm>
            <a:off x="3276600" y="5181600"/>
            <a:ext cx="1697038" cy="660400"/>
          </a:xfrm>
          <a:custGeom>
            <a:avLst/>
            <a:gdLst>
              <a:gd name="T0" fmla="*/ 2147483647 w 4715"/>
              <a:gd name="T1" fmla="*/ 2147483647 h 1834"/>
              <a:gd name="T2" fmla="*/ 2147483647 w 4715"/>
              <a:gd name="T3" fmla="*/ 2147483647 h 1834"/>
              <a:gd name="T4" fmla="*/ 2147483647 w 4715"/>
              <a:gd name="T5" fmla="*/ 2147483647 h 1834"/>
              <a:gd name="T6" fmla="*/ 2147483647 w 4715"/>
              <a:gd name="T7" fmla="*/ 2147483647 h 1834"/>
              <a:gd name="T8" fmla="*/ 2147483647 w 4715"/>
              <a:gd name="T9" fmla="*/ 2147483647 h 1834"/>
              <a:gd name="T10" fmla="*/ 2147483647 w 4715"/>
              <a:gd name="T11" fmla="*/ 2147483647 h 1834"/>
              <a:gd name="T12" fmla="*/ 2147483647 w 4715"/>
              <a:gd name="T13" fmla="*/ 2147483647 h 1834"/>
              <a:gd name="T14" fmla="*/ 2147483647 w 4715"/>
              <a:gd name="T15" fmla="*/ 2147483647 h 1834"/>
              <a:gd name="T16" fmla="*/ 2147483647 w 4715"/>
              <a:gd name="T17" fmla="*/ 2147483647 h 1834"/>
              <a:gd name="T18" fmla="*/ 2147483647 w 4715"/>
              <a:gd name="T19" fmla="*/ 2147483647 h 1834"/>
              <a:gd name="T20" fmla="*/ 2147483647 w 4715"/>
              <a:gd name="T21" fmla="*/ 2147483647 h 1834"/>
              <a:gd name="T22" fmla="*/ 2147483647 w 4715"/>
              <a:gd name="T23" fmla="*/ 2147483647 h 1834"/>
              <a:gd name="T24" fmla="*/ 2147483647 w 4715"/>
              <a:gd name="T25" fmla="*/ 2147483647 h 1834"/>
              <a:gd name="T26" fmla="*/ 2147483647 w 4715"/>
              <a:gd name="T27" fmla="*/ 2147483647 h 1834"/>
              <a:gd name="T28" fmla="*/ 2147483647 w 4715"/>
              <a:gd name="T29" fmla="*/ 2147483647 h 1834"/>
              <a:gd name="T30" fmla="*/ 2147483647 w 4715"/>
              <a:gd name="T31" fmla="*/ 2147483647 h 1834"/>
              <a:gd name="T32" fmla="*/ 2147483647 w 4715"/>
              <a:gd name="T33" fmla="*/ 2147483647 h 1834"/>
              <a:gd name="T34" fmla="*/ 2147483647 w 4715"/>
              <a:gd name="T35" fmla="*/ 2147483647 h 1834"/>
              <a:gd name="T36" fmla="*/ 2147483647 w 4715"/>
              <a:gd name="T37" fmla="*/ 2147483647 h 1834"/>
              <a:gd name="T38" fmla="*/ 2147483647 w 4715"/>
              <a:gd name="T39" fmla="*/ 2147483647 h 1834"/>
              <a:gd name="T40" fmla="*/ 2147483647 w 4715"/>
              <a:gd name="T41" fmla="*/ 2147483647 h 1834"/>
              <a:gd name="T42" fmla="*/ 2147483647 w 4715"/>
              <a:gd name="T43" fmla="*/ 2147483647 h 1834"/>
              <a:gd name="T44" fmla="*/ 2147483647 w 4715"/>
              <a:gd name="T45" fmla="*/ 2147483647 h 1834"/>
              <a:gd name="T46" fmla="*/ 2147483647 w 4715"/>
              <a:gd name="T47" fmla="*/ 2147483647 h 1834"/>
              <a:gd name="T48" fmla="*/ 2147483647 w 4715"/>
              <a:gd name="T49" fmla="*/ 2147483647 h 1834"/>
              <a:gd name="T50" fmla="*/ 2147483647 w 4715"/>
              <a:gd name="T51" fmla="*/ 2147483647 h 1834"/>
              <a:gd name="T52" fmla="*/ 2147483647 w 4715"/>
              <a:gd name="T53" fmla="*/ 2147483647 h 1834"/>
              <a:gd name="T54" fmla="*/ 2147483647 w 4715"/>
              <a:gd name="T55" fmla="*/ 2147483647 h 1834"/>
              <a:gd name="T56" fmla="*/ 2147483647 w 4715"/>
              <a:gd name="T57" fmla="*/ 2147483647 h 1834"/>
              <a:gd name="T58" fmla="*/ 2147483647 w 4715"/>
              <a:gd name="T59" fmla="*/ 2147483647 h 1834"/>
              <a:gd name="T60" fmla="*/ 2147483647 w 4715"/>
              <a:gd name="T61" fmla="*/ 2147483647 h 1834"/>
              <a:gd name="T62" fmla="*/ 2147483647 w 4715"/>
              <a:gd name="T63" fmla="*/ 2147483647 h 1834"/>
              <a:gd name="T64" fmla="*/ 2147483647 w 4715"/>
              <a:gd name="T65" fmla="*/ 2147483647 h 18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15"/>
              <a:gd name="T100" fmla="*/ 0 h 1834"/>
              <a:gd name="T101" fmla="*/ 4715 w 4715"/>
              <a:gd name="T102" fmla="*/ 1834 h 18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15" h="1834" extrusionOk="0">
                <a:moveTo>
                  <a:pt x="177" y="952"/>
                </a:moveTo>
                <a:cubicBezTo>
                  <a:pt x="140" y="967"/>
                  <a:pt x="129" y="958"/>
                  <a:pt x="103" y="1007"/>
                </a:cubicBezTo>
                <a:cubicBezTo>
                  <a:pt x="44" y="1116"/>
                  <a:pt x="35" y="1275"/>
                  <a:pt x="18" y="1394"/>
                </a:cubicBezTo>
                <a:cubicBezTo>
                  <a:pt x="2" y="1512"/>
                  <a:pt x="-12" y="1637"/>
                  <a:pt x="10" y="1755"/>
                </a:cubicBezTo>
                <a:cubicBezTo>
                  <a:pt x="21" y="1816"/>
                  <a:pt x="31" y="1821"/>
                  <a:pt x="81" y="1833"/>
                </a:cubicBezTo>
                <a:cubicBezTo>
                  <a:pt x="154" y="1762"/>
                  <a:pt x="194" y="1687"/>
                  <a:pt x="237" y="1594"/>
                </a:cubicBezTo>
                <a:cubicBezTo>
                  <a:pt x="277" y="1507"/>
                  <a:pt x="300" y="1396"/>
                  <a:pt x="357" y="1318"/>
                </a:cubicBezTo>
                <a:cubicBezTo>
                  <a:pt x="364" y="1313"/>
                  <a:pt x="370" y="1307"/>
                  <a:pt x="377" y="1302"/>
                </a:cubicBezTo>
                <a:cubicBezTo>
                  <a:pt x="414" y="1362"/>
                  <a:pt x="439" y="1427"/>
                  <a:pt x="473" y="1492"/>
                </a:cubicBezTo>
                <a:cubicBezTo>
                  <a:pt x="529" y="1599"/>
                  <a:pt x="620" y="1724"/>
                  <a:pt x="757" y="1700"/>
                </a:cubicBezTo>
                <a:cubicBezTo>
                  <a:pt x="882" y="1678"/>
                  <a:pt x="967" y="1561"/>
                  <a:pt x="1020" y="1456"/>
                </a:cubicBezTo>
                <a:cubicBezTo>
                  <a:pt x="1078" y="1341"/>
                  <a:pt x="1109" y="1202"/>
                  <a:pt x="1097" y="1073"/>
                </a:cubicBezTo>
                <a:cubicBezTo>
                  <a:pt x="1091" y="1007"/>
                  <a:pt x="1070" y="945"/>
                  <a:pt x="1014" y="908"/>
                </a:cubicBezTo>
                <a:cubicBezTo>
                  <a:pt x="993" y="902"/>
                  <a:pt x="983" y="897"/>
                  <a:pt x="999" y="914"/>
                </a:cubicBezTo>
              </a:path>
              <a:path w="4715" h="1834" extrusionOk="0">
                <a:moveTo>
                  <a:pt x="1333" y="995"/>
                </a:moveTo>
                <a:cubicBezTo>
                  <a:pt x="1403" y="1086"/>
                  <a:pt x="1448" y="1170"/>
                  <a:pt x="1470" y="1286"/>
                </a:cubicBezTo>
                <a:cubicBezTo>
                  <a:pt x="1492" y="1404"/>
                  <a:pt x="1490" y="1526"/>
                  <a:pt x="1487" y="1645"/>
                </a:cubicBezTo>
                <a:cubicBezTo>
                  <a:pt x="1486" y="1688"/>
                  <a:pt x="1477" y="1783"/>
                  <a:pt x="1480" y="1740"/>
                </a:cubicBezTo>
                <a:cubicBezTo>
                  <a:pt x="1491" y="1688"/>
                  <a:pt x="1495" y="1663"/>
                  <a:pt x="1498" y="1624"/>
                </a:cubicBezTo>
              </a:path>
              <a:path w="4715" h="1834" extrusionOk="0">
                <a:moveTo>
                  <a:pt x="1559" y="569"/>
                </a:moveTo>
                <a:cubicBezTo>
                  <a:pt x="1559" y="565"/>
                  <a:pt x="1560" y="561"/>
                  <a:pt x="1560" y="557"/>
                </a:cubicBezTo>
                <a:cubicBezTo>
                  <a:pt x="1572" y="580"/>
                  <a:pt x="1585" y="604"/>
                  <a:pt x="1600" y="626"/>
                </a:cubicBezTo>
                <a:cubicBezTo>
                  <a:pt x="1606" y="634"/>
                  <a:pt x="1612" y="642"/>
                  <a:pt x="1618" y="650"/>
                </a:cubicBezTo>
              </a:path>
              <a:path w="4715" h="1834" extrusionOk="0">
                <a:moveTo>
                  <a:pt x="1777" y="1710"/>
                </a:moveTo>
                <a:cubicBezTo>
                  <a:pt x="1807" y="1669"/>
                  <a:pt x="1824" y="1622"/>
                  <a:pt x="1834" y="1560"/>
                </a:cubicBezTo>
                <a:cubicBezTo>
                  <a:pt x="1859" y="1406"/>
                  <a:pt x="1854" y="1227"/>
                  <a:pt x="1903" y="1078"/>
                </a:cubicBezTo>
                <a:cubicBezTo>
                  <a:pt x="1907" y="1073"/>
                  <a:pt x="1910" y="1067"/>
                  <a:pt x="1914" y="1062"/>
                </a:cubicBezTo>
                <a:cubicBezTo>
                  <a:pt x="1942" y="1120"/>
                  <a:pt x="1962" y="1182"/>
                  <a:pt x="1983" y="1246"/>
                </a:cubicBezTo>
                <a:cubicBezTo>
                  <a:pt x="2018" y="1352"/>
                  <a:pt x="2071" y="1486"/>
                  <a:pt x="2174" y="1545"/>
                </a:cubicBezTo>
                <a:cubicBezTo>
                  <a:pt x="2242" y="1584"/>
                  <a:pt x="2308" y="1547"/>
                  <a:pt x="2345" y="1487"/>
                </a:cubicBezTo>
                <a:cubicBezTo>
                  <a:pt x="2395" y="1407"/>
                  <a:pt x="2394" y="1302"/>
                  <a:pt x="2409" y="1212"/>
                </a:cubicBezTo>
                <a:cubicBezTo>
                  <a:pt x="2423" y="1127"/>
                  <a:pt x="2434" y="1041"/>
                  <a:pt x="2492" y="973"/>
                </a:cubicBezTo>
                <a:cubicBezTo>
                  <a:pt x="2528" y="930"/>
                  <a:pt x="2584" y="904"/>
                  <a:pt x="2636" y="886"/>
                </a:cubicBezTo>
                <a:cubicBezTo>
                  <a:pt x="2641" y="885"/>
                  <a:pt x="2646" y="883"/>
                  <a:pt x="2651" y="882"/>
                </a:cubicBezTo>
                <a:cubicBezTo>
                  <a:pt x="2610" y="919"/>
                  <a:pt x="2560" y="953"/>
                  <a:pt x="2524" y="995"/>
                </a:cubicBezTo>
                <a:cubicBezTo>
                  <a:pt x="2473" y="1054"/>
                  <a:pt x="2452" y="1123"/>
                  <a:pt x="2499" y="1192"/>
                </a:cubicBezTo>
                <a:cubicBezTo>
                  <a:pt x="2590" y="1326"/>
                  <a:pt x="2817" y="1355"/>
                  <a:pt x="2888" y="1496"/>
                </a:cubicBezTo>
                <a:cubicBezTo>
                  <a:pt x="2888" y="1504"/>
                  <a:pt x="2889" y="1513"/>
                  <a:pt x="2889" y="1521"/>
                </a:cubicBezTo>
                <a:cubicBezTo>
                  <a:pt x="2830" y="1559"/>
                  <a:pt x="2777" y="1558"/>
                  <a:pt x="2706" y="1548"/>
                </a:cubicBezTo>
                <a:cubicBezTo>
                  <a:pt x="2642" y="1539"/>
                  <a:pt x="2548" y="1517"/>
                  <a:pt x="2514" y="1453"/>
                </a:cubicBezTo>
                <a:cubicBezTo>
                  <a:pt x="2512" y="1443"/>
                  <a:pt x="2511" y="1433"/>
                  <a:pt x="2509" y="1423"/>
                </a:cubicBezTo>
              </a:path>
              <a:path w="4715" h="1834" extrusionOk="0">
                <a:moveTo>
                  <a:pt x="3188" y="1726"/>
                </a:moveTo>
                <a:cubicBezTo>
                  <a:pt x="3197" y="1692"/>
                  <a:pt x="3197" y="1687"/>
                  <a:pt x="3202" y="1653"/>
                </a:cubicBezTo>
                <a:cubicBezTo>
                  <a:pt x="3217" y="1539"/>
                  <a:pt x="3208" y="1421"/>
                  <a:pt x="3191" y="1308"/>
                </a:cubicBezTo>
                <a:cubicBezTo>
                  <a:pt x="3146" y="1004"/>
                  <a:pt x="2960" y="705"/>
                  <a:pt x="2942" y="404"/>
                </a:cubicBezTo>
                <a:cubicBezTo>
                  <a:pt x="2937" y="322"/>
                  <a:pt x="3007" y="284"/>
                  <a:pt x="3071" y="254"/>
                </a:cubicBezTo>
                <a:cubicBezTo>
                  <a:pt x="3182" y="201"/>
                  <a:pt x="3304" y="172"/>
                  <a:pt x="3420" y="132"/>
                </a:cubicBezTo>
                <a:cubicBezTo>
                  <a:pt x="3543" y="90"/>
                  <a:pt x="3667" y="53"/>
                  <a:pt x="3793" y="20"/>
                </a:cubicBezTo>
                <a:cubicBezTo>
                  <a:pt x="3853" y="5"/>
                  <a:pt x="3869" y="1"/>
                  <a:pt x="3908" y="0"/>
                </a:cubicBezTo>
              </a:path>
              <a:path w="4715" h="1834" extrusionOk="0">
                <a:moveTo>
                  <a:pt x="3084" y="1049"/>
                </a:moveTo>
                <a:cubicBezTo>
                  <a:pt x="3120" y="1141"/>
                  <a:pt x="3146" y="1169"/>
                  <a:pt x="3253" y="1144"/>
                </a:cubicBezTo>
                <a:cubicBezTo>
                  <a:pt x="3364" y="1117"/>
                  <a:pt x="3461" y="1060"/>
                  <a:pt x="3555" y="997"/>
                </a:cubicBezTo>
                <a:cubicBezTo>
                  <a:pt x="3611" y="959"/>
                  <a:pt x="3666" y="921"/>
                  <a:pt x="3723" y="885"/>
                </a:cubicBezTo>
              </a:path>
              <a:path w="4715" h="1834" extrusionOk="0">
                <a:moveTo>
                  <a:pt x="3722" y="1127"/>
                </a:moveTo>
                <a:cubicBezTo>
                  <a:pt x="3678" y="1247"/>
                  <a:pt x="3607" y="1390"/>
                  <a:pt x="3642" y="1520"/>
                </a:cubicBezTo>
                <a:cubicBezTo>
                  <a:pt x="3663" y="1599"/>
                  <a:pt x="3735" y="1624"/>
                  <a:pt x="3809" y="1610"/>
                </a:cubicBezTo>
                <a:cubicBezTo>
                  <a:pt x="3905" y="1592"/>
                  <a:pt x="3977" y="1513"/>
                  <a:pt x="4014" y="1426"/>
                </a:cubicBezTo>
                <a:cubicBezTo>
                  <a:pt x="4063" y="1310"/>
                  <a:pt x="4050" y="1179"/>
                  <a:pt x="4023" y="1060"/>
                </a:cubicBezTo>
                <a:cubicBezTo>
                  <a:pt x="4011" y="1006"/>
                  <a:pt x="3908" y="764"/>
                  <a:pt x="3921" y="810"/>
                </a:cubicBezTo>
                <a:cubicBezTo>
                  <a:pt x="3974" y="892"/>
                  <a:pt x="4027" y="973"/>
                  <a:pt x="4082" y="1054"/>
                </a:cubicBezTo>
                <a:cubicBezTo>
                  <a:pt x="4158" y="1166"/>
                  <a:pt x="4235" y="1277"/>
                  <a:pt x="4317" y="1385"/>
                </a:cubicBezTo>
                <a:cubicBezTo>
                  <a:pt x="4352" y="1431"/>
                  <a:pt x="4387" y="1473"/>
                  <a:pt x="4426" y="1514"/>
                </a:cubicBezTo>
                <a:cubicBezTo>
                  <a:pt x="4435" y="1485"/>
                  <a:pt x="4423" y="1443"/>
                  <a:pt x="4405" y="1390"/>
                </a:cubicBezTo>
                <a:cubicBezTo>
                  <a:pt x="4362" y="1261"/>
                  <a:pt x="4313" y="1118"/>
                  <a:pt x="4327" y="980"/>
                </a:cubicBezTo>
                <a:cubicBezTo>
                  <a:pt x="4336" y="887"/>
                  <a:pt x="4384" y="855"/>
                  <a:pt x="4466" y="833"/>
                </a:cubicBezTo>
                <a:cubicBezTo>
                  <a:pt x="4547" y="811"/>
                  <a:pt x="4632" y="800"/>
                  <a:pt x="4714" y="78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73" name="Ink 19"/>
          <p:cNvSpPr>
            <a:spLocks noRot="1" noChangeAspect="1" noEditPoints="1" noChangeArrowheads="1" noChangeShapeType="1" noTextEdit="1"/>
          </p:cNvSpPr>
          <p:nvPr/>
        </p:nvSpPr>
        <p:spPr bwMode="auto">
          <a:xfrm>
            <a:off x="5219700" y="5208588"/>
            <a:ext cx="111125" cy="671512"/>
          </a:xfrm>
          <a:custGeom>
            <a:avLst/>
            <a:gdLst>
              <a:gd name="T0" fmla="*/ 2147483647 w 309"/>
              <a:gd name="T1" fmla="*/ 2147483647 h 1868"/>
              <a:gd name="T2" fmla="*/ 2147483647 w 309"/>
              <a:gd name="T3" fmla="*/ 2147483647 h 1868"/>
              <a:gd name="T4" fmla="*/ 2147483647 w 309"/>
              <a:gd name="T5" fmla="*/ 2147483647 h 1868"/>
              <a:gd name="T6" fmla="*/ 2147483647 w 309"/>
              <a:gd name="T7" fmla="*/ 2147483647 h 1868"/>
              <a:gd name="T8" fmla="*/ 2147483647 w 309"/>
              <a:gd name="T9" fmla="*/ 2147483647 h 1868"/>
              <a:gd name="T10" fmla="*/ 0 60000 65536"/>
              <a:gd name="T11" fmla="*/ 0 60000 65536"/>
              <a:gd name="T12" fmla="*/ 0 60000 65536"/>
              <a:gd name="T13" fmla="*/ 0 60000 65536"/>
              <a:gd name="T14" fmla="*/ 0 60000 65536"/>
              <a:gd name="T15" fmla="*/ 0 w 309"/>
              <a:gd name="T16" fmla="*/ 0 h 1868"/>
              <a:gd name="T17" fmla="*/ 309 w 309"/>
              <a:gd name="T18" fmla="*/ 1868 h 1868"/>
            </a:gdLst>
            <a:ahLst/>
            <a:cxnLst>
              <a:cxn ang="T10">
                <a:pos x="T0" y="T1"/>
              </a:cxn>
              <a:cxn ang="T11">
                <a:pos x="T2" y="T3"/>
              </a:cxn>
              <a:cxn ang="T12">
                <a:pos x="T4" y="T5"/>
              </a:cxn>
              <a:cxn ang="T13">
                <a:pos x="T6" y="T7"/>
              </a:cxn>
              <a:cxn ang="T14">
                <a:pos x="T8" y="T9"/>
              </a:cxn>
            </a:cxnLst>
            <a:rect l="T15" t="T16" r="T17" b="T18"/>
            <a:pathLst>
              <a:path w="309" h="1868" extrusionOk="0">
                <a:moveTo>
                  <a:pt x="158" y="12"/>
                </a:moveTo>
                <a:cubicBezTo>
                  <a:pt x="162" y="74"/>
                  <a:pt x="141" y="104"/>
                  <a:pt x="125" y="164"/>
                </a:cubicBezTo>
                <a:cubicBezTo>
                  <a:pt x="3" y="617"/>
                  <a:pt x="-67" y="1120"/>
                  <a:pt x="82" y="1575"/>
                </a:cubicBezTo>
                <a:cubicBezTo>
                  <a:pt x="113" y="1670"/>
                  <a:pt x="177" y="1812"/>
                  <a:pt x="276" y="1859"/>
                </a:cubicBezTo>
                <a:cubicBezTo>
                  <a:pt x="292" y="1865"/>
                  <a:pt x="297" y="1868"/>
                  <a:pt x="308" y="1867"/>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74" name="Ink 20"/>
          <p:cNvSpPr>
            <a:spLocks noRot="1" noChangeAspect="1" noEditPoints="1" noChangeArrowheads="1" noChangeShapeType="1" noTextEdit="1"/>
          </p:cNvSpPr>
          <p:nvPr/>
        </p:nvSpPr>
        <p:spPr bwMode="auto">
          <a:xfrm>
            <a:off x="5614988" y="5211763"/>
            <a:ext cx="974725" cy="701675"/>
          </a:xfrm>
          <a:custGeom>
            <a:avLst/>
            <a:gdLst>
              <a:gd name="T0" fmla="*/ 2147483647 w 2709"/>
              <a:gd name="T1" fmla="*/ 2147483647 h 1948"/>
              <a:gd name="T2" fmla="*/ 2147483647 w 2709"/>
              <a:gd name="T3" fmla="*/ 2147483647 h 1948"/>
              <a:gd name="T4" fmla="*/ 2147483647 w 2709"/>
              <a:gd name="T5" fmla="*/ 2147483647 h 1948"/>
              <a:gd name="T6" fmla="*/ 2147483647 w 2709"/>
              <a:gd name="T7" fmla="*/ 2147483647 h 1948"/>
              <a:gd name="T8" fmla="*/ 2147483647 w 2709"/>
              <a:gd name="T9" fmla="*/ 2147483647 h 1948"/>
              <a:gd name="T10" fmla="*/ 2147483647 w 2709"/>
              <a:gd name="T11" fmla="*/ 2147483647 h 1948"/>
              <a:gd name="T12" fmla="*/ 2147483647 w 2709"/>
              <a:gd name="T13" fmla="*/ 2147483647 h 1948"/>
              <a:gd name="T14" fmla="*/ 2147483647 w 2709"/>
              <a:gd name="T15" fmla="*/ 2147483647 h 1948"/>
              <a:gd name="T16" fmla="*/ 2147483647 w 2709"/>
              <a:gd name="T17" fmla="*/ 2147483647 h 1948"/>
              <a:gd name="T18" fmla="*/ 2147483647 w 2709"/>
              <a:gd name="T19" fmla="*/ 2147483647 h 1948"/>
              <a:gd name="T20" fmla="*/ 2147483647 w 2709"/>
              <a:gd name="T21" fmla="*/ 2147483647 h 1948"/>
              <a:gd name="T22" fmla="*/ 2147483647 w 2709"/>
              <a:gd name="T23" fmla="*/ 2147483647 h 1948"/>
              <a:gd name="T24" fmla="*/ 2147483647 w 2709"/>
              <a:gd name="T25" fmla="*/ 2147483647 h 1948"/>
              <a:gd name="T26" fmla="*/ 2147483647 w 2709"/>
              <a:gd name="T27" fmla="*/ 2147483647 h 1948"/>
              <a:gd name="T28" fmla="*/ 2147483647 w 2709"/>
              <a:gd name="T29" fmla="*/ 2147483647 h 1948"/>
              <a:gd name="T30" fmla="*/ 2147483647 w 2709"/>
              <a:gd name="T31" fmla="*/ 2147483647 h 1948"/>
              <a:gd name="T32" fmla="*/ 2147483647 w 2709"/>
              <a:gd name="T33" fmla="*/ 2147483647 h 1948"/>
              <a:gd name="T34" fmla="*/ 2147483647 w 2709"/>
              <a:gd name="T35" fmla="*/ 2147483647 h 1948"/>
              <a:gd name="T36" fmla="*/ 2147483647 w 2709"/>
              <a:gd name="T37" fmla="*/ 2147483647 h 1948"/>
              <a:gd name="T38" fmla="*/ 2147483647 w 2709"/>
              <a:gd name="T39" fmla="*/ 2147483647 h 1948"/>
              <a:gd name="T40" fmla="*/ 2147483647 w 2709"/>
              <a:gd name="T41" fmla="*/ 2147483647 h 1948"/>
              <a:gd name="T42" fmla="*/ 2147483647 w 2709"/>
              <a:gd name="T43" fmla="*/ 2147483647 h 1948"/>
              <a:gd name="T44" fmla="*/ 2147483647 w 2709"/>
              <a:gd name="T45" fmla="*/ 2147483647 h 1948"/>
              <a:gd name="T46" fmla="*/ 2147483647 w 2709"/>
              <a:gd name="T47" fmla="*/ 2147483647 h 1948"/>
              <a:gd name="T48" fmla="*/ 2147483647 w 2709"/>
              <a:gd name="T49" fmla="*/ 2147483647 h 1948"/>
              <a:gd name="T50" fmla="*/ 2147483647 w 2709"/>
              <a:gd name="T51" fmla="*/ 2147483647 h 1948"/>
              <a:gd name="T52" fmla="*/ 2147483647 w 2709"/>
              <a:gd name="T53" fmla="*/ 2147483647 h 1948"/>
              <a:gd name="T54" fmla="*/ 2147483647 w 2709"/>
              <a:gd name="T55" fmla="*/ 2147483647 h 1948"/>
              <a:gd name="T56" fmla="*/ 2147483647 w 2709"/>
              <a:gd name="T57" fmla="*/ 2147483647 h 194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709"/>
              <a:gd name="T88" fmla="*/ 0 h 1948"/>
              <a:gd name="T89" fmla="*/ 2709 w 2709"/>
              <a:gd name="T90" fmla="*/ 1948 h 194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709" h="1948" extrusionOk="0">
                <a:moveTo>
                  <a:pt x="207" y="983"/>
                </a:moveTo>
                <a:cubicBezTo>
                  <a:pt x="192" y="968"/>
                  <a:pt x="171" y="934"/>
                  <a:pt x="153" y="926"/>
                </a:cubicBezTo>
                <a:cubicBezTo>
                  <a:pt x="124" y="913"/>
                  <a:pt x="93" y="926"/>
                  <a:pt x="72" y="949"/>
                </a:cubicBezTo>
                <a:cubicBezTo>
                  <a:pt x="-9" y="1038"/>
                  <a:pt x="-18" y="1190"/>
                  <a:pt x="27" y="1296"/>
                </a:cubicBezTo>
                <a:cubicBezTo>
                  <a:pt x="68" y="1394"/>
                  <a:pt x="158" y="1445"/>
                  <a:pt x="264" y="1441"/>
                </a:cubicBezTo>
                <a:cubicBezTo>
                  <a:pt x="431" y="1434"/>
                  <a:pt x="572" y="1307"/>
                  <a:pt x="652" y="1169"/>
                </a:cubicBezTo>
                <a:cubicBezTo>
                  <a:pt x="707" y="1075"/>
                  <a:pt x="738" y="954"/>
                  <a:pt x="729" y="844"/>
                </a:cubicBezTo>
                <a:cubicBezTo>
                  <a:pt x="723" y="772"/>
                  <a:pt x="694" y="695"/>
                  <a:pt x="626" y="661"/>
                </a:cubicBezTo>
                <a:cubicBezTo>
                  <a:pt x="589" y="643"/>
                  <a:pt x="518" y="640"/>
                  <a:pt x="481" y="661"/>
                </a:cubicBezTo>
                <a:cubicBezTo>
                  <a:pt x="446" y="680"/>
                  <a:pt x="465" y="693"/>
                  <a:pt x="460" y="718"/>
                </a:cubicBezTo>
              </a:path>
              <a:path w="2709" h="1948" extrusionOk="0">
                <a:moveTo>
                  <a:pt x="1174" y="714"/>
                </a:moveTo>
                <a:cubicBezTo>
                  <a:pt x="1176" y="699"/>
                  <a:pt x="1176" y="685"/>
                  <a:pt x="1178" y="670"/>
                </a:cubicBezTo>
                <a:cubicBezTo>
                  <a:pt x="1199" y="690"/>
                  <a:pt x="1220" y="719"/>
                  <a:pt x="1240" y="749"/>
                </a:cubicBezTo>
                <a:cubicBezTo>
                  <a:pt x="1337" y="900"/>
                  <a:pt x="1460" y="1036"/>
                  <a:pt x="1594" y="1155"/>
                </a:cubicBezTo>
                <a:cubicBezTo>
                  <a:pt x="1664" y="1217"/>
                  <a:pt x="1743" y="1285"/>
                  <a:pt x="1827" y="1328"/>
                </a:cubicBezTo>
                <a:cubicBezTo>
                  <a:pt x="1871" y="1350"/>
                  <a:pt x="1849" y="1337"/>
                  <a:pt x="1872" y="1310"/>
                </a:cubicBezTo>
              </a:path>
              <a:path w="2709" h="1948" extrusionOk="0">
                <a:moveTo>
                  <a:pt x="1869" y="657"/>
                </a:moveTo>
                <a:cubicBezTo>
                  <a:pt x="1844" y="643"/>
                  <a:pt x="1855" y="625"/>
                  <a:pt x="1812" y="650"/>
                </a:cubicBezTo>
                <a:cubicBezTo>
                  <a:pt x="1748" y="686"/>
                  <a:pt x="1694" y="761"/>
                  <a:pt x="1649" y="817"/>
                </a:cubicBezTo>
                <a:cubicBezTo>
                  <a:pt x="1535" y="961"/>
                  <a:pt x="1439" y="1117"/>
                  <a:pt x="1346" y="1275"/>
                </a:cubicBezTo>
                <a:cubicBezTo>
                  <a:pt x="1322" y="1315"/>
                  <a:pt x="1298" y="1360"/>
                  <a:pt x="1281" y="1400"/>
                </a:cubicBezTo>
                <a:cubicBezTo>
                  <a:pt x="1315" y="1374"/>
                  <a:pt x="1328" y="1364"/>
                  <a:pt x="1347" y="1342"/>
                </a:cubicBezTo>
              </a:path>
              <a:path w="2709" h="1948" extrusionOk="0">
                <a:moveTo>
                  <a:pt x="2459" y="8"/>
                </a:moveTo>
                <a:cubicBezTo>
                  <a:pt x="2435" y="2"/>
                  <a:pt x="2428" y="-1"/>
                  <a:pt x="2412" y="0"/>
                </a:cubicBezTo>
                <a:cubicBezTo>
                  <a:pt x="2431" y="39"/>
                  <a:pt x="2466" y="85"/>
                  <a:pt x="2496" y="129"/>
                </a:cubicBezTo>
                <a:cubicBezTo>
                  <a:pt x="2629" y="319"/>
                  <a:pt x="2696" y="538"/>
                  <a:pt x="2708" y="769"/>
                </a:cubicBezTo>
                <a:cubicBezTo>
                  <a:pt x="2726" y="1127"/>
                  <a:pt x="2615" y="1488"/>
                  <a:pt x="2432" y="1794"/>
                </a:cubicBezTo>
                <a:cubicBezTo>
                  <a:pt x="2407" y="1837"/>
                  <a:pt x="2376" y="1900"/>
                  <a:pt x="2337" y="1933"/>
                </a:cubicBezTo>
                <a:cubicBezTo>
                  <a:pt x="2310" y="1956"/>
                  <a:pt x="2312" y="1936"/>
                  <a:pt x="2282" y="194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75" name="Ink 21"/>
          <p:cNvSpPr>
            <a:spLocks noRot="1" noChangeAspect="1" noEditPoints="1" noChangeArrowheads="1" noChangeShapeType="1" noTextEdit="1"/>
          </p:cNvSpPr>
          <p:nvPr/>
        </p:nvSpPr>
        <p:spPr bwMode="auto">
          <a:xfrm>
            <a:off x="7500938" y="2944813"/>
            <a:ext cx="884237" cy="1346200"/>
          </a:xfrm>
          <a:custGeom>
            <a:avLst/>
            <a:gdLst>
              <a:gd name="T0" fmla="*/ 2147483647 w 2455"/>
              <a:gd name="T1" fmla="*/ 2147483647 h 3743"/>
              <a:gd name="T2" fmla="*/ 2147483647 w 2455"/>
              <a:gd name="T3" fmla="*/ 2147483647 h 3743"/>
              <a:gd name="T4" fmla="*/ 2147483647 w 2455"/>
              <a:gd name="T5" fmla="*/ 2147483647 h 3743"/>
              <a:gd name="T6" fmla="*/ 2147483647 w 2455"/>
              <a:gd name="T7" fmla="*/ 2147483647 h 3743"/>
              <a:gd name="T8" fmla="*/ 2147483647 w 2455"/>
              <a:gd name="T9" fmla="*/ 2147483647 h 3743"/>
              <a:gd name="T10" fmla="*/ 2147483647 w 2455"/>
              <a:gd name="T11" fmla="*/ 2147483647 h 3743"/>
              <a:gd name="T12" fmla="*/ 2147483647 w 2455"/>
              <a:gd name="T13" fmla="*/ 2147483647 h 3743"/>
              <a:gd name="T14" fmla="*/ 2147483647 w 2455"/>
              <a:gd name="T15" fmla="*/ 2147483647 h 3743"/>
              <a:gd name="T16" fmla="*/ 2147483647 w 2455"/>
              <a:gd name="T17" fmla="*/ 2147483647 h 3743"/>
              <a:gd name="T18" fmla="*/ 2147483647 w 2455"/>
              <a:gd name="T19" fmla="*/ 2147483647 h 3743"/>
              <a:gd name="T20" fmla="*/ 2147483647 w 2455"/>
              <a:gd name="T21" fmla="*/ 2147483647 h 3743"/>
              <a:gd name="T22" fmla="*/ 2147483647 w 2455"/>
              <a:gd name="T23" fmla="*/ 2147483647 h 3743"/>
              <a:gd name="T24" fmla="*/ 2147483647 w 2455"/>
              <a:gd name="T25" fmla="*/ 2147483647 h 3743"/>
              <a:gd name="T26" fmla="*/ 2147483647 w 2455"/>
              <a:gd name="T27" fmla="*/ 2147483647 h 3743"/>
              <a:gd name="T28" fmla="*/ 2147483647 w 2455"/>
              <a:gd name="T29" fmla="*/ 2147483647 h 3743"/>
              <a:gd name="T30" fmla="*/ 2147483647 w 2455"/>
              <a:gd name="T31" fmla="*/ 2147483647 h 3743"/>
              <a:gd name="T32" fmla="*/ 2147483647 w 2455"/>
              <a:gd name="T33" fmla="*/ 2147483647 h 3743"/>
              <a:gd name="T34" fmla="*/ 2147483647 w 2455"/>
              <a:gd name="T35" fmla="*/ 2147483647 h 3743"/>
              <a:gd name="T36" fmla="*/ 2147483647 w 2455"/>
              <a:gd name="T37" fmla="*/ 2147483647 h 3743"/>
              <a:gd name="T38" fmla="*/ 2147483647 w 2455"/>
              <a:gd name="T39" fmla="*/ 2147483647 h 3743"/>
              <a:gd name="T40" fmla="*/ 2147483647 w 2455"/>
              <a:gd name="T41" fmla="*/ 2147483647 h 3743"/>
              <a:gd name="T42" fmla="*/ 2147483647 w 2455"/>
              <a:gd name="T43" fmla="*/ 2147483647 h 3743"/>
              <a:gd name="T44" fmla="*/ 2147483647 w 2455"/>
              <a:gd name="T45" fmla="*/ 2147483647 h 3743"/>
              <a:gd name="T46" fmla="*/ 2147483647 w 2455"/>
              <a:gd name="T47" fmla="*/ 2147483647 h 3743"/>
              <a:gd name="T48" fmla="*/ 2147483647 w 2455"/>
              <a:gd name="T49" fmla="*/ 2147483647 h 3743"/>
              <a:gd name="T50" fmla="*/ 2147483647 w 2455"/>
              <a:gd name="T51" fmla="*/ 2147483647 h 3743"/>
              <a:gd name="T52" fmla="*/ 2147483647 w 2455"/>
              <a:gd name="T53" fmla="*/ 2147483647 h 3743"/>
              <a:gd name="T54" fmla="*/ 2147483647 w 2455"/>
              <a:gd name="T55" fmla="*/ 2147483647 h 3743"/>
              <a:gd name="T56" fmla="*/ 2147483647 w 2455"/>
              <a:gd name="T57" fmla="*/ 2147483647 h 3743"/>
              <a:gd name="T58" fmla="*/ 2147483647 w 2455"/>
              <a:gd name="T59" fmla="*/ 2147483647 h 3743"/>
              <a:gd name="T60" fmla="*/ 2147483647 w 2455"/>
              <a:gd name="T61" fmla="*/ 2147483647 h 3743"/>
              <a:gd name="T62" fmla="*/ 2147483647 w 2455"/>
              <a:gd name="T63" fmla="*/ 2147483647 h 3743"/>
              <a:gd name="T64" fmla="*/ 2147483647 w 2455"/>
              <a:gd name="T65" fmla="*/ 2147483647 h 3743"/>
              <a:gd name="T66" fmla="*/ 2147483647 w 2455"/>
              <a:gd name="T67" fmla="*/ 2147483647 h 3743"/>
              <a:gd name="T68" fmla="*/ 2147483647 w 2455"/>
              <a:gd name="T69" fmla="*/ 2147483647 h 3743"/>
              <a:gd name="T70" fmla="*/ 2147483647 w 2455"/>
              <a:gd name="T71" fmla="*/ 2147483647 h 3743"/>
              <a:gd name="T72" fmla="*/ 2147483647 w 2455"/>
              <a:gd name="T73" fmla="*/ 2147483647 h 3743"/>
              <a:gd name="T74" fmla="*/ 2147483647 w 2455"/>
              <a:gd name="T75" fmla="*/ 2147483647 h 3743"/>
              <a:gd name="T76" fmla="*/ 2147483647 w 2455"/>
              <a:gd name="T77" fmla="*/ 2147483647 h 374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455"/>
              <a:gd name="T118" fmla="*/ 0 h 3743"/>
              <a:gd name="T119" fmla="*/ 2455 w 2455"/>
              <a:gd name="T120" fmla="*/ 3743 h 374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455" h="3743" extrusionOk="0">
                <a:moveTo>
                  <a:pt x="1112" y="33"/>
                </a:moveTo>
                <a:cubicBezTo>
                  <a:pt x="1086" y="57"/>
                  <a:pt x="1090" y="73"/>
                  <a:pt x="1093" y="109"/>
                </a:cubicBezTo>
                <a:cubicBezTo>
                  <a:pt x="1100" y="180"/>
                  <a:pt x="1110" y="250"/>
                  <a:pt x="1116" y="321"/>
                </a:cubicBezTo>
                <a:cubicBezTo>
                  <a:pt x="1121" y="383"/>
                  <a:pt x="1119" y="447"/>
                  <a:pt x="1124" y="509"/>
                </a:cubicBezTo>
                <a:cubicBezTo>
                  <a:pt x="1128" y="531"/>
                  <a:pt x="1130" y="535"/>
                  <a:pt x="1128" y="549"/>
                </a:cubicBezTo>
              </a:path>
              <a:path w="2455" h="3743" extrusionOk="0">
                <a:moveTo>
                  <a:pt x="1683" y="490"/>
                </a:moveTo>
                <a:cubicBezTo>
                  <a:pt x="1673" y="442"/>
                  <a:pt x="1664" y="391"/>
                  <a:pt x="1628" y="354"/>
                </a:cubicBezTo>
                <a:cubicBezTo>
                  <a:pt x="1591" y="316"/>
                  <a:pt x="1549" y="319"/>
                  <a:pt x="1515" y="359"/>
                </a:cubicBezTo>
                <a:cubicBezTo>
                  <a:pt x="1452" y="433"/>
                  <a:pt x="1430" y="550"/>
                  <a:pt x="1413" y="643"/>
                </a:cubicBezTo>
                <a:cubicBezTo>
                  <a:pt x="1385" y="799"/>
                  <a:pt x="1370" y="987"/>
                  <a:pt x="1431" y="1137"/>
                </a:cubicBezTo>
                <a:cubicBezTo>
                  <a:pt x="1466" y="1224"/>
                  <a:pt x="1539" y="1275"/>
                  <a:pt x="1634" y="1259"/>
                </a:cubicBezTo>
                <a:cubicBezTo>
                  <a:pt x="1745" y="1241"/>
                  <a:pt x="1833" y="1153"/>
                  <a:pt x="1891" y="1064"/>
                </a:cubicBezTo>
                <a:cubicBezTo>
                  <a:pt x="1967" y="947"/>
                  <a:pt x="2000" y="805"/>
                  <a:pt x="1998" y="667"/>
                </a:cubicBezTo>
                <a:cubicBezTo>
                  <a:pt x="1996" y="552"/>
                  <a:pt x="1966" y="400"/>
                  <a:pt x="1857" y="338"/>
                </a:cubicBezTo>
                <a:cubicBezTo>
                  <a:pt x="1812" y="313"/>
                  <a:pt x="1742" y="309"/>
                  <a:pt x="1693" y="322"/>
                </a:cubicBezTo>
                <a:cubicBezTo>
                  <a:pt x="1644" y="335"/>
                  <a:pt x="1680" y="340"/>
                  <a:pt x="1681" y="356"/>
                </a:cubicBezTo>
              </a:path>
              <a:path w="2455" h="3743" extrusionOk="0">
                <a:moveTo>
                  <a:pt x="2428" y="13"/>
                </a:moveTo>
                <a:cubicBezTo>
                  <a:pt x="2437" y="2"/>
                  <a:pt x="2438" y="-2"/>
                  <a:pt x="2448" y="0"/>
                </a:cubicBezTo>
                <a:cubicBezTo>
                  <a:pt x="2460" y="37"/>
                  <a:pt x="2450" y="70"/>
                  <a:pt x="2444" y="108"/>
                </a:cubicBezTo>
                <a:cubicBezTo>
                  <a:pt x="2434" y="176"/>
                  <a:pt x="2423" y="244"/>
                  <a:pt x="2408" y="311"/>
                </a:cubicBezTo>
                <a:cubicBezTo>
                  <a:pt x="2398" y="356"/>
                  <a:pt x="2389" y="405"/>
                  <a:pt x="2371" y="447"/>
                </a:cubicBezTo>
                <a:cubicBezTo>
                  <a:pt x="2367" y="456"/>
                  <a:pt x="2362" y="464"/>
                  <a:pt x="2358" y="473"/>
                </a:cubicBezTo>
              </a:path>
              <a:path w="2455" h="3743" extrusionOk="0">
                <a:moveTo>
                  <a:pt x="1512" y="1507"/>
                </a:moveTo>
                <a:cubicBezTo>
                  <a:pt x="1512" y="1532"/>
                  <a:pt x="1508" y="1538"/>
                  <a:pt x="1510" y="1563"/>
                </a:cubicBezTo>
                <a:cubicBezTo>
                  <a:pt x="1513" y="1618"/>
                  <a:pt x="1517" y="1677"/>
                  <a:pt x="1504" y="1731"/>
                </a:cubicBezTo>
                <a:cubicBezTo>
                  <a:pt x="1490" y="1790"/>
                  <a:pt x="1465" y="1846"/>
                  <a:pt x="1411" y="1880"/>
                </a:cubicBezTo>
                <a:cubicBezTo>
                  <a:pt x="1284" y="1960"/>
                  <a:pt x="1085" y="1879"/>
                  <a:pt x="953" y="1857"/>
                </a:cubicBezTo>
                <a:cubicBezTo>
                  <a:pt x="786" y="1830"/>
                  <a:pt x="658" y="1861"/>
                  <a:pt x="540" y="1987"/>
                </a:cubicBezTo>
                <a:cubicBezTo>
                  <a:pt x="320" y="2222"/>
                  <a:pt x="246" y="2573"/>
                  <a:pt x="206" y="2881"/>
                </a:cubicBezTo>
                <a:cubicBezTo>
                  <a:pt x="173" y="3139"/>
                  <a:pt x="175" y="3403"/>
                  <a:pt x="177" y="3662"/>
                </a:cubicBezTo>
                <a:cubicBezTo>
                  <a:pt x="175" y="3640"/>
                  <a:pt x="174" y="3617"/>
                  <a:pt x="172" y="3595"/>
                </a:cubicBezTo>
              </a:path>
              <a:path w="2455" h="3743" extrusionOk="0">
                <a:moveTo>
                  <a:pt x="76" y="3412"/>
                </a:moveTo>
                <a:cubicBezTo>
                  <a:pt x="58" y="3401"/>
                  <a:pt x="25" y="3378"/>
                  <a:pt x="9" y="3410"/>
                </a:cubicBezTo>
                <a:cubicBezTo>
                  <a:pt x="-9" y="3447"/>
                  <a:pt x="0" y="3509"/>
                  <a:pt x="6" y="3547"/>
                </a:cubicBezTo>
                <a:cubicBezTo>
                  <a:pt x="17" y="3610"/>
                  <a:pt x="40" y="3693"/>
                  <a:pt x="99" y="3728"/>
                </a:cubicBezTo>
                <a:cubicBezTo>
                  <a:pt x="140" y="3753"/>
                  <a:pt x="189" y="3739"/>
                  <a:pt x="229" y="3720"/>
                </a:cubicBezTo>
                <a:cubicBezTo>
                  <a:pt x="272" y="3700"/>
                  <a:pt x="309" y="3669"/>
                  <a:pt x="350" y="3645"/>
                </a:cubicBezTo>
                <a:cubicBezTo>
                  <a:pt x="376" y="3630"/>
                  <a:pt x="396" y="3615"/>
                  <a:pt x="424" y="3604"/>
                </a:cubicBezTo>
                <a:cubicBezTo>
                  <a:pt x="440" y="3597"/>
                  <a:pt x="446" y="3594"/>
                  <a:pt x="455" y="3586"/>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8"/>
          <p:cNvSpPr>
            <a:spLocks noChangeArrowheads="1"/>
          </p:cNvSpPr>
          <p:nvPr/>
        </p:nvSpPr>
        <p:spPr bwMode="auto">
          <a:xfrm>
            <a:off x="423863" y="1447800"/>
            <a:ext cx="7729537"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800" b="1">
                <a:latin typeface="Courier New" pitchFamily="49" charset="0"/>
              </a:rPr>
              <a:t>    </a:t>
            </a:r>
            <a:r>
              <a:rPr lang="en-US" sz="1800" b="1">
                <a:solidFill>
                  <a:srgbClr val="F38D0F"/>
                </a:solidFill>
                <a:latin typeface="Courier New" pitchFamily="49" charset="0"/>
              </a:rPr>
              <a:t>def</a:t>
            </a:r>
            <a:r>
              <a:rPr lang="en-US" sz="1800" b="1">
                <a:latin typeface="Courier New" pitchFamily="49" charset="0"/>
              </a:rPr>
              <a:t> </a:t>
            </a:r>
            <a:r>
              <a:rPr lang="en-US" sz="1800" b="1">
                <a:solidFill>
                  <a:srgbClr val="0B04FF"/>
                </a:solidFill>
                <a:latin typeface="Courier New" pitchFamily="49" charset="0"/>
              </a:rPr>
              <a:t>__repr__</a:t>
            </a:r>
            <a:r>
              <a:rPr lang="en-US" sz="1800" b="1">
                <a:latin typeface="Courier New" pitchFamily="49" charset="0"/>
              </a:rPr>
              <a:t>(self):</a:t>
            </a:r>
          </a:p>
          <a:p>
            <a:pPr algn="l"/>
            <a:r>
              <a:rPr lang="en-US" sz="1800" b="1">
                <a:solidFill>
                  <a:srgbClr val="06961A"/>
                </a:solidFill>
                <a:latin typeface="Courier New" pitchFamily="49" charset="0"/>
              </a:rPr>
              <a:t>        """ this method returns a string representation</a:t>
            </a:r>
          </a:p>
          <a:p>
            <a:pPr algn="l"/>
            <a:r>
              <a:rPr lang="en-US" sz="1800" b="1">
                <a:solidFill>
                  <a:srgbClr val="06961A"/>
                </a:solidFill>
                <a:latin typeface="Courier New" pitchFamily="49" charset="0"/>
              </a:rPr>
              <a:t>            for an object of type Board</a:t>
            </a:r>
          </a:p>
          <a:p>
            <a:pPr algn="l"/>
            <a:r>
              <a:rPr lang="en-US" sz="1800" b="1">
                <a:solidFill>
                  <a:srgbClr val="06961A"/>
                </a:solidFill>
                <a:latin typeface="Courier New" pitchFamily="49" charset="0"/>
              </a:rPr>
              <a:t>        """</a:t>
            </a:r>
            <a:endParaRPr lang="en-US" sz="1800" b="1">
              <a:latin typeface="Courier New" pitchFamily="49" charset="0"/>
            </a:endParaRPr>
          </a:p>
          <a:p>
            <a:pPr algn="l"/>
            <a:r>
              <a:rPr lang="en-US" sz="1800" b="1">
                <a:latin typeface="Courier New" pitchFamily="49" charset="0"/>
              </a:rPr>
              <a:t>        s = </a:t>
            </a:r>
            <a:r>
              <a:rPr lang="en-US" sz="1800" b="1">
                <a:solidFill>
                  <a:srgbClr val="06961A"/>
                </a:solidFill>
                <a:latin typeface="Courier New" pitchFamily="49" charset="0"/>
              </a:rPr>
              <a:t>''</a:t>
            </a:r>
            <a:endParaRPr lang="en-US" sz="1800" b="1">
              <a:latin typeface="Courier New" pitchFamily="49" charset="0"/>
            </a:endParaRPr>
          </a:p>
          <a:p>
            <a:pPr algn="l"/>
            <a:r>
              <a:rPr lang="en-US" sz="1800" b="1">
                <a:latin typeface="Courier New" pitchFamily="49" charset="0"/>
              </a:rPr>
              <a:t>        </a:t>
            </a:r>
            <a:r>
              <a:rPr lang="en-US" sz="1800" b="1">
                <a:solidFill>
                  <a:srgbClr val="F38D0F"/>
                </a:solidFill>
                <a:latin typeface="Courier New" pitchFamily="49" charset="0"/>
              </a:rPr>
              <a:t>for</a:t>
            </a:r>
            <a:r>
              <a:rPr lang="en-US" sz="1800" b="1">
                <a:latin typeface="Courier New" pitchFamily="49" charset="0"/>
              </a:rPr>
              <a:t> row in range(      6      ):</a:t>
            </a:r>
          </a:p>
          <a:p>
            <a:pPr algn="l"/>
            <a:r>
              <a:rPr lang="en-US" sz="1800" b="1">
                <a:latin typeface="Courier New" pitchFamily="49" charset="0"/>
              </a:rPr>
              <a:t>            s += </a:t>
            </a:r>
            <a:r>
              <a:rPr lang="en-US" sz="1800" b="1">
                <a:solidFill>
                  <a:srgbClr val="06961A"/>
                </a:solidFill>
                <a:latin typeface="Courier New" pitchFamily="49" charset="0"/>
              </a:rPr>
              <a:t>'|'</a:t>
            </a:r>
            <a:endParaRPr lang="en-US" sz="1800" b="1">
              <a:latin typeface="Courier New" pitchFamily="49" charset="0"/>
            </a:endParaRPr>
          </a:p>
          <a:p>
            <a:pPr algn="l"/>
            <a:r>
              <a:rPr lang="en-US" sz="1800" b="1">
                <a:latin typeface="Courier New" pitchFamily="49" charset="0"/>
              </a:rPr>
              <a:t>            </a:t>
            </a:r>
            <a:r>
              <a:rPr lang="en-US" sz="1800" b="1">
                <a:solidFill>
                  <a:srgbClr val="F38D0F"/>
                </a:solidFill>
                <a:latin typeface="Courier New" pitchFamily="49" charset="0"/>
              </a:rPr>
              <a:t>for</a:t>
            </a:r>
            <a:r>
              <a:rPr lang="en-US" sz="1800" b="1">
                <a:latin typeface="Courier New" pitchFamily="49" charset="0"/>
              </a:rPr>
              <a:t> col </a:t>
            </a:r>
            <a:r>
              <a:rPr lang="en-US" sz="1800" b="1">
                <a:solidFill>
                  <a:srgbClr val="F38D0F"/>
                </a:solidFill>
                <a:latin typeface="Courier New" pitchFamily="49" charset="0"/>
              </a:rPr>
              <a:t>in</a:t>
            </a:r>
            <a:r>
              <a:rPr lang="en-US" sz="1800" b="1">
                <a:latin typeface="Courier New" pitchFamily="49" charset="0"/>
              </a:rPr>
              <a:t> </a:t>
            </a:r>
            <a:r>
              <a:rPr lang="en-US" sz="1800" b="1">
                <a:solidFill>
                  <a:srgbClr val="000000"/>
                </a:solidFill>
                <a:latin typeface="Courier New" pitchFamily="49" charset="0"/>
              </a:rPr>
              <a:t>range</a:t>
            </a:r>
            <a:r>
              <a:rPr lang="en-US" sz="1800" b="1">
                <a:latin typeface="Courier New" pitchFamily="49" charset="0"/>
              </a:rPr>
              <a:t>(      7      ):</a:t>
            </a:r>
          </a:p>
          <a:p>
            <a:pPr algn="l"/>
            <a:r>
              <a:rPr lang="en-US" sz="1800" b="1">
                <a:latin typeface="Courier New" pitchFamily="49" charset="0"/>
              </a:rPr>
              <a:t>                s += </a:t>
            </a:r>
            <a:r>
              <a:rPr lang="en-US" sz="1800" b="1">
                <a:solidFill>
                  <a:srgbClr val="800000"/>
                </a:solidFill>
                <a:latin typeface="Courier New" pitchFamily="49" charset="0"/>
              </a:rPr>
              <a:t>self.data</a:t>
            </a:r>
            <a:r>
              <a:rPr lang="en-US" sz="1800" b="1">
                <a:latin typeface="Courier New" pitchFamily="49" charset="0"/>
              </a:rPr>
              <a:t>[row][col] + </a:t>
            </a:r>
            <a:r>
              <a:rPr lang="en-US" sz="1800" b="1">
                <a:solidFill>
                  <a:srgbClr val="06961A"/>
                </a:solidFill>
                <a:latin typeface="Courier New" pitchFamily="49" charset="0"/>
              </a:rPr>
              <a:t>'|'</a:t>
            </a:r>
            <a:endParaRPr lang="en-US" sz="1800" b="1">
              <a:latin typeface="Courier New" pitchFamily="49" charset="0"/>
            </a:endParaRPr>
          </a:p>
          <a:p>
            <a:pPr algn="l"/>
            <a:r>
              <a:rPr lang="en-US" sz="1800" b="1">
                <a:latin typeface="Courier New" pitchFamily="49" charset="0"/>
              </a:rPr>
              <a:t>            s += </a:t>
            </a:r>
            <a:r>
              <a:rPr lang="en-US" sz="1800" b="1">
                <a:solidFill>
                  <a:srgbClr val="06961A"/>
                </a:solidFill>
                <a:latin typeface="Courier New" pitchFamily="49" charset="0"/>
              </a:rPr>
              <a:t>'\n'</a:t>
            </a:r>
            <a:endParaRPr lang="en-US" sz="1800" b="1">
              <a:latin typeface="Courier New" pitchFamily="49" charset="0"/>
            </a:endParaRPr>
          </a:p>
          <a:p>
            <a:pPr algn="l"/>
            <a:endParaRPr lang="en-US" sz="1800" b="1">
              <a:latin typeface="Courier New" pitchFamily="49" charset="0"/>
            </a:endParaRPr>
          </a:p>
          <a:p>
            <a:pPr algn="l"/>
            <a:endParaRPr lang="en-US" sz="1800" b="1">
              <a:latin typeface="Courier New" pitchFamily="49" charset="0"/>
            </a:endParaRPr>
          </a:p>
          <a:p>
            <a:pPr algn="l"/>
            <a:endParaRPr lang="en-US" sz="1800" b="1">
              <a:latin typeface="Courier New" pitchFamily="49" charset="0"/>
            </a:endParaRPr>
          </a:p>
          <a:p>
            <a:pPr algn="l"/>
            <a:endParaRPr lang="en-US" sz="1800" b="1">
              <a:latin typeface="Courier New" pitchFamily="49" charset="0"/>
            </a:endParaRPr>
          </a:p>
          <a:p>
            <a:pPr algn="l"/>
            <a:endParaRPr lang="en-US" sz="1800" b="1">
              <a:latin typeface="Courier New" pitchFamily="49" charset="0"/>
            </a:endParaRPr>
          </a:p>
          <a:p>
            <a:pPr algn="l"/>
            <a:endParaRPr lang="en-US" sz="1800" b="1">
              <a:latin typeface="Courier New" pitchFamily="49" charset="0"/>
            </a:endParaRPr>
          </a:p>
          <a:p>
            <a:pPr algn="l"/>
            <a:endParaRPr lang="en-US" sz="1800" b="1">
              <a:latin typeface="Courier New" pitchFamily="49" charset="0"/>
            </a:endParaRPr>
          </a:p>
          <a:p>
            <a:pPr algn="l"/>
            <a:r>
              <a:rPr lang="en-US" sz="1800" b="1">
                <a:latin typeface="Courier New" pitchFamily="49" charset="0"/>
              </a:rPr>
              <a:t>	 </a:t>
            </a:r>
            <a:r>
              <a:rPr lang="en-US" sz="1800" b="1">
                <a:solidFill>
                  <a:srgbClr val="F38D0F"/>
                </a:solidFill>
                <a:latin typeface="Courier New" pitchFamily="49" charset="0"/>
              </a:rPr>
              <a:t>return</a:t>
            </a:r>
            <a:r>
              <a:rPr lang="en-US" sz="1800" b="1">
                <a:latin typeface="Courier New" pitchFamily="49" charset="0"/>
              </a:rPr>
              <a:t> s</a:t>
            </a:r>
          </a:p>
        </p:txBody>
      </p:sp>
      <p:grpSp>
        <p:nvGrpSpPr>
          <p:cNvPr id="46083" name="Group 2"/>
          <p:cNvGrpSpPr>
            <a:grpSpLocks/>
          </p:cNvGrpSpPr>
          <p:nvPr>
            <p:custDataLst>
              <p:tags r:id="rId1"/>
            </p:custDataLst>
          </p:nvPr>
        </p:nvGrpSpPr>
        <p:grpSpPr bwMode="auto">
          <a:xfrm>
            <a:off x="549275" y="990600"/>
            <a:ext cx="8043863" cy="180975"/>
            <a:chOff x="295" y="1311"/>
            <a:chExt cx="5177" cy="114"/>
          </a:xfrm>
        </p:grpSpPr>
        <p:sp>
          <p:nvSpPr>
            <p:cNvPr id="46094" name="Rectangle 3"/>
            <p:cNvSpPr>
              <a:spLocks noChangeArrowheads="1"/>
            </p:cNvSpPr>
            <p:nvPr>
              <p:custDataLst>
                <p:tags r:id="rId3"/>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46095" name="Rectangle 4"/>
            <p:cNvSpPr>
              <a:spLocks noChangeArrowheads="1"/>
            </p:cNvSpPr>
            <p:nvPr>
              <p:custDataLst>
                <p:tags r:id="rId4"/>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46084" name="Text Box 5"/>
          <p:cNvSpPr txBox="1">
            <a:spLocks noChangeArrowheads="1"/>
          </p:cNvSpPr>
          <p:nvPr>
            <p:custDataLst>
              <p:tags r:id="rId2"/>
            </p:custDataLst>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Connect Four:     </a:t>
            </a:r>
            <a:r>
              <a:rPr lang="en-US" sz="3600"/>
              <a:t>__repr__</a:t>
            </a:r>
            <a:endParaRPr lang="en-US" sz="4000" b="1">
              <a:solidFill>
                <a:schemeClr val="accent2"/>
              </a:solidFill>
              <a:latin typeface="Courier New" pitchFamily="49" charset="0"/>
            </a:endParaRPr>
          </a:p>
        </p:txBody>
      </p:sp>
      <p:sp>
        <p:nvSpPr>
          <p:cNvPr id="46085" name="Text Box 7"/>
          <p:cNvSpPr txBox="1">
            <a:spLocks noChangeArrowheads="1"/>
          </p:cNvSpPr>
          <p:nvPr/>
        </p:nvSpPr>
        <p:spPr bwMode="auto">
          <a:xfrm>
            <a:off x="6172200" y="4648200"/>
            <a:ext cx="1773238"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70000"/>
              </a:lnSpc>
              <a:spcBef>
                <a:spcPct val="50000"/>
              </a:spcBef>
            </a:pPr>
            <a:r>
              <a:rPr lang="en-US">
                <a:solidFill>
                  <a:srgbClr val="0B04FF"/>
                </a:solidFill>
              </a:rPr>
              <a:t>To change?</a:t>
            </a:r>
          </a:p>
          <a:p>
            <a:pPr>
              <a:lnSpc>
                <a:spcPct val="70000"/>
              </a:lnSpc>
              <a:spcBef>
                <a:spcPct val="50000"/>
              </a:spcBef>
            </a:pPr>
            <a:r>
              <a:rPr lang="en-US">
                <a:solidFill>
                  <a:srgbClr val="0B04FF"/>
                </a:solidFill>
              </a:rPr>
              <a:t>To add?</a:t>
            </a:r>
          </a:p>
        </p:txBody>
      </p:sp>
      <p:sp>
        <p:nvSpPr>
          <p:cNvPr id="46086" name="Text Box 9"/>
          <p:cNvSpPr txBox="1">
            <a:spLocks noChangeArrowheads="1"/>
          </p:cNvSpPr>
          <p:nvPr/>
        </p:nvSpPr>
        <p:spPr bwMode="auto">
          <a:xfrm>
            <a:off x="6934200" y="6096000"/>
            <a:ext cx="2030413" cy="590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t>which row is row 0, row 1, and so on?</a:t>
            </a:r>
          </a:p>
        </p:txBody>
      </p:sp>
      <p:sp>
        <p:nvSpPr>
          <p:cNvPr id="46087" name="Ink 9"/>
          <p:cNvSpPr>
            <a:spLocks noRot="1" noChangeAspect="1" noEditPoints="1" noChangeArrowheads="1" noChangeShapeType="1" noTextEdit="1"/>
          </p:cNvSpPr>
          <p:nvPr/>
        </p:nvSpPr>
        <p:spPr bwMode="auto">
          <a:xfrm>
            <a:off x="1920875" y="4356100"/>
            <a:ext cx="992188" cy="487363"/>
          </a:xfrm>
          <a:custGeom>
            <a:avLst/>
            <a:gdLst>
              <a:gd name="T0" fmla="*/ 0 w 2753"/>
              <a:gd name="T1" fmla="*/ 2147483647 h 1353"/>
              <a:gd name="T2" fmla="*/ 2147483647 w 2753"/>
              <a:gd name="T3" fmla="*/ 2147483647 h 1353"/>
              <a:gd name="T4" fmla="*/ 2147483647 w 2753"/>
              <a:gd name="T5" fmla="*/ 2147483647 h 1353"/>
              <a:gd name="T6" fmla="*/ 2147483647 w 2753"/>
              <a:gd name="T7" fmla="*/ 2147483647 h 1353"/>
              <a:gd name="T8" fmla="*/ 2147483647 w 2753"/>
              <a:gd name="T9" fmla="*/ 2147483647 h 1353"/>
              <a:gd name="T10" fmla="*/ 2147483647 w 2753"/>
              <a:gd name="T11" fmla="*/ 2147483647 h 1353"/>
              <a:gd name="T12" fmla="*/ 2147483647 w 2753"/>
              <a:gd name="T13" fmla="*/ 2147483647 h 1353"/>
              <a:gd name="T14" fmla="*/ 2147483647 w 2753"/>
              <a:gd name="T15" fmla="*/ 2147483647 h 1353"/>
              <a:gd name="T16" fmla="*/ 2147483647 w 2753"/>
              <a:gd name="T17" fmla="*/ 2147483647 h 1353"/>
              <a:gd name="T18" fmla="*/ 2147483647 w 2753"/>
              <a:gd name="T19" fmla="*/ 2147483647 h 1353"/>
              <a:gd name="T20" fmla="*/ 2147483647 w 2753"/>
              <a:gd name="T21" fmla="*/ 2147483647 h 1353"/>
              <a:gd name="T22" fmla="*/ 2147483647 w 2753"/>
              <a:gd name="T23" fmla="*/ 2147483647 h 1353"/>
              <a:gd name="T24" fmla="*/ 2147483647 w 2753"/>
              <a:gd name="T25" fmla="*/ 2147483647 h 1353"/>
              <a:gd name="T26" fmla="*/ 2147483647 w 2753"/>
              <a:gd name="T27" fmla="*/ 2147483647 h 1353"/>
              <a:gd name="T28" fmla="*/ 2147483647 w 2753"/>
              <a:gd name="T29" fmla="*/ 2147483647 h 1353"/>
              <a:gd name="T30" fmla="*/ 2147483647 w 2753"/>
              <a:gd name="T31" fmla="*/ 2147483647 h 1353"/>
              <a:gd name="T32" fmla="*/ 2147483647 w 2753"/>
              <a:gd name="T33" fmla="*/ 2147483647 h 1353"/>
              <a:gd name="T34" fmla="*/ 2147483647 w 2753"/>
              <a:gd name="T35" fmla="*/ 2147483647 h 1353"/>
              <a:gd name="T36" fmla="*/ 2147483647 w 2753"/>
              <a:gd name="T37" fmla="*/ 2147483647 h 1353"/>
              <a:gd name="T38" fmla="*/ 2147483647 w 2753"/>
              <a:gd name="T39" fmla="*/ 2147483647 h 1353"/>
              <a:gd name="T40" fmla="*/ 2147483647 w 2753"/>
              <a:gd name="T41" fmla="*/ 2147483647 h 1353"/>
              <a:gd name="T42" fmla="*/ 2147483647 w 2753"/>
              <a:gd name="T43" fmla="*/ 2147483647 h 1353"/>
              <a:gd name="T44" fmla="*/ 2147483647 w 2753"/>
              <a:gd name="T45" fmla="*/ 2147483647 h 1353"/>
              <a:gd name="T46" fmla="*/ 2147483647 w 2753"/>
              <a:gd name="T47" fmla="*/ 2147483647 h 1353"/>
              <a:gd name="T48" fmla="*/ 2147483647 w 2753"/>
              <a:gd name="T49" fmla="*/ 2147483647 h 1353"/>
              <a:gd name="T50" fmla="*/ 2147483647 w 2753"/>
              <a:gd name="T51" fmla="*/ 2147483647 h 1353"/>
              <a:gd name="T52" fmla="*/ 2147483647 w 2753"/>
              <a:gd name="T53" fmla="*/ 2147483647 h 1353"/>
              <a:gd name="T54" fmla="*/ 2147483647 w 2753"/>
              <a:gd name="T55" fmla="*/ 2147483647 h 1353"/>
              <a:gd name="T56" fmla="*/ 2147483647 w 2753"/>
              <a:gd name="T57" fmla="*/ 2147483647 h 1353"/>
              <a:gd name="T58" fmla="*/ 2147483647 w 2753"/>
              <a:gd name="T59" fmla="*/ 2147483647 h 1353"/>
              <a:gd name="T60" fmla="*/ 2147483647 w 2753"/>
              <a:gd name="T61" fmla="*/ 2147483647 h 1353"/>
              <a:gd name="T62" fmla="*/ 2147483647 w 2753"/>
              <a:gd name="T63" fmla="*/ 2147483647 h 1353"/>
              <a:gd name="T64" fmla="*/ 2147483647 w 2753"/>
              <a:gd name="T65" fmla="*/ 2147483647 h 1353"/>
              <a:gd name="T66" fmla="*/ 2147483647 w 2753"/>
              <a:gd name="T67" fmla="*/ 2147483647 h 1353"/>
              <a:gd name="T68" fmla="*/ 2147483647 w 2753"/>
              <a:gd name="T69" fmla="*/ 2147483647 h 1353"/>
              <a:gd name="T70" fmla="*/ 2147483647 w 2753"/>
              <a:gd name="T71" fmla="*/ 2147483647 h 1353"/>
              <a:gd name="T72" fmla="*/ 2147483647 w 2753"/>
              <a:gd name="T73" fmla="*/ 2147483647 h 1353"/>
              <a:gd name="T74" fmla="*/ 2147483647 w 2753"/>
              <a:gd name="T75" fmla="*/ 2147483647 h 1353"/>
              <a:gd name="T76" fmla="*/ 2147483647 w 2753"/>
              <a:gd name="T77" fmla="*/ 2147483647 h 1353"/>
              <a:gd name="T78" fmla="*/ 2147483647 w 2753"/>
              <a:gd name="T79" fmla="*/ 2147483647 h 1353"/>
              <a:gd name="T80" fmla="*/ 2147483647 w 2753"/>
              <a:gd name="T81" fmla="*/ 2147483647 h 1353"/>
              <a:gd name="T82" fmla="*/ 2147483647 w 2753"/>
              <a:gd name="T83" fmla="*/ 2147483647 h 1353"/>
              <a:gd name="T84" fmla="*/ 2147483647 w 2753"/>
              <a:gd name="T85" fmla="*/ 2147483647 h 1353"/>
              <a:gd name="T86" fmla="*/ 2147483647 w 2753"/>
              <a:gd name="T87" fmla="*/ 2147483647 h 1353"/>
              <a:gd name="T88" fmla="*/ 2147483647 w 2753"/>
              <a:gd name="T89" fmla="*/ 2147483647 h 1353"/>
              <a:gd name="T90" fmla="*/ 2147483647 w 2753"/>
              <a:gd name="T91" fmla="*/ 2147483647 h 1353"/>
              <a:gd name="T92" fmla="*/ 2147483647 w 2753"/>
              <a:gd name="T93" fmla="*/ 2147483647 h 1353"/>
              <a:gd name="T94" fmla="*/ 2147483647 w 2753"/>
              <a:gd name="T95" fmla="*/ 2147483647 h 1353"/>
              <a:gd name="T96" fmla="*/ 2147483647 w 2753"/>
              <a:gd name="T97" fmla="*/ 2147483647 h 1353"/>
              <a:gd name="T98" fmla="*/ 2147483647 w 2753"/>
              <a:gd name="T99" fmla="*/ 2147483647 h 1353"/>
              <a:gd name="T100" fmla="*/ 2147483647 w 2753"/>
              <a:gd name="T101" fmla="*/ 2147483647 h 1353"/>
              <a:gd name="T102" fmla="*/ 2147483647 w 2753"/>
              <a:gd name="T103" fmla="*/ 2147483647 h 1353"/>
              <a:gd name="T104" fmla="*/ 2147483647 w 2753"/>
              <a:gd name="T105" fmla="*/ 2147483647 h 1353"/>
              <a:gd name="T106" fmla="*/ 2147483647 w 2753"/>
              <a:gd name="T107" fmla="*/ 2147483647 h 1353"/>
              <a:gd name="T108" fmla="*/ 2147483647 w 2753"/>
              <a:gd name="T109" fmla="*/ 2147483647 h 1353"/>
              <a:gd name="T110" fmla="*/ 2147483647 w 2753"/>
              <a:gd name="T111" fmla="*/ 2147483647 h 1353"/>
              <a:gd name="T112" fmla="*/ 2147483647 w 2753"/>
              <a:gd name="T113" fmla="*/ 2147483647 h 1353"/>
              <a:gd name="T114" fmla="*/ 2147483647 w 2753"/>
              <a:gd name="T115" fmla="*/ 2147483647 h 1353"/>
              <a:gd name="T116" fmla="*/ 2147483647 w 2753"/>
              <a:gd name="T117" fmla="*/ 2147483647 h 135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753"/>
              <a:gd name="T178" fmla="*/ 0 h 1353"/>
              <a:gd name="T179" fmla="*/ 2753 w 2753"/>
              <a:gd name="T180" fmla="*/ 1353 h 135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753" h="1353" extrusionOk="0">
                <a:moveTo>
                  <a:pt x="0" y="527"/>
                </a:moveTo>
                <a:cubicBezTo>
                  <a:pt x="24" y="500"/>
                  <a:pt x="51" y="478"/>
                  <a:pt x="90" y="458"/>
                </a:cubicBezTo>
                <a:cubicBezTo>
                  <a:pt x="161" y="422"/>
                  <a:pt x="238" y="391"/>
                  <a:pt x="317" y="377"/>
                </a:cubicBezTo>
                <a:cubicBezTo>
                  <a:pt x="375" y="367"/>
                  <a:pt x="457" y="360"/>
                  <a:pt x="494" y="419"/>
                </a:cubicBezTo>
                <a:cubicBezTo>
                  <a:pt x="542" y="496"/>
                  <a:pt x="479" y="613"/>
                  <a:pt x="445" y="681"/>
                </a:cubicBezTo>
                <a:cubicBezTo>
                  <a:pt x="379" y="813"/>
                  <a:pt x="292" y="935"/>
                  <a:pt x="205" y="1054"/>
                </a:cubicBezTo>
                <a:cubicBezTo>
                  <a:pt x="151" y="1128"/>
                  <a:pt x="69" y="1212"/>
                  <a:pt x="40" y="1301"/>
                </a:cubicBezTo>
                <a:cubicBezTo>
                  <a:pt x="39" y="1311"/>
                  <a:pt x="39" y="1322"/>
                  <a:pt x="38" y="1332"/>
                </a:cubicBezTo>
                <a:cubicBezTo>
                  <a:pt x="89" y="1348"/>
                  <a:pt x="116" y="1351"/>
                  <a:pt x="177" y="1338"/>
                </a:cubicBezTo>
                <a:cubicBezTo>
                  <a:pt x="259" y="1321"/>
                  <a:pt x="330" y="1290"/>
                  <a:pt x="404" y="1256"/>
                </a:cubicBezTo>
                <a:cubicBezTo>
                  <a:pt x="457" y="1231"/>
                  <a:pt x="501" y="1206"/>
                  <a:pt x="547" y="1170"/>
                </a:cubicBezTo>
              </a:path>
              <a:path w="2753" h="1353" extrusionOk="0">
                <a:moveTo>
                  <a:pt x="833" y="794"/>
                </a:moveTo>
                <a:cubicBezTo>
                  <a:pt x="853" y="809"/>
                  <a:pt x="868" y="824"/>
                  <a:pt x="879" y="847"/>
                </a:cubicBezTo>
                <a:cubicBezTo>
                  <a:pt x="893" y="876"/>
                  <a:pt x="907" y="906"/>
                  <a:pt x="920" y="935"/>
                </a:cubicBezTo>
                <a:cubicBezTo>
                  <a:pt x="931" y="959"/>
                  <a:pt x="942" y="981"/>
                  <a:pt x="943" y="1007"/>
                </a:cubicBezTo>
                <a:cubicBezTo>
                  <a:pt x="944" y="1027"/>
                  <a:pt x="934" y="1044"/>
                  <a:pt x="912" y="1050"/>
                </a:cubicBezTo>
                <a:cubicBezTo>
                  <a:pt x="907" y="1050"/>
                  <a:pt x="901" y="1051"/>
                  <a:pt x="896" y="1051"/>
                </a:cubicBezTo>
              </a:path>
              <a:path w="2753" h="1353" extrusionOk="0">
                <a:moveTo>
                  <a:pt x="768" y="1044"/>
                </a:moveTo>
                <a:cubicBezTo>
                  <a:pt x="796" y="1020"/>
                  <a:pt x="825" y="999"/>
                  <a:pt x="855" y="976"/>
                </a:cubicBezTo>
                <a:cubicBezTo>
                  <a:pt x="901" y="940"/>
                  <a:pt x="945" y="901"/>
                  <a:pt x="991" y="865"/>
                </a:cubicBezTo>
                <a:cubicBezTo>
                  <a:pt x="1031" y="834"/>
                  <a:pt x="1068" y="797"/>
                  <a:pt x="1095" y="752"/>
                </a:cubicBezTo>
                <a:cubicBezTo>
                  <a:pt x="1099" y="743"/>
                  <a:pt x="1104" y="733"/>
                  <a:pt x="1108" y="724"/>
                </a:cubicBezTo>
              </a:path>
              <a:path w="2753" h="1353" extrusionOk="0">
                <a:moveTo>
                  <a:pt x="1053" y="649"/>
                </a:moveTo>
                <a:cubicBezTo>
                  <a:pt x="1018" y="696"/>
                  <a:pt x="984" y="745"/>
                  <a:pt x="944" y="788"/>
                </a:cubicBezTo>
                <a:cubicBezTo>
                  <a:pt x="914" y="820"/>
                  <a:pt x="878" y="862"/>
                  <a:pt x="834" y="876"/>
                </a:cubicBezTo>
                <a:cubicBezTo>
                  <a:pt x="800" y="887"/>
                  <a:pt x="772" y="875"/>
                  <a:pt x="747" y="853"/>
                </a:cubicBezTo>
                <a:cubicBezTo>
                  <a:pt x="723" y="832"/>
                  <a:pt x="706" y="803"/>
                  <a:pt x="698" y="773"/>
                </a:cubicBezTo>
                <a:cubicBezTo>
                  <a:pt x="724" y="787"/>
                  <a:pt x="747" y="804"/>
                  <a:pt x="772" y="821"/>
                </a:cubicBezTo>
                <a:cubicBezTo>
                  <a:pt x="818" y="853"/>
                  <a:pt x="865" y="886"/>
                  <a:pt x="915" y="914"/>
                </a:cubicBezTo>
                <a:cubicBezTo>
                  <a:pt x="952" y="935"/>
                  <a:pt x="997" y="954"/>
                  <a:pt x="1040" y="959"/>
                </a:cubicBezTo>
                <a:cubicBezTo>
                  <a:pt x="1048" y="959"/>
                  <a:pt x="1056" y="959"/>
                  <a:pt x="1064" y="959"/>
                </a:cubicBezTo>
              </a:path>
              <a:path w="2753" h="1353" extrusionOk="0">
                <a:moveTo>
                  <a:pt x="1251" y="600"/>
                </a:moveTo>
                <a:cubicBezTo>
                  <a:pt x="1254" y="581"/>
                  <a:pt x="1255" y="577"/>
                  <a:pt x="1258" y="566"/>
                </a:cubicBezTo>
                <a:cubicBezTo>
                  <a:pt x="1268" y="611"/>
                  <a:pt x="1266" y="657"/>
                  <a:pt x="1271" y="703"/>
                </a:cubicBezTo>
                <a:cubicBezTo>
                  <a:pt x="1278" y="768"/>
                  <a:pt x="1289" y="837"/>
                  <a:pt x="1316" y="898"/>
                </a:cubicBezTo>
                <a:cubicBezTo>
                  <a:pt x="1332" y="933"/>
                  <a:pt x="1360" y="973"/>
                  <a:pt x="1403" y="954"/>
                </a:cubicBezTo>
                <a:cubicBezTo>
                  <a:pt x="1443" y="936"/>
                  <a:pt x="1468" y="885"/>
                  <a:pt x="1490" y="851"/>
                </a:cubicBezTo>
                <a:cubicBezTo>
                  <a:pt x="1507" y="825"/>
                  <a:pt x="1531" y="779"/>
                  <a:pt x="1567" y="775"/>
                </a:cubicBezTo>
                <a:cubicBezTo>
                  <a:pt x="1627" y="769"/>
                  <a:pt x="1685" y="822"/>
                  <a:pt x="1750" y="817"/>
                </a:cubicBezTo>
                <a:cubicBezTo>
                  <a:pt x="1807" y="813"/>
                  <a:pt x="1856" y="776"/>
                  <a:pt x="1884" y="728"/>
                </a:cubicBezTo>
                <a:cubicBezTo>
                  <a:pt x="1918" y="669"/>
                  <a:pt x="1911" y="593"/>
                  <a:pt x="1893" y="530"/>
                </a:cubicBezTo>
                <a:cubicBezTo>
                  <a:pt x="1871" y="454"/>
                  <a:pt x="1819" y="413"/>
                  <a:pt x="1778" y="353"/>
                </a:cubicBezTo>
                <a:cubicBezTo>
                  <a:pt x="1762" y="330"/>
                  <a:pt x="1778" y="334"/>
                  <a:pt x="1776" y="318"/>
                </a:cubicBezTo>
              </a:path>
              <a:path w="2753" h="1353" extrusionOk="0">
                <a:moveTo>
                  <a:pt x="2175" y="289"/>
                </a:moveTo>
                <a:cubicBezTo>
                  <a:pt x="2206" y="346"/>
                  <a:pt x="2223" y="397"/>
                  <a:pt x="2233" y="461"/>
                </a:cubicBezTo>
                <a:cubicBezTo>
                  <a:pt x="2244" y="531"/>
                  <a:pt x="2249" y="601"/>
                  <a:pt x="2272" y="669"/>
                </a:cubicBezTo>
                <a:cubicBezTo>
                  <a:pt x="2277" y="682"/>
                  <a:pt x="2278" y="685"/>
                  <a:pt x="2287" y="689"/>
                </a:cubicBezTo>
                <a:cubicBezTo>
                  <a:pt x="2300" y="662"/>
                  <a:pt x="2298" y="657"/>
                  <a:pt x="2294" y="626"/>
                </a:cubicBezTo>
              </a:path>
              <a:path w="2753" h="1353" extrusionOk="0">
                <a:moveTo>
                  <a:pt x="2244" y="544"/>
                </a:moveTo>
                <a:cubicBezTo>
                  <a:pt x="2230" y="530"/>
                  <a:pt x="2217" y="517"/>
                  <a:pt x="2202" y="505"/>
                </a:cubicBezTo>
                <a:cubicBezTo>
                  <a:pt x="2226" y="512"/>
                  <a:pt x="2262" y="527"/>
                  <a:pt x="2287" y="525"/>
                </a:cubicBezTo>
                <a:cubicBezTo>
                  <a:pt x="2324" y="522"/>
                  <a:pt x="2359" y="499"/>
                  <a:pt x="2383" y="473"/>
                </a:cubicBezTo>
                <a:cubicBezTo>
                  <a:pt x="2390" y="464"/>
                  <a:pt x="2398" y="456"/>
                  <a:pt x="2405" y="447"/>
                </a:cubicBezTo>
              </a:path>
              <a:path w="2753" h="1353" extrusionOk="0">
                <a:moveTo>
                  <a:pt x="2657" y="0"/>
                </a:moveTo>
                <a:cubicBezTo>
                  <a:pt x="2692" y="23"/>
                  <a:pt x="2697" y="66"/>
                  <a:pt x="2699" y="109"/>
                </a:cubicBezTo>
                <a:cubicBezTo>
                  <a:pt x="2704" y="198"/>
                  <a:pt x="2704" y="287"/>
                  <a:pt x="2707" y="376"/>
                </a:cubicBezTo>
                <a:cubicBezTo>
                  <a:pt x="2710" y="465"/>
                  <a:pt x="2711" y="555"/>
                  <a:pt x="2722" y="644"/>
                </a:cubicBezTo>
                <a:cubicBezTo>
                  <a:pt x="2728" y="690"/>
                  <a:pt x="2715" y="815"/>
                  <a:pt x="2745" y="780"/>
                </a:cubicBezTo>
                <a:cubicBezTo>
                  <a:pt x="2747" y="770"/>
                  <a:pt x="2750" y="761"/>
                  <a:pt x="2752" y="751"/>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88" name="Ink 10"/>
          <p:cNvSpPr>
            <a:spLocks noRot="1" noChangeAspect="1" noEditPoints="1" noChangeArrowheads="1" noChangeShapeType="1" noTextEdit="1"/>
          </p:cNvSpPr>
          <p:nvPr/>
        </p:nvSpPr>
        <p:spPr bwMode="auto">
          <a:xfrm>
            <a:off x="3482975" y="4383088"/>
            <a:ext cx="263525" cy="179387"/>
          </a:xfrm>
          <a:custGeom>
            <a:avLst/>
            <a:gdLst>
              <a:gd name="T0" fmla="*/ 2147483647 w 731"/>
              <a:gd name="T1" fmla="*/ 2147483647 h 496"/>
              <a:gd name="T2" fmla="*/ 2147483647 w 731"/>
              <a:gd name="T3" fmla="*/ 2147483647 h 496"/>
              <a:gd name="T4" fmla="*/ 2147483647 w 731"/>
              <a:gd name="T5" fmla="*/ 2147483647 h 496"/>
              <a:gd name="T6" fmla="*/ 2147483647 w 731"/>
              <a:gd name="T7" fmla="*/ 2147483647 h 496"/>
              <a:gd name="T8" fmla="*/ 2147483647 w 731"/>
              <a:gd name="T9" fmla="*/ 2147483647 h 496"/>
              <a:gd name="T10" fmla="*/ 2147483647 w 731"/>
              <a:gd name="T11" fmla="*/ 2147483647 h 496"/>
              <a:gd name="T12" fmla="*/ 2147483647 w 731"/>
              <a:gd name="T13" fmla="*/ 2147483647 h 496"/>
              <a:gd name="T14" fmla="*/ 2147483647 w 731"/>
              <a:gd name="T15" fmla="*/ 2147483647 h 496"/>
              <a:gd name="T16" fmla="*/ 2147483647 w 731"/>
              <a:gd name="T17" fmla="*/ 2147483647 h 4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1"/>
              <a:gd name="T28" fmla="*/ 0 h 496"/>
              <a:gd name="T29" fmla="*/ 731 w 731"/>
              <a:gd name="T30" fmla="*/ 496 h 4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1" h="496" extrusionOk="0">
                <a:moveTo>
                  <a:pt x="6" y="0"/>
                </a:moveTo>
                <a:cubicBezTo>
                  <a:pt x="1" y="20"/>
                  <a:pt x="10" y="41"/>
                  <a:pt x="14" y="64"/>
                </a:cubicBezTo>
                <a:cubicBezTo>
                  <a:pt x="21" y="101"/>
                  <a:pt x="22" y="138"/>
                  <a:pt x="29" y="175"/>
                </a:cubicBezTo>
                <a:cubicBezTo>
                  <a:pt x="34" y="200"/>
                  <a:pt x="33" y="225"/>
                  <a:pt x="45" y="247"/>
                </a:cubicBezTo>
              </a:path>
              <a:path w="731" h="496" extrusionOk="0">
                <a:moveTo>
                  <a:pt x="266" y="486"/>
                </a:moveTo>
                <a:cubicBezTo>
                  <a:pt x="317" y="496"/>
                  <a:pt x="356" y="491"/>
                  <a:pt x="407" y="485"/>
                </a:cubicBezTo>
                <a:cubicBezTo>
                  <a:pt x="479" y="476"/>
                  <a:pt x="552" y="463"/>
                  <a:pt x="625" y="457"/>
                </a:cubicBezTo>
                <a:cubicBezTo>
                  <a:pt x="656" y="455"/>
                  <a:pt x="687" y="453"/>
                  <a:pt x="718" y="449"/>
                </a:cubicBezTo>
                <a:cubicBezTo>
                  <a:pt x="722" y="448"/>
                  <a:pt x="726" y="447"/>
                  <a:pt x="730" y="446"/>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89" name="Ink 11"/>
          <p:cNvSpPr>
            <a:spLocks noRot="1" noChangeAspect="1" noEditPoints="1" noChangeArrowheads="1" noChangeShapeType="1" noTextEdit="1"/>
          </p:cNvSpPr>
          <p:nvPr/>
        </p:nvSpPr>
        <p:spPr bwMode="auto">
          <a:xfrm>
            <a:off x="3903663" y="4329113"/>
            <a:ext cx="20637" cy="190500"/>
          </a:xfrm>
          <a:custGeom>
            <a:avLst/>
            <a:gdLst>
              <a:gd name="T0" fmla="*/ 0 w 55"/>
              <a:gd name="T1" fmla="*/ 2147483647 h 526"/>
              <a:gd name="T2" fmla="*/ 2147483647 w 55"/>
              <a:gd name="T3" fmla="*/ 2147483647 h 526"/>
              <a:gd name="T4" fmla="*/ 2147483647 w 55"/>
              <a:gd name="T5" fmla="*/ 2147483647 h 526"/>
              <a:gd name="T6" fmla="*/ 2147483647 w 55"/>
              <a:gd name="T7" fmla="*/ 2147483647 h 526"/>
              <a:gd name="T8" fmla="*/ 2147483647 w 55"/>
              <a:gd name="T9" fmla="*/ 2147483647 h 526"/>
              <a:gd name="T10" fmla="*/ 0 60000 65536"/>
              <a:gd name="T11" fmla="*/ 0 60000 65536"/>
              <a:gd name="T12" fmla="*/ 0 60000 65536"/>
              <a:gd name="T13" fmla="*/ 0 60000 65536"/>
              <a:gd name="T14" fmla="*/ 0 60000 65536"/>
              <a:gd name="T15" fmla="*/ 0 w 55"/>
              <a:gd name="T16" fmla="*/ 0 h 526"/>
              <a:gd name="T17" fmla="*/ 55 w 55"/>
              <a:gd name="T18" fmla="*/ 526 h 526"/>
            </a:gdLst>
            <a:ahLst/>
            <a:cxnLst>
              <a:cxn ang="T10">
                <a:pos x="T0" y="T1"/>
              </a:cxn>
              <a:cxn ang="T11">
                <a:pos x="T2" y="T3"/>
              </a:cxn>
              <a:cxn ang="T12">
                <a:pos x="T4" y="T5"/>
              </a:cxn>
              <a:cxn ang="T13">
                <a:pos x="T6" y="T7"/>
              </a:cxn>
              <a:cxn ang="T14">
                <a:pos x="T8" y="T9"/>
              </a:cxn>
            </a:cxnLst>
            <a:rect l="T15" t="T16" r="T17" b="T18"/>
            <a:pathLst>
              <a:path w="55" h="526" extrusionOk="0">
                <a:moveTo>
                  <a:pt x="0" y="0"/>
                </a:moveTo>
                <a:cubicBezTo>
                  <a:pt x="26" y="42"/>
                  <a:pt x="37" y="84"/>
                  <a:pt x="41" y="135"/>
                </a:cubicBezTo>
                <a:cubicBezTo>
                  <a:pt x="47" y="209"/>
                  <a:pt x="46" y="286"/>
                  <a:pt x="44" y="360"/>
                </a:cubicBezTo>
                <a:cubicBezTo>
                  <a:pt x="43" y="406"/>
                  <a:pt x="39" y="454"/>
                  <a:pt x="43" y="500"/>
                </a:cubicBezTo>
                <a:cubicBezTo>
                  <a:pt x="46" y="514"/>
                  <a:pt x="46" y="519"/>
                  <a:pt x="54" y="52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90" name="Ink 12"/>
          <p:cNvSpPr>
            <a:spLocks noRot="1" noChangeAspect="1" noEditPoints="1" noChangeArrowheads="1" noChangeShapeType="1" noTextEdit="1"/>
          </p:cNvSpPr>
          <p:nvPr/>
        </p:nvSpPr>
        <p:spPr bwMode="auto">
          <a:xfrm>
            <a:off x="2222500" y="5151438"/>
            <a:ext cx="323850" cy="309562"/>
          </a:xfrm>
          <a:custGeom>
            <a:avLst/>
            <a:gdLst>
              <a:gd name="T0" fmla="*/ 2147483647 w 900"/>
              <a:gd name="T1" fmla="*/ 2147483647 h 860"/>
              <a:gd name="T2" fmla="*/ 2147483647 w 900"/>
              <a:gd name="T3" fmla="*/ 2147483647 h 860"/>
              <a:gd name="T4" fmla="*/ 2147483647 w 900"/>
              <a:gd name="T5" fmla="*/ 2147483647 h 860"/>
              <a:gd name="T6" fmla="*/ 2147483647 w 900"/>
              <a:gd name="T7" fmla="*/ 2147483647 h 860"/>
              <a:gd name="T8" fmla="*/ 2147483647 w 900"/>
              <a:gd name="T9" fmla="*/ 2147483647 h 860"/>
              <a:gd name="T10" fmla="*/ 2147483647 w 900"/>
              <a:gd name="T11" fmla="*/ 2147483647 h 860"/>
              <a:gd name="T12" fmla="*/ 2147483647 w 900"/>
              <a:gd name="T13" fmla="*/ 2147483647 h 860"/>
              <a:gd name="T14" fmla="*/ 2147483647 w 900"/>
              <a:gd name="T15" fmla="*/ 2147483647 h 860"/>
              <a:gd name="T16" fmla="*/ 2147483647 w 900"/>
              <a:gd name="T17" fmla="*/ 2147483647 h 860"/>
              <a:gd name="T18" fmla="*/ 2147483647 w 900"/>
              <a:gd name="T19" fmla="*/ 2147483647 h 860"/>
              <a:gd name="T20" fmla="*/ 2147483647 w 900"/>
              <a:gd name="T21" fmla="*/ 2147483647 h 860"/>
              <a:gd name="T22" fmla="*/ 2147483647 w 900"/>
              <a:gd name="T23" fmla="*/ 2147483647 h 860"/>
              <a:gd name="T24" fmla="*/ 2147483647 w 900"/>
              <a:gd name="T25" fmla="*/ 2147483647 h 8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0"/>
              <a:gd name="T40" fmla="*/ 0 h 860"/>
              <a:gd name="T41" fmla="*/ 900 w 900"/>
              <a:gd name="T42" fmla="*/ 860 h 8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0" h="860" extrusionOk="0">
                <a:moveTo>
                  <a:pt x="42" y="249"/>
                </a:moveTo>
                <a:cubicBezTo>
                  <a:pt x="27" y="287"/>
                  <a:pt x="9" y="329"/>
                  <a:pt x="3" y="369"/>
                </a:cubicBezTo>
                <a:cubicBezTo>
                  <a:pt x="-10" y="460"/>
                  <a:pt x="5" y="558"/>
                  <a:pt x="27" y="646"/>
                </a:cubicBezTo>
                <a:cubicBezTo>
                  <a:pt x="45" y="716"/>
                  <a:pt x="76" y="823"/>
                  <a:pt x="150" y="854"/>
                </a:cubicBezTo>
                <a:cubicBezTo>
                  <a:pt x="205" y="877"/>
                  <a:pt x="241" y="819"/>
                  <a:pt x="263" y="780"/>
                </a:cubicBezTo>
                <a:cubicBezTo>
                  <a:pt x="302" y="713"/>
                  <a:pt x="318" y="633"/>
                  <a:pt x="332" y="558"/>
                </a:cubicBezTo>
                <a:cubicBezTo>
                  <a:pt x="339" y="522"/>
                  <a:pt x="342" y="486"/>
                  <a:pt x="346" y="450"/>
                </a:cubicBezTo>
                <a:cubicBezTo>
                  <a:pt x="373" y="495"/>
                  <a:pt x="397" y="547"/>
                  <a:pt x="426" y="592"/>
                </a:cubicBezTo>
                <a:cubicBezTo>
                  <a:pt x="469" y="659"/>
                  <a:pt x="531" y="720"/>
                  <a:pt x="610" y="742"/>
                </a:cubicBezTo>
                <a:cubicBezTo>
                  <a:pt x="709" y="770"/>
                  <a:pt x="805" y="701"/>
                  <a:pt x="852" y="617"/>
                </a:cubicBezTo>
                <a:cubicBezTo>
                  <a:pt x="902" y="528"/>
                  <a:pt x="905" y="418"/>
                  <a:pt x="896" y="319"/>
                </a:cubicBezTo>
                <a:cubicBezTo>
                  <a:pt x="885" y="195"/>
                  <a:pt x="822" y="117"/>
                  <a:pt x="784" y="10"/>
                </a:cubicBezTo>
                <a:cubicBezTo>
                  <a:pt x="770" y="0"/>
                  <a:pt x="765" y="-4"/>
                  <a:pt x="789" y="1"/>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91" name="Ink 13"/>
          <p:cNvSpPr>
            <a:spLocks noRot="1" noChangeAspect="1" noEditPoints="1" noChangeArrowheads="1" noChangeShapeType="1" noTextEdit="1"/>
          </p:cNvSpPr>
          <p:nvPr/>
        </p:nvSpPr>
        <p:spPr bwMode="auto">
          <a:xfrm>
            <a:off x="2938463" y="4918075"/>
            <a:ext cx="436562" cy="433388"/>
          </a:xfrm>
          <a:custGeom>
            <a:avLst/>
            <a:gdLst>
              <a:gd name="T0" fmla="*/ 2147483647 w 1214"/>
              <a:gd name="T1" fmla="*/ 2147483647 h 1201"/>
              <a:gd name="T2" fmla="*/ 2147483647 w 1214"/>
              <a:gd name="T3" fmla="*/ 2147483647 h 1201"/>
              <a:gd name="T4" fmla="*/ 2147483647 w 1214"/>
              <a:gd name="T5" fmla="*/ 2147483647 h 1201"/>
              <a:gd name="T6" fmla="*/ 2147483647 w 1214"/>
              <a:gd name="T7" fmla="*/ 2147483647 h 1201"/>
              <a:gd name="T8" fmla="*/ 2147483647 w 1214"/>
              <a:gd name="T9" fmla="*/ 2147483647 h 1201"/>
              <a:gd name="T10" fmla="*/ 2147483647 w 1214"/>
              <a:gd name="T11" fmla="*/ 2147483647 h 1201"/>
              <a:gd name="T12" fmla="*/ 2147483647 w 1214"/>
              <a:gd name="T13" fmla="*/ 2147483647 h 1201"/>
              <a:gd name="T14" fmla="*/ 2147483647 w 1214"/>
              <a:gd name="T15" fmla="*/ 2147483647 h 1201"/>
              <a:gd name="T16" fmla="*/ 2147483647 w 1214"/>
              <a:gd name="T17" fmla="*/ 2147483647 h 1201"/>
              <a:gd name="T18" fmla="*/ 2147483647 w 1214"/>
              <a:gd name="T19" fmla="*/ 2147483647 h 1201"/>
              <a:gd name="T20" fmla="*/ 0 w 1214"/>
              <a:gd name="T21" fmla="*/ 2147483647 h 1201"/>
              <a:gd name="T22" fmla="*/ 2147483647 w 1214"/>
              <a:gd name="T23" fmla="*/ 2147483647 h 1201"/>
              <a:gd name="T24" fmla="*/ 2147483647 w 1214"/>
              <a:gd name="T25" fmla="*/ 2147483647 h 1201"/>
              <a:gd name="T26" fmla="*/ 2147483647 w 1214"/>
              <a:gd name="T27" fmla="*/ 2147483647 h 1201"/>
              <a:gd name="T28" fmla="*/ 2147483647 w 1214"/>
              <a:gd name="T29" fmla="*/ 2147483647 h 1201"/>
              <a:gd name="T30" fmla="*/ 2147483647 w 1214"/>
              <a:gd name="T31" fmla="*/ 2147483647 h 1201"/>
              <a:gd name="T32" fmla="*/ 2147483647 w 1214"/>
              <a:gd name="T33" fmla="*/ 2147483647 h 1201"/>
              <a:gd name="T34" fmla="*/ 2147483647 w 1214"/>
              <a:gd name="T35" fmla="*/ 2147483647 h 1201"/>
              <a:gd name="T36" fmla="*/ 2147483647 w 1214"/>
              <a:gd name="T37" fmla="*/ 2147483647 h 1201"/>
              <a:gd name="T38" fmla="*/ 2147483647 w 1214"/>
              <a:gd name="T39" fmla="*/ 2147483647 h 1201"/>
              <a:gd name="T40" fmla="*/ 2147483647 w 1214"/>
              <a:gd name="T41" fmla="*/ 2147483647 h 1201"/>
              <a:gd name="T42" fmla="*/ 2147483647 w 1214"/>
              <a:gd name="T43" fmla="*/ 2147483647 h 1201"/>
              <a:gd name="T44" fmla="*/ 2147483647 w 1214"/>
              <a:gd name="T45" fmla="*/ 2147483647 h 1201"/>
              <a:gd name="T46" fmla="*/ 2147483647 w 1214"/>
              <a:gd name="T47" fmla="*/ 2147483647 h 1201"/>
              <a:gd name="T48" fmla="*/ 2147483647 w 1214"/>
              <a:gd name="T49" fmla="*/ 2147483647 h 1201"/>
              <a:gd name="T50" fmla="*/ 2147483647 w 1214"/>
              <a:gd name="T51" fmla="*/ 2147483647 h 1201"/>
              <a:gd name="T52" fmla="*/ 2147483647 w 1214"/>
              <a:gd name="T53" fmla="*/ 2147483647 h 1201"/>
              <a:gd name="T54" fmla="*/ 2147483647 w 1214"/>
              <a:gd name="T55" fmla="*/ 2147483647 h 1201"/>
              <a:gd name="T56" fmla="*/ 2147483647 w 1214"/>
              <a:gd name="T57" fmla="*/ 2147483647 h 120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14"/>
              <a:gd name="T88" fmla="*/ 0 h 1201"/>
              <a:gd name="T89" fmla="*/ 1214 w 1214"/>
              <a:gd name="T90" fmla="*/ 1201 h 120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14" h="1201" extrusionOk="0">
                <a:moveTo>
                  <a:pt x="66" y="459"/>
                </a:moveTo>
                <a:cubicBezTo>
                  <a:pt x="86" y="500"/>
                  <a:pt x="92" y="539"/>
                  <a:pt x="101" y="584"/>
                </a:cubicBezTo>
                <a:cubicBezTo>
                  <a:pt x="118" y="676"/>
                  <a:pt x="139" y="766"/>
                  <a:pt x="156" y="858"/>
                </a:cubicBezTo>
                <a:cubicBezTo>
                  <a:pt x="172" y="945"/>
                  <a:pt x="189" y="1031"/>
                  <a:pt x="206" y="1118"/>
                </a:cubicBezTo>
                <a:cubicBezTo>
                  <a:pt x="212" y="1150"/>
                  <a:pt x="205" y="1212"/>
                  <a:pt x="234" y="1172"/>
                </a:cubicBezTo>
              </a:path>
              <a:path w="1214" h="1201" extrusionOk="0">
                <a:moveTo>
                  <a:pt x="286" y="435"/>
                </a:moveTo>
                <a:cubicBezTo>
                  <a:pt x="300" y="474"/>
                  <a:pt x="309" y="516"/>
                  <a:pt x="316" y="560"/>
                </a:cubicBezTo>
                <a:cubicBezTo>
                  <a:pt x="336" y="681"/>
                  <a:pt x="360" y="802"/>
                  <a:pt x="390" y="921"/>
                </a:cubicBezTo>
                <a:cubicBezTo>
                  <a:pt x="413" y="1010"/>
                  <a:pt x="440" y="1099"/>
                  <a:pt x="482" y="1181"/>
                </a:cubicBezTo>
                <a:cubicBezTo>
                  <a:pt x="486" y="1187"/>
                  <a:pt x="489" y="1194"/>
                  <a:pt x="493" y="1200"/>
                </a:cubicBezTo>
              </a:path>
              <a:path w="1214" h="1201" extrusionOk="0">
                <a:moveTo>
                  <a:pt x="0" y="955"/>
                </a:moveTo>
                <a:cubicBezTo>
                  <a:pt x="72" y="930"/>
                  <a:pt x="136" y="898"/>
                  <a:pt x="203" y="863"/>
                </a:cubicBezTo>
                <a:cubicBezTo>
                  <a:pt x="278" y="824"/>
                  <a:pt x="360" y="789"/>
                  <a:pt x="429" y="740"/>
                </a:cubicBezTo>
                <a:cubicBezTo>
                  <a:pt x="461" y="717"/>
                  <a:pt x="491" y="690"/>
                  <a:pt x="520" y="664"/>
                </a:cubicBezTo>
              </a:path>
              <a:path w="1214" h="1201" extrusionOk="0">
                <a:moveTo>
                  <a:pt x="181" y="870"/>
                </a:moveTo>
                <a:cubicBezTo>
                  <a:pt x="180" y="898"/>
                  <a:pt x="194" y="918"/>
                  <a:pt x="231" y="915"/>
                </a:cubicBezTo>
                <a:cubicBezTo>
                  <a:pt x="279" y="911"/>
                  <a:pt x="337" y="874"/>
                  <a:pt x="376" y="848"/>
                </a:cubicBezTo>
                <a:cubicBezTo>
                  <a:pt x="419" y="817"/>
                  <a:pt x="433" y="807"/>
                  <a:pt x="456" y="779"/>
                </a:cubicBezTo>
              </a:path>
              <a:path w="1214" h="1201" extrusionOk="0">
                <a:moveTo>
                  <a:pt x="738" y="0"/>
                </a:moveTo>
                <a:cubicBezTo>
                  <a:pt x="748" y="52"/>
                  <a:pt x="758" y="105"/>
                  <a:pt x="768" y="157"/>
                </a:cubicBezTo>
                <a:cubicBezTo>
                  <a:pt x="781" y="225"/>
                  <a:pt x="795" y="294"/>
                  <a:pt x="809" y="362"/>
                </a:cubicBezTo>
              </a:path>
              <a:path w="1214" h="1201" extrusionOk="0">
                <a:moveTo>
                  <a:pt x="1176" y="670"/>
                </a:moveTo>
                <a:cubicBezTo>
                  <a:pt x="1133" y="668"/>
                  <a:pt x="1089" y="669"/>
                  <a:pt x="1053" y="694"/>
                </a:cubicBezTo>
                <a:cubicBezTo>
                  <a:pt x="1017" y="718"/>
                  <a:pt x="1015" y="752"/>
                  <a:pt x="1034" y="789"/>
                </a:cubicBezTo>
                <a:cubicBezTo>
                  <a:pt x="1059" y="838"/>
                  <a:pt x="1107" y="878"/>
                  <a:pt x="1144" y="917"/>
                </a:cubicBezTo>
                <a:cubicBezTo>
                  <a:pt x="1172" y="947"/>
                  <a:pt x="1220" y="984"/>
                  <a:pt x="1213" y="1031"/>
                </a:cubicBezTo>
                <a:cubicBezTo>
                  <a:pt x="1207" y="1071"/>
                  <a:pt x="1155" y="1091"/>
                  <a:pt x="1122" y="1096"/>
                </a:cubicBezTo>
                <a:cubicBezTo>
                  <a:pt x="1067" y="1105"/>
                  <a:pt x="1006" y="1091"/>
                  <a:pt x="956" y="1069"/>
                </a:cubicBezTo>
                <a:cubicBezTo>
                  <a:pt x="924" y="1055"/>
                  <a:pt x="899" y="1035"/>
                  <a:pt x="877" y="100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92" name="Ink 14"/>
          <p:cNvSpPr>
            <a:spLocks noRot="1" noChangeAspect="1" noEditPoints="1" noChangeArrowheads="1" noChangeShapeType="1" noTextEdit="1"/>
          </p:cNvSpPr>
          <p:nvPr/>
        </p:nvSpPr>
        <p:spPr bwMode="auto">
          <a:xfrm>
            <a:off x="1465263" y="4168775"/>
            <a:ext cx="2971800" cy="711200"/>
          </a:xfrm>
          <a:custGeom>
            <a:avLst/>
            <a:gdLst>
              <a:gd name="T0" fmla="*/ 2147483647 w 8253"/>
              <a:gd name="T1" fmla="*/ 2147483647 h 1976"/>
              <a:gd name="T2" fmla="*/ 2147483647 w 8253"/>
              <a:gd name="T3" fmla="*/ 2147483647 h 1976"/>
              <a:gd name="T4" fmla="*/ 2147483647 w 8253"/>
              <a:gd name="T5" fmla="*/ 2147483647 h 1976"/>
              <a:gd name="T6" fmla="*/ 2147483647 w 8253"/>
              <a:gd name="T7" fmla="*/ 2147483647 h 1976"/>
              <a:gd name="T8" fmla="*/ 2147483647 w 8253"/>
              <a:gd name="T9" fmla="*/ 2147483647 h 1976"/>
              <a:gd name="T10" fmla="*/ 2147483647 w 8253"/>
              <a:gd name="T11" fmla="*/ 2147483647 h 1976"/>
              <a:gd name="T12" fmla="*/ 2147483647 w 8253"/>
              <a:gd name="T13" fmla="*/ 2147483647 h 1976"/>
              <a:gd name="T14" fmla="*/ 2147483647 w 8253"/>
              <a:gd name="T15" fmla="*/ 2147483647 h 1976"/>
              <a:gd name="T16" fmla="*/ 2147483647 w 8253"/>
              <a:gd name="T17" fmla="*/ 2147483647 h 1976"/>
              <a:gd name="T18" fmla="*/ 2147483647 w 8253"/>
              <a:gd name="T19" fmla="*/ 2147483647 h 19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53"/>
              <a:gd name="T31" fmla="*/ 0 h 1976"/>
              <a:gd name="T32" fmla="*/ 8253 w 8253"/>
              <a:gd name="T33" fmla="*/ 1976 h 19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53" h="1976" extrusionOk="0">
                <a:moveTo>
                  <a:pt x="5792" y="0"/>
                </a:moveTo>
                <a:cubicBezTo>
                  <a:pt x="4558" y="70"/>
                  <a:pt x="3330" y="9"/>
                  <a:pt x="2108" y="243"/>
                </a:cubicBezTo>
                <a:cubicBezTo>
                  <a:pt x="1478" y="364"/>
                  <a:pt x="646" y="526"/>
                  <a:pt x="152" y="977"/>
                </a:cubicBezTo>
                <a:cubicBezTo>
                  <a:pt x="-16" y="1131"/>
                  <a:pt x="-49" y="1300"/>
                  <a:pt x="134" y="1455"/>
                </a:cubicBezTo>
                <a:cubicBezTo>
                  <a:pt x="556" y="1813"/>
                  <a:pt x="1307" y="1887"/>
                  <a:pt x="1830" y="1940"/>
                </a:cubicBezTo>
                <a:cubicBezTo>
                  <a:pt x="3123" y="2070"/>
                  <a:pt x="4466" y="1872"/>
                  <a:pt x="5734" y="1628"/>
                </a:cubicBezTo>
                <a:cubicBezTo>
                  <a:pt x="6431" y="1494"/>
                  <a:pt x="7175" y="1337"/>
                  <a:pt x="7807" y="1000"/>
                </a:cubicBezTo>
                <a:cubicBezTo>
                  <a:pt x="7995" y="900"/>
                  <a:pt x="8340" y="694"/>
                  <a:pt x="8231" y="428"/>
                </a:cubicBezTo>
                <a:cubicBezTo>
                  <a:pt x="8127" y="173"/>
                  <a:pt x="7748" y="101"/>
                  <a:pt x="7515" y="60"/>
                </a:cubicBezTo>
                <a:cubicBezTo>
                  <a:pt x="7047" y="-21"/>
                  <a:pt x="6585" y="29"/>
                  <a:pt x="6118" y="84"/>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93" name="Ink 15"/>
          <p:cNvSpPr>
            <a:spLocks noRot="1" noChangeAspect="1" noEditPoints="1" noChangeArrowheads="1" noChangeShapeType="1" noTextEdit="1"/>
          </p:cNvSpPr>
          <p:nvPr/>
        </p:nvSpPr>
        <p:spPr bwMode="auto">
          <a:xfrm>
            <a:off x="1612900" y="4772025"/>
            <a:ext cx="2433638" cy="719138"/>
          </a:xfrm>
          <a:custGeom>
            <a:avLst/>
            <a:gdLst>
              <a:gd name="T0" fmla="*/ 2147483647 w 6761"/>
              <a:gd name="T1" fmla="*/ 2147483647 h 1997"/>
              <a:gd name="T2" fmla="*/ 2147483647 w 6761"/>
              <a:gd name="T3" fmla="*/ 2147483647 h 1997"/>
              <a:gd name="T4" fmla="*/ 2147483647 w 6761"/>
              <a:gd name="T5" fmla="*/ 2147483647 h 1997"/>
              <a:gd name="T6" fmla="*/ 2147483647 w 6761"/>
              <a:gd name="T7" fmla="*/ 2147483647 h 1997"/>
              <a:gd name="T8" fmla="*/ 2147483647 w 6761"/>
              <a:gd name="T9" fmla="*/ 2147483647 h 1997"/>
              <a:gd name="T10" fmla="*/ 2147483647 w 6761"/>
              <a:gd name="T11" fmla="*/ 2147483647 h 1997"/>
              <a:gd name="T12" fmla="*/ 2147483647 w 6761"/>
              <a:gd name="T13" fmla="*/ 2147483647 h 1997"/>
              <a:gd name="T14" fmla="*/ 2147483647 w 6761"/>
              <a:gd name="T15" fmla="*/ 2147483647 h 1997"/>
              <a:gd name="T16" fmla="*/ 2147483647 w 6761"/>
              <a:gd name="T17" fmla="*/ 2147483647 h 1997"/>
              <a:gd name="T18" fmla="*/ 2147483647 w 6761"/>
              <a:gd name="T19" fmla="*/ 2147483647 h 1997"/>
              <a:gd name="T20" fmla="*/ 2147483647 w 6761"/>
              <a:gd name="T21" fmla="*/ 2147483647 h 19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61"/>
              <a:gd name="T34" fmla="*/ 0 h 1997"/>
              <a:gd name="T35" fmla="*/ 6761 w 6761"/>
              <a:gd name="T36" fmla="*/ 1997 h 19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61" h="1997" extrusionOk="0">
                <a:moveTo>
                  <a:pt x="4814" y="449"/>
                </a:moveTo>
                <a:cubicBezTo>
                  <a:pt x="4037" y="184"/>
                  <a:pt x="3232" y="-41"/>
                  <a:pt x="2403" y="6"/>
                </a:cubicBezTo>
                <a:cubicBezTo>
                  <a:pt x="1633" y="50"/>
                  <a:pt x="751" y="308"/>
                  <a:pt x="216" y="898"/>
                </a:cubicBezTo>
                <a:cubicBezTo>
                  <a:pt x="81" y="1047"/>
                  <a:pt x="-92" y="1282"/>
                  <a:pt x="60" y="1477"/>
                </a:cubicBezTo>
                <a:cubicBezTo>
                  <a:pt x="285" y="1767"/>
                  <a:pt x="838" y="1819"/>
                  <a:pt x="1167" y="1863"/>
                </a:cubicBezTo>
                <a:cubicBezTo>
                  <a:pt x="2313" y="2016"/>
                  <a:pt x="3536" y="2062"/>
                  <a:pt x="4688" y="1963"/>
                </a:cubicBezTo>
                <a:cubicBezTo>
                  <a:pt x="5276" y="1912"/>
                  <a:pt x="6070" y="1808"/>
                  <a:pt x="6511" y="1365"/>
                </a:cubicBezTo>
                <a:cubicBezTo>
                  <a:pt x="6724" y="1151"/>
                  <a:pt x="6861" y="873"/>
                  <a:pt x="6654" y="602"/>
                </a:cubicBezTo>
                <a:cubicBezTo>
                  <a:pt x="6352" y="206"/>
                  <a:pt x="5708" y="126"/>
                  <a:pt x="5251" y="134"/>
                </a:cubicBezTo>
                <a:cubicBezTo>
                  <a:pt x="5030" y="138"/>
                  <a:pt x="4813" y="168"/>
                  <a:pt x="4595" y="204"/>
                </a:cubicBezTo>
                <a:cubicBezTo>
                  <a:pt x="4451" y="228"/>
                  <a:pt x="4308" y="255"/>
                  <a:pt x="4164" y="277"/>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custDataLst>
              <p:tags r:id="rId1"/>
            </p:custDataLst>
          </p:nvPr>
        </p:nvSpPr>
        <p:spPr bwMode="auto">
          <a:xfrm>
            <a:off x="7272338" y="87313"/>
            <a:ext cx="1752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i="1"/>
              <a:t>Quiz</a:t>
            </a:r>
          </a:p>
        </p:txBody>
      </p:sp>
      <p:sp>
        <p:nvSpPr>
          <p:cNvPr id="47107" name="Text Box 3"/>
          <p:cNvSpPr txBox="1">
            <a:spLocks noChangeArrowheads="1"/>
          </p:cNvSpPr>
          <p:nvPr>
            <p:custDataLst>
              <p:tags r:id="rId2"/>
            </p:custDataLst>
          </p:nvPr>
        </p:nvSpPr>
        <p:spPr bwMode="auto">
          <a:xfrm>
            <a:off x="152400" y="228600"/>
            <a:ext cx="64008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endParaRPr lang="en-US" sz="1600" b="1">
              <a:solidFill>
                <a:srgbClr val="F38D0F"/>
              </a:solidFill>
              <a:latin typeface="Courier New" pitchFamily="49" charset="0"/>
            </a:endParaRPr>
          </a:p>
          <a:p>
            <a:pPr algn="l"/>
            <a:r>
              <a:rPr lang="en-US" sz="1600" b="1">
                <a:solidFill>
                  <a:srgbClr val="F38D0F"/>
                </a:solidFill>
                <a:latin typeface="Courier New" pitchFamily="49" charset="0"/>
              </a:rPr>
              <a:t>class</a:t>
            </a:r>
            <a:r>
              <a:rPr lang="en-US" sz="1600" b="1">
                <a:latin typeface="Courier New" pitchFamily="49" charset="0"/>
              </a:rPr>
              <a:t> Board:</a:t>
            </a:r>
          </a:p>
          <a:p>
            <a:pPr algn="l"/>
            <a:endParaRPr lang="en-US" sz="1600" b="1">
              <a:latin typeface="Courier New" pitchFamily="49" charset="0"/>
            </a:endParaRPr>
          </a:p>
          <a:p>
            <a:pPr algn="l"/>
            <a:r>
              <a:rPr lang="en-US" sz="1600" b="1">
                <a:latin typeface="Courier New" pitchFamily="49" charset="0"/>
              </a:rPr>
              <a:t>   </a:t>
            </a:r>
            <a:r>
              <a:rPr lang="en-US" sz="1600" b="1">
                <a:solidFill>
                  <a:srgbClr val="F38D0F"/>
                </a:solidFill>
                <a:latin typeface="Courier New" pitchFamily="49" charset="0"/>
              </a:rPr>
              <a:t>def</a:t>
            </a:r>
            <a:r>
              <a:rPr lang="en-US" sz="1600" b="1">
                <a:latin typeface="Courier New" pitchFamily="49" charset="0"/>
              </a:rPr>
              <a:t> </a:t>
            </a:r>
            <a:r>
              <a:rPr lang="en-US" sz="1600" b="1">
                <a:solidFill>
                  <a:srgbClr val="0B04FF"/>
                </a:solidFill>
                <a:latin typeface="Courier New" pitchFamily="49" charset="0"/>
              </a:rPr>
              <a:t>allowsMove</a:t>
            </a:r>
            <a:r>
              <a:rPr lang="en-US" sz="1600" b="1">
                <a:latin typeface="Courier New" pitchFamily="49" charset="0"/>
              </a:rPr>
              <a:t>(self, col):</a:t>
            </a:r>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r>
              <a:rPr lang="en-US" sz="1600" b="1">
                <a:solidFill>
                  <a:srgbClr val="F38D0F"/>
                </a:solidFill>
                <a:latin typeface="Courier New" pitchFamily="49" charset="0"/>
              </a:rPr>
              <a:t> </a:t>
            </a: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endParaRPr lang="en-US" sz="1600" b="1">
              <a:solidFill>
                <a:srgbClr val="F38D0F"/>
              </a:solidFill>
              <a:latin typeface="Courier New" pitchFamily="49" charset="0"/>
            </a:endParaRPr>
          </a:p>
          <a:p>
            <a:pPr algn="l"/>
            <a:r>
              <a:rPr lang="en-US" sz="1600" b="1">
                <a:solidFill>
                  <a:srgbClr val="F38D0F"/>
                </a:solidFill>
                <a:latin typeface="Courier New" pitchFamily="49" charset="0"/>
              </a:rPr>
              <a:t>  </a:t>
            </a:r>
          </a:p>
          <a:p>
            <a:pPr algn="l"/>
            <a:endParaRPr lang="en-US" sz="1600" b="1">
              <a:solidFill>
                <a:srgbClr val="F38D0F"/>
              </a:solidFill>
              <a:latin typeface="Courier New" pitchFamily="49" charset="0"/>
            </a:endParaRPr>
          </a:p>
          <a:p>
            <a:pPr algn="l"/>
            <a:r>
              <a:rPr lang="en-US" sz="1600" b="1">
                <a:solidFill>
                  <a:srgbClr val="F38D0F"/>
                </a:solidFill>
                <a:latin typeface="Courier New" pitchFamily="49" charset="0"/>
              </a:rPr>
              <a:t>  def</a:t>
            </a:r>
            <a:r>
              <a:rPr lang="en-US" sz="1600" b="1">
                <a:latin typeface="Courier New" pitchFamily="49" charset="0"/>
              </a:rPr>
              <a:t> </a:t>
            </a:r>
            <a:r>
              <a:rPr lang="en-US" sz="1600" b="1">
                <a:solidFill>
                  <a:srgbClr val="0B04FF"/>
                </a:solidFill>
                <a:latin typeface="Courier New" pitchFamily="49" charset="0"/>
              </a:rPr>
              <a:t>addMove</a:t>
            </a:r>
            <a:r>
              <a:rPr lang="en-US" sz="1600" b="1">
                <a:latin typeface="Courier New" pitchFamily="49" charset="0"/>
              </a:rPr>
              <a:t>(self, col, ox):</a:t>
            </a:r>
          </a:p>
          <a:p>
            <a:pPr algn="l"/>
            <a:endParaRPr lang="en-US" sz="1600" b="1">
              <a:latin typeface="Courier New" pitchFamily="49" charset="0"/>
            </a:endParaRPr>
          </a:p>
          <a:p>
            <a:pPr algn="l"/>
            <a:r>
              <a:rPr lang="en-US" sz="1600" b="1">
                <a:latin typeface="Courier New" pitchFamily="49" charset="0"/>
              </a:rPr>
              <a:t>      H = self.height</a:t>
            </a:r>
          </a:p>
          <a:p>
            <a:pPr algn="l"/>
            <a:r>
              <a:rPr lang="en-US" sz="1600" b="1">
                <a:latin typeface="Courier New" pitchFamily="49" charset="0"/>
              </a:rPr>
              <a:t>      </a:t>
            </a:r>
            <a:r>
              <a:rPr lang="en-US" sz="1600" b="1">
                <a:solidFill>
                  <a:srgbClr val="F38D0F"/>
                </a:solidFill>
                <a:latin typeface="Courier New" pitchFamily="49" charset="0"/>
              </a:rPr>
              <a:t>for</a:t>
            </a:r>
            <a:r>
              <a:rPr lang="en-US" sz="1600" b="1">
                <a:latin typeface="Courier New" pitchFamily="49" charset="0"/>
              </a:rPr>
              <a:t> row </a:t>
            </a:r>
            <a:r>
              <a:rPr lang="en-US" sz="1600" b="1">
                <a:solidFill>
                  <a:srgbClr val="F38D0F"/>
                </a:solidFill>
                <a:latin typeface="Courier New" pitchFamily="49" charset="0"/>
              </a:rPr>
              <a:t>in</a:t>
            </a:r>
            <a:r>
              <a:rPr lang="en-US" sz="1600" b="1">
                <a:latin typeface="Courier New" pitchFamily="49" charset="0"/>
              </a:rPr>
              <a:t> </a:t>
            </a:r>
            <a:r>
              <a:rPr lang="en-US" sz="1600" b="1">
                <a:solidFill>
                  <a:srgbClr val="000000"/>
                </a:solidFill>
                <a:latin typeface="Courier New" pitchFamily="49" charset="0"/>
              </a:rPr>
              <a:t>range</a:t>
            </a:r>
            <a:r>
              <a:rPr lang="en-US" sz="1600" b="1">
                <a:latin typeface="Courier New" pitchFamily="49" charset="0"/>
              </a:rPr>
              <a:t>( H ):</a:t>
            </a:r>
          </a:p>
          <a:p>
            <a:pPr algn="l"/>
            <a:r>
              <a:rPr lang="en-US" sz="1600" b="1">
                <a:latin typeface="Courier New" pitchFamily="49" charset="0"/>
              </a:rPr>
              <a:t>         </a:t>
            </a:r>
            <a:r>
              <a:rPr lang="en-US" sz="1600" b="1">
                <a:solidFill>
                  <a:srgbClr val="F38D0F"/>
                </a:solidFill>
                <a:latin typeface="Courier New" pitchFamily="49" charset="0"/>
              </a:rPr>
              <a:t>if</a:t>
            </a:r>
            <a:r>
              <a:rPr lang="en-US" sz="1600" b="1">
                <a:latin typeface="Courier New" pitchFamily="49" charset="0"/>
              </a:rPr>
              <a:t> self.data[row][col] != </a:t>
            </a:r>
            <a:r>
              <a:rPr lang="en-US" sz="1600" b="1">
                <a:solidFill>
                  <a:srgbClr val="06961A"/>
                </a:solidFill>
                <a:latin typeface="Courier New" pitchFamily="49" charset="0"/>
              </a:rPr>
              <a:t>' '</a:t>
            </a:r>
            <a:r>
              <a:rPr lang="en-US" sz="1600" b="1">
                <a:latin typeface="Courier New" pitchFamily="49" charset="0"/>
              </a:rPr>
              <a:t>:</a:t>
            </a:r>
          </a:p>
          <a:p>
            <a:pPr algn="l"/>
            <a:r>
              <a:rPr lang="en-US" sz="1600" b="1">
                <a:latin typeface="Courier New" pitchFamily="49" charset="0"/>
              </a:rPr>
              <a:t>            self.data[row-1][col] = ox</a:t>
            </a:r>
          </a:p>
          <a:p>
            <a:pPr algn="l"/>
            <a:r>
              <a:rPr lang="en-US" sz="1600" b="1">
                <a:latin typeface="Courier New" pitchFamily="49" charset="0"/>
              </a:rPr>
              <a:t> </a:t>
            </a:r>
          </a:p>
          <a:p>
            <a:pPr algn="l"/>
            <a:r>
              <a:rPr lang="en-US" sz="1600" b="1">
                <a:latin typeface="Courier New" pitchFamily="49" charset="0"/>
              </a:rPr>
              <a:t>      self.data[H][col] = ox</a:t>
            </a:r>
          </a:p>
        </p:txBody>
      </p:sp>
      <p:sp>
        <p:nvSpPr>
          <p:cNvPr id="47108" name="Text Box 4"/>
          <p:cNvSpPr txBox="1">
            <a:spLocks noChangeArrowheads="1"/>
          </p:cNvSpPr>
          <p:nvPr>
            <p:custDataLst>
              <p:tags r:id="rId3"/>
            </p:custDataLst>
          </p:nvPr>
        </p:nvSpPr>
        <p:spPr bwMode="auto">
          <a:xfrm>
            <a:off x="6116638" y="4692650"/>
            <a:ext cx="2459037"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latin typeface="Times New Roman" pitchFamily="18" charset="0"/>
              </a:rPr>
              <a:t>Step through this imperfect </a:t>
            </a:r>
            <a:r>
              <a:rPr lang="en-US" sz="1600" b="1">
                <a:solidFill>
                  <a:srgbClr val="1608F6"/>
                </a:solidFill>
                <a:latin typeface="Courier New" pitchFamily="49" charset="0"/>
              </a:rPr>
              <a:t>addMove </a:t>
            </a:r>
            <a:r>
              <a:rPr lang="en-US" sz="1600">
                <a:latin typeface="Times New Roman" pitchFamily="18" charset="0"/>
              </a:rPr>
              <a:t>method. </a:t>
            </a:r>
          </a:p>
          <a:p>
            <a:pPr>
              <a:spcBef>
                <a:spcPct val="50000"/>
              </a:spcBef>
            </a:pPr>
            <a:r>
              <a:rPr lang="en-US" sz="1600">
                <a:latin typeface="Times New Roman" pitchFamily="18" charset="0"/>
              </a:rPr>
              <a:t>What is each line doing?</a:t>
            </a:r>
          </a:p>
          <a:p>
            <a:pPr>
              <a:spcBef>
                <a:spcPct val="50000"/>
              </a:spcBef>
            </a:pPr>
            <a:r>
              <a:rPr lang="en-US" sz="1600" b="1" i="1">
                <a:solidFill>
                  <a:srgbClr val="800000"/>
                </a:solidFill>
                <a:latin typeface="Times New Roman" pitchFamily="18" charset="0"/>
              </a:rPr>
              <a:t>Can you spot any potential problems here...?</a:t>
            </a:r>
            <a:endParaRPr lang="en-US" sz="1600">
              <a:solidFill>
                <a:srgbClr val="800000"/>
              </a:solidFill>
              <a:latin typeface="Times New Roman" pitchFamily="18" charset="0"/>
            </a:endParaRPr>
          </a:p>
        </p:txBody>
      </p:sp>
      <p:sp>
        <p:nvSpPr>
          <p:cNvPr id="47109" name="Line 6"/>
          <p:cNvSpPr>
            <a:spLocks noChangeShapeType="1"/>
          </p:cNvSpPr>
          <p:nvPr>
            <p:custDataLst>
              <p:tags r:id="rId4"/>
            </p:custDataLst>
          </p:nvPr>
        </p:nvSpPr>
        <p:spPr bwMode="auto">
          <a:xfrm flipH="1">
            <a:off x="2176463" y="4137025"/>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10" name="Text Box 21"/>
          <p:cNvSpPr txBox="1">
            <a:spLocks noChangeArrowheads="1"/>
          </p:cNvSpPr>
          <p:nvPr/>
        </p:nvSpPr>
        <p:spPr bwMode="auto">
          <a:xfrm>
            <a:off x="1852613" y="3643313"/>
            <a:ext cx="685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t>a C4 board</a:t>
            </a:r>
          </a:p>
        </p:txBody>
      </p:sp>
      <p:sp>
        <p:nvSpPr>
          <p:cNvPr id="47111" name="Line 22"/>
          <p:cNvSpPr>
            <a:spLocks noChangeShapeType="1"/>
          </p:cNvSpPr>
          <p:nvPr>
            <p:custDataLst>
              <p:tags r:id="rId5"/>
            </p:custDataLst>
          </p:nvPr>
        </p:nvSpPr>
        <p:spPr bwMode="auto">
          <a:xfrm flipH="1">
            <a:off x="2878138" y="4148138"/>
            <a:ext cx="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12" name="Line 23"/>
          <p:cNvSpPr>
            <a:spLocks noChangeShapeType="1"/>
          </p:cNvSpPr>
          <p:nvPr>
            <p:custDataLst>
              <p:tags r:id="rId6"/>
            </p:custDataLst>
          </p:nvPr>
        </p:nvSpPr>
        <p:spPr bwMode="auto">
          <a:xfrm flipH="1">
            <a:off x="3424238" y="4164013"/>
            <a:ext cx="287337" cy="3159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13" name="Text Box 24"/>
          <p:cNvSpPr txBox="1">
            <a:spLocks noChangeArrowheads="1"/>
          </p:cNvSpPr>
          <p:nvPr/>
        </p:nvSpPr>
        <p:spPr bwMode="auto">
          <a:xfrm>
            <a:off x="2482850" y="3843338"/>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t>col #</a:t>
            </a:r>
          </a:p>
        </p:txBody>
      </p:sp>
      <p:sp>
        <p:nvSpPr>
          <p:cNvPr id="47114" name="Text Box 25"/>
          <p:cNvSpPr txBox="1">
            <a:spLocks noChangeArrowheads="1"/>
          </p:cNvSpPr>
          <p:nvPr/>
        </p:nvSpPr>
        <p:spPr bwMode="auto">
          <a:xfrm>
            <a:off x="2971800" y="3925888"/>
            <a:ext cx="166528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90000"/>
              </a:lnSpc>
              <a:spcBef>
                <a:spcPct val="50000"/>
              </a:spcBef>
            </a:pPr>
            <a:r>
              <a:rPr lang="en-US" sz="1400" b="1">
                <a:latin typeface="Courier New" pitchFamily="49" charset="0"/>
              </a:rPr>
              <a:t>'X' </a:t>
            </a:r>
            <a:r>
              <a:rPr lang="en-US" sz="1400"/>
              <a:t>or</a:t>
            </a:r>
            <a:r>
              <a:rPr lang="en-US" sz="1400" b="1">
                <a:latin typeface="Courier New" pitchFamily="49" charset="0"/>
              </a:rPr>
              <a:t> 'O'</a:t>
            </a:r>
          </a:p>
        </p:txBody>
      </p:sp>
      <p:sp>
        <p:nvSpPr>
          <p:cNvPr id="47115" name="Text Box 26"/>
          <p:cNvSpPr txBox="1">
            <a:spLocks noChangeArrowheads="1"/>
          </p:cNvSpPr>
          <p:nvPr>
            <p:custDataLst>
              <p:tags r:id="rId7"/>
            </p:custDataLst>
          </p:nvPr>
        </p:nvSpPr>
        <p:spPr bwMode="auto">
          <a:xfrm>
            <a:off x="5916613" y="1524000"/>
            <a:ext cx="2890837"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latin typeface="Times New Roman" pitchFamily="18" charset="0"/>
              </a:rPr>
              <a:t>Write </a:t>
            </a:r>
            <a:r>
              <a:rPr lang="en-US" sz="1600" b="1">
                <a:solidFill>
                  <a:srgbClr val="1608F6"/>
                </a:solidFill>
                <a:latin typeface="Courier New" pitchFamily="49" charset="0"/>
              </a:rPr>
              <a:t>allowsMove</a:t>
            </a:r>
            <a:r>
              <a:rPr lang="en-US" sz="1600">
                <a:solidFill>
                  <a:srgbClr val="1608F6"/>
                </a:solidFill>
                <a:latin typeface="Times New Roman" pitchFamily="18" charset="0"/>
              </a:rPr>
              <a:t> </a:t>
            </a:r>
            <a:r>
              <a:rPr lang="en-US" sz="1600">
                <a:latin typeface="Times New Roman" pitchFamily="18" charset="0"/>
              </a:rPr>
              <a:t>to return </a:t>
            </a:r>
            <a:r>
              <a:rPr lang="en-US" sz="1600" b="1">
                <a:latin typeface="Courier New" pitchFamily="49" charset="0"/>
              </a:rPr>
              <a:t>True</a:t>
            </a:r>
            <a:r>
              <a:rPr lang="en-US" sz="1600">
                <a:latin typeface="Times New Roman" pitchFamily="18" charset="0"/>
              </a:rPr>
              <a:t> if col is a valid move; </a:t>
            </a:r>
            <a:r>
              <a:rPr lang="en-US" sz="1600" b="1">
                <a:latin typeface="Courier New" pitchFamily="49" charset="0"/>
              </a:rPr>
              <a:t>False</a:t>
            </a:r>
            <a:r>
              <a:rPr lang="en-US" sz="1600">
                <a:latin typeface="Times New Roman" pitchFamily="18" charset="0"/>
              </a:rPr>
              <a:t> otherwise. </a:t>
            </a:r>
          </a:p>
          <a:p>
            <a:pPr>
              <a:spcBef>
                <a:spcPct val="50000"/>
              </a:spcBef>
            </a:pPr>
            <a:r>
              <a:rPr lang="en-US" sz="1200" b="1">
                <a:latin typeface="Times New Roman" pitchFamily="18" charset="0"/>
              </a:rPr>
              <a:t>Hint: </a:t>
            </a:r>
            <a:r>
              <a:rPr lang="en-US" sz="1200">
                <a:latin typeface="Times New Roman" pitchFamily="18" charset="0"/>
              </a:rPr>
              <a:t>check as </a:t>
            </a:r>
            <a:r>
              <a:rPr lang="en-US" sz="1200" i="1">
                <a:latin typeface="Times New Roman" pitchFamily="18" charset="0"/>
              </a:rPr>
              <a:t>little as possible</a:t>
            </a:r>
            <a:r>
              <a:rPr lang="en-US" sz="1200">
                <a:latin typeface="Times New Roman" pitchFamily="18" charset="0"/>
              </a:rPr>
              <a:t>!</a:t>
            </a:r>
          </a:p>
        </p:txBody>
      </p:sp>
      <p:cxnSp>
        <p:nvCxnSpPr>
          <p:cNvPr id="47116" name="Straight Arrow Connector 13"/>
          <p:cNvCxnSpPr>
            <a:cxnSpLocks noChangeShapeType="1"/>
          </p:cNvCxnSpPr>
          <p:nvPr/>
        </p:nvCxnSpPr>
        <p:spPr bwMode="auto">
          <a:xfrm rot="10800000">
            <a:off x="5486400" y="1719263"/>
            <a:ext cx="457200" cy="1587"/>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47117" name="Ink 13"/>
          <p:cNvSpPr>
            <a:spLocks noRot="1" noChangeAspect="1" noEditPoints="1" noChangeArrowheads="1" noChangeShapeType="1" noTextEdit="1"/>
          </p:cNvSpPr>
          <p:nvPr/>
        </p:nvSpPr>
        <p:spPr bwMode="auto">
          <a:xfrm>
            <a:off x="3282950" y="309563"/>
            <a:ext cx="3414713" cy="1533525"/>
          </a:xfrm>
          <a:custGeom>
            <a:avLst/>
            <a:gdLst>
              <a:gd name="T0" fmla="*/ 2147483647 w 9484"/>
              <a:gd name="T1" fmla="*/ 2147483647 h 4257"/>
              <a:gd name="T2" fmla="*/ 2147483647 w 9484"/>
              <a:gd name="T3" fmla="*/ 2147483647 h 4257"/>
              <a:gd name="T4" fmla="*/ 2147483647 w 9484"/>
              <a:gd name="T5" fmla="*/ 2147483647 h 4257"/>
              <a:gd name="T6" fmla="*/ 2147483647 w 9484"/>
              <a:gd name="T7" fmla="*/ 2147483647 h 4257"/>
              <a:gd name="T8" fmla="*/ 2147483647 w 9484"/>
              <a:gd name="T9" fmla="*/ 2147483647 h 4257"/>
              <a:gd name="T10" fmla="*/ 2147483647 w 9484"/>
              <a:gd name="T11" fmla="*/ 2147483647 h 4257"/>
              <a:gd name="T12" fmla="*/ 2147483647 w 9484"/>
              <a:gd name="T13" fmla="*/ 2147483647 h 4257"/>
              <a:gd name="T14" fmla="*/ 2147483647 w 9484"/>
              <a:gd name="T15" fmla="*/ 2147483647 h 4257"/>
              <a:gd name="T16" fmla="*/ 2147483647 w 9484"/>
              <a:gd name="T17" fmla="*/ 2147483647 h 4257"/>
              <a:gd name="T18" fmla="*/ 2147483647 w 9484"/>
              <a:gd name="T19" fmla="*/ 2147483647 h 4257"/>
              <a:gd name="T20" fmla="*/ 2147483647 w 9484"/>
              <a:gd name="T21" fmla="*/ 2147483647 h 4257"/>
              <a:gd name="T22" fmla="*/ 2147483647 w 9484"/>
              <a:gd name="T23" fmla="*/ 2147483647 h 4257"/>
              <a:gd name="T24" fmla="*/ 2147483647 w 9484"/>
              <a:gd name="T25" fmla="*/ 2147483647 h 4257"/>
              <a:gd name="T26" fmla="*/ 2147483647 w 9484"/>
              <a:gd name="T27" fmla="*/ 2147483647 h 4257"/>
              <a:gd name="T28" fmla="*/ 2147483647 w 9484"/>
              <a:gd name="T29" fmla="*/ 2147483647 h 4257"/>
              <a:gd name="T30" fmla="*/ 2147483647 w 9484"/>
              <a:gd name="T31" fmla="*/ 2147483647 h 4257"/>
              <a:gd name="T32" fmla="*/ 2147483647 w 9484"/>
              <a:gd name="T33" fmla="*/ 2147483647 h 4257"/>
              <a:gd name="T34" fmla="*/ 2147483647 w 9484"/>
              <a:gd name="T35" fmla="*/ 2147483647 h 4257"/>
              <a:gd name="T36" fmla="*/ 2147483647 w 9484"/>
              <a:gd name="T37" fmla="*/ 2147483647 h 4257"/>
              <a:gd name="T38" fmla="*/ 2147483647 w 9484"/>
              <a:gd name="T39" fmla="*/ 2147483647 h 4257"/>
              <a:gd name="T40" fmla="*/ 2147483647 w 9484"/>
              <a:gd name="T41" fmla="*/ 2147483647 h 4257"/>
              <a:gd name="T42" fmla="*/ 2147483647 w 9484"/>
              <a:gd name="T43" fmla="*/ 2147483647 h 4257"/>
              <a:gd name="T44" fmla="*/ 2147483647 w 9484"/>
              <a:gd name="T45" fmla="*/ 2147483647 h 4257"/>
              <a:gd name="T46" fmla="*/ 2147483647 w 9484"/>
              <a:gd name="T47" fmla="*/ 2147483647 h 4257"/>
              <a:gd name="T48" fmla="*/ 2147483647 w 9484"/>
              <a:gd name="T49" fmla="*/ 2147483647 h 4257"/>
              <a:gd name="T50" fmla="*/ 2147483647 w 9484"/>
              <a:gd name="T51" fmla="*/ 2147483647 h 4257"/>
              <a:gd name="T52" fmla="*/ 2147483647 w 9484"/>
              <a:gd name="T53" fmla="*/ 2147483647 h 4257"/>
              <a:gd name="T54" fmla="*/ 2147483647 w 9484"/>
              <a:gd name="T55" fmla="*/ 2147483647 h 4257"/>
              <a:gd name="T56" fmla="*/ 2147483647 w 9484"/>
              <a:gd name="T57" fmla="*/ 2147483647 h 4257"/>
              <a:gd name="T58" fmla="*/ 2147483647 w 9484"/>
              <a:gd name="T59" fmla="*/ 2147483647 h 4257"/>
              <a:gd name="T60" fmla="*/ 2147483647 w 9484"/>
              <a:gd name="T61" fmla="*/ 2147483647 h 4257"/>
              <a:gd name="T62" fmla="*/ 2147483647 w 9484"/>
              <a:gd name="T63" fmla="*/ 2147483647 h 4257"/>
              <a:gd name="T64" fmla="*/ 2147483647 w 9484"/>
              <a:gd name="T65" fmla="*/ 2147483647 h 4257"/>
              <a:gd name="T66" fmla="*/ 2147483647 w 9484"/>
              <a:gd name="T67" fmla="*/ 2147483647 h 4257"/>
              <a:gd name="T68" fmla="*/ 2147483647 w 9484"/>
              <a:gd name="T69" fmla="*/ 2147483647 h 4257"/>
              <a:gd name="T70" fmla="*/ 2147483647 w 9484"/>
              <a:gd name="T71" fmla="*/ 2147483647 h 4257"/>
              <a:gd name="T72" fmla="*/ 2147483647 w 9484"/>
              <a:gd name="T73" fmla="*/ 2147483647 h 4257"/>
              <a:gd name="T74" fmla="*/ 2147483647 w 9484"/>
              <a:gd name="T75" fmla="*/ 2147483647 h 4257"/>
              <a:gd name="T76" fmla="*/ 2147483647 w 9484"/>
              <a:gd name="T77" fmla="*/ 2147483647 h 4257"/>
              <a:gd name="T78" fmla="*/ 2147483647 w 9484"/>
              <a:gd name="T79" fmla="*/ 2147483647 h 4257"/>
              <a:gd name="T80" fmla="*/ 2147483647 w 9484"/>
              <a:gd name="T81" fmla="*/ 2147483647 h 4257"/>
              <a:gd name="T82" fmla="*/ 2147483647 w 9484"/>
              <a:gd name="T83" fmla="*/ 2147483647 h 4257"/>
              <a:gd name="T84" fmla="*/ 2147483647 w 9484"/>
              <a:gd name="T85" fmla="*/ 2147483647 h 4257"/>
              <a:gd name="T86" fmla="*/ 2147483647 w 9484"/>
              <a:gd name="T87" fmla="*/ 2147483647 h 4257"/>
              <a:gd name="T88" fmla="*/ 2147483647 w 9484"/>
              <a:gd name="T89" fmla="*/ 2147483647 h 4257"/>
              <a:gd name="T90" fmla="*/ 2147483647 w 9484"/>
              <a:gd name="T91" fmla="*/ 2147483647 h 4257"/>
              <a:gd name="T92" fmla="*/ 2147483647 w 9484"/>
              <a:gd name="T93" fmla="*/ 2147483647 h 4257"/>
              <a:gd name="T94" fmla="*/ 2147483647 w 9484"/>
              <a:gd name="T95" fmla="*/ 2147483647 h 4257"/>
              <a:gd name="T96" fmla="*/ 2147483647 w 9484"/>
              <a:gd name="T97" fmla="*/ 2147483647 h 4257"/>
              <a:gd name="T98" fmla="*/ 2147483647 w 9484"/>
              <a:gd name="T99" fmla="*/ 2147483647 h 4257"/>
              <a:gd name="T100" fmla="*/ 2147483647 w 9484"/>
              <a:gd name="T101" fmla="*/ 2147483647 h 4257"/>
              <a:gd name="T102" fmla="*/ 2147483647 w 9484"/>
              <a:gd name="T103" fmla="*/ 2147483647 h 4257"/>
              <a:gd name="T104" fmla="*/ 2147483647 w 9484"/>
              <a:gd name="T105" fmla="*/ 2147483647 h 4257"/>
              <a:gd name="T106" fmla="*/ 2147483647 w 9484"/>
              <a:gd name="T107" fmla="*/ 2147483647 h 4257"/>
              <a:gd name="T108" fmla="*/ 2147483647 w 9484"/>
              <a:gd name="T109" fmla="*/ 2147483647 h 4257"/>
              <a:gd name="T110" fmla="*/ 2147483647 w 9484"/>
              <a:gd name="T111" fmla="*/ 2147483647 h 4257"/>
              <a:gd name="T112" fmla="*/ 2147483647 w 9484"/>
              <a:gd name="T113" fmla="*/ 2147483647 h 4257"/>
              <a:gd name="T114" fmla="*/ 2147483647 w 9484"/>
              <a:gd name="T115" fmla="*/ 2147483647 h 4257"/>
              <a:gd name="T116" fmla="*/ 2147483647 w 9484"/>
              <a:gd name="T117" fmla="*/ 2147483647 h 4257"/>
              <a:gd name="T118" fmla="*/ 2147483647 w 9484"/>
              <a:gd name="T119" fmla="*/ 2147483647 h 4257"/>
              <a:gd name="T120" fmla="*/ 2147483647 w 9484"/>
              <a:gd name="T121" fmla="*/ 2147483647 h 42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484"/>
              <a:gd name="T184" fmla="*/ 0 h 4257"/>
              <a:gd name="T185" fmla="*/ 9484 w 9484"/>
              <a:gd name="T186" fmla="*/ 4257 h 425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484" h="4257" extrusionOk="0">
                <a:moveTo>
                  <a:pt x="4729" y="470"/>
                </a:moveTo>
                <a:cubicBezTo>
                  <a:pt x="4621" y="445"/>
                  <a:pt x="4575" y="422"/>
                  <a:pt x="4456" y="441"/>
                </a:cubicBezTo>
                <a:cubicBezTo>
                  <a:pt x="4054" y="506"/>
                  <a:pt x="3508" y="807"/>
                  <a:pt x="3282" y="1148"/>
                </a:cubicBezTo>
                <a:cubicBezTo>
                  <a:pt x="3133" y="1373"/>
                  <a:pt x="3227" y="1604"/>
                  <a:pt x="3293" y="1838"/>
                </a:cubicBezTo>
                <a:cubicBezTo>
                  <a:pt x="3393" y="2192"/>
                  <a:pt x="3300" y="2479"/>
                  <a:pt x="3045" y="2744"/>
                </a:cubicBezTo>
                <a:cubicBezTo>
                  <a:pt x="2591" y="3216"/>
                  <a:pt x="1907" y="3487"/>
                  <a:pt x="1301" y="3699"/>
                </a:cubicBezTo>
                <a:cubicBezTo>
                  <a:pt x="950" y="3822"/>
                  <a:pt x="590" y="3904"/>
                  <a:pt x="225" y="3967"/>
                </a:cubicBezTo>
                <a:cubicBezTo>
                  <a:pt x="343" y="3910"/>
                  <a:pt x="443" y="3851"/>
                  <a:pt x="554" y="3771"/>
                </a:cubicBezTo>
                <a:cubicBezTo>
                  <a:pt x="592" y="3744"/>
                  <a:pt x="630" y="3716"/>
                  <a:pt x="668" y="3689"/>
                </a:cubicBezTo>
                <a:cubicBezTo>
                  <a:pt x="644" y="3706"/>
                  <a:pt x="640" y="3711"/>
                  <a:pt x="616" y="3728"/>
                </a:cubicBezTo>
                <a:cubicBezTo>
                  <a:pt x="420" y="3864"/>
                  <a:pt x="203" y="3978"/>
                  <a:pt x="0" y="4095"/>
                </a:cubicBezTo>
                <a:cubicBezTo>
                  <a:pt x="211" y="4158"/>
                  <a:pt x="418" y="4222"/>
                  <a:pt x="633" y="4252"/>
                </a:cubicBezTo>
              </a:path>
              <a:path w="9484" h="4257" extrusionOk="0">
                <a:moveTo>
                  <a:pt x="3871" y="1499"/>
                </a:moveTo>
                <a:cubicBezTo>
                  <a:pt x="3855" y="1529"/>
                  <a:pt x="3866" y="1548"/>
                  <a:pt x="3874" y="1582"/>
                </a:cubicBezTo>
                <a:cubicBezTo>
                  <a:pt x="3891" y="1653"/>
                  <a:pt x="3911" y="1723"/>
                  <a:pt x="3929" y="1794"/>
                </a:cubicBezTo>
                <a:cubicBezTo>
                  <a:pt x="3946" y="1861"/>
                  <a:pt x="3963" y="1929"/>
                  <a:pt x="3979" y="1996"/>
                </a:cubicBezTo>
                <a:cubicBezTo>
                  <a:pt x="3988" y="2035"/>
                  <a:pt x="3985" y="2033"/>
                  <a:pt x="4002" y="1996"/>
                </a:cubicBezTo>
              </a:path>
              <a:path w="9484" h="4257" extrusionOk="0">
                <a:moveTo>
                  <a:pt x="3921" y="1301"/>
                </a:moveTo>
                <a:cubicBezTo>
                  <a:pt x="3905" y="1249"/>
                  <a:pt x="3886" y="1289"/>
                  <a:pt x="3941" y="1244"/>
                </a:cubicBezTo>
                <a:cubicBezTo>
                  <a:pt x="3999" y="1196"/>
                  <a:pt x="4064" y="1159"/>
                  <a:pt x="4119" y="1107"/>
                </a:cubicBezTo>
                <a:cubicBezTo>
                  <a:pt x="4188" y="1042"/>
                  <a:pt x="4254" y="967"/>
                  <a:pt x="4308" y="890"/>
                </a:cubicBezTo>
                <a:cubicBezTo>
                  <a:pt x="4335" y="851"/>
                  <a:pt x="4391" y="762"/>
                  <a:pt x="4356" y="713"/>
                </a:cubicBezTo>
                <a:cubicBezTo>
                  <a:pt x="4326" y="671"/>
                  <a:pt x="4289" y="666"/>
                  <a:pt x="4236" y="673"/>
                </a:cubicBezTo>
                <a:cubicBezTo>
                  <a:pt x="4090" y="693"/>
                  <a:pt x="4036" y="865"/>
                  <a:pt x="4037" y="989"/>
                </a:cubicBezTo>
                <a:cubicBezTo>
                  <a:pt x="4038" y="1110"/>
                  <a:pt x="4077" y="1228"/>
                  <a:pt x="4119" y="1340"/>
                </a:cubicBezTo>
                <a:cubicBezTo>
                  <a:pt x="4204" y="1567"/>
                  <a:pt x="4326" y="1778"/>
                  <a:pt x="4400" y="2010"/>
                </a:cubicBezTo>
                <a:cubicBezTo>
                  <a:pt x="4446" y="2154"/>
                  <a:pt x="4478" y="2304"/>
                  <a:pt x="4479" y="2456"/>
                </a:cubicBezTo>
                <a:cubicBezTo>
                  <a:pt x="4479" y="2503"/>
                  <a:pt x="4487" y="2556"/>
                  <a:pt x="4454" y="2581"/>
                </a:cubicBezTo>
                <a:cubicBezTo>
                  <a:pt x="4450" y="2577"/>
                  <a:pt x="4447" y="2572"/>
                  <a:pt x="4443" y="2568"/>
                </a:cubicBezTo>
              </a:path>
              <a:path w="9484" h="4257" extrusionOk="0">
                <a:moveTo>
                  <a:pt x="4185" y="1761"/>
                </a:moveTo>
                <a:cubicBezTo>
                  <a:pt x="4240" y="1750"/>
                  <a:pt x="4297" y="1734"/>
                  <a:pt x="4353" y="1726"/>
                </a:cubicBezTo>
                <a:cubicBezTo>
                  <a:pt x="4403" y="1719"/>
                  <a:pt x="4453" y="1717"/>
                  <a:pt x="4503" y="1709"/>
                </a:cubicBezTo>
                <a:cubicBezTo>
                  <a:pt x="4528" y="1705"/>
                  <a:pt x="4545" y="1710"/>
                  <a:pt x="4545" y="1678"/>
                </a:cubicBezTo>
                <a:cubicBezTo>
                  <a:pt x="4544" y="1672"/>
                  <a:pt x="4544" y="1666"/>
                  <a:pt x="4543" y="1660"/>
                </a:cubicBezTo>
              </a:path>
              <a:path w="9484" h="4257" extrusionOk="0">
                <a:moveTo>
                  <a:pt x="5285" y="1061"/>
                </a:moveTo>
                <a:cubicBezTo>
                  <a:pt x="5269" y="1054"/>
                  <a:pt x="5245" y="1032"/>
                  <a:pt x="5226" y="1039"/>
                </a:cubicBezTo>
                <a:cubicBezTo>
                  <a:pt x="5198" y="1049"/>
                  <a:pt x="5181" y="1098"/>
                  <a:pt x="5171" y="1121"/>
                </a:cubicBezTo>
                <a:cubicBezTo>
                  <a:pt x="5124" y="1227"/>
                  <a:pt x="5099" y="1343"/>
                  <a:pt x="5086" y="1458"/>
                </a:cubicBezTo>
                <a:cubicBezTo>
                  <a:pt x="5072" y="1578"/>
                  <a:pt x="5060" y="1728"/>
                  <a:pt x="5115" y="1840"/>
                </a:cubicBezTo>
                <a:cubicBezTo>
                  <a:pt x="5156" y="1924"/>
                  <a:pt x="5243" y="1952"/>
                  <a:pt x="5330" y="1929"/>
                </a:cubicBezTo>
                <a:cubicBezTo>
                  <a:pt x="5456" y="1896"/>
                  <a:pt x="5557" y="1786"/>
                  <a:pt x="5610" y="1671"/>
                </a:cubicBezTo>
                <a:cubicBezTo>
                  <a:pt x="5660" y="1563"/>
                  <a:pt x="5667" y="1433"/>
                  <a:pt x="5640" y="1318"/>
                </a:cubicBezTo>
                <a:cubicBezTo>
                  <a:pt x="5620" y="1231"/>
                  <a:pt x="5562" y="1103"/>
                  <a:pt x="5466" y="1077"/>
                </a:cubicBezTo>
                <a:cubicBezTo>
                  <a:pt x="5421" y="1065"/>
                  <a:pt x="5384" y="1086"/>
                  <a:pt x="5354" y="1114"/>
                </a:cubicBezTo>
                <a:cubicBezTo>
                  <a:pt x="5324" y="1142"/>
                  <a:pt x="5320" y="1160"/>
                  <a:pt x="5311" y="1195"/>
                </a:cubicBezTo>
              </a:path>
              <a:path w="9484" h="4257" extrusionOk="0">
                <a:moveTo>
                  <a:pt x="6103" y="1030"/>
                </a:moveTo>
                <a:cubicBezTo>
                  <a:pt x="6130" y="1015"/>
                  <a:pt x="6072" y="1057"/>
                  <a:pt x="6067" y="1062"/>
                </a:cubicBezTo>
                <a:cubicBezTo>
                  <a:pt x="6033" y="1096"/>
                  <a:pt x="5997" y="1129"/>
                  <a:pt x="5965" y="1165"/>
                </a:cubicBezTo>
                <a:cubicBezTo>
                  <a:pt x="5938" y="1196"/>
                  <a:pt x="5904" y="1230"/>
                  <a:pt x="5889" y="1269"/>
                </a:cubicBezTo>
                <a:cubicBezTo>
                  <a:pt x="5880" y="1294"/>
                  <a:pt x="5888" y="1315"/>
                  <a:pt x="5910" y="1329"/>
                </a:cubicBezTo>
                <a:cubicBezTo>
                  <a:pt x="5950" y="1353"/>
                  <a:pt x="5999" y="1354"/>
                  <a:pt x="6044" y="1356"/>
                </a:cubicBezTo>
                <a:cubicBezTo>
                  <a:pt x="6086" y="1358"/>
                  <a:pt x="6127" y="1350"/>
                  <a:pt x="6168" y="1348"/>
                </a:cubicBezTo>
                <a:cubicBezTo>
                  <a:pt x="6207" y="1346"/>
                  <a:pt x="6238" y="1343"/>
                  <a:pt x="6274" y="1325"/>
                </a:cubicBezTo>
                <a:cubicBezTo>
                  <a:pt x="6281" y="1321"/>
                  <a:pt x="6289" y="1316"/>
                  <a:pt x="6296" y="1312"/>
                </a:cubicBezTo>
              </a:path>
              <a:path w="9484" h="4257" extrusionOk="0">
                <a:moveTo>
                  <a:pt x="6301" y="1119"/>
                </a:moveTo>
                <a:cubicBezTo>
                  <a:pt x="6331" y="1136"/>
                  <a:pt x="6342" y="1127"/>
                  <a:pt x="6374" y="1116"/>
                </a:cubicBezTo>
                <a:cubicBezTo>
                  <a:pt x="6405" y="1106"/>
                  <a:pt x="6447" y="1095"/>
                  <a:pt x="6473" y="1074"/>
                </a:cubicBezTo>
                <a:cubicBezTo>
                  <a:pt x="6486" y="1063"/>
                  <a:pt x="6497" y="1049"/>
                  <a:pt x="6511" y="1038"/>
                </a:cubicBezTo>
              </a:path>
              <a:path w="9484" h="4257" extrusionOk="0">
                <a:moveTo>
                  <a:pt x="6364" y="1217"/>
                </a:moveTo>
                <a:cubicBezTo>
                  <a:pt x="6390" y="1225"/>
                  <a:pt x="6402" y="1219"/>
                  <a:pt x="6428" y="1214"/>
                </a:cubicBezTo>
                <a:cubicBezTo>
                  <a:pt x="6464" y="1208"/>
                  <a:pt x="6500" y="1205"/>
                  <a:pt x="6535" y="1196"/>
                </a:cubicBezTo>
                <a:cubicBezTo>
                  <a:pt x="6564" y="1189"/>
                  <a:pt x="6588" y="1161"/>
                  <a:pt x="6610" y="1140"/>
                </a:cubicBezTo>
                <a:cubicBezTo>
                  <a:pt x="6619" y="1131"/>
                  <a:pt x="6627" y="1123"/>
                  <a:pt x="6636" y="1114"/>
                </a:cubicBezTo>
              </a:path>
              <a:path w="9484" h="4257" extrusionOk="0">
                <a:moveTo>
                  <a:pt x="6997" y="1009"/>
                </a:moveTo>
                <a:cubicBezTo>
                  <a:pt x="7006" y="998"/>
                  <a:pt x="7009" y="994"/>
                  <a:pt x="7015" y="987"/>
                </a:cubicBezTo>
                <a:cubicBezTo>
                  <a:pt x="6991" y="1012"/>
                  <a:pt x="6967" y="1036"/>
                  <a:pt x="6946" y="1064"/>
                </a:cubicBezTo>
                <a:cubicBezTo>
                  <a:pt x="6915" y="1104"/>
                  <a:pt x="6886" y="1148"/>
                  <a:pt x="6865" y="1195"/>
                </a:cubicBezTo>
                <a:cubicBezTo>
                  <a:pt x="6853" y="1222"/>
                  <a:pt x="6837" y="1270"/>
                  <a:pt x="6860" y="1297"/>
                </a:cubicBezTo>
                <a:cubicBezTo>
                  <a:pt x="6883" y="1324"/>
                  <a:pt x="6922" y="1307"/>
                  <a:pt x="6946" y="1298"/>
                </a:cubicBezTo>
                <a:cubicBezTo>
                  <a:pt x="6999" y="1278"/>
                  <a:pt x="7035" y="1244"/>
                  <a:pt x="7077" y="1207"/>
                </a:cubicBezTo>
              </a:path>
              <a:path w="9484" h="4257" extrusionOk="0">
                <a:moveTo>
                  <a:pt x="7179" y="1090"/>
                </a:moveTo>
                <a:cubicBezTo>
                  <a:pt x="7161" y="1133"/>
                  <a:pt x="7148" y="1171"/>
                  <a:pt x="7141" y="1217"/>
                </a:cubicBezTo>
                <a:cubicBezTo>
                  <a:pt x="7136" y="1249"/>
                  <a:pt x="7138" y="1295"/>
                  <a:pt x="7176" y="1309"/>
                </a:cubicBezTo>
                <a:cubicBezTo>
                  <a:pt x="7211" y="1322"/>
                  <a:pt x="7249" y="1310"/>
                  <a:pt x="7281" y="1292"/>
                </a:cubicBezTo>
                <a:cubicBezTo>
                  <a:pt x="7315" y="1273"/>
                  <a:pt x="7347" y="1240"/>
                  <a:pt x="7360" y="1202"/>
                </a:cubicBezTo>
                <a:cubicBezTo>
                  <a:pt x="7377" y="1151"/>
                  <a:pt x="7323" y="1046"/>
                  <a:pt x="7344" y="1026"/>
                </a:cubicBezTo>
                <a:cubicBezTo>
                  <a:pt x="7381" y="991"/>
                  <a:pt x="7432" y="969"/>
                  <a:pt x="7471" y="932"/>
                </a:cubicBezTo>
                <a:cubicBezTo>
                  <a:pt x="7572" y="836"/>
                  <a:pt x="7628" y="726"/>
                  <a:pt x="7643" y="587"/>
                </a:cubicBezTo>
                <a:cubicBezTo>
                  <a:pt x="7655" y="477"/>
                  <a:pt x="7650" y="323"/>
                  <a:pt x="7595" y="223"/>
                </a:cubicBezTo>
                <a:cubicBezTo>
                  <a:pt x="7585" y="209"/>
                  <a:pt x="7575" y="196"/>
                  <a:pt x="7565" y="182"/>
                </a:cubicBezTo>
                <a:cubicBezTo>
                  <a:pt x="7525" y="274"/>
                  <a:pt x="7525" y="348"/>
                  <a:pt x="7523" y="450"/>
                </a:cubicBezTo>
                <a:cubicBezTo>
                  <a:pt x="7519" y="650"/>
                  <a:pt x="7505" y="886"/>
                  <a:pt x="7569" y="1080"/>
                </a:cubicBezTo>
                <a:cubicBezTo>
                  <a:pt x="7581" y="1117"/>
                  <a:pt x="7602" y="1130"/>
                  <a:pt x="7636" y="1121"/>
                </a:cubicBezTo>
                <a:cubicBezTo>
                  <a:pt x="7642" y="1115"/>
                  <a:pt x="7647" y="1108"/>
                  <a:pt x="7653" y="1102"/>
                </a:cubicBezTo>
              </a:path>
              <a:path w="9484" h="4257" extrusionOk="0">
                <a:moveTo>
                  <a:pt x="8100" y="470"/>
                </a:moveTo>
                <a:cubicBezTo>
                  <a:pt x="8112" y="460"/>
                  <a:pt x="8114" y="456"/>
                  <a:pt x="8124" y="458"/>
                </a:cubicBezTo>
                <a:cubicBezTo>
                  <a:pt x="8110" y="492"/>
                  <a:pt x="8090" y="522"/>
                  <a:pt x="8070" y="553"/>
                </a:cubicBezTo>
                <a:cubicBezTo>
                  <a:pt x="8046" y="591"/>
                  <a:pt x="8019" y="626"/>
                  <a:pt x="7993" y="663"/>
                </a:cubicBezTo>
                <a:cubicBezTo>
                  <a:pt x="7974" y="690"/>
                  <a:pt x="7949" y="719"/>
                  <a:pt x="7935" y="749"/>
                </a:cubicBezTo>
                <a:cubicBezTo>
                  <a:pt x="7931" y="761"/>
                  <a:pt x="7929" y="764"/>
                  <a:pt x="7931" y="772"/>
                </a:cubicBezTo>
                <a:cubicBezTo>
                  <a:pt x="7949" y="775"/>
                  <a:pt x="7966" y="778"/>
                  <a:pt x="7983" y="781"/>
                </a:cubicBezTo>
                <a:cubicBezTo>
                  <a:pt x="8017" y="787"/>
                  <a:pt x="8047" y="800"/>
                  <a:pt x="8079" y="811"/>
                </a:cubicBezTo>
                <a:cubicBezTo>
                  <a:pt x="8094" y="816"/>
                  <a:pt x="8121" y="845"/>
                  <a:pt x="8123" y="829"/>
                </a:cubicBezTo>
                <a:cubicBezTo>
                  <a:pt x="8121" y="824"/>
                  <a:pt x="8119" y="819"/>
                  <a:pt x="8117" y="814"/>
                </a:cubicBezTo>
              </a:path>
              <a:path w="9484" h="4257" extrusionOk="0">
                <a:moveTo>
                  <a:pt x="8411" y="280"/>
                </a:moveTo>
                <a:cubicBezTo>
                  <a:pt x="8422" y="370"/>
                  <a:pt x="8444" y="455"/>
                  <a:pt x="8472" y="542"/>
                </a:cubicBezTo>
                <a:cubicBezTo>
                  <a:pt x="8500" y="630"/>
                  <a:pt x="8535" y="717"/>
                  <a:pt x="8572" y="802"/>
                </a:cubicBezTo>
                <a:cubicBezTo>
                  <a:pt x="8599" y="864"/>
                  <a:pt x="8626" y="923"/>
                  <a:pt x="8643" y="988"/>
                </a:cubicBezTo>
                <a:cubicBezTo>
                  <a:pt x="8655" y="962"/>
                  <a:pt x="8659" y="953"/>
                  <a:pt x="8660" y="934"/>
                </a:cubicBezTo>
              </a:path>
              <a:path w="9484" h="4257" extrusionOk="0">
                <a:moveTo>
                  <a:pt x="8616" y="841"/>
                </a:moveTo>
                <a:cubicBezTo>
                  <a:pt x="8623" y="822"/>
                  <a:pt x="8627" y="805"/>
                  <a:pt x="8632" y="783"/>
                </a:cubicBezTo>
                <a:cubicBezTo>
                  <a:pt x="8663" y="649"/>
                  <a:pt x="8688" y="514"/>
                  <a:pt x="8710" y="378"/>
                </a:cubicBezTo>
                <a:cubicBezTo>
                  <a:pt x="8741" y="410"/>
                  <a:pt x="8746" y="447"/>
                  <a:pt x="8765" y="488"/>
                </a:cubicBezTo>
                <a:cubicBezTo>
                  <a:pt x="8790" y="542"/>
                  <a:pt x="8821" y="595"/>
                  <a:pt x="8857" y="642"/>
                </a:cubicBezTo>
                <a:cubicBezTo>
                  <a:pt x="8890" y="684"/>
                  <a:pt x="8928" y="720"/>
                  <a:pt x="8973" y="748"/>
                </a:cubicBezTo>
                <a:cubicBezTo>
                  <a:pt x="8986" y="756"/>
                  <a:pt x="9000" y="760"/>
                  <a:pt x="9013" y="766"/>
                </a:cubicBezTo>
                <a:cubicBezTo>
                  <a:pt x="9032" y="722"/>
                  <a:pt x="9037" y="681"/>
                  <a:pt x="9043" y="632"/>
                </a:cubicBezTo>
                <a:cubicBezTo>
                  <a:pt x="9062" y="475"/>
                  <a:pt x="9072" y="307"/>
                  <a:pt x="9046" y="150"/>
                </a:cubicBezTo>
                <a:cubicBezTo>
                  <a:pt x="9037" y="99"/>
                  <a:pt x="9019" y="50"/>
                  <a:pt x="9006" y="0"/>
                </a:cubicBezTo>
              </a:path>
              <a:path w="9484" h="4257" extrusionOk="0">
                <a:moveTo>
                  <a:pt x="9433" y="186"/>
                </a:moveTo>
                <a:cubicBezTo>
                  <a:pt x="9253" y="140"/>
                  <a:pt x="9404" y="251"/>
                  <a:pt x="9423" y="168"/>
                </a:cubicBezTo>
                <a:cubicBezTo>
                  <a:pt x="9416" y="154"/>
                  <a:pt x="9409" y="140"/>
                  <a:pt x="9402" y="126"/>
                </a:cubicBezTo>
              </a:path>
              <a:path w="9484" h="4257" extrusionOk="0">
                <a:moveTo>
                  <a:pt x="9471" y="480"/>
                </a:moveTo>
                <a:cubicBezTo>
                  <a:pt x="9475" y="466"/>
                  <a:pt x="9479" y="452"/>
                  <a:pt x="9483" y="438"/>
                </a:cubicBezTo>
                <a:cubicBezTo>
                  <a:pt x="9471" y="440"/>
                  <a:pt x="9422" y="444"/>
                  <a:pt x="9422" y="466"/>
                </a:cubicBezTo>
                <a:cubicBezTo>
                  <a:pt x="9432" y="477"/>
                  <a:pt x="9436" y="481"/>
                  <a:pt x="9448" y="480"/>
                </a:cubicBezTo>
                <a:cubicBezTo>
                  <a:pt x="9488" y="474"/>
                  <a:pt x="9453" y="442"/>
                  <a:pt x="9425" y="439"/>
                </a:cubicBezTo>
                <a:cubicBezTo>
                  <a:pt x="9421" y="441"/>
                  <a:pt x="9418" y="442"/>
                  <a:pt x="9414" y="444"/>
                </a:cubicBezTo>
                <a:cubicBezTo>
                  <a:pt x="9408" y="470"/>
                  <a:pt x="9423" y="454"/>
                  <a:pt x="9444" y="457"/>
                </a:cubicBezTo>
                <a:cubicBezTo>
                  <a:pt x="9455" y="461"/>
                  <a:pt x="9459" y="462"/>
                  <a:pt x="9467" y="461"/>
                </a:cubicBezTo>
                <a:cubicBezTo>
                  <a:pt x="9466" y="489"/>
                  <a:pt x="9440" y="505"/>
                  <a:pt x="9413" y="523"/>
                </a:cubicBezTo>
                <a:cubicBezTo>
                  <a:pt x="9395" y="535"/>
                  <a:pt x="9375" y="546"/>
                  <a:pt x="9356" y="557"/>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18" name="Ink 14"/>
          <p:cNvSpPr>
            <a:spLocks noRot="1" noChangeAspect="1" noEditPoints="1" noChangeArrowheads="1" noChangeShapeType="1" noTextEdit="1"/>
          </p:cNvSpPr>
          <p:nvPr/>
        </p:nvSpPr>
        <p:spPr bwMode="auto">
          <a:xfrm>
            <a:off x="1035050" y="1822450"/>
            <a:ext cx="307975" cy="603250"/>
          </a:xfrm>
          <a:custGeom>
            <a:avLst/>
            <a:gdLst>
              <a:gd name="T0" fmla="*/ 2147483647 w 854"/>
              <a:gd name="T1" fmla="*/ 2147483647 h 1678"/>
              <a:gd name="T2" fmla="*/ 2147483647 w 854"/>
              <a:gd name="T3" fmla="*/ 2147483647 h 1678"/>
              <a:gd name="T4" fmla="*/ 2147483647 w 854"/>
              <a:gd name="T5" fmla="*/ 2147483647 h 1678"/>
              <a:gd name="T6" fmla="*/ 2147483647 w 854"/>
              <a:gd name="T7" fmla="*/ 2147483647 h 1678"/>
              <a:gd name="T8" fmla="*/ 2147483647 w 854"/>
              <a:gd name="T9" fmla="*/ 2147483647 h 1678"/>
              <a:gd name="T10" fmla="*/ 2147483647 w 854"/>
              <a:gd name="T11" fmla="*/ 2147483647 h 1678"/>
              <a:gd name="T12" fmla="*/ 0 w 854"/>
              <a:gd name="T13" fmla="*/ 2147483647 h 1678"/>
              <a:gd name="T14" fmla="*/ 2147483647 w 854"/>
              <a:gd name="T15" fmla="*/ 2147483647 h 1678"/>
              <a:gd name="T16" fmla="*/ 2147483647 w 854"/>
              <a:gd name="T17" fmla="*/ 2147483647 h 1678"/>
              <a:gd name="T18" fmla="*/ 2147483647 w 854"/>
              <a:gd name="T19" fmla="*/ 2147483647 h 1678"/>
              <a:gd name="T20" fmla="*/ 2147483647 w 854"/>
              <a:gd name="T21" fmla="*/ 2147483647 h 1678"/>
              <a:gd name="T22" fmla="*/ 2147483647 w 854"/>
              <a:gd name="T23" fmla="*/ 2147483647 h 1678"/>
              <a:gd name="T24" fmla="*/ 2147483647 w 854"/>
              <a:gd name="T25" fmla="*/ 2147483647 h 1678"/>
              <a:gd name="T26" fmla="*/ 2147483647 w 854"/>
              <a:gd name="T27" fmla="*/ 2147483647 h 1678"/>
              <a:gd name="T28" fmla="*/ 2147483647 w 854"/>
              <a:gd name="T29" fmla="*/ 2147483647 h 1678"/>
              <a:gd name="T30" fmla="*/ 2147483647 w 854"/>
              <a:gd name="T31" fmla="*/ 2147483647 h 1678"/>
              <a:gd name="T32" fmla="*/ 2147483647 w 854"/>
              <a:gd name="T33" fmla="*/ 2147483647 h 1678"/>
              <a:gd name="T34" fmla="*/ 2147483647 w 854"/>
              <a:gd name="T35" fmla="*/ 2147483647 h 1678"/>
              <a:gd name="T36" fmla="*/ 2147483647 w 854"/>
              <a:gd name="T37" fmla="*/ 2147483647 h 1678"/>
              <a:gd name="T38" fmla="*/ 2147483647 w 854"/>
              <a:gd name="T39" fmla="*/ 2147483647 h 16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54"/>
              <a:gd name="T61" fmla="*/ 0 h 1678"/>
              <a:gd name="T62" fmla="*/ 854 w 854"/>
              <a:gd name="T63" fmla="*/ 1678 h 167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54" h="1678" extrusionOk="0">
                <a:moveTo>
                  <a:pt x="34" y="746"/>
                </a:moveTo>
                <a:cubicBezTo>
                  <a:pt x="60" y="778"/>
                  <a:pt x="70" y="808"/>
                  <a:pt x="75" y="851"/>
                </a:cubicBezTo>
                <a:cubicBezTo>
                  <a:pt x="83" y="917"/>
                  <a:pt x="87" y="985"/>
                  <a:pt x="89" y="1051"/>
                </a:cubicBezTo>
                <a:cubicBezTo>
                  <a:pt x="91" y="1111"/>
                  <a:pt x="93" y="1172"/>
                  <a:pt x="95" y="1232"/>
                </a:cubicBezTo>
                <a:cubicBezTo>
                  <a:pt x="97" y="1306"/>
                  <a:pt x="95" y="1253"/>
                  <a:pt x="95" y="1213"/>
                </a:cubicBezTo>
              </a:path>
              <a:path w="854" h="1678" extrusionOk="0">
                <a:moveTo>
                  <a:pt x="24" y="460"/>
                </a:moveTo>
                <a:cubicBezTo>
                  <a:pt x="12" y="450"/>
                  <a:pt x="10" y="446"/>
                  <a:pt x="0" y="452"/>
                </a:cubicBezTo>
                <a:cubicBezTo>
                  <a:pt x="39" y="445"/>
                  <a:pt x="75" y="432"/>
                  <a:pt x="113" y="419"/>
                </a:cubicBezTo>
              </a:path>
              <a:path w="854" h="1678" extrusionOk="0">
                <a:moveTo>
                  <a:pt x="820" y="137"/>
                </a:moveTo>
                <a:cubicBezTo>
                  <a:pt x="846" y="96"/>
                  <a:pt x="865" y="93"/>
                  <a:pt x="833" y="47"/>
                </a:cubicBezTo>
                <a:cubicBezTo>
                  <a:pt x="806" y="7"/>
                  <a:pt x="712" y="-2"/>
                  <a:pt x="671" y="0"/>
                </a:cubicBezTo>
                <a:cubicBezTo>
                  <a:pt x="597" y="3"/>
                  <a:pt x="531" y="42"/>
                  <a:pt x="491" y="104"/>
                </a:cubicBezTo>
                <a:cubicBezTo>
                  <a:pt x="410" y="229"/>
                  <a:pt x="404" y="408"/>
                  <a:pt x="402" y="552"/>
                </a:cubicBezTo>
                <a:cubicBezTo>
                  <a:pt x="398" y="855"/>
                  <a:pt x="458" y="1151"/>
                  <a:pt x="491" y="1450"/>
                </a:cubicBezTo>
                <a:cubicBezTo>
                  <a:pt x="499" y="1526"/>
                  <a:pt x="536" y="1745"/>
                  <a:pt x="503" y="1677"/>
                </a:cubicBezTo>
                <a:cubicBezTo>
                  <a:pt x="494" y="1653"/>
                  <a:pt x="492" y="1642"/>
                  <a:pt x="493" y="1623"/>
                </a:cubicBezTo>
              </a:path>
              <a:path w="854" h="1678" extrusionOk="0">
                <a:moveTo>
                  <a:pt x="261" y="1029"/>
                </a:moveTo>
                <a:cubicBezTo>
                  <a:pt x="317" y="1035"/>
                  <a:pt x="373" y="1045"/>
                  <a:pt x="429" y="1053"/>
                </a:cubicBezTo>
                <a:cubicBezTo>
                  <a:pt x="513" y="1066"/>
                  <a:pt x="596" y="1079"/>
                  <a:pt x="681" y="1070"/>
                </a:cubicBezTo>
                <a:cubicBezTo>
                  <a:pt x="708" y="1067"/>
                  <a:pt x="716" y="1063"/>
                  <a:pt x="734" y="1046"/>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19" name="Ink 15"/>
          <p:cNvSpPr>
            <a:spLocks noRot="1" noChangeAspect="1" noEditPoints="1" noChangeArrowheads="1" noChangeShapeType="1" noTextEdit="1"/>
          </p:cNvSpPr>
          <p:nvPr/>
        </p:nvSpPr>
        <p:spPr bwMode="auto">
          <a:xfrm>
            <a:off x="1639888" y="1851025"/>
            <a:ext cx="3125787" cy="690563"/>
          </a:xfrm>
          <a:custGeom>
            <a:avLst/>
            <a:gdLst>
              <a:gd name="T0" fmla="*/ 2147483647 w 8681"/>
              <a:gd name="T1" fmla="*/ 2147483647 h 1921"/>
              <a:gd name="T2" fmla="*/ 2147483647 w 8681"/>
              <a:gd name="T3" fmla="*/ 2147483647 h 1921"/>
              <a:gd name="T4" fmla="*/ 2147483647 w 8681"/>
              <a:gd name="T5" fmla="*/ 2147483647 h 1921"/>
              <a:gd name="T6" fmla="*/ 2147483647 w 8681"/>
              <a:gd name="T7" fmla="*/ 2147483647 h 1921"/>
              <a:gd name="T8" fmla="*/ 2147483647 w 8681"/>
              <a:gd name="T9" fmla="*/ 2147483647 h 1921"/>
              <a:gd name="T10" fmla="*/ 2147483647 w 8681"/>
              <a:gd name="T11" fmla="*/ 2147483647 h 1921"/>
              <a:gd name="T12" fmla="*/ 2147483647 w 8681"/>
              <a:gd name="T13" fmla="*/ 2147483647 h 1921"/>
              <a:gd name="T14" fmla="*/ 2147483647 w 8681"/>
              <a:gd name="T15" fmla="*/ 2147483647 h 1921"/>
              <a:gd name="T16" fmla="*/ 2147483647 w 8681"/>
              <a:gd name="T17" fmla="*/ 2147483647 h 1921"/>
              <a:gd name="T18" fmla="*/ 2147483647 w 8681"/>
              <a:gd name="T19" fmla="*/ 2147483647 h 1921"/>
              <a:gd name="T20" fmla="*/ 2147483647 w 8681"/>
              <a:gd name="T21" fmla="*/ 2147483647 h 1921"/>
              <a:gd name="T22" fmla="*/ 2147483647 w 8681"/>
              <a:gd name="T23" fmla="*/ 2147483647 h 1921"/>
              <a:gd name="T24" fmla="*/ 2147483647 w 8681"/>
              <a:gd name="T25" fmla="*/ 2147483647 h 1921"/>
              <a:gd name="T26" fmla="*/ 2147483647 w 8681"/>
              <a:gd name="T27" fmla="*/ 2147483647 h 1921"/>
              <a:gd name="T28" fmla="*/ 2147483647 w 8681"/>
              <a:gd name="T29" fmla="*/ 2147483647 h 1921"/>
              <a:gd name="T30" fmla="*/ 2147483647 w 8681"/>
              <a:gd name="T31" fmla="*/ 2147483647 h 1921"/>
              <a:gd name="T32" fmla="*/ 2147483647 w 8681"/>
              <a:gd name="T33" fmla="*/ 2147483647 h 1921"/>
              <a:gd name="T34" fmla="*/ 2147483647 w 8681"/>
              <a:gd name="T35" fmla="*/ 2147483647 h 1921"/>
              <a:gd name="T36" fmla="*/ 2147483647 w 8681"/>
              <a:gd name="T37" fmla="*/ 2147483647 h 1921"/>
              <a:gd name="T38" fmla="*/ 2147483647 w 8681"/>
              <a:gd name="T39" fmla="*/ 2147483647 h 1921"/>
              <a:gd name="T40" fmla="*/ 2147483647 w 8681"/>
              <a:gd name="T41" fmla="*/ 2147483647 h 1921"/>
              <a:gd name="T42" fmla="*/ 2147483647 w 8681"/>
              <a:gd name="T43" fmla="*/ 2147483647 h 1921"/>
              <a:gd name="T44" fmla="*/ 2147483647 w 8681"/>
              <a:gd name="T45" fmla="*/ 2147483647 h 1921"/>
              <a:gd name="T46" fmla="*/ 2147483647 w 8681"/>
              <a:gd name="T47" fmla="*/ 2147483647 h 1921"/>
              <a:gd name="T48" fmla="*/ 2147483647 w 8681"/>
              <a:gd name="T49" fmla="*/ 2147483647 h 1921"/>
              <a:gd name="T50" fmla="*/ 2147483647 w 8681"/>
              <a:gd name="T51" fmla="*/ 2147483647 h 1921"/>
              <a:gd name="T52" fmla="*/ 2147483647 w 8681"/>
              <a:gd name="T53" fmla="*/ 2147483647 h 1921"/>
              <a:gd name="T54" fmla="*/ 2147483647 w 8681"/>
              <a:gd name="T55" fmla="*/ 2147483647 h 1921"/>
              <a:gd name="T56" fmla="*/ 2147483647 w 8681"/>
              <a:gd name="T57" fmla="*/ 2147483647 h 1921"/>
              <a:gd name="T58" fmla="*/ 2147483647 w 8681"/>
              <a:gd name="T59" fmla="*/ 2147483647 h 1921"/>
              <a:gd name="T60" fmla="*/ 2147483647 w 8681"/>
              <a:gd name="T61" fmla="*/ 2147483647 h 1921"/>
              <a:gd name="T62" fmla="*/ 2147483647 w 8681"/>
              <a:gd name="T63" fmla="*/ 2147483647 h 1921"/>
              <a:gd name="T64" fmla="*/ 2147483647 w 8681"/>
              <a:gd name="T65" fmla="*/ 2147483647 h 1921"/>
              <a:gd name="T66" fmla="*/ 2147483647 w 8681"/>
              <a:gd name="T67" fmla="*/ 2147483647 h 1921"/>
              <a:gd name="T68" fmla="*/ 2147483647 w 8681"/>
              <a:gd name="T69" fmla="*/ 2147483647 h 1921"/>
              <a:gd name="T70" fmla="*/ 2147483647 w 8681"/>
              <a:gd name="T71" fmla="*/ 2147483647 h 1921"/>
              <a:gd name="T72" fmla="*/ 2147483647 w 8681"/>
              <a:gd name="T73" fmla="*/ 2147483647 h 1921"/>
              <a:gd name="T74" fmla="*/ 2147483647 w 8681"/>
              <a:gd name="T75" fmla="*/ 2147483647 h 1921"/>
              <a:gd name="T76" fmla="*/ 2147483647 w 8681"/>
              <a:gd name="T77" fmla="*/ 2147483647 h 1921"/>
              <a:gd name="T78" fmla="*/ 2147483647 w 8681"/>
              <a:gd name="T79" fmla="*/ 2147483647 h 1921"/>
              <a:gd name="T80" fmla="*/ 2147483647 w 8681"/>
              <a:gd name="T81" fmla="*/ 2147483647 h 1921"/>
              <a:gd name="T82" fmla="*/ 2147483647 w 8681"/>
              <a:gd name="T83" fmla="*/ 2147483647 h 1921"/>
              <a:gd name="T84" fmla="*/ 2147483647 w 8681"/>
              <a:gd name="T85" fmla="*/ 2147483647 h 1921"/>
              <a:gd name="T86" fmla="*/ 2147483647 w 8681"/>
              <a:gd name="T87" fmla="*/ 2147483647 h 1921"/>
              <a:gd name="T88" fmla="*/ 2147483647 w 8681"/>
              <a:gd name="T89" fmla="*/ 2147483647 h 1921"/>
              <a:gd name="T90" fmla="*/ 2147483647 w 8681"/>
              <a:gd name="T91" fmla="*/ 2147483647 h 1921"/>
              <a:gd name="T92" fmla="*/ 2147483647 w 8681"/>
              <a:gd name="T93" fmla="*/ 2147483647 h 1921"/>
              <a:gd name="T94" fmla="*/ 2147483647 w 8681"/>
              <a:gd name="T95" fmla="*/ 2147483647 h 1921"/>
              <a:gd name="T96" fmla="*/ 2147483647 w 8681"/>
              <a:gd name="T97" fmla="*/ 2147483647 h 1921"/>
              <a:gd name="T98" fmla="*/ 2147483647 w 8681"/>
              <a:gd name="T99" fmla="*/ 2147483647 h 1921"/>
              <a:gd name="T100" fmla="*/ 2147483647 w 8681"/>
              <a:gd name="T101" fmla="*/ 2147483647 h 1921"/>
              <a:gd name="T102" fmla="*/ 2147483647 w 8681"/>
              <a:gd name="T103" fmla="*/ 2147483647 h 1921"/>
              <a:gd name="T104" fmla="*/ 2147483647 w 8681"/>
              <a:gd name="T105" fmla="*/ 2147483647 h 1921"/>
              <a:gd name="T106" fmla="*/ 2147483647 w 8681"/>
              <a:gd name="T107" fmla="*/ 2147483647 h 1921"/>
              <a:gd name="T108" fmla="*/ 2147483647 w 8681"/>
              <a:gd name="T109" fmla="*/ 2147483647 h 1921"/>
              <a:gd name="T110" fmla="*/ 2147483647 w 8681"/>
              <a:gd name="T111" fmla="*/ 2147483647 h 1921"/>
              <a:gd name="T112" fmla="*/ 2147483647 w 8681"/>
              <a:gd name="T113" fmla="*/ 2147483647 h 1921"/>
              <a:gd name="T114" fmla="*/ 2147483647 w 8681"/>
              <a:gd name="T115" fmla="*/ 2147483647 h 1921"/>
              <a:gd name="T116" fmla="*/ 2147483647 w 8681"/>
              <a:gd name="T117" fmla="*/ 2147483647 h 1921"/>
              <a:gd name="T118" fmla="*/ 2147483647 w 8681"/>
              <a:gd name="T119" fmla="*/ 2147483647 h 19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681"/>
              <a:gd name="T181" fmla="*/ 0 h 1921"/>
              <a:gd name="T182" fmla="*/ 8681 w 8681"/>
              <a:gd name="T183" fmla="*/ 1921 h 192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681" h="1921" extrusionOk="0">
                <a:moveTo>
                  <a:pt x="335" y="732"/>
                </a:moveTo>
                <a:cubicBezTo>
                  <a:pt x="320" y="689"/>
                  <a:pt x="299" y="667"/>
                  <a:pt x="263" y="638"/>
                </a:cubicBezTo>
                <a:cubicBezTo>
                  <a:pt x="209" y="595"/>
                  <a:pt x="159" y="573"/>
                  <a:pt x="93" y="585"/>
                </a:cubicBezTo>
                <a:cubicBezTo>
                  <a:pt x="57" y="646"/>
                  <a:pt x="66" y="685"/>
                  <a:pt x="84" y="755"/>
                </a:cubicBezTo>
                <a:cubicBezTo>
                  <a:pt x="121" y="899"/>
                  <a:pt x="218" y="1059"/>
                  <a:pt x="210" y="1210"/>
                </a:cubicBezTo>
                <a:cubicBezTo>
                  <a:pt x="208" y="1253"/>
                  <a:pt x="187" y="1298"/>
                  <a:pt x="142" y="1309"/>
                </a:cubicBezTo>
                <a:cubicBezTo>
                  <a:pt x="104" y="1318"/>
                  <a:pt x="63" y="1299"/>
                  <a:pt x="34" y="1277"/>
                </a:cubicBezTo>
                <a:cubicBezTo>
                  <a:pt x="11" y="1260"/>
                  <a:pt x="12" y="1251"/>
                  <a:pt x="0" y="1229"/>
                </a:cubicBezTo>
                <a:cubicBezTo>
                  <a:pt x="45" y="1207"/>
                  <a:pt x="90" y="1210"/>
                  <a:pt x="142" y="1207"/>
                </a:cubicBezTo>
                <a:cubicBezTo>
                  <a:pt x="234" y="1201"/>
                  <a:pt x="322" y="1184"/>
                  <a:pt x="410" y="1157"/>
                </a:cubicBezTo>
                <a:cubicBezTo>
                  <a:pt x="494" y="1131"/>
                  <a:pt x="575" y="1092"/>
                  <a:pt x="639" y="1030"/>
                </a:cubicBezTo>
                <a:cubicBezTo>
                  <a:pt x="681" y="989"/>
                  <a:pt x="711" y="932"/>
                  <a:pt x="706" y="872"/>
                </a:cubicBezTo>
                <a:cubicBezTo>
                  <a:pt x="698" y="844"/>
                  <a:pt x="696" y="835"/>
                  <a:pt x="681" y="822"/>
                </a:cubicBezTo>
                <a:cubicBezTo>
                  <a:pt x="622" y="815"/>
                  <a:pt x="593" y="830"/>
                  <a:pt x="553" y="878"/>
                </a:cubicBezTo>
                <a:cubicBezTo>
                  <a:pt x="501" y="941"/>
                  <a:pt x="471" y="1026"/>
                  <a:pt x="463" y="1107"/>
                </a:cubicBezTo>
                <a:cubicBezTo>
                  <a:pt x="457" y="1161"/>
                  <a:pt x="463" y="1286"/>
                  <a:pt x="539" y="1296"/>
                </a:cubicBezTo>
                <a:cubicBezTo>
                  <a:pt x="613" y="1306"/>
                  <a:pt x="670" y="1232"/>
                  <a:pt x="715" y="1188"/>
                </a:cubicBezTo>
              </a:path>
              <a:path w="8681" h="1921" extrusionOk="0">
                <a:moveTo>
                  <a:pt x="948" y="286"/>
                </a:moveTo>
                <a:cubicBezTo>
                  <a:pt x="942" y="370"/>
                  <a:pt x="942" y="453"/>
                  <a:pt x="939" y="537"/>
                </a:cubicBezTo>
                <a:cubicBezTo>
                  <a:pt x="934" y="662"/>
                  <a:pt x="926" y="786"/>
                  <a:pt x="924" y="911"/>
                </a:cubicBezTo>
                <a:cubicBezTo>
                  <a:pt x="922" y="1021"/>
                  <a:pt x="932" y="1129"/>
                  <a:pt x="935" y="1238"/>
                </a:cubicBezTo>
                <a:cubicBezTo>
                  <a:pt x="936" y="1283"/>
                  <a:pt x="936" y="1281"/>
                  <a:pt x="961" y="1297"/>
                </a:cubicBezTo>
              </a:path>
              <a:path w="8681" h="1921" extrusionOk="0">
                <a:moveTo>
                  <a:pt x="1577" y="336"/>
                </a:moveTo>
                <a:cubicBezTo>
                  <a:pt x="1607" y="256"/>
                  <a:pt x="1664" y="155"/>
                  <a:pt x="1610" y="71"/>
                </a:cubicBezTo>
                <a:cubicBezTo>
                  <a:pt x="1572" y="11"/>
                  <a:pt x="1485" y="30"/>
                  <a:pt x="1437" y="63"/>
                </a:cubicBezTo>
                <a:cubicBezTo>
                  <a:pt x="1304" y="155"/>
                  <a:pt x="1285" y="351"/>
                  <a:pt x="1279" y="496"/>
                </a:cubicBezTo>
                <a:cubicBezTo>
                  <a:pt x="1270" y="697"/>
                  <a:pt x="1301" y="898"/>
                  <a:pt x="1325" y="1097"/>
                </a:cubicBezTo>
                <a:cubicBezTo>
                  <a:pt x="1347" y="1276"/>
                  <a:pt x="1373" y="1455"/>
                  <a:pt x="1382" y="1635"/>
                </a:cubicBezTo>
                <a:cubicBezTo>
                  <a:pt x="1384" y="1668"/>
                  <a:pt x="1404" y="1889"/>
                  <a:pt x="1366" y="1913"/>
                </a:cubicBezTo>
                <a:cubicBezTo>
                  <a:pt x="1340" y="1929"/>
                  <a:pt x="1335" y="1865"/>
                  <a:pt x="1330" y="1852"/>
                </a:cubicBezTo>
              </a:path>
              <a:path w="8681" h="1921" extrusionOk="0">
                <a:moveTo>
                  <a:pt x="1174" y="1229"/>
                </a:moveTo>
                <a:cubicBezTo>
                  <a:pt x="1167" y="1189"/>
                  <a:pt x="1162" y="1181"/>
                  <a:pt x="1168" y="1157"/>
                </a:cubicBezTo>
                <a:cubicBezTo>
                  <a:pt x="1194" y="1156"/>
                  <a:pt x="1226" y="1178"/>
                  <a:pt x="1256" y="1189"/>
                </a:cubicBezTo>
                <a:cubicBezTo>
                  <a:pt x="1306" y="1207"/>
                  <a:pt x="1364" y="1208"/>
                  <a:pt x="1416" y="1200"/>
                </a:cubicBezTo>
                <a:cubicBezTo>
                  <a:pt x="1461" y="1190"/>
                  <a:pt x="1477" y="1187"/>
                  <a:pt x="1507" y="1181"/>
                </a:cubicBezTo>
              </a:path>
              <a:path w="8681" h="1921" extrusionOk="0">
                <a:moveTo>
                  <a:pt x="1716" y="1332"/>
                </a:moveTo>
                <a:cubicBezTo>
                  <a:pt x="1715" y="1372"/>
                  <a:pt x="1701" y="1492"/>
                  <a:pt x="1704" y="1452"/>
                </a:cubicBezTo>
                <a:cubicBezTo>
                  <a:pt x="1705" y="1443"/>
                  <a:pt x="1707" y="1435"/>
                  <a:pt x="1708" y="1426"/>
                </a:cubicBezTo>
              </a:path>
              <a:path w="8681" h="1921" extrusionOk="0">
                <a:moveTo>
                  <a:pt x="2655" y="390"/>
                </a:moveTo>
                <a:cubicBezTo>
                  <a:pt x="2615" y="361"/>
                  <a:pt x="2609" y="337"/>
                  <a:pt x="2557" y="378"/>
                </a:cubicBezTo>
                <a:cubicBezTo>
                  <a:pt x="2484" y="436"/>
                  <a:pt x="2461" y="548"/>
                  <a:pt x="2438" y="633"/>
                </a:cubicBezTo>
                <a:cubicBezTo>
                  <a:pt x="2399" y="776"/>
                  <a:pt x="2387" y="924"/>
                  <a:pt x="2387" y="1072"/>
                </a:cubicBezTo>
                <a:cubicBezTo>
                  <a:pt x="2387" y="1173"/>
                  <a:pt x="2394" y="1279"/>
                  <a:pt x="2422" y="1377"/>
                </a:cubicBezTo>
                <a:cubicBezTo>
                  <a:pt x="2434" y="1421"/>
                  <a:pt x="2446" y="1413"/>
                  <a:pt x="2454" y="1419"/>
                </a:cubicBezTo>
                <a:cubicBezTo>
                  <a:pt x="2419" y="1329"/>
                  <a:pt x="2381" y="1249"/>
                  <a:pt x="2313" y="1177"/>
                </a:cubicBezTo>
                <a:cubicBezTo>
                  <a:pt x="2236" y="1095"/>
                  <a:pt x="2112" y="1004"/>
                  <a:pt x="1992" y="1041"/>
                </a:cubicBezTo>
                <a:cubicBezTo>
                  <a:pt x="1912" y="1066"/>
                  <a:pt x="1860" y="1146"/>
                  <a:pt x="1852" y="1225"/>
                </a:cubicBezTo>
                <a:cubicBezTo>
                  <a:pt x="1844" y="1307"/>
                  <a:pt x="1886" y="1387"/>
                  <a:pt x="1953" y="1433"/>
                </a:cubicBezTo>
                <a:cubicBezTo>
                  <a:pt x="2045" y="1496"/>
                  <a:pt x="2183" y="1490"/>
                  <a:pt x="2283" y="1451"/>
                </a:cubicBezTo>
                <a:cubicBezTo>
                  <a:pt x="2375" y="1415"/>
                  <a:pt x="2447" y="1348"/>
                  <a:pt x="2519" y="1284"/>
                </a:cubicBezTo>
              </a:path>
              <a:path w="8681" h="1921" extrusionOk="0">
                <a:moveTo>
                  <a:pt x="2689" y="934"/>
                </a:moveTo>
                <a:cubicBezTo>
                  <a:pt x="2719" y="923"/>
                  <a:pt x="2722" y="916"/>
                  <a:pt x="2756" y="939"/>
                </a:cubicBezTo>
                <a:cubicBezTo>
                  <a:pt x="2794" y="964"/>
                  <a:pt x="2825" y="1003"/>
                  <a:pt x="2854" y="1038"/>
                </a:cubicBezTo>
                <a:cubicBezTo>
                  <a:pt x="2878" y="1067"/>
                  <a:pt x="2898" y="1097"/>
                  <a:pt x="2917" y="1129"/>
                </a:cubicBezTo>
                <a:cubicBezTo>
                  <a:pt x="2920" y="1134"/>
                  <a:pt x="2922" y="1138"/>
                  <a:pt x="2925" y="1143"/>
                </a:cubicBezTo>
                <a:cubicBezTo>
                  <a:pt x="2895" y="1121"/>
                  <a:pt x="2863" y="1103"/>
                  <a:pt x="2825" y="1097"/>
                </a:cubicBezTo>
                <a:cubicBezTo>
                  <a:pt x="2725" y="1082"/>
                  <a:pt x="2622" y="1134"/>
                  <a:pt x="2566" y="1217"/>
                </a:cubicBezTo>
                <a:cubicBezTo>
                  <a:pt x="2535" y="1263"/>
                  <a:pt x="2518" y="1333"/>
                  <a:pt x="2548" y="1384"/>
                </a:cubicBezTo>
                <a:cubicBezTo>
                  <a:pt x="2580" y="1437"/>
                  <a:pt x="2652" y="1445"/>
                  <a:pt x="2706" y="1438"/>
                </a:cubicBezTo>
                <a:cubicBezTo>
                  <a:pt x="2791" y="1427"/>
                  <a:pt x="2861" y="1372"/>
                  <a:pt x="2916" y="1311"/>
                </a:cubicBezTo>
                <a:cubicBezTo>
                  <a:pt x="2983" y="1236"/>
                  <a:pt x="3020" y="1150"/>
                  <a:pt x="3065" y="1061"/>
                </a:cubicBezTo>
              </a:path>
              <a:path w="8681" h="1921" extrusionOk="0">
                <a:moveTo>
                  <a:pt x="3294" y="46"/>
                </a:moveTo>
                <a:cubicBezTo>
                  <a:pt x="3281" y="135"/>
                  <a:pt x="3269" y="224"/>
                  <a:pt x="3257" y="313"/>
                </a:cubicBezTo>
                <a:cubicBezTo>
                  <a:pt x="3227" y="541"/>
                  <a:pt x="3173" y="809"/>
                  <a:pt x="3224" y="1038"/>
                </a:cubicBezTo>
                <a:cubicBezTo>
                  <a:pt x="3232" y="1052"/>
                  <a:pt x="3234" y="1055"/>
                  <a:pt x="3229" y="1032"/>
                </a:cubicBezTo>
                <a:cubicBezTo>
                  <a:pt x="3192" y="952"/>
                  <a:pt x="3149" y="887"/>
                  <a:pt x="3085" y="828"/>
                </a:cubicBezTo>
                <a:cubicBezTo>
                  <a:pt x="3118" y="847"/>
                  <a:pt x="3124" y="853"/>
                  <a:pt x="3161" y="861"/>
                </a:cubicBezTo>
                <a:cubicBezTo>
                  <a:pt x="3215" y="872"/>
                  <a:pt x="3278" y="854"/>
                  <a:pt x="3327" y="834"/>
                </a:cubicBezTo>
                <a:cubicBezTo>
                  <a:pt x="3373" y="815"/>
                  <a:pt x="3406" y="784"/>
                  <a:pt x="3446" y="756"/>
                </a:cubicBezTo>
                <a:cubicBezTo>
                  <a:pt x="3472" y="738"/>
                  <a:pt x="3475" y="731"/>
                  <a:pt x="3500" y="748"/>
                </a:cubicBezTo>
                <a:cubicBezTo>
                  <a:pt x="3567" y="793"/>
                  <a:pt x="3624" y="934"/>
                  <a:pt x="3679" y="1000"/>
                </a:cubicBezTo>
                <a:cubicBezTo>
                  <a:pt x="3666" y="985"/>
                  <a:pt x="3680" y="989"/>
                  <a:pt x="3662" y="980"/>
                </a:cubicBezTo>
                <a:cubicBezTo>
                  <a:pt x="3568" y="935"/>
                  <a:pt x="3439" y="1007"/>
                  <a:pt x="3389" y="1086"/>
                </a:cubicBezTo>
                <a:cubicBezTo>
                  <a:pt x="3346" y="1153"/>
                  <a:pt x="3385" y="1216"/>
                  <a:pt x="3452" y="1244"/>
                </a:cubicBezTo>
                <a:cubicBezTo>
                  <a:pt x="3501" y="1264"/>
                  <a:pt x="3555" y="1264"/>
                  <a:pt x="3606" y="1253"/>
                </a:cubicBezTo>
                <a:cubicBezTo>
                  <a:pt x="3664" y="1240"/>
                  <a:pt x="3730" y="1200"/>
                  <a:pt x="3765" y="1151"/>
                </a:cubicBezTo>
                <a:cubicBezTo>
                  <a:pt x="3782" y="1127"/>
                  <a:pt x="3792" y="1092"/>
                  <a:pt x="3804" y="1065"/>
                </a:cubicBezTo>
              </a:path>
              <a:path w="8681" h="1921" extrusionOk="0">
                <a:moveTo>
                  <a:pt x="4188" y="251"/>
                </a:moveTo>
                <a:cubicBezTo>
                  <a:pt x="4190" y="202"/>
                  <a:pt x="4181" y="170"/>
                  <a:pt x="4147" y="131"/>
                </a:cubicBezTo>
                <a:cubicBezTo>
                  <a:pt x="4116" y="95"/>
                  <a:pt x="4066" y="64"/>
                  <a:pt x="4019" y="58"/>
                </a:cubicBezTo>
                <a:cubicBezTo>
                  <a:pt x="3970" y="51"/>
                  <a:pt x="3949" y="85"/>
                  <a:pt x="3939" y="128"/>
                </a:cubicBezTo>
                <a:cubicBezTo>
                  <a:pt x="3916" y="226"/>
                  <a:pt x="3924" y="334"/>
                  <a:pt x="3922" y="433"/>
                </a:cubicBezTo>
                <a:cubicBezTo>
                  <a:pt x="3919" y="589"/>
                  <a:pt x="3913" y="746"/>
                  <a:pt x="3903" y="902"/>
                </a:cubicBezTo>
                <a:cubicBezTo>
                  <a:pt x="3895" y="1030"/>
                  <a:pt x="3881" y="1157"/>
                  <a:pt x="3883" y="1285"/>
                </a:cubicBezTo>
                <a:cubicBezTo>
                  <a:pt x="3884" y="1351"/>
                  <a:pt x="3884" y="1452"/>
                  <a:pt x="3940" y="1500"/>
                </a:cubicBezTo>
                <a:cubicBezTo>
                  <a:pt x="3966" y="1522"/>
                  <a:pt x="3977" y="1532"/>
                  <a:pt x="4009" y="1518"/>
                </a:cubicBezTo>
                <a:cubicBezTo>
                  <a:pt x="4043" y="1503"/>
                  <a:pt x="4056" y="1467"/>
                  <a:pt x="4069" y="1434"/>
                </a:cubicBezTo>
                <a:cubicBezTo>
                  <a:pt x="4074" y="1421"/>
                  <a:pt x="4079" y="1407"/>
                  <a:pt x="4084" y="1394"/>
                </a:cubicBezTo>
              </a:path>
              <a:path w="8681" h="1921" extrusionOk="0">
                <a:moveTo>
                  <a:pt x="4336" y="707"/>
                </a:moveTo>
                <a:cubicBezTo>
                  <a:pt x="4330" y="686"/>
                  <a:pt x="4329" y="682"/>
                  <a:pt x="4314" y="667"/>
                </a:cubicBezTo>
                <a:cubicBezTo>
                  <a:pt x="4273" y="673"/>
                  <a:pt x="4254" y="689"/>
                  <a:pt x="4230" y="724"/>
                </a:cubicBezTo>
                <a:cubicBezTo>
                  <a:pt x="4182" y="793"/>
                  <a:pt x="4161" y="884"/>
                  <a:pt x="4168" y="967"/>
                </a:cubicBezTo>
                <a:cubicBezTo>
                  <a:pt x="4174" y="1037"/>
                  <a:pt x="4212" y="1103"/>
                  <a:pt x="4283" y="1121"/>
                </a:cubicBezTo>
                <a:cubicBezTo>
                  <a:pt x="4336" y="1134"/>
                  <a:pt x="4388" y="1105"/>
                  <a:pt x="4425" y="1069"/>
                </a:cubicBezTo>
                <a:cubicBezTo>
                  <a:pt x="4472" y="1022"/>
                  <a:pt x="4496" y="957"/>
                  <a:pt x="4500" y="892"/>
                </a:cubicBezTo>
                <a:cubicBezTo>
                  <a:pt x="4504" y="836"/>
                  <a:pt x="4487" y="778"/>
                  <a:pt x="4442" y="742"/>
                </a:cubicBezTo>
                <a:cubicBezTo>
                  <a:pt x="4404" y="712"/>
                  <a:pt x="4356" y="718"/>
                  <a:pt x="4314" y="699"/>
                </a:cubicBezTo>
                <a:cubicBezTo>
                  <a:pt x="4295" y="687"/>
                  <a:pt x="4289" y="684"/>
                  <a:pt x="4288" y="667"/>
                </a:cubicBezTo>
              </a:path>
              <a:path w="8681" h="1921" extrusionOk="0">
                <a:moveTo>
                  <a:pt x="4811" y="352"/>
                </a:moveTo>
                <a:cubicBezTo>
                  <a:pt x="4815" y="319"/>
                  <a:pt x="4806" y="314"/>
                  <a:pt x="4829" y="287"/>
                </a:cubicBezTo>
                <a:cubicBezTo>
                  <a:pt x="4852" y="260"/>
                  <a:pt x="4882" y="247"/>
                  <a:pt x="4916" y="234"/>
                </a:cubicBezTo>
                <a:cubicBezTo>
                  <a:pt x="4947" y="223"/>
                  <a:pt x="4989" y="212"/>
                  <a:pt x="5021" y="221"/>
                </a:cubicBezTo>
                <a:cubicBezTo>
                  <a:pt x="5086" y="239"/>
                  <a:pt x="5109" y="300"/>
                  <a:pt x="5127" y="359"/>
                </a:cubicBezTo>
                <a:cubicBezTo>
                  <a:pt x="5168" y="492"/>
                  <a:pt x="5176" y="636"/>
                  <a:pt x="5184" y="774"/>
                </a:cubicBezTo>
                <a:cubicBezTo>
                  <a:pt x="5194" y="943"/>
                  <a:pt x="5208" y="1131"/>
                  <a:pt x="5159" y="1296"/>
                </a:cubicBezTo>
                <a:cubicBezTo>
                  <a:pt x="5130" y="1394"/>
                  <a:pt x="5070" y="1461"/>
                  <a:pt x="4979" y="1505"/>
                </a:cubicBezTo>
                <a:cubicBezTo>
                  <a:pt x="4937" y="1525"/>
                  <a:pt x="4768" y="1583"/>
                  <a:pt x="4725" y="1537"/>
                </a:cubicBezTo>
                <a:cubicBezTo>
                  <a:pt x="4709" y="1520"/>
                  <a:pt x="4731" y="1496"/>
                  <a:pt x="4736" y="1481"/>
                </a:cubicBezTo>
              </a:path>
              <a:path w="8681" h="1921" extrusionOk="0">
                <a:moveTo>
                  <a:pt x="5867" y="240"/>
                </a:moveTo>
                <a:cubicBezTo>
                  <a:pt x="5834" y="241"/>
                  <a:pt x="5806" y="241"/>
                  <a:pt x="5773" y="239"/>
                </a:cubicBezTo>
                <a:cubicBezTo>
                  <a:pt x="5726" y="236"/>
                  <a:pt x="5679" y="227"/>
                  <a:pt x="5633" y="216"/>
                </a:cubicBezTo>
                <a:cubicBezTo>
                  <a:pt x="5605" y="209"/>
                  <a:pt x="5579" y="201"/>
                  <a:pt x="5553" y="191"/>
                </a:cubicBezTo>
                <a:cubicBezTo>
                  <a:pt x="5544" y="227"/>
                  <a:pt x="5539" y="266"/>
                  <a:pt x="5531" y="304"/>
                </a:cubicBezTo>
                <a:cubicBezTo>
                  <a:pt x="5509" y="414"/>
                  <a:pt x="5473" y="521"/>
                  <a:pt x="5441" y="629"/>
                </a:cubicBezTo>
                <a:cubicBezTo>
                  <a:pt x="5388" y="808"/>
                  <a:pt x="5318" y="998"/>
                  <a:pt x="5314" y="1186"/>
                </a:cubicBezTo>
                <a:cubicBezTo>
                  <a:pt x="5313" y="1249"/>
                  <a:pt x="5323" y="1323"/>
                  <a:pt x="5381" y="1359"/>
                </a:cubicBezTo>
                <a:cubicBezTo>
                  <a:pt x="5473" y="1416"/>
                  <a:pt x="5619" y="1382"/>
                  <a:pt x="5720" y="1377"/>
                </a:cubicBezTo>
                <a:cubicBezTo>
                  <a:pt x="5758" y="1375"/>
                  <a:pt x="5799" y="1372"/>
                  <a:pt x="5837" y="1375"/>
                </a:cubicBezTo>
                <a:cubicBezTo>
                  <a:pt x="5876" y="1378"/>
                  <a:pt x="5859" y="1378"/>
                  <a:pt x="5892" y="1363"/>
                </a:cubicBezTo>
              </a:path>
              <a:path w="8681" h="1921" extrusionOk="0">
                <a:moveTo>
                  <a:pt x="6051" y="672"/>
                </a:moveTo>
                <a:cubicBezTo>
                  <a:pt x="6013" y="690"/>
                  <a:pt x="5973" y="699"/>
                  <a:pt x="5935" y="721"/>
                </a:cubicBezTo>
                <a:cubicBezTo>
                  <a:pt x="5880" y="754"/>
                  <a:pt x="5828" y="798"/>
                  <a:pt x="5794" y="853"/>
                </a:cubicBezTo>
                <a:cubicBezTo>
                  <a:pt x="5763" y="904"/>
                  <a:pt x="5743" y="966"/>
                  <a:pt x="5763" y="1024"/>
                </a:cubicBezTo>
                <a:cubicBezTo>
                  <a:pt x="5780" y="1074"/>
                  <a:pt x="5834" y="1105"/>
                  <a:pt x="5887" y="1102"/>
                </a:cubicBezTo>
                <a:cubicBezTo>
                  <a:pt x="5958" y="1098"/>
                  <a:pt x="6032" y="1054"/>
                  <a:pt x="6090" y="1017"/>
                </a:cubicBezTo>
                <a:cubicBezTo>
                  <a:pt x="6108" y="1005"/>
                  <a:pt x="6125" y="993"/>
                  <a:pt x="6143" y="981"/>
                </a:cubicBezTo>
              </a:path>
              <a:path w="8681" h="1921" extrusionOk="0">
                <a:moveTo>
                  <a:pt x="6368" y="817"/>
                </a:moveTo>
                <a:cubicBezTo>
                  <a:pt x="6331" y="877"/>
                  <a:pt x="6293" y="932"/>
                  <a:pt x="6268" y="997"/>
                </a:cubicBezTo>
                <a:cubicBezTo>
                  <a:pt x="6253" y="1036"/>
                  <a:pt x="6241" y="1081"/>
                  <a:pt x="6278" y="1111"/>
                </a:cubicBezTo>
                <a:cubicBezTo>
                  <a:pt x="6313" y="1139"/>
                  <a:pt x="6383" y="1110"/>
                  <a:pt x="6414" y="1092"/>
                </a:cubicBezTo>
                <a:cubicBezTo>
                  <a:pt x="6459" y="1066"/>
                  <a:pt x="6516" y="1013"/>
                  <a:pt x="6506" y="955"/>
                </a:cubicBezTo>
                <a:cubicBezTo>
                  <a:pt x="6501" y="926"/>
                  <a:pt x="6459" y="882"/>
                  <a:pt x="6473" y="854"/>
                </a:cubicBezTo>
                <a:cubicBezTo>
                  <a:pt x="6493" y="812"/>
                  <a:pt x="6545" y="776"/>
                  <a:pt x="6575" y="742"/>
                </a:cubicBezTo>
                <a:cubicBezTo>
                  <a:pt x="6718" y="584"/>
                  <a:pt x="6856" y="412"/>
                  <a:pt x="6906" y="200"/>
                </a:cubicBezTo>
                <a:cubicBezTo>
                  <a:pt x="6923" y="129"/>
                  <a:pt x="6925" y="71"/>
                  <a:pt x="6894" y="7"/>
                </a:cubicBezTo>
                <a:cubicBezTo>
                  <a:pt x="6833" y="28"/>
                  <a:pt x="6812" y="35"/>
                  <a:pt x="6778" y="113"/>
                </a:cubicBezTo>
                <a:cubicBezTo>
                  <a:pt x="6725" y="235"/>
                  <a:pt x="6700" y="378"/>
                  <a:pt x="6687" y="510"/>
                </a:cubicBezTo>
                <a:cubicBezTo>
                  <a:pt x="6669" y="695"/>
                  <a:pt x="6672" y="918"/>
                  <a:pt x="6752" y="1091"/>
                </a:cubicBezTo>
                <a:cubicBezTo>
                  <a:pt x="6766" y="1115"/>
                  <a:pt x="6766" y="1122"/>
                  <a:pt x="6784" y="1126"/>
                </a:cubicBezTo>
                <a:cubicBezTo>
                  <a:pt x="6823" y="1093"/>
                  <a:pt x="6836" y="1075"/>
                  <a:pt x="6859" y="1019"/>
                </a:cubicBezTo>
              </a:path>
              <a:path w="8681" h="1921" extrusionOk="0">
                <a:moveTo>
                  <a:pt x="7090" y="341"/>
                </a:moveTo>
                <a:cubicBezTo>
                  <a:pt x="7138" y="316"/>
                  <a:pt x="7192" y="301"/>
                  <a:pt x="7246" y="295"/>
                </a:cubicBezTo>
                <a:cubicBezTo>
                  <a:pt x="7289" y="290"/>
                  <a:pt x="7339" y="290"/>
                  <a:pt x="7363" y="333"/>
                </a:cubicBezTo>
                <a:cubicBezTo>
                  <a:pt x="7394" y="389"/>
                  <a:pt x="7372" y="480"/>
                  <a:pt x="7362" y="537"/>
                </a:cubicBezTo>
                <a:cubicBezTo>
                  <a:pt x="7325" y="761"/>
                  <a:pt x="7268" y="975"/>
                  <a:pt x="7283" y="1205"/>
                </a:cubicBezTo>
                <a:cubicBezTo>
                  <a:pt x="7287" y="1268"/>
                  <a:pt x="7303" y="1329"/>
                  <a:pt x="7309" y="1391"/>
                </a:cubicBezTo>
                <a:cubicBezTo>
                  <a:pt x="7312" y="1426"/>
                  <a:pt x="7306" y="1437"/>
                  <a:pt x="7277" y="1451"/>
                </a:cubicBezTo>
                <a:cubicBezTo>
                  <a:pt x="7251" y="1464"/>
                  <a:pt x="7130" y="1447"/>
                  <a:pt x="7116" y="1419"/>
                </a:cubicBezTo>
                <a:cubicBezTo>
                  <a:pt x="7104" y="1393"/>
                  <a:pt x="7124" y="1398"/>
                  <a:pt x="7133" y="1382"/>
                </a:cubicBezTo>
              </a:path>
              <a:path w="8681" h="1921" extrusionOk="0">
                <a:moveTo>
                  <a:pt x="7591" y="854"/>
                </a:moveTo>
                <a:cubicBezTo>
                  <a:pt x="7588" y="855"/>
                  <a:pt x="7585" y="856"/>
                  <a:pt x="7582" y="857"/>
                </a:cubicBezTo>
                <a:cubicBezTo>
                  <a:pt x="7591" y="876"/>
                  <a:pt x="7604" y="876"/>
                  <a:pt x="7625" y="880"/>
                </a:cubicBezTo>
                <a:cubicBezTo>
                  <a:pt x="7662" y="886"/>
                  <a:pt x="7701" y="887"/>
                  <a:pt x="7738" y="886"/>
                </a:cubicBezTo>
                <a:cubicBezTo>
                  <a:pt x="7780" y="885"/>
                  <a:pt x="7822" y="883"/>
                  <a:pt x="7864" y="879"/>
                </a:cubicBezTo>
                <a:cubicBezTo>
                  <a:pt x="7880" y="877"/>
                  <a:pt x="7896" y="875"/>
                  <a:pt x="7912" y="874"/>
                </a:cubicBezTo>
              </a:path>
              <a:path w="8681" h="1921" extrusionOk="0">
                <a:moveTo>
                  <a:pt x="7602" y="1077"/>
                </a:moveTo>
                <a:cubicBezTo>
                  <a:pt x="7586" y="1080"/>
                  <a:pt x="7573" y="1085"/>
                  <a:pt x="7558" y="1081"/>
                </a:cubicBezTo>
                <a:cubicBezTo>
                  <a:pt x="7581" y="1097"/>
                  <a:pt x="7606" y="1106"/>
                  <a:pt x="7633" y="1114"/>
                </a:cubicBezTo>
                <a:cubicBezTo>
                  <a:pt x="7676" y="1128"/>
                  <a:pt x="7720" y="1137"/>
                  <a:pt x="7764" y="1150"/>
                </a:cubicBezTo>
                <a:cubicBezTo>
                  <a:pt x="7792" y="1158"/>
                  <a:pt x="7821" y="1167"/>
                  <a:pt x="7848" y="1178"/>
                </a:cubicBezTo>
                <a:cubicBezTo>
                  <a:pt x="7881" y="1192"/>
                  <a:pt x="7889" y="1190"/>
                  <a:pt x="7919" y="1165"/>
                </a:cubicBezTo>
                <a:cubicBezTo>
                  <a:pt x="7938" y="1146"/>
                  <a:pt x="7945" y="1139"/>
                  <a:pt x="7960" y="1128"/>
                </a:cubicBezTo>
              </a:path>
              <a:path w="8681" h="1921" extrusionOk="0">
                <a:moveTo>
                  <a:pt x="8143" y="814"/>
                </a:moveTo>
                <a:cubicBezTo>
                  <a:pt x="8171" y="826"/>
                  <a:pt x="8193" y="827"/>
                  <a:pt x="8223" y="830"/>
                </a:cubicBezTo>
                <a:cubicBezTo>
                  <a:pt x="8266" y="834"/>
                  <a:pt x="8304" y="826"/>
                  <a:pt x="8346" y="817"/>
                </a:cubicBezTo>
                <a:cubicBezTo>
                  <a:pt x="8364" y="813"/>
                  <a:pt x="8409" y="808"/>
                  <a:pt x="8423" y="798"/>
                </a:cubicBezTo>
                <a:cubicBezTo>
                  <a:pt x="8424" y="795"/>
                  <a:pt x="8426" y="791"/>
                  <a:pt x="8427" y="788"/>
                </a:cubicBezTo>
              </a:path>
              <a:path w="8681" h="1921" extrusionOk="0">
                <a:moveTo>
                  <a:pt x="8169" y="1019"/>
                </a:moveTo>
                <a:cubicBezTo>
                  <a:pt x="8165" y="1024"/>
                  <a:pt x="8160" y="1029"/>
                  <a:pt x="8156" y="1034"/>
                </a:cubicBezTo>
                <a:cubicBezTo>
                  <a:pt x="8182" y="1053"/>
                  <a:pt x="8201" y="1051"/>
                  <a:pt x="8235" y="1052"/>
                </a:cubicBezTo>
                <a:cubicBezTo>
                  <a:pt x="8295" y="1055"/>
                  <a:pt x="8354" y="1053"/>
                  <a:pt x="8414" y="1052"/>
                </a:cubicBezTo>
                <a:cubicBezTo>
                  <a:pt x="8441" y="1052"/>
                  <a:pt x="8469" y="1051"/>
                  <a:pt x="8495" y="1054"/>
                </a:cubicBezTo>
                <a:cubicBezTo>
                  <a:pt x="8515" y="1057"/>
                  <a:pt x="8506" y="1066"/>
                  <a:pt x="8504" y="1081"/>
                </a:cubicBezTo>
              </a:path>
              <a:path w="8681" h="1921" extrusionOk="0">
                <a:moveTo>
                  <a:pt x="8554" y="297"/>
                </a:moveTo>
                <a:cubicBezTo>
                  <a:pt x="8569" y="260"/>
                  <a:pt x="8589" y="220"/>
                  <a:pt x="8601" y="182"/>
                </a:cubicBezTo>
                <a:cubicBezTo>
                  <a:pt x="8611" y="151"/>
                  <a:pt x="8619" y="120"/>
                  <a:pt x="8629" y="89"/>
                </a:cubicBezTo>
                <a:cubicBezTo>
                  <a:pt x="8632" y="132"/>
                  <a:pt x="8628" y="176"/>
                  <a:pt x="8627" y="219"/>
                </a:cubicBezTo>
                <a:cubicBezTo>
                  <a:pt x="8625" y="296"/>
                  <a:pt x="8622" y="374"/>
                  <a:pt x="8620" y="451"/>
                </a:cubicBezTo>
                <a:cubicBezTo>
                  <a:pt x="8618" y="513"/>
                  <a:pt x="8614" y="576"/>
                  <a:pt x="8611" y="638"/>
                </a:cubicBezTo>
                <a:cubicBezTo>
                  <a:pt x="8610" y="668"/>
                  <a:pt x="8605" y="692"/>
                  <a:pt x="8618" y="718"/>
                </a:cubicBezTo>
                <a:cubicBezTo>
                  <a:pt x="8639" y="709"/>
                  <a:pt x="8659" y="698"/>
                  <a:pt x="8680" y="688"/>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0" name="Ink 16"/>
          <p:cNvSpPr>
            <a:spLocks noRot="1" noChangeAspect="1" noEditPoints="1" noChangeArrowheads="1" noChangeShapeType="1" noTextEdit="1"/>
          </p:cNvSpPr>
          <p:nvPr/>
        </p:nvSpPr>
        <p:spPr bwMode="auto">
          <a:xfrm>
            <a:off x="5114925" y="1000125"/>
            <a:ext cx="1031875" cy="1787525"/>
          </a:xfrm>
          <a:custGeom>
            <a:avLst/>
            <a:gdLst>
              <a:gd name="T0" fmla="*/ 2147483647 w 2868"/>
              <a:gd name="T1" fmla="*/ 2147483647 h 4966"/>
              <a:gd name="T2" fmla="*/ 2147483647 w 2868"/>
              <a:gd name="T3" fmla="*/ 2147483647 h 4966"/>
              <a:gd name="T4" fmla="*/ 2147483647 w 2868"/>
              <a:gd name="T5" fmla="*/ 2147483647 h 4966"/>
              <a:gd name="T6" fmla="*/ 2147483647 w 2868"/>
              <a:gd name="T7" fmla="*/ 2147483647 h 4966"/>
              <a:gd name="T8" fmla="*/ 2147483647 w 2868"/>
              <a:gd name="T9" fmla="*/ 2147483647 h 4966"/>
              <a:gd name="T10" fmla="*/ 2147483647 w 2868"/>
              <a:gd name="T11" fmla="*/ 2147483647 h 4966"/>
              <a:gd name="T12" fmla="*/ 2147483647 w 2868"/>
              <a:gd name="T13" fmla="*/ 2147483647 h 4966"/>
              <a:gd name="T14" fmla="*/ 2147483647 w 2868"/>
              <a:gd name="T15" fmla="*/ 2147483647 h 4966"/>
              <a:gd name="T16" fmla="*/ 2147483647 w 2868"/>
              <a:gd name="T17" fmla="*/ 2147483647 h 4966"/>
              <a:gd name="T18" fmla="*/ 2147483647 w 2868"/>
              <a:gd name="T19" fmla="*/ 2147483647 h 4966"/>
              <a:gd name="T20" fmla="*/ 2147483647 w 2868"/>
              <a:gd name="T21" fmla="*/ 2147483647 h 4966"/>
              <a:gd name="T22" fmla="*/ 2147483647 w 2868"/>
              <a:gd name="T23" fmla="*/ 2147483647 h 4966"/>
              <a:gd name="T24" fmla="*/ 2147483647 w 2868"/>
              <a:gd name="T25" fmla="*/ 2147483647 h 4966"/>
              <a:gd name="T26" fmla="*/ 2147483647 w 2868"/>
              <a:gd name="T27" fmla="*/ 2147483647 h 4966"/>
              <a:gd name="T28" fmla="*/ 2147483647 w 2868"/>
              <a:gd name="T29" fmla="*/ 2147483647 h 4966"/>
              <a:gd name="T30" fmla="*/ 2147483647 w 2868"/>
              <a:gd name="T31" fmla="*/ 2147483647 h 4966"/>
              <a:gd name="T32" fmla="*/ 2147483647 w 2868"/>
              <a:gd name="T33" fmla="*/ 2147483647 h 4966"/>
              <a:gd name="T34" fmla="*/ 2147483647 w 2868"/>
              <a:gd name="T35" fmla="*/ 2147483647 h 4966"/>
              <a:gd name="T36" fmla="*/ 2147483647 w 2868"/>
              <a:gd name="T37" fmla="*/ 2147483647 h 4966"/>
              <a:gd name="T38" fmla="*/ 2147483647 w 2868"/>
              <a:gd name="T39" fmla="*/ 2147483647 h 4966"/>
              <a:gd name="T40" fmla="*/ 2147483647 w 2868"/>
              <a:gd name="T41" fmla="*/ 2147483647 h 4966"/>
              <a:gd name="T42" fmla="*/ 2147483647 w 2868"/>
              <a:gd name="T43" fmla="*/ 2147483647 h 4966"/>
              <a:gd name="T44" fmla="*/ 2147483647 w 2868"/>
              <a:gd name="T45" fmla="*/ 2147483647 h 4966"/>
              <a:gd name="T46" fmla="*/ 2147483647 w 2868"/>
              <a:gd name="T47" fmla="*/ 2147483647 h 4966"/>
              <a:gd name="T48" fmla="*/ 2147483647 w 2868"/>
              <a:gd name="T49" fmla="*/ 2147483647 h 4966"/>
              <a:gd name="T50" fmla="*/ 2147483647 w 2868"/>
              <a:gd name="T51" fmla="*/ 2147483647 h 4966"/>
              <a:gd name="T52" fmla="*/ 2147483647 w 2868"/>
              <a:gd name="T53" fmla="*/ 2147483647 h 4966"/>
              <a:gd name="T54" fmla="*/ 2147483647 w 2868"/>
              <a:gd name="T55" fmla="*/ 2147483647 h 4966"/>
              <a:gd name="T56" fmla="*/ 2147483647 w 2868"/>
              <a:gd name="T57" fmla="*/ 2147483647 h 4966"/>
              <a:gd name="T58" fmla="*/ 2147483647 w 2868"/>
              <a:gd name="T59" fmla="*/ 2147483647 h 4966"/>
              <a:gd name="T60" fmla="*/ 2147483647 w 2868"/>
              <a:gd name="T61" fmla="*/ 2147483647 h 4966"/>
              <a:gd name="T62" fmla="*/ 2147483647 w 2868"/>
              <a:gd name="T63" fmla="*/ 2147483647 h 4966"/>
              <a:gd name="T64" fmla="*/ 2147483647 w 2868"/>
              <a:gd name="T65" fmla="*/ 2147483647 h 4966"/>
              <a:gd name="T66" fmla="*/ 2147483647 w 2868"/>
              <a:gd name="T67" fmla="*/ 2147483647 h 4966"/>
              <a:gd name="T68" fmla="*/ 2147483647 w 2868"/>
              <a:gd name="T69" fmla="*/ 2147483647 h 4966"/>
              <a:gd name="T70" fmla="*/ 2147483647 w 2868"/>
              <a:gd name="T71" fmla="*/ 2147483647 h 49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68"/>
              <a:gd name="T109" fmla="*/ 0 h 4966"/>
              <a:gd name="T110" fmla="*/ 2868 w 2868"/>
              <a:gd name="T111" fmla="*/ 4966 h 49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68" h="4966" extrusionOk="0">
                <a:moveTo>
                  <a:pt x="428" y="2709"/>
                </a:moveTo>
                <a:cubicBezTo>
                  <a:pt x="423" y="2680"/>
                  <a:pt x="421" y="2652"/>
                  <a:pt x="413" y="2625"/>
                </a:cubicBezTo>
                <a:cubicBezTo>
                  <a:pt x="404" y="2680"/>
                  <a:pt x="396" y="2735"/>
                  <a:pt x="386" y="2790"/>
                </a:cubicBezTo>
                <a:cubicBezTo>
                  <a:pt x="371" y="2873"/>
                  <a:pt x="357" y="2956"/>
                  <a:pt x="342" y="3039"/>
                </a:cubicBezTo>
                <a:cubicBezTo>
                  <a:pt x="332" y="3095"/>
                  <a:pt x="320" y="3150"/>
                  <a:pt x="310" y="3206"/>
                </a:cubicBezTo>
                <a:cubicBezTo>
                  <a:pt x="307" y="3224"/>
                  <a:pt x="303" y="3241"/>
                  <a:pt x="299" y="3259"/>
                </a:cubicBezTo>
                <a:cubicBezTo>
                  <a:pt x="316" y="3237"/>
                  <a:pt x="330" y="3224"/>
                  <a:pt x="356" y="3207"/>
                </a:cubicBezTo>
              </a:path>
              <a:path w="2868" h="4966" extrusionOk="0">
                <a:moveTo>
                  <a:pt x="938" y="2999"/>
                </a:moveTo>
                <a:cubicBezTo>
                  <a:pt x="918" y="3003"/>
                  <a:pt x="901" y="3008"/>
                  <a:pt x="882" y="3015"/>
                </a:cubicBezTo>
                <a:cubicBezTo>
                  <a:pt x="871" y="3019"/>
                  <a:pt x="837" y="3029"/>
                  <a:pt x="836" y="3045"/>
                </a:cubicBezTo>
                <a:cubicBezTo>
                  <a:pt x="838" y="3050"/>
                  <a:pt x="840" y="3055"/>
                  <a:pt x="842" y="3060"/>
                </a:cubicBezTo>
              </a:path>
              <a:path w="2868" h="4966" extrusionOk="0">
                <a:moveTo>
                  <a:pt x="784" y="3403"/>
                </a:moveTo>
                <a:cubicBezTo>
                  <a:pt x="784" y="3427"/>
                  <a:pt x="777" y="3477"/>
                  <a:pt x="814" y="3483"/>
                </a:cubicBezTo>
                <a:cubicBezTo>
                  <a:pt x="828" y="3485"/>
                  <a:pt x="850" y="3462"/>
                  <a:pt x="858" y="3453"/>
                </a:cubicBezTo>
                <a:cubicBezTo>
                  <a:pt x="881" y="3425"/>
                  <a:pt x="841" y="3436"/>
                  <a:pt x="866" y="3416"/>
                </a:cubicBezTo>
                <a:cubicBezTo>
                  <a:pt x="869" y="3414"/>
                  <a:pt x="873" y="3411"/>
                  <a:pt x="876" y="3409"/>
                </a:cubicBezTo>
                <a:cubicBezTo>
                  <a:pt x="835" y="3386"/>
                  <a:pt x="793" y="3388"/>
                  <a:pt x="744" y="3382"/>
                </a:cubicBezTo>
                <a:cubicBezTo>
                  <a:pt x="721" y="3379"/>
                  <a:pt x="697" y="3376"/>
                  <a:pt x="674" y="3373"/>
                </a:cubicBezTo>
              </a:path>
              <a:path w="2868" h="4966" extrusionOk="0">
                <a:moveTo>
                  <a:pt x="1485" y="350"/>
                </a:moveTo>
                <a:cubicBezTo>
                  <a:pt x="1478" y="333"/>
                  <a:pt x="1474" y="329"/>
                  <a:pt x="1485" y="319"/>
                </a:cubicBezTo>
                <a:cubicBezTo>
                  <a:pt x="1524" y="327"/>
                  <a:pt x="1522" y="324"/>
                  <a:pt x="1555" y="362"/>
                </a:cubicBezTo>
                <a:cubicBezTo>
                  <a:pt x="1591" y="404"/>
                  <a:pt x="1607" y="431"/>
                  <a:pt x="1670" y="428"/>
                </a:cubicBezTo>
                <a:cubicBezTo>
                  <a:pt x="1791" y="421"/>
                  <a:pt x="1915" y="352"/>
                  <a:pt x="2024" y="304"/>
                </a:cubicBezTo>
                <a:cubicBezTo>
                  <a:pt x="2262" y="199"/>
                  <a:pt x="2497" y="89"/>
                  <a:pt x="2749" y="22"/>
                </a:cubicBezTo>
                <a:cubicBezTo>
                  <a:pt x="2780" y="14"/>
                  <a:pt x="2830" y="-5"/>
                  <a:pt x="2863" y="0"/>
                </a:cubicBezTo>
                <a:cubicBezTo>
                  <a:pt x="2864" y="3"/>
                  <a:pt x="2866" y="6"/>
                  <a:pt x="2867" y="9"/>
                </a:cubicBezTo>
              </a:path>
              <a:path w="2868" h="4966" extrusionOk="0">
                <a:moveTo>
                  <a:pt x="7" y="4741"/>
                </a:moveTo>
                <a:cubicBezTo>
                  <a:pt x="7" y="4756"/>
                  <a:pt x="6" y="4778"/>
                  <a:pt x="7" y="4798"/>
                </a:cubicBezTo>
                <a:cubicBezTo>
                  <a:pt x="8" y="4838"/>
                  <a:pt x="-5" y="4919"/>
                  <a:pt x="22" y="4952"/>
                </a:cubicBezTo>
                <a:cubicBezTo>
                  <a:pt x="43" y="4977"/>
                  <a:pt x="78" y="4961"/>
                  <a:pt x="102" y="4952"/>
                </a:cubicBezTo>
                <a:cubicBezTo>
                  <a:pt x="181" y="4922"/>
                  <a:pt x="255" y="4868"/>
                  <a:pt x="328" y="4827"/>
                </a:cubicBezTo>
                <a:cubicBezTo>
                  <a:pt x="446" y="4760"/>
                  <a:pt x="565" y="4694"/>
                  <a:pt x="687" y="4635"/>
                </a:cubicBezTo>
                <a:cubicBezTo>
                  <a:pt x="797" y="4582"/>
                  <a:pt x="911" y="4536"/>
                  <a:pt x="1024" y="4492"/>
                </a:cubicBezTo>
                <a:cubicBezTo>
                  <a:pt x="1081" y="4470"/>
                  <a:pt x="1137" y="4447"/>
                  <a:pt x="1194" y="4428"/>
                </a:cubicBezTo>
                <a:cubicBezTo>
                  <a:pt x="1222" y="4418"/>
                  <a:pt x="1227" y="4413"/>
                  <a:pt x="1216" y="4436"/>
                </a:cubicBezTo>
                <a:cubicBezTo>
                  <a:pt x="1211" y="4436"/>
                  <a:pt x="1207" y="4436"/>
                  <a:pt x="1202" y="4436"/>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1" name="Ink 17"/>
          <p:cNvSpPr>
            <a:spLocks noRot="1" noChangeAspect="1" noEditPoints="1" noChangeArrowheads="1" noChangeShapeType="1" noTextEdit="1"/>
          </p:cNvSpPr>
          <p:nvPr/>
        </p:nvSpPr>
        <p:spPr bwMode="auto">
          <a:xfrm>
            <a:off x="1009650" y="1352550"/>
            <a:ext cx="400050" cy="323850"/>
          </a:xfrm>
          <a:custGeom>
            <a:avLst/>
            <a:gdLst>
              <a:gd name="T0" fmla="*/ 0 w 1112"/>
              <a:gd name="T1" fmla="*/ 2147483647 h 900"/>
              <a:gd name="T2" fmla="*/ 2147483647 w 1112"/>
              <a:gd name="T3" fmla="*/ 2147483647 h 900"/>
              <a:gd name="T4" fmla="*/ 2147483647 w 1112"/>
              <a:gd name="T5" fmla="*/ 2147483647 h 900"/>
              <a:gd name="T6" fmla="*/ 2147483647 w 1112"/>
              <a:gd name="T7" fmla="*/ 2147483647 h 900"/>
              <a:gd name="T8" fmla="*/ 2147483647 w 1112"/>
              <a:gd name="T9" fmla="*/ 2147483647 h 900"/>
              <a:gd name="T10" fmla="*/ 2147483647 w 1112"/>
              <a:gd name="T11" fmla="*/ 2147483647 h 900"/>
              <a:gd name="T12" fmla="*/ 2147483647 w 1112"/>
              <a:gd name="T13" fmla="*/ 2147483647 h 900"/>
              <a:gd name="T14" fmla="*/ 2147483647 w 1112"/>
              <a:gd name="T15" fmla="*/ 2147483647 h 900"/>
              <a:gd name="T16" fmla="*/ 2147483647 w 1112"/>
              <a:gd name="T17" fmla="*/ 2147483647 h 900"/>
              <a:gd name="T18" fmla="*/ 2147483647 w 1112"/>
              <a:gd name="T19" fmla="*/ 2147483647 h 900"/>
              <a:gd name="T20" fmla="*/ 2147483647 w 1112"/>
              <a:gd name="T21" fmla="*/ 2147483647 h 900"/>
              <a:gd name="T22" fmla="*/ 2147483647 w 1112"/>
              <a:gd name="T23" fmla="*/ 2147483647 h 900"/>
              <a:gd name="T24" fmla="*/ 2147483647 w 1112"/>
              <a:gd name="T25" fmla="*/ 2147483647 h 900"/>
              <a:gd name="T26" fmla="*/ 2147483647 w 1112"/>
              <a:gd name="T27" fmla="*/ 2147483647 h 900"/>
              <a:gd name="T28" fmla="*/ 2147483647 w 1112"/>
              <a:gd name="T29" fmla="*/ 2147483647 h 900"/>
              <a:gd name="T30" fmla="*/ 2147483647 w 1112"/>
              <a:gd name="T31" fmla="*/ 2147483647 h 900"/>
              <a:gd name="T32" fmla="*/ 2147483647 w 1112"/>
              <a:gd name="T33" fmla="*/ 2147483647 h 900"/>
              <a:gd name="T34" fmla="*/ 2147483647 w 1112"/>
              <a:gd name="T35" fmla="*/ 2147483647 h 900"/>
              <a:gd name="T36" fmla="*/ 2147483647 w 1112"/>
              <a:gd name="T37" fmla="*/ 2147483647 h 900"/>
              <a:gd name="T38" fmla="*/ 2147483647 w 1112"/>
              <a:gd name="T39" fmla="*/ 2147483647 h 900"/>
              <a:gd name="T40" fmla="*/ 2147483647 w 1112"/>
              <a:gd name="T41" fmla="*/ 2147483647 h 900"/>
              <a:gd name="T42" fmla="*/ 2147483647 w 1112"/>
              <a:gd name="T43" fmla="*/ 2147483647 h 900"/>
              <a:gd name="T44" fmla="*/ 2147483647 w 1112"/>
              <a:gd name="T45" fmla="*/ 2147483647 h 900"/>
              <a:gd name="T46" fmla="*/ 2147483647 w 1112"/>
              <a:gd name="T47" fmla="*/ 2147483647 h 900"/>
              <a:gd name="T48" fmla="*/ 2147483647 w 1112"/>
              <a:gd name="T49" fmla="*/ 2147483647 h 900"/>
              <a:gd name="T50" fmla="*/ 2147483647 w 1112"/>
              <a:gd name="T51" fmla="*/ 2147483647 h 900"/>
              <a:gd name="T52" fmla="*/ 2147483647 w 1112"/>
              <a:gd name="T53" fmla="*/ 2147483647 h 900"/>
              <a:gd name="T54" fmla="*/ 2147483647 w 1112"/>
              <a:gd name="T55" fmla="*/ 2147483647 h 9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12"/>
              <a:gd name="T85" fmla="*/ 0 h 900"/>
              <a:gd name="T86" fmla="*/ 1112 w 1112"/>
              <a:gd name="T87" fmla="*/ 900 h 9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12" h="900" extrusionOk="0">
                <a:moveTo>
                  <a:pt x="0" y="181"/>
                </a:moveTo>
                <a:cubicBezTo>
                  <a:pt x="8" y="201"/>
                  <a:pt x="17" y="219"/>
                  <a:pt x="23" y="240"/>
                </a:cubicBezTo>
                <a:cubicBezTo>
                  <a:pt x="35" y="283"/>
                  <a:pt x="43" y="328"/>
                  <a:pt x="55" y="371"/>
                </a:cubicBezTo>
                <a:cubicBezTo>
                  <a:pt x="65" y="408"/>
                  <a:pt x="76" y="444"/>
                  <a:pt x="88" y="480"/>
                </a:cubicBezTo>
                <a:cubicBezTo>
                  <a:pt x="100" y="517"/>
                  <a:pt x="112" y="555"/>
                  <a:pt x="122" y="593"/>
                </a:cubicBezTo>
                <a:cubicBezTo>
                  <a:pt x="133" y="634"/>
                  <a:pt x="141" y="676"/>
                  <a:pt x="150" y="718"/>
                </a:cubicBezTo>
                <a:cubicBezTo>
                  <a:pt x="155" y="741"/>
                  <a:pt x="162" y="762"/>
                  <a:pt x="170" y="784"/>
                </a:cubicBezTo>
                <a:cubicBezTo>
                  <a:pt x="185" y="767"/>
                  <a:pt x="199" y="753"/>
                  <a:pt x="210" y="731"/>
                </a:cubicBezTo>
                <a:cubicBezTo>
                  <a:pt x="228" y="696"/>
                  <a:pt x="245" y="659"/>
                  <a:pt x="261" y="623"/>
                </a:cubicBezTo>
                <a:cubicBezTo>
                  <a:pt x="276" y="590"/>
                  <a:pt x="290" y="558"/>
                  <a:pt x="304" y="525"/>
                </a:cubicBezTo>
                <a:cubicBezTo>
                  <a:pt x="312" y="506"/>
                  <a:pt x="320" y="487"/>
                  <a:pt x="327" y="468"/>
                </a:cubicBezTo>
                <a:cubicBezTo>
                  <a:pt x="349" y="525"/>
                  <a:pt x="371" y="580"/>
                  <a:pt x="399" y="634"/>
                </a:cubicBezTo>
                <a:cubicBezTo>
                  <a:pt x="418" y="671"/>
                  <a:pt x="438" y="709"/>
                  <a:pt x="455" y="747"/>
                </a:cubicBezTo>
                <a:cubicBezTo>
                  <a:pt x="474" y="788"/>
                  <a:pt x="488" y="831"/>
                  <a:pt x="505" y="873"/>
                </a:cubicBezTo>
                <a:cubicBezTo>
                  <a:pt x="510" y="886"/>
                  <a:pt x="512" y="891"/>
                  <a:pt x="517" y="899"/>
                </a:cubicBezTo>
                <a:cubicBezTo>
                  <a:pt x="535" y="848"/>
                  <a:pt x="546" y="797"/>
                  <a:pt x="555" y="743"/>
                </a:cubicBezTo>
                <a:cubicBezTo>
                  <a:pt x="589" y="553"/>
                  <a:pt x="622" y="362"/>
                  <a:pt x="641" y="170"/>
                </a:cubicBezTo>
                <a:cubicBezTo>
                  <a:pt x="645" y="125"/>
                  <a:pt x="646" y="80"/>
                  <a:pt x="644" y="35"/>
                </a:cubicBezTo>
                <a:cubicBezTo>
                  <a:pt x="643" y="23"/>
                  <a:pt x="642" y="12"/>
                  <a:pt x="641" y="0"/>
                </a:cubicBezTo>
              </a:path>
              <a:path w="1112" h="900" extrusionOk="0">
                <a:moveTo>
                  <a:pt x="772" y="384"/>
                </a:moveTo>
                <a:cubicBezTo>
                  <a:pt x="778" y="404"/>
                  <a:pt x="803" y="399"/>
                  <a:pt x="827" y="397"/>
                </a:cubicBezTo>
                <a:cubicBezTo>
                  <a:pt x="871" y="394"/>
                  <a:pt x="915" y="388"/>
                  <a:pt x="959" y="383"/>
                </a:cubicBezTo>
                <a:cubicBezTo>
                  <a:pt x="1000" y="379"/>
                  <a:pt x="1040" y="375"/>
                  <a:pt x="1081" y="370"/>
                </a:cubicBezTo>
                <a:cubicBezTo>
                  <a:pt x="1097" y="367"/>
                  <a:pt x="1101" y="366"/>
                  <a:pt x="1111" y="367"/>
                </a:cubicBezTo>
              </a:path>
              <a:path w="1112" h="900" extrusionOk="0">
                <a:moveTo>
                  <a:pt x="786" y="587"/>
                </a:moveTo>
                <a:cubicBezTo>
                  <a:pt x="804" y="599"/>
                  <a:pt x="833" y="603"/>
                  <a:pt x="857" y="608"/>
                </a:cubicBezTo>
                <a:cubicBezTo>
                  <a:pt x="901" y="617"/>
                  <a:pt x="940" y="617"/>
                  <a:pt x="985" y="613"/>
                </a:cubicBezTo>
                <a:cubicBezTo>
                  <a:pt x="1028" y="609"/>
                  <a:pt x="1069" y="599"/>
                  <a:pt x="1111" y="58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2" name="Ink 18"/>
          <p:cNvSpPr>
            <a:spLocks noRot="1" noChangeAspect="1" noEditPoints="1" noChangeArrowheads="1" noChangeShapeType="1" noTextEdit="1"/>
          </p:cNvSpPr>
          <p:nvPr/>
        </p:nvSpPr>
        <p:spPr bwMode="auto">
          <a:xfrm>
            <a:off x="1566863" y="1317625"/>
            <a:ext cx="1495425" cy="514350"/>
          </a:xfrm>
          <a:custGeom>
            <a:avLst/>
            <a:gdLst>
              <a:gd name="T0" fmla="*/ 2147483647 w 4154"/>
              <a:gd name="T1" fmla="*/ 2147483647 h 1428"/>
              <a:gd name="T2" fmla="*/ 2147483647 w 4154"/>
              <a:gd name="T3" fmla="*/ 2147483647 h 1428"/>
              <a:gd name="T4" fmla="*/ 2147483647 w 4154"/>
              <a:gd name="T5" fmla="*/ 2147483647 h 1428"/>
              <a:gd name="T6" fmla="*/ 2147483647 w 4154"/>
              <a:gd name="T7" fmla="*/ 2147483647 h 1428"/>
              <a:gd name="T8" fmla="*/ 0 w 4154"/>
              <a:gd name="T9" fmla="*/ 2147483647 h 1428"/>
              <a:gd name="T10" fmla="*/ 2147483647 w 4154"/>
              <a:gd name="T11" fmla="*/ 2147483647 h 1428"/>
              <a:gd name="T12" fmla="*/ 2147483647 w 4154"/>
              <a:gd name="T13" fmla="*/ 2147483647 h 1428"/>
              <a:gd name="T14" fmla="*/ 2147483647 w 4154"/>
              <a:gd name="T15" fmla="*/ 2147483647 h 1428"/>
              <a:gd name="T16" fmla="*/ 2147483647 w 4154"/>
              <a:gd name="T17" fmla="*/ 2147483647 h 1428"/>
              <a:gd name="T18" fmla="*/ 2147483647 w 4154"/>
              <a:gd name="T19" fmla="*/ 2147483647 h 1428"/>
              <a:gd name="T20" fmla="*/ 2147483647 w 4154"/>
              <a:gd name="T21" fmla="*/ 2147483647 h 1428"/>
              <a:gd name="T22" fmla="*/ 2147483647 w 4154"/>
              <a:gd name="T23" fmla="*/ 2147483647 h 1428"/>
              <a:gd name="T24" fmla="*/ 2147483647 w 4154"/>
              <a:gd name="T25" fmla="*/ 2147483647 h 1428"/>
              <a:gd name="T26" fmla="*/ 2147483647 w 4154"/>
              <a:gd name="T27" fmla="*/ 2147483647 h 1428"/>
              <a:gd name="T28" fmla="*/ 2147483647 w 4154"/>
              <a:gd name="T29" fmla="*/ 2147483647 h 1428"/>
              <a:gd name="T30" fmla="*/ 2147483647 w 4154"/>
              <a:gd name="T31" fmla="*/ 2147483647 h 1428"/>
              <a:gd name="T32" fmla="*/ 2147483647 w 4154"/>
              <a:gd name="T33" fmla="*/ 2147483647 h 1428"/>
              <a:gd name="T34" fmla="*/ 2147483647 w 4154"/>
              <a:gd name="T35" fmla="*/ 2147483647 h 1428"/>
              <a:gd name="T36" fmla="*/ 2147483647 w 4154"/>
              <a:gd name="T37" fmla="*/ 2147483647 h 1428"/>
              <a:gd name="T38" fmla="*/ 2147483647 w 4154"/>
              <a:gd name="T39" fmla="*/ 2147483647 h 1428"/>
              <a:gd name="T40" fmla="*/ 2147483647 w 4154"/>
              <a:gd name="T41" fmla="*/ 2147483647 h 1428"/>
              <a:gd name="T42" fmla="*/ 2147483647 w 4154"/>
              <a:gd name="T43" fmla="*/ 2147483647 h 1428"/>
              <a:gd name="T44" fmla="*/ 2147483647 w 4154"/>
              <a:gd name="T45" fmla="*/ 2147483647 h 1428"/>
              <a:gd name="T46" fmla="*/ 2147483647 w 4154"/>
              <a:gd name="T47" fmla="*/ 2147483647 h 1428"/>
              <a:gd name="T48" fmla="*/ 2147483647 w 4154"/>
              <a:gd name="T49" fmla="*/ 2147483647 h 1428"/>
              <a:gd name="T50" fmla="*/ 2147483647 w 4154"/>
              <a:gd name="T51" fmla="*/ 2147483647 h 1428"/>
              <a:gd name="T52" fmla="*/ 2147483647 w 4154"/>
              <a:gd name="T53" fmla="*/ 2147483647 h 1428"/>
              <a:gd name="T54" fmla="*/ 2147483647 w 4154"/>
              <a:gd name="T55" fmla="*/ 2147483647 h 1428"/>
              <a:gd name="T56" fmla="*/ 2147483647 w 4154"/>
              <a:gd name="T57" fmla="*/ 2147483647 h 1428"/>
              <a:gd name="T58" fmla="*/ 2147483647 w 4154"/>
              <a:gd name="T59" fmla="*/ 2147483647 h 1428"/>
              <a:gd name="T60" fmla="*/ 2147483647 w 4154"/>
              <a:gd name="T61" fmla="*/ 2147483647 h 1428"/>
              <a:gd name="T62" fmla="*/ 2147483647 w 4154"/>
              <a:gd name="T63" fmla="*/ 2147483647 h 1428"/>
              <a:gd name="T64" fmla="*/ 2147483647 w 4154"/>
              <a:gd name="T65" fmla="*/ 2147483647 h 1428"/>
              <a:gd name="T66" fmla="*/ 2147483647 w 4154"/>
              <a:gd name="T67" fmla="*/ 2147483647 h 1428"/>
              <a:gd name="T68" fmla="*/ 2147483647 w 4154"/>
              <a:gd name="T69" fmla="*/ 2147483647 h 1428"/>
              <a:gd name="T70" fmla="*/ 2147483647 w 4154"/>
              <a:gd name="T71" fmla="*/ 2147483647 h 1428"/>
              <a:gd name="T72" fmla="*/ 2147483647 w 4154"/>
              <a:gd name="T73" fmla="*/ 2147483647 h 1428"/>
              <a:gd name="T74" fmla="*/ 2147483647 w 4154"/>
              <a:gd name="T75" fmla="*/ 2147483647 h 1428"/>
              <a:gd name="T76" fmla="*/ 2147483647 w 4154"/>
              <a:gd name="T77" fmla="*/ 2147483647 h 1428"/>
              <a:gd name="T78" fmla="*/ 2147483647 w 4154"/>
              <a:gd name="T79" fmla="*/ 2147483647 h 1428"/>
              <a:gd name="T80" fmla="*/ 2147483647 w 4154"/>
              <a:gd name="T81" fmla="*/ 2147483647 h 1428"/>
              <a:gd name="T82" fmla="*/ 2147483647 w 4154"/>
              <a:gd name="T83" fmla="*/ 2147483647 h 1428"/>
              <a:gd name="T84" fmla="*/ 2147483647 w 4154"/>
              <a:gd name="T85" fmla="*/ 2147483647 h 14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54"/>
              <a:gd name="T130" fmla="*/ 0 h 1428"/>
              <a:gd name="T131" fmla="*/ 4154 w 4154"/>
              <a:gd name="T132" fmla="*/ 1428 h 142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54" h="1428" extrusionOk="0">
                <a:moveTo>
                  <a:pt x="428" y="566"/>
                </a:moveTo>
                <a:cubicBezTo>
                  <a:pt x="398" y="542"/>
                  <a:pt x="360" y="540"/>
                  <a:pt x="321" y="536"/>
                </a:cubicBezTo>
                <a:cubicBezTo>
                  <a:pt x="259" y="530"/>
                  <a:pt x="189" y="527"/>
                  <a:pt x="128" y="537"/>
                </a:cubicBezTo>
                <a:cubicBezTo>
                  <a:pt x="97" y="545"/>
                  <a:pt x="89" y="547"/>
                  <a:pt x="72" y="559"/>
                </a:cubicBezTo>
                <a:cubicBezTo>
                  <a:pt x="67" y="607"/>
                  <a:pt x="106" y="626"/>
                  <a:pt x="143" y="656"/>
                </a:cubicBezTo>
                <a:cubicBezTo>
                  <a:pt x="206" y="706"/>
                  <a:pt x="273" y="753"/>
                  <a:pt x="334" y="805"/>
                </a:cubicBezTo>
                <a:cubicBezTo>
                  <a:pt x="364" y="830"/>
                  <a:pt x="419" y="872"/>
                  <a:pt x="397" y="918"/>
                </a:cubicBezTo>
                <a:cubicBezTo>
                  <a:pt x="377" y="960"/>
                  <a:pt x="309" y="977"/>
                  <a:pt x="269" y="983"/>
                </a:cubicBezTo>
                <a:cubicBezTo>
                  <a:pt x="212" y="992"/>
                  <a:pt x="138" y="993"/>
                  <a:pt x="81" y="977"/>
                </a:cubicBezTo>
                <a:cubicBezTo>
                  <a:pt x="50" y="968"/>
                  <a:pt x="-2" y="946"/>
                  <a:pt x="0" y="906"/>
                </a:cubicBezTo>
                <a:cubicBezTo>
                  <a:pt x="2" y="898"/>
                  <a:pt x="5" y="891"/>
                  <a:pt x="7" y="883"/>
                </a:cubicBezTo>
              </a:path>
              <a:path w="4154" h="1428" extrusionOk="0">
                <a:moveTo>
                  <a:pt x="465" y="728"/>
                </a:moveTo>
                <a:cubicBezTo>
                  <a:pt x="498" y="755"/>
                  <a:pt x="529" y="784"/>
                  <a:pt x="570" y="796"/>
                </a:cubicBezTo>
                <a:cubicBezTo>
                  <a:pt x="616" y="809"/>
                  <a:pt x="654" y="799"/>
                  <a:pt x="694" y="776"/>
                </a:cubicBezTo>
                <a:cubicBezTo>
                  <a:pt x="739" y="750"/>
                  <a:pt x="766" y="708"/>
                  <a:pt x="776" y="657"/>
                </a:cubicBezTo>
                <a:cubicBezTo>
                  <a:pt x="792" y="572"/>
                  <a:pt x="727" y="456"/>
                  <a:pt x="628" y="476"/>
                </a:cubicBezTo>
                <a:cubicBezTo>
                  <a:pt x="560" y="490"/>
                  <a:pt x="517" y="556"/>
                  <a:pt x="486" y="612"/>
                </a:cubicBezTo>
                <a:cubicBezTo>
                  <a:pt x="448" y="681"/>
                  <a:pt x="427" y="764"/>
                  <a:pt x="432" y="843"/>
                </a:cubicBezTo>
                <a:cubicBezTo>
                  <a:pt x="436" y="903"/>
                  <a:pt x="457" y="965"/>
                  <a:pt x="500" y="1008"/>
                </a:cubicBezTo>
                <a:cubicBezTo>
                  <a:pt x="531" y="1039"/>
                  <a:pt x="574" y="1052"/>
                  <a:pt x="615" y="1041"/>
                </a:cubicBezTo>
                <a:cubicBezTo>
                  <a:pt x="657" y="1030"/>
                  <a:pt x="686" y="1002"/>
                  <a:pt x="720" y="977"/>
                </a:cubicBezTo>
              </a:path>
              <a:path w="4154" h="1428" extrusionOk="0">
                <a:moveTo>
                  <a:pt x="988" y="269"/>
                </a:moveTo>
                <a:cubicBezTo>
                  <a:pt x="1005" y="299"/>
                  <a:pt x="1012" y="330"/>
                  <a:pt x="1013" y="366"/>
                </a:cubicBezTo>
                <a:cubicBezTo>
                  <a:pt x="1014" y="438"/>
                  <a:pt x="1010" y="510"/>
                  <a:pt x="1005" y="582"/>
                </a:cubicBezTo>
                <a:cubicBezTo>
                  <a:pt x="999" y="655"/>
                  <a:pt x="987" y="728"/>
                  <a:pt x="984" y="801"/>
                </a:cubicBezTo>
                <a:cubicBezTo>
                  <a:pt x="983" y="835"/>
                  <a:pt x="981" y="869"/>
                  <a:pt x="1006" y="892"/>
                </a:cubicBezTo>
              </a:path>
              <a:path w="4154" h="1428" extrusionOk="0">
                <a:moveTo>
                  <a:pt x="1545" y="133"/>
                </a:moveTo>
                <a:cubicBezTo>
                  <a:pt x="1555" y="81"/>
                  <a:pt x="1567" y="44"/>
                  <a:pt x="1514" y="12"/>
                </a:cubicBezTo>
                <a:cubicBezTo>
                  <a:pt x="1469" y="-15"/>
                  <a:pt x="1410" y="2"/>
                  <a:pt x="1371" y="30"/>
                </a:cubicBezTo>
                <a:cubicBezTo>
                  <a:pt x="1301" y="80"/>
                  <a:pt x="1275" y="163"/>
                  <a:pt x="1257" y="243"/>
                </a:cubicBezTo>
                <a:cubicBezTo>
                  <a:pt x="1199" y="506"/>
                  <a:pt x="1246" y="782"/>
                  <a:pt x="1245" y="1048"/>
                </a:cubicBezTo>
                <a:cubicBezTo>
                  <a:pt x="1245" y="1148"/>
                  <a:pt x="1241" y="1252"/>
                  <a:pt x="1224" y="1351"/>
                </a:cubicBezTo>
                <a:cubicBezTo>
                  <a:pt x="1213" y="1413"/>
                  <a:pt x="1207" y="1411"/>
                  <a:pt x="1170" y="1416"/>
                </a:cubicBezTo>
              </a:path>
              <a:path w="4154" h="1428" extrusionOk="0">
                <a:moveTo>
                  <a:pt x="1067" y="891"/>
                </a:moveTo>
                <a:cubicBezTo>
                  <a:pt x="1104" y="892"/>
                  <a:pt x="1141" y="898"/>
                  <a:pt x="1178" y="893"/>
                </a:cubicBezTo>
                <a:cubicBezTo>
                  <a:pt x="1228" y="887"/>
                  <a:pt x="1279" y="859"/>
                  <a:pt x="1320" y="831"/>
                </a:cubicBezTo>
                <a:cubicBezTo>
                  <a:pt x="1355" y="804"/>
                  <a:pt x="1367" y="795"/>
                  <a:pt x="1390" y="777"/>
                </a:cubicBezTo>
              </a:path>
              <a:path w="4154" h="1428" extrusionOk="0">
                <a:moveTo>
                  <a:pt x="1593" y="827"/>
                </a:moveTo>
                <a:cubicBezTo>
                  <a:pt x="1595" y="859"/>
                  <a:pt x="1595" y="891"/>
                  <a:pt x="1602" y="922"/>
                </a:cubicBezTo>
                <a:cubicBezTo>
                  <a:pt x="1624" y="892"/>
                  <a:pt x="1634" y="858"/>
                  <a:pt x="1649" y="823"/>
                </a:cubicBezTo>
              </a:path>
              <a:path w="4154" h="1428" extrusionOk="0">
                <a:moveTo>
                  <a:pt x="1876" y="748"/>
                </a:moveTo>
                <a:cubicBezTo>
                  <a:pt x="1908" y="750"/>
                  <a:pt x="1898" y="769"/>
                  <a:pt x="1899" y="804"/>
                </a:cubicBezTo>
                <a:cubicBezTo>
                  <a:pt x="1899" y="830"/>
                  <a:pt x="1896" y="868"/>
                  <a:pt x="1911" y="891"/>
                </a:cubicBezTo>
                <a:cubicBezTo>
                  <a:pt x="1926" y="915"/>
                  <a:pt x="1955" y="903"/>
                  <a:pt x="1975" y="894"/>
                </a:cubicBezTo>
                <a:cubicBezTo>
                  <a:pt x="2013" y="877"/>
                  <a:pt x="2053" y="838"/>
                  <a:pt x="2098" y="850"/>
                </a:cubicBezTo>
                <a:cubicBezTo>
                  <a:pt x="2148" y="864"/>
                  <a:pt x="2178" y="916"/>
                  <a:pt x="2235" y="909"/>
                </a:cubicBezTo>
                <a:cubicBezTo>
                  <a:pt x="2266" y="905"/>
                  <a:pt x="2283" y="883"/>
                  <a:pt x="2294" y="855"/>
                </a:cubicBezTo>
                <a:cubicBezTo>
                  <a:pt x="2308" y="818"/>
                  <a:pt x="2300" y="779"/>
                  <a:pt x="2307" y="741"/>
                </a:cubicBezTo>
                <a:cubicBezTo>
                  <a:pt x="2313" y="712"/>
                  <a:pt x="2319" y="665"/>
                  <a:pt x="2351" y="651"/>
                </a:cubicBezTo>
                <a:cubicBezTo>
                  <a:pt x="2384" y="637"/>
                  <a:pt x="2428" y="649"/>
                  <a:pt x="2456" y="667"/>
                </a:cubicBezTo>
                <a:cubicBezTo>
                  <a:pt x="2494" y="691"/>
                  <a:pt x="2526" y="734"/>
                  <a:pt x="2543" y="775"/>
                </a:cubicBezTo>
                <a:cubicBezTo>
                  <a:pt x="2556" y="808"/>
                  <a:pt x="2561" y="849"/>
                  <a:pt x="2559" y="884"/>
                </a:cubicBezTo>
                <a:cubicBezTo>
                  <a:pt x="2558" y="900"/>
                  <a:pt x="2558" y="895"/>
                  <a:pt x="2553" y="911"/>
                </a:cubicBezTo>
                <a:cubicBezTo>
                  <a:pt x="2561" y="889"/>
                  <a:pt x="2564" y="879"/>
                  <a:pt x="2567" y="862"/>
                </a:cubicBezTo>
              </a:path>
              <a:path w="4154" h="1428" extrusionOk="0">
                <a:moveTo>
                  <a:pt x="2646" y="423"/>
                </a:moveTo>
                <a:cubicBezTo>
                  <a:pt x="2652" y="446"/>
                  <a:pt x="2660" y="468"/>
                  <a:pt x="2682" y="480"/>
                </a:cubicBezTo>
                <a:cubicBezTo>
                  <a:pt x="2689" y="483"/>
                  <a:pt x="2697" y="487"/>
                  <a:pt x="2704" y="490"/>
                </a:cubicBezTo>
              </a:path>
              <a:path w="4154" h="1428" extrusionOk="0">
                <a:moveTo>
                  <a:pt x="3131" y="166"/>
                </a:moveTo>
                <a:cubicBezTo>
                  <a:pt x="3144" y="205"/>
                  <a:pt x="3145" y="229"/>
                  <a:pt x="3144" y="273"/>
                </a:cubicBezTo>
                <a:cubicBezTo>
                  <a:pt x="3142" y="362"/>
                  <a:pt x="3132" y="450"/>
                  <a:pt x="3126" y="539"/>
                </a:cubicBezTo>
                <a:cubicBezTo>
                  <a:pt x="3120" y="626"/>
                  <a:pt x="3116" y="715"/>
                  <a:pt x="3119" y="802"/>
                </a:cubicBezTo>
                <a:cubicBezTo>
                  <a:pt x="3120" y="833"/>
                  <a:pt x="3124" y="863"/>
                  <a:pt x="3129" y="894"/>
                </a:cubicBezTo>
                <a:cubicBezTo>
                  <a:pt x="3097" y="872"/>
                  <a:pt x="3074" y="841"/>
                  <a:pt x="3045" y="815"/>
                </a:cubicBezTo>
                <a:cubicBezTo>
                  <a:pt x="3008" y="783"/>
                  <a:pt x="2964" y="750"/>
                  <a:pt x="2914" y="746"/>
                </a:cubicBezTo>
                <a:cubicBezTo>
                  <a:pt x="2857" y="741"/>
                  <a:pt x="2822" y="789"/>
                  <a:pt x="2809" y="839"/>
                </a:cubicBezTo>
                <a:cubicBezTo>
                  <a:pt x="2796" y="887"/>
                  <a:pt x="2800" y="950"/>
                  <a:pt x="2848" y="978"/>
                </a:cubicBezTo>
                <a:cubicBezTo>
                  <a:pt x="2895" y="1005"/>
                  <a:pt x="2962" y="978"/>
                  <a:pt x="3005" y="956"/>
                </a:cubicBezTo>
                <a:cubicBezTo>
                  <a:pt x="3060" y="922"/>
                  <a:pt x="3079" y="910"/>
                  <a:pt x="3113" y="882"/>
                </a:cubicBezTo>
              </a:path>
              <a:path w="4154" h="1428" extrusionOk="0">
                <a:moveTo>
                  <a:pt x="3684" y="290"/>
                </a:moveTo>
                <a:cubicBezTo>
                  <a:pt x="3667" y="301"/>
                  <a:pt x="3645" y="319"/>
                  <a:pt x="3633" y="337"/>
                </a:cubicBezTo>
                <a:cubicBezTo>
                  <a:pt x="3603" y="383"/>
                  <a:pt x="3582" y="441"/>
                  <a:pt x="3569" y="494"/>
                </a:cubicBezTo>
                <a:cubicBezTo>
                  <a:pt x="3551" y="570"/>
                  <a:pt x="3545" y="646"/>
                  <a:pt x="3539" y="723"/>
                </a:cubicBezTo>
                <a:cubicBezTo>
                  <a:pt x="3535" y="774"/>
                  <a:pt x="3536" y="826"/>
                  <a:pt x="3541" y="877"/>
                </a:cubicBezTo>
                <a:cubicBezTo>
                  <a:pt x="3542" y="883"/>
                  <a:pt x="3543" y="890"/>
                  <a:pt x="3544" y="896"/>
                </a:cubicBezTo>
              </a:path>
              <a:path w="4154" h="1428" extrusionOk="0">
                <a:moveTo>
                  <a:pt x="3411" y="651"/>
                </a:moveTo>
                <a:cubicBezTo>
                  <a:pt x="3429" y="668"/>
                  <a:pt x="3434" y="685"/>
                  <a:pt x="3467" y="686"/>
                </a:cubicBezTo>
                <a:cubicBezTo>
                  <a:pt x="3520" y="688"/>
                  <a:pt x="3582" y="656"/>
                  <a:pt x="3625" y="628"/>
                </a:cubicBezTo>
                <a:cubicBezTo>
                  <a:pt x="3706" y="576"/>
                  <a:pt x="3777" y="507"/>
                  <a:pt x="3834" y="430"/>
                </a:cubicBezTo>
                <a:cubicBezTo>
                  <a:pt x="3903" y="336"/>
                  <a:pt x="3959" y="235"/>
                  <a:pt x="3997" y="125"/>
                </a:cubicBezTo>
                <a:cubicBezTo>
                  <a:pt x="3968" y="211"/>
                  <a:pt x="3937" y="297"/>
                  <a:pt x="3905" y="382"/>
                </a:cubicBezTo>
                <a:cubicBezTo>
                  <a:pt x="3866" y="486"/>
                  <a:pt x="3817" y="590"/>
                  <a:pt x="3787" y="698"/>
                </a:cubicBezTo>
                <a:cubicBezTo>
                  <a:pt x="3782" y="724"/>
                  <a:pt x="3779" y="729"/>
                  <a:pt x="3785" y="744"/>
                </a:cubicBezTo>
                <a:cubicBezTo>
                  <a:pt x="3825" y="742"/>
                  <a:pt x="3865" y="729"/>
                  <a:pt x="3905" y="729"/>
                </a:cubicBezTo>
                <a:cubicBezTo>
                  <a:pt x="3964" y="730"/>
                  <a:pt x="4010" y="757"/>
                  <a:pt x="4048" y="801"/>
                </a:cubicBezTo>
                <a:cubicBezTo>
                  <a:pt x="4067" y="822"/>
                  <a:pt x="4093" y="892"/>
                  <a:pt x="4129" y="885"/>
                </a:cubicBezTo>
                <a:cubicBezTo>
                  <a:pt x="4145" y="870"/>
                  <a:pt x="4150" y="866"/>
                  <a:pt x="4153" y="851"/>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3" name="Ink 19"/>
          <p:cNvSpPr>
            <a:spLocks noRot="1" noChangeAspect="1" noEditPoints="1" noChangeArrowheads="1" noChangeShapeType="1" noTextEdit="1"/>
          </p:cNvSpPr>
          <p:nvPr/>
        </p:nvSpPr>
        <p:spPr bwMode="auto">
          <a:xfrm>
            <a:off x="1852613" y="2547938"/>
            <a:ext cx="936625" cy="274637"/>
          </a:xfrm>
          <a:custGeom>
            <a:avLst/>
            <a:gdLst>
              <a:gd name="T0" fmla="*/ 0 w 2603"/>
              <a:gd name="T1" fmla="*/ 2147483647 h 763"/>
              <a:gd name="T2" fmla="*/ 2147483647 w 2603"/>
              <a:gd name="T3" fmla="*/ 2147483647 h 763"/>
              <a:gd name="T4" fmla="*/ 2147483647 w 2603"/>
              <a:gd name="T5" fmla="*/ 2147483647 h 763"/>
              <a:gd name="T6" fmla="*/ 2147483647 w 2603"/>
              <a:gd name="T7" fmla="*/ 2147483647 h 763"/>
              <a:gd name="T8" fmla="*/ 2147483647 w 2603"/>
              <a:gd name="T9" fmla="*/ 2147483647 h 763"/>
              <a:gd name="T10" fmla="*/ 2147483647 w 2603"/>
              <a:gd name="T11" fmla="*/ 2147483647 h 763"/>
              <a:gd name="T12" fmla="*/ 2147483647 w 2603"/>
              <a:gd name="T13" fmla="*/ 2147483647 h 763"/>
              <a:gd name="T14" fmla="*/ 2147483647 w 2603"/>
              <a:gd name="T15" fmla="*/ 2147483647 h 763"/>
              <a:gd name="T16" fmla="*/ 2147483647 w 2603"/>
              <a:gd name="T17" fmla="*/ 2147483647 h 763"/>
              <a:gd name="T18" fmla="*/ 2147483647 w 2603"/>
              <a:gd name="T19" fmla="*/ 2147483647 h 763"/>
              <a:gd name="T20" fmla="*/ 2147483647 w 2603"/>
              <a:gd name="T21" fmla="*/ 2147483647 h 763"/>
              <a:gd name="T22" fmla="*/ 2147483647 w 2603"/>
              <a:gd name="T23" fmla="*/ 2147483647 h 763"/>
              <a:gd name="T24" fmla="*/ 2147483647 w 2603"/>
              <a:gd name="T25" fmla="*/ 2147483647 h 763"/>
              <a:gd name="T26" fmla="*/ 2147483647 w 2603"/>
              <a:gd name="T27" fmla="*/ 2147483647 h 763"/>
              <a:gd name="T28" fmla="*/ 2147483647 w 2603"/>
              <a:gd name="T29" fmla="*/ 2147483647 h 763"/>
              <a:gd name="T30" fmla="*/ 2147483647 w 2603"/>
              <a:gd name="T31" fmla="*/ 2147483647 h 763"/>
              <a:gd name="T32" fmla="*/ 2147483647 w 2603"/>
              <a:gd name="T33" fmla="*/ 2147483647 h 763"/>
              <a:gd name="T34" fmla="*/ 2147483647 w 2603"/>
              <a:gd name="T35" fmla="*/ 2147483647 h 763"/>
              <a:gd name="T36" fmla="*/ 2147483647 w 2603"/>
              <a:gd name="T37" fmla="*/ 2147483647 h 763"/>
              <a:gd name="T38" fmla="*/ 2147483647 w 2603"/>
              <a:gd name="T39" fmla="*/ 2147483647 h 763"/>
              <a:gd name="T40" fmla="*/ 2147483647 w 2603"/>
              <a:gd name="T41" fmla="*/ 2147483647 h 763"/>
              <a:gd name="T42" fmla="*/ 2147483647 w 2603"/>
              <a:gd name="T43" fmla="*/ 2147483647 h 763"/>
              <a:gd name="T44" fmla="*/ 2147483647 w 2603"/>
              <a:gd name="T45" fmla="*/ 2147483647 h 763"/>
              <a:gd name="T46" fmla="*/ 2147483647 w 2603"/>
              <a:gd name="T47" fmla="*/ 2147483647 h 763"/>
              <a:gd name="T48" fmla="*/ 2147483647 w 2603"/>
              <a:gd name="T49" fmla="*/ 2147483647 h 763"/>
              <a:gd name="T50" fmla="*/ 2147483647 w 2603"/>
              <a:gd name="T51" fmla="*/ 2147483647 h 763"/>
              <a:gd name="T52" fmla="*/ 2147483647 w 2603"/>
              <a:gd name="T53" fmla="*/ 2147483647 h 763"/>
              <a:gd name="T54" fmla="*/ 2147483647 w 2603"/>
              <a:gd name="T55" fmla="*/ 2147483647 h 763"/>
              <a:gd name="T56" fmla="*/ 2147483647 w 2603"/>
              <a:gd name="T57" fmla="*/ 2147483647 h 763"/>
              <a:gd name="T58" fmla="*/ 2147483647 w 2603"/>
              <a:gd name="T59" fmla="*/ 2147483647 h 763"/>
              <a:gd name="T60" fmla="*/ 2147483647 w 2603"/>
              <a:gd name="T61" fmla="*/ 2147483647 h 763"/>
              <a:gd name="T62" fmla="*/ 2147483647 w 2603"/>
              <a:gd name="T63" fmla="*/ 2147483647 h 763"/>
              <a:gd name="T64" fmla="*/ 2147483647 w 2603"/>
              <a:gd name="T65" fmla="*/ 2147483647 h 763"/>
              <a:gd name="T66" fmla="*/ 2147483647 w 2603"/>
              <a:gd name="T67" fmla="*/ 2147483647 h 763"/>
              <a:gd name="T68" fmla="*/ 2147483647 w 2603"/>
              <a:gd name="T69" fmla="*/ 2147483647 h 763"/>
              <a:gd name="T70" fmla="*/ 2147483647 w 2603"/>
              <a:gd name="T71" fmla="*/ 2147483647 h 763"/>
              <a:gd name="T72" fmla="*/ 2147483647 w 2603"/>
              <a:gd name="T73" fmla="*/ 2147483647 h 763"/>
              <a:gd name="T74" fmla="*/ 2147483647 w 2603"/>
              <a:gd name="T75" fmla="*/ 2147483647 h 763"/>
              <a:gd name="T76" fmla="*/ 2147483647 w 2603"/>
              <a:gd name="T77" fmla="*/ 2147483647 h 763"/>
              <a:gd name="T78" fmla="*/ 2147483647 w 2603"/>
              <a:gd name="T79" fmla="*/ 2147483647 h 763"/>
              <a:gd name="T80" fmla="*/ 2147483647 w 2603"/>
              <a:gd name="T81" fmla="*/ 2147483647 h 763"/>
              <a:gd name="T82" fmla="*/ 2147483647 w 2603"/>
              <a:gd name="T83" fmla="*/ 2147483647 h 763"/>
              <a:gd name="T84" fmla="*/ 2147483647 w 2603"/>
              <a:gd name="T85" fmla="*/ 2147483647 h 763"/>
              <a:gd name="T86" fmla="*/ 2147483647 w 2603"/>
              <a:gd name="T87" fmla="*/ 2147483647 h 763"/>
              <a:gd name="T88" fmla="*/ 2147483647 w 2603"/>
              <a:gd name="T89" fmla="*/ 2147483647 h 763"/>
              <a:gd name="T90" fmla="*/ 2147483647 w 2603"/>
              <a:gd name="T91" fmla="*/ 2147483647 h 763"/>
              <a:gd name="T92" fmla="*/ 2147483647 w 2603"/>
              <a:gd name="T93" fmla="*/ 2147483647 h 763"/>
              <a:gd name="T94" fmla="*/ 2147483647 w 2603"/>
              <a:gd name="T95" fmla="*/ 2147483647 h 763"/>
              <a:gd name="T96" fmla="*/ 2147483647 w 2603"/>
              <a:gd name="T97" fmla="*/ 2147483647 h 76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03"/>
              <a:gd name="T148" fmla="*/ 0 h 763"/>
              <a:gd name="T149" fmla="*/ 2603 w 2603"/>
              <a:gd name="T150" fmla="*/ 763 h 76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03" h="763" extrusionOk="0">
                <a:moveTo>
                  <a:pt x="0" y="282"/>
                </a:moveTo>
                <a:cubicBezTo>
                  <a:pt x="5" y="339"/>
                  <a:pt x="22" y="395"/>
                  <a:pt x="37" y="450"/>
                </a:cubicBezTo>
                <a:cubicBezTo>
                  <a:pt x="55" y="516"/>
                  <a:pt x="73" y="583"/>
                  <a:pt x="90" y="649"/>
                </a:cubicBezTo>
                <a:cubicBezTo>
                  <a:pt x="97" y="675"/>
                  <a:pt x="103" y="701"/>
                  <a:pt x="109" y="727"/>
                </a:cubicBezTo>
                <a:cubicBezTo>
                  <a:pt x="90" y="599"/>
                  <a:pt x="89" y="456"/>
                  <a:pt x="139" y="334"/>
                </a:cubicBezTo>
                <a:cubicBezTo>
                  <a:pt x="166" y="268"/>
                  <a:pt x="214" y="207"/>
                  <a:pt x="276" y="169"/>
                </a:cubicBezTo>
                <a:cubicBezTo>
                  <a:pt x="327" y="138"/>
                  <a:pt x="386" y="123"/>
                  <a:pt x="444" y="114"/>
                </a:cubicBezTo>
              </a:path>
              <a:path w="2603" h="763" extrusionOk="0">
                <a:moveTo>
                  <a:pt x="521" y="333"/>
                </a:moveTo>
                <a:cubicBezTo>
                  <a:pt x="527" y="386"/>
                  <a:pt x="526" y="437"/>
                  <a:pt x="563" y="480"/>
                </a:cubicBezTo>
                <a:cubicBezTo>
                  <a:pt x="590" y="512"/>
                  <a:pt x="636" y="511"/>
                  <a:pt x="672" y="498"/>
                </a:cubicBezTo>
                <a:cubicBezTo>
                  <a:pt x="741" y="472"/>
                  <a:pt x="796" y="400"/>
                  <a:pt x="790" y="324"/>
                </a:cubicBezTo>
                <a:cubicBezTo>
                  <a:pt x="787" y="282"/>
                  <a:pt x="750" y="257"/>
                  <a:pt x="709" y="270"/>
                </a:cubicBezTo>
                <a:cubicBezTo>
                  <a:pt x="645" y="290"/>
                  <a:pt x="606" y="361"/>
                  <a:pt x="581" y="417"/>
                </a:cubicBezTo>
                <a:cubicBezTo>
                  <a:pt x="540" y="510"/>
                  <a:pt x="523" y="635"/>
                  <a:pt x="591" y="720"/>
                </a:cubicBezTo>
                <a:cubicBezTo>
                  <a:pt x="630" y="769"/>
                  <a:pt x="677" y="765"/>
                  <a:pt x="731" y="748"/>
                </a:cubicBezTo>
                <a:cubicBezTo>
                  <a:pt x="817" y="722"/>
                  <a:pt x="885" y="655"/>
                  <a:pt x="943" y="588"/>
                </a:cubicBezTo>
                <a:cubicBezTo>
                  <a:pt x="962" y="564"/>
                  <a:pt x="980" y="541"/>
                  <a:pt x="999" y="517"/>
                </a:cubicBezTo>
              </a:path>
              <a:path w="2603" h="763" extrusionOk="0">
                <a:moveTo>
                  <a:pt x="1236" y="71"/>
                </a:moveTo>
                <a:cubicBezTo>
                  <a:pt x="1250" y="32"/>
                  <a:pt x="1252" y="24"/>
                  <a:pt x="1261" y="0"/>
                </a:cubicBezTo>
                <a:cubicBezTo>
                  <a:pt x="1257" y="79"/>
                  <a:pt x="1241" y="156"/>
                  <a:pt x="1232" y="235"/>
                </a:cubicBezTo>
                <a:cubicBezTo>
                  <a:pt x="1219" y="343"/>
                  <a:pt x="1206" y="451"/>
                  <a:pt x="1196" y="559"/>
                </a:cubicBezTo>
                <a:cubicBezTo>
                  <a:pt x="1192" y="603"/>
                  <a:pt x="1197" y="666"/>
                  <a:pt x="1175" y="706"/>
                </a:cubicBezTo>
                <a:cubicBezTo>
                  <a:pt x="1172" y="705"/>
                  <a:pt x="1169" y="703"/>
                  <a:pt x="1166" y="702"/>
                </a:cubicBezTo>
                <a:cubicBezTo>
                  <a:pt x="1141" y="659"/>
                  <a:pt x="1124" y="614"/>
                  <a:pt x="1109" y="567"/>
                </a:cubicBezTo>
                <a:cubicBezTo>
                  <a:pt x="1083" y="485"/>
                  <a:pt x="1064" y="371"/>
                  <a:pt x="1151" y="318"/>
                </a:cubicBezTo>
                <a:cubicBezTo>
                  <a:pt x="1218" y="277"/>
                  <a:pt x="1306" y="315"/>
                  <a:pt x="1357" y="364"/>
                </a:cubicBezTo>
                <a:cubicBezTo>
                  <a:pt x="1442" y="445"/>
                  <a:pt x="1447" y="568"/>
                  <a:pt x="1498" y="668"/>
                </a:cubicBezTo>
                <a:cubicBezTo>
                  <a:pt x="1514" y="699"/>
                  <a:pt x="1534" y="730"/>
                  <a:pt x="1572" y="732"/>
                </a:cubicBezTo>
                <a:cubicBezTo>
                  <a:pt x="1615" y="734"/>
                  <a:pt x="1631" y="693"/>
                  <a:pt x="1642" y="659"/>
                </a:cubicBezTo>
                <a:cubicBezTo>
                  <a:pt x="1663" y="592"/>
                  <a:pt x="1658" y="525"/>
                  <a:pt x="1664" y="457"/>
                </a:cubicBezTo>
                <a:cubicBezTo>
                  <a:pt x="1668" y="417"/>
                  <a:pt x="1662" y="347"/>
                  <a:pt x="1689" y="313"/>
                </a:cubicBezTo>
                <a:cubicBezTo>
                  <a:pt x="1694" y="311"/>
                  <a:pt x="1698" y="308"/>
                  <a:pt x="1703" y="306"/>
                </a:cubicBezTo>
              </a:path>
              <a:path w="2603" h="763" extrusionOk="0">
                <a:moveTo>
                  <a:pt x="1849" y="532"/>
                </a:moveTo>
                <a:cubicBezTo>
                  <a:pt x="1857" y="558"/>
                  <a:pt x="1864" y="583"/>
                  <a:pt x="1873" y="608"/>
                </a:cubicBezTo>
                <a:cubicBezTo>
                  <a:pt x="1885" y="563"/>
                  <a:pt x="1879" y="525"/>
                  <a:pt x="1875" y="478"/>
                </a:cubicBezTo>
                <a:cubicBezTo>
                  <a:pt x="1871" y="423"/>
                  <a:pt x="1854" y="344"/>
                  <a:pt x="1882" y="292"/>
                </a:cubicBezTo>
                <a:cubicBezTo>
                  <a:pt x="1901" y="257"/>
                  <a:pt x="1952" y="240"/>
                  <a:pt x="1989" y="237"/>
                </a:cubicBezTo>
                <a:cubicBezTo>
                  <a:pt x="2043" y="232"/>
                  <a:pt x="2106" y="235"/>
                  <a:pt x="2159" y="247"/>
                </a:cubicBezTo>
                <a:cubicBezTo>
                  <a:pt x="2171" y="251"/>
                  <a:pt x="2183" y="254"/>
                  <a:pt x="2195" y="258"/>
                </a:cubicBezTo>
              </a:path>
              <a:path w="2603" h="763" extrusionOk="0">
                <a:moveTo>
                  <a:pt x="2243" y="638"/>
                </a:moveTo>
                <a:cubicBezTo>
                  <a:pt x="2234" y="667"/>
                  <a:pt x="2224" y="695"/>
                  <a:pt x="2213" y="723"/>
                </a:cubicBezTo>
                <a:cubicBezTo>
                  <a:pt x="2198" y="702"/>
                  <a:pt x="2195" y="693"/>
                  <a:pt x="2201" y="649"/>
                </a:cubicBezTo>
                <a:cubicBezTo>
                  <a:pt x="2211" y="573"/>
                  <a:pt x="2217" y="471"/>
                  <a:pt x="2261" y="407"/>
                </a:cubicBezTo>
                <a:cubicBezTo>
                  <a:pt x="2295" y="421"/>
                  <a:pt x="2318" y="447"/>
                  <a:pt x="2346" y="472"/>
                </a:cubicBezTo>
                <a:cubicBezTo>
                  <a:pt x="2385" y="508"/>
                  <a:pt x="2426" y="545"/>
                  <a:pt x="2473" y="570"/>
                </a:cubicBezTo>
                <a:cubicBezTo>
                  <a:pt x="2496" y="582"/>
                  <a:pt x="2522" y="592"/>
                  <a:pt x="2538" y="570"/>
                </a:cubicBezTo>
                <a:cubicBezTo>
                  <a:pt x="2558" y="544"/>
                  <a:pt x="2541" y="466"/>
                  <a:pt x="2543" y="437"/>
                </a:cubicBezTo>
                <a:cubicBezTo>
                  <a:pt x="2548" y="370"/>
                  <a:pt x="2554" y="302"/>
                  <a:pt x="2580" y="240"/>
                </a:cubicBezTo>
                <a:cubicBezTo>
                  <a:pt x="2587" y="226"/>
                  <a:pt x="2595" y="213"/>
                  <a:pt x="2602" y="19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4" name="Ink 20"/>
          <p:cNvSpPr>
            <a:spLocks noRot="1" noChangeAspect="1" noEditPoints="1" noChangeArrowheads="1" noChangeShapeType="1" noTextEdit="1"/>
          </p:cNvSpPr>
          <p:nvPr/>
        </p:nvSpPr>
        <p:spPr bwMode="auto">
          <a:xfrm>
            <a:off x="3011488" y="2562225"/>
            <a:ext cx="676275" cy="222250"/>
          </a:xfrm>
          <a:custGeom>
            <a:avLst/>
            <a:gdLst>
              <a:gd name="T0" fmla="*/ 2147483647 w 1878"/>
              <a:gd name="T1" fmla="*/ 2147483647 h 615"/>
              <a:gd name="T2" fmla="*/ 2147483647 w 1878"/>
              <a:gd name="T3" fmla="*/ 2147483647 h 615"/>
              <a:gd name="T4" fmla="*/ 2147483647 w 1878"/>
              <a:gd name="T5" fmla="*/ 2147483647 h 615"/>
              <a:gd name="T6" fmla="*/ 2147483647 w 1878"/>
              <a:gd name="T7" fmla="*/ 2147483647 h 615"/>
              <a:gd name="T8" fmla="*/ 2147483647 w 1878"/>
              <a:gd name="T9" fmla="*/ 2147483647 h 615"/>
              <a:gd name="T10" fmla="*/ 2147483647 w 1878"/>
              <a:gd name="T11" fmla="*/ 2147483647 h 615"/>
              <a:gd name="T12" fmla="*/ 0 w 1878"/>
              <a:gd name="T13" fmla="*/ 2147483647 h 615"/>
              <a:gd name="T14" fmla="*/ 2147483647 w 1878"/>
              <a:gd name="T15" fmla="*/ 2147483647 h 615"/>
              <a:gd name="T16" fmla="*/ 2147483647 w 1878"/>
              <a:gd name="T17" fmla="*/ 2147483647 h 615"/>
              <a:gd name="T18" fmla="*/ 2147483647 w 1878"/>
              <a:gd name="T19" fmla="*/ 2147483647 h 615"/>
              <a:gd name="T20" fmla="*/ 2147483647 w 1878"/>
              <a:gd name="T21" fmla="*/ 2147483647 h 615"/>
              <a:gd name="T22" fmla="*/ 2147483647 w 1878"/>
              <a:gd name="T23" fmla="*/ 2147483647 h 615"/>
              <a:gd name="T24" fmla="*/ 2147483647 w 1878"/>
              <a:gd name="T25" fmla="*/ 2147483647 h 615"/>
              <a:gd name="T26" fmla="*/ 2147483647 w 1878"/>
              <a:gd name="T27" fmla="*/ 2147483647 h 615"/>
              <a:gd name="T28" fmla="*/ 2147483647 w 1878"/>
              <a:gd name="T29" fmla="*/ 2147483647 h 615"/>
              <a:gd name="T30" fmla="*/ 2147483647 w 1878"/>
              <a:gd name="T31" fmla="*/ 2147483647 h 615"/>
              <a:gd name="T32" fmla="*/ 2147483647 w 1878"/>
              <a:gd name="T33" fmla="*/ 2147483647 h 615"/>
              <a:gd name="T34" fmla="*/ 2147483647 w 1878"/>
              <a:gd name="T35" fmla="*/ 2147483647 h 615"/>
              <a:gd name="T36" fmla="*/ 2147483647 w 1878"/>
              <a:gd name="T37" fmla="*/ 2147483647 h 615"/>
              <a:gd name="T38" fmla="*/ 2147483647 w 1878"/>
              <a:gd name="T39" fmla="*/ 2147483647 h 615"/>
              <a:gd name="T40" fmla="*/ 2147483647 w 1878"/>
              <a:gd name="T41" fmla="*/ 2147483647 h 615"/>
              <a:gd name="T42" fmla="*/ 2147483647 w 1878"/>
              <a:gd name="T43" fmla="*/ 2147483647 h 615"/>
              <a:gd name="T44" fmla="*/ 2147483647 w 1878"/>
              <a:gd name="T45" fmla="*/ 2147483647 h 615"/>
              <a:gd name="T46" fmla="*/ 2147483647 w 1878"/>
              <a:gd name="T47" fmla="*/ 2147483647 h 615"/>
              <a:gd name="T48" fmla="*/ 2147483647 w 1878"/>
              <a:gd name="T49" fmla="*/ 2147483647 h 615"/>
              <a:gd name="T50" fmla="*/ 2147483647 w 1878"/>
              <a:gd name="T51" fmla="*/ 2147483647 h 615"/>
              <a:gd name="T52" fmla="*/ 2147483647 w 1878"/>
              <a:gd name="T53" fmla="*/ 2147483647 h 615"/>
              <a:gd name="T54" fmla="*/ 2147483647 w 1878"/>
              <a:gd name="T55" fmla="*/ 2147483647 h 615"/>
              <a:gd name="T56" fmla="*/ 2147483647 w 1878"/>
              <a:gd name="T57" fmla="*/ 2147483647 h 615"/>
              <a:gd name="T58" fmla="*/ 2147483647 w 1878"/>
              <a:gd name="T59" fmla="*/ 2147483647 h 615"/>
              <a:gd name="T60" fmla="*/ 2147483647 w 1878"/>
              <a:gd name="T61" fmla="*/ 2147483647 h 615"/>
              <a:gd name="T62" fmla="*/ 2147483647 w 1878"/>
              <a:gd name="T63" fmla="*/ 2147483647 h 615"/>
              <a:gd name="T64" fmla="*/ 2147483647 w 1878"/>
              <a:gd name="T65" fmla="*/ 2147483647 h 615"/>
              <a:gd name="T66" fmla="*/ 2147483647 w 1878"/>
              <a:gd name="T67" fmla="*/ 2147483647 h 615"/>
              <a:gd name="T68" fmla="*/ 2147483647 w 1878"/>
              <a:gd name="T69" fmla="*/ 2147483647 h 615"/>
              <a:gd name="T70" fmla="*/ 2147483647 w 1878"/>
              <a:gd name="T71" fmla="*/ 2147483647 h 615"/>
              <a:gd name="T72" fmla="*/ 2147483647 w 1878"/>
              <a:gd name="T73" fmla="*/ 2147483647 h 615"/>
              <a:gd name="T74" fmla="*/ 2147483647 w 1878"/>
              <a:gd name="T75" fmla="*/ 2147483647 h 61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78"/>
              <a:gd name="T115" fmla="*/ 0 h 615"/>
              <a:gd name="T116" fmla="*/ 1878 w 1878"/>
              <a:gd name="T117" fmla="*/ 615 h 61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78" h="615" extrusionOk="0">
                <a:moveTo>
                  <a:pt x="395" y="194"/>
                </a:moveTo>
                <a:cubicBezTo>
                  <a:pt x="375" y="234"/>
                  <a:pt x="362" y="267"/>
                  <a:pt x="351" y="310"/>
                </a:cubicBezTo>
                <a:cubicBezTo>
                  <a:pt x="333" y="376"/>
                  <a:pt x="325" y="444"/>
                  <a:pt x="322" y="512"/>
                </a:cubicBezTo>
                <a:cubicBezTo>
                  <a:pt x="322" y="515"/>
                  <a:pt x="326" y="623"/>
                  <a:pt x="332" y="608"/>
                </a:cubicBezTo>
                <a:cubicBezTo>
                  <a:pt x="333" y="600"/>
                  <a:pt x="333" y="593"/>
                  <a:pt x="334" y="585"/>
                </a:cubicBezTo>
              </a:path>
              <a:path w="1878" h="615" extrusionOk="0">
                <a:moveTo>
                  <a:pt x="21" y="112"/>
                </a:moveTo>
                <a:cubicBezTo>
                  <a:pt x="5" y="91"/>
                  <a:pt x="-2" y="88"/>
                  <a:pt x="0" y="71"/>
                </a:cubicBezTo>
                <a:cubicBezTo>
                  <a:pt x="62" y="52"/>
                  <a:pt x="127" y="57"/>
                  <a:pt x="193" y="54"/>
                </a:cubicBezTo>
                <a:cubicBezTo>
                  <a:pt x="331" y="49"/>
                  <a:pt x="471" y="42"/>
                  <a:pt x="608" y="24"/>
                </a:cubicBezTo>
                <a:cubicBezTo>
                  <a:pt x="676" y="15"/>
                  <a:pt x="739" y="1"/>
                  <a:pt x="807" y="3"/>
                </a:cubicBezTo>
              </a:path>
              <a:path w="1878" h="615" extrusionOk="0">
                <a:moveTo>
                  <a:pt x="734" y="502"/>
                </a:moveTo>
                <a:cubicBezTo>
                  <a:pt x="720" y="541"/>
                  <a:pt x="706" y="577"/>
                  <a:pt x="687" y="614"/>
                </a:cubicBezTo>
                <a:cubicBezTo>
                  <a:pt x="673" y="578"/>
                  <a:pt x="670" y="554"/>
                  <a:pt x="671" y="510"/>
                </a:cubicBezTo>
                <a:cubicBezTo>
                  <a:pt x="673" y="429"/>
                  <a:pt x="692" y="350"/>
                  <a:pt x="719" y="273"/>
                </a:cubicBezTo>
                <a:cubicBezTo>
                  <a:pt x="746" y="196"/>
                  <a:pt x="786" y="108"/>
                  <a:pt x="858" y="64"/>
                </a:cubicBezTo>
                <a:cubicBezTo>
                  <a:pt x="862" y="64"/>
                  <a:pt x="866" y="64"/>
                  <a:pt x="870" y="64"/>
                </a:cubicBezTo>
                <a:cubicBezTo>
                  <a:pt x="867" y="103"/>
                  <a:pt x="849" y="137"/>
                  <a:pt x="836" y="175"/>
                </a:cubicBezTo>
                <a:cubicBezTo>
                  <a:pt x="808" y="255"/>
                  <a:pt x="787" y="357"/>
                  <a:pt x="852" y="426"/>
                </a:cubicBezTo>
                <a:cubicBezTo>
                  <a:pt x="874" y="449"/>
                  <a:pt x="914" y="466"/>
                  <a:pt x="945" y="448"/>
                </a:cubicBezTo>
                <a:cubicBezTo>
                  <a:pt x="981" y="428"/>
                  <a:pt x="1015" y="388"/>
                  <a:pt x="1040" y="355"/>
                </a:cubicBezTo>
                <a:cubicBezTo>
                  <a:pt x="1066" y="320"/>
                  <a:pt x="1089" y="281"/>
                  <a:pt x="1116" y="248"/>
                </a:cubicBezTo>
                <a:cubicBezTo>
                  <a:pt x="1129" y="239"/>
                  <a:pt x="1133" y="238"/>
                  <a:pt x="1136" y="228"/>
                </a:cubicBezTo>
                <a:cubicBezTo>
                  <a:pt x="1145" y="254"/>
                  <a:pt x="1149" y="278"/>
                  <a:pt x="1153" y="310"/>
                </a:cubicBezTo>
                <a:cubicBezTo>
                  <a:pt x="1156" y="335"/>
                  <a:pt x="1163" y="388"/>
                  <a:pt x="1188" y="403"/>
                </a:cubicBezTo>
                <a:cubicBezTo>
                  <a:pt x="1213" y="418"/>
                  <a:pt x="1239" y="416"/>
                  <a:pt x="1264" y="399"/>
                </a:cubicBezTo>
                <a:cubicBezTo>
                  <a:pt x="1301" y="374"/>
                  <a:pt x="1321" y="335"/>
                  <a:pt x="1334" y="294"/>
                </a:cubicBezTo>
                <a:cubicBezTo>
                  <a:pt x="1357" y="224"/>
                  <a:pt x="1353" y="156"/>
                  <a:pt x="1349" y="84"/>
                </a:cubicBezTo>
                <a:cubicBezTo>
                  <a:pt x="1353" y="69"/>
                  <a:pt x="1354" y="65"/>
                  <a:pt x="1349" y="55"/>
                </a:cubicBezTo>
              </a:path>
              <a:path w="1878" h="615" extrusionOk="0">
                <a:moveTo>
                  <a:pt x="1706" y="77"/>
                </a:moveTo>
                <a:cubicBezTo>
                  <a:pt x="1739" y="76"/>
                  <a:pt x="1772" y="75"/>
                  <a:pt x="1805" y="74"/>
                </a:cubicBezTo>
                <a:cubicBezTo>
                  <a:pt x="1754" y="69"/>
                  <a:pt x="1704" y="82"/>
                  <a:pt x="1654" y="95"/>
                </a:cubicBezTo>
                <a:cubicBezTo>
                  <a:pt x="1629" y="102"/>
                  <a:pt x="1616" y="111"/>
                  <a:pt x="1595" y="123"/>
                </a:cubicBezTo>
                <a:cubicBezTo>
                  <a:pt x="1618" y="149"/>
                  <a:pt x="1644" y="168"/>
                  <a:pt x="1634" y="207"/>
                </a:cubicBezTo>
                <a:cubicBezTo>
                  <a:pt x="1621" y="257"/>
                  <a:pt x="1578" y="303"/>
                  <a:pt x="1551" y="346"/>
                </a:cubicBezTo>
                <a:cubicBezTo>
                  <a:pt x="1525" y="387"/>
                  <a:pt x="1489" y="436"/>
                  <a:pt x="1514" y="486"/>
                </a:cubicBezTo>
                <a:cubicBezTo>
                  <a:pt x="1536" y="530"/>
                  <a:pt x="1599" y="548"/>
                  <a:pt x="1642" y="558"/>
                </a:cubicBezTo>
                <a:cubicBezTo>
                  <a:pt x="1691" y="570"/>
                  <a:pt x="1738" y="568"/>
                  <a:pt x="1786" y="556"/>
                </a:cubicBezTo>
                <a:cubicBezTo>
                  <a:pt x="1820" y="547"/>
                  <a:pt x="1848" y="531"/>
                  <a:pt x="1877" y="51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5" name="Ink 21"/>
          <p:cNvSpPr>
            <a:spLocks noRot="1" noChangeAspect="1" noEditPoints="1" noChangeArrowheads="1" noChangeShapeType="1" noTextEdit="1"/>
          </p:cNvSpPr>
          <p:nvPr/>
        </p:nvSpPr>
        <p:spPr bwMode="auto">
          <a:xfrm>
            <a:off x="1062038" y="2955925"/>
            <a:ext cx="892175" cy="349250"/>
          </a:xfrm>
          <a:custGeom>
            <a:avLst/>
            <a:gdLst>
              <a:gd name="T0" fmla="*/ 0 w 2481"/>
              <a:gd name="T1" fmla="*/ 2147483647 h 973"/>
              <a:gd name="T2" fmla="*/ 2147483647 w 2481"/>
              <a:gd name="T3" fmla="*/ 2147483647 h 973"/>
              <a:gd name="T4" fmla="*/ 2147483647 w 2481"/>
              <a:gd name="T5" fmla="*/ 2147483647 h 973"/>
              <a:gd name="T6" fmla="*/ 2147483647 w 2481"/>
              <a:gd name="T7" fmla="*/ 2147483647 h 973"/>
              <a:gd name="T8" fmla="*/ 2147483647 w 2481"/>
              <a:gd name="T9" fmla="*/ 2147483647 h 973"/>
              <a:gd name="T10" fmla="*/ 2147483647 w 2481"/>
              <a:gd name="T11" fmla="*/ 2147483647 h 973"/>
              <a:gd name="T12" fmla="*/ 2147483647 w 2481"/>
              <a:gd name="T13" fmla="*/ 2147483647 h 973"/>
              <a:gd name="T14" fmla="*/ 2147483647 w 2481"/>
              <a:gd name="T15" fmla="*/ 2147483647 h 973"/>
              <a:gd name="T16" fmla="*/ 2147483647 w 2481"/>
              <a:gd name="T17" fmla="*/ 2147483647 h 973"/>
              <a:gd name="T18" fmla="*/ 2147483647 w 2481"/>
              <a:gd name="T19" fmla="*/ 2147483647 h 973"/>
              <a:gd name="T20" fmla="*/ 2147483647 w 2481"/>
              <a:gd name="T21" fmla="*/ 2147483647 h 973"/>
              <a:gd name="T22" fmla="*/ 2147483647 w 2481"/>
              <a:gd name="T23" fmla="*/ 2147483647 h 973"/>
              <a:gd name="T24" fmla="*/ 2147483647 w 2481"/>
              <a:gd name="T25" fmla="*/ 2147483647 h 973"/>
              <a:gd name="T26" fmla="*/ 2147483647 w 2481"/>
              <a:gd name="T27" fmla="*/ 2147483647 h 973"/>
              <a:gd name="T28" fmla="*/ 2147483647 w 2481"/>
              <a:gd name="T29" fmla="*/ 2147483647 h 973"/>
              <a:gd name="T30" fmla="*/ 2147483647 w 2481"/>
              <a:gd name="T31" fmla="*/ 2147483647 h 973"/>
              <a:gd name="T32" fmla="*/ 2147483647 w 2481"/>
              <a:gd name="T33" fmla="*/ 2147483647 h 973"/>
              <a:gd name="T34" fmla="*/ 2147483647 w 2481"/>
              <a:gd name="T35" fmla="*/ 2147483647 h 973"/>
              <a:gd name="T36" fmla="*/ 2147483647 w 2481"/>
              <a:gd name="T37" fmla="*/ 2147483647 h 973"/>
              <a:gd name="T38" fmla="*/ 2147483647 w 2481"/>
              <a:gd name="T39" fmla="*/ 2147483647 h 973"/>
              <a:gd name="T40" fmla="*/ 2147483647 w 2481"/>
              <a:gd name="T41" fmla="*/ 2147483647 h 973"/>
              <a:gd name="T42" fmla="*/ 2147483647 w 2481"/>
              <a:gd name="T43" fmla="*/ 2147483647 h 973"/>
              <a:gd name="T44" fmla="*/ 2147483647 w 2481"/>
              <a:gd name="T45" fmla="*/ 2147483647 h 973"/>
              <a:gd name="T46" fmla="*/ 2147483647 w 2481"/>
              <a:gd name="T47" fmla="*/ 2147483647 h 973"/>
              <a:gd name="T48" fmla="*/ 2147483647 w 2481"/>
              <a:gd name="T49" fmla="*/ 2147483647 h 973"/>
              <a:gd name="T50" fmla="*/ 2147483647 w 2481"/>
              <a:gd name="T51" fmla="*/ 2147483647 h 973"/>
              <a:gd name="T52" fmla="*/ 2147483647 w 2481"/>
              <a:gd name="T53" fmla="*/ 2147483647 h 973"/>
              <a:gd name="T54" fmla="*/ 2147483647 w 2481"/>
              <a:gd name="T55" fmla="*/ 2147483647 h 973"/>
              <a:gd name="T56" fmla="*/ 2147483647 w 2481"/>
              <a:gd name="T57" fmla="*/ 2147483647 h 973"/>
              <a:gd name="T58" fmla="*/ 2147483647 w 2481"/>
              <a:gd name="T59" fmla="*/ 2147483647 h 973"/>
              <a:gd name="T60" fmla="*/ 2147483647 w 2481"/>
              <a:gd name="T61" fmla="*/ 2147483647 h 973"/>
              <a:gd name="T62" fmla="*/ 2147483647 w 2481"/>
              <a:gd name="T63" fmla="*/ 2147483647 h 973"/>
              <a:gd name="T64" fmla="*/ 2147483647 w 2481"/>
              <a:gd name="T65" fmla="*/ 2147483647 h 973"/>
              <a:gd name="T66" fmla="*/ 2147483647 w 2481"/>
              <a:gd name="T67" fmla="*/ 2147483647 h 973"/>
              <a:gd name="T68" fmla="*/ 2147483647 w 2481"/>
              <a:gd name="T69" fmla="*/ 2147483647 h 973"/>
              <a:gd name="T70" fmla="*/ 2147483647 w 2481"/>
              <a:gd name="T71" fmla="*/ 2147483647 h 973"/>
              <a:gd name="T72" fmla="*/ 2147483647 w 2481"/>
              <a:gd name="T73" fmla="*/ 2147483647 h 973"/>
              <a:gd name="T74" fmla="*/ 2147483647 w 2481"/>
              <a:gd name="T75" fmla="*/ 2147483647 h 973"/>
              <a:gd name="T76" fmla="*/ 2147483647 w 2481"/>
              <a:gd name="T77" fmla="*/ 2147483647 h 973"/>
              <a:gd name="T78" fmla="*/ 2147483647 w 2481"/>
              <a:gd name="T79" fmla="*/ 2147483647 h 973"/>
              <a:gd name="T80" fmla="*/ 2147483647 w 2481"/>
              <a:gd name="T81" fmla="*/ 2147483647 h 973"/>
              <a:gd name="T82" fmla="*/ 2147483647 w 2481"/>
              <a:gd name="T83" fmla="*/ 2147483647 h 973"/>
              <a:gd name="T84" fmla="*/ 2147483647 w 2481"/>
              <a:gd name="T85" fmla="*/ 2147483647 h 973"/>
              <a:gd name="T86" fmla="*/ 2147483647 w 2481"/>
              <a:gd name="T87" fmla="*/ 2147483647 h 973"/>
              <a:gd name="T88" fmla="*/ 2147483647 w 2481"/>
              <a:gd name="T89" fmla="*/ 2147483647 h 9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81"/>
              <a:gd name="T136" fmla="*/ 0 h 973"/>
              <a:gd name="T137" fmla="*/ 2481 w 2481"/>
              <a:gd name="T138" fmla="*/ 973 h 97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81" h="973" extrusionOk="0">
                <a:moveTo>
                  <a:pt x="0" y="506"/>
                </a:moveTo>
                <a:cubicBezTo>
                  <a:pt x="30" y="510"/>
                  <a:pt x="22" y="517"/>
                  <a:pt x="30" y="565"/>
                </a:cubicBezTo>
                <a:cubicBezTo>
                  <a:pt x="44" y="654"/>
                  <a:pt x="58" y="744"/>
                  <a:pt x="69" y="834"/>
                </a:cubicBezTo>
                <a:cubicBezTo>
                  <a:pt x="75" y="880"/>
                  <a:pt x="79" y="926"/>
                  <a:pt x="81" y="972"/>
                </a:cubicBezTo>
                <a:cubicBezTo>
                  <a:pt x="69" y="928"/>
                  <a:pt x="76" y="887"/>
                  <a:pt x="86" y="842"/>
                </a:cubicBezTo>
                <a:cubicBezTo>
                  <a:pt x="102" y="767"/>
                  <a:pt x="127" y="691"/>
                  <a:pt x="174" y="630"/>
                </a:cubicBezTo>
                <a:cubicBezTo>
                  <a:pt x="226" y="563"/>
                  <a:pt x="291" y="513"/>
                  <a:pt x="367" y="478"/>
                </a:cubicBezTo>
                <a:cubicBezTo>
                  <a:pt x="386" y="471"/>
                  <a:pt x="404" y="463"/>
                  <a:pt x="423" y="456"/>
                </a:cubicBezTo>
              </a:path>
              <a:path w="2481" h="973" extrusionOk="0">
                <a:moveTo>
                  <a:pt x="564" y="721"/>
                </a:moveTo>
                <a:cubicBezTo>
                  <a:pt x="566" y="747"/>
                  <a:pt x="565" y="753"/>
                  <a:pt x="575" y="767"/>
                </a:cubicBezTo>
                <a:cubicBezTo>
                  <a:pt x="615" y="772"/>
                  <a:pt x="640" y="755"/>
                  <a:pt x="671" y="727"/>
                </a:cubicBezTo>
                <a:cubicBezTo>
                  <a:pt x="710" y="691"/>
                  <a:pt x="742" y="643"/>
                  <a:pt x="752" y="591"/>
                </a:cubicBezTo>
                <a:cubicBezTo>
                  <a:pt x="758" y="559"/>
                  <a:pt x="750" y="555"/>
                  <a:pt x="727" y="542"/>
                </a:cubicBezTo>
                <a:cubicBezTo>
                  <a:pt x="676" y="570"/>
                  <a:pt x="651" y="603"/>
                  <a:pt x="628" y="659"/>
                </a:cubicBezTo>
                <a:cubicBezTo>
                  <a:pt x="602" y="721"/>
                  <a:pt x="595" y="796"/>
                  <a:pt x="619" y="860"/>
                </a:cubicBezTo>
                <a:cubicBezTo>
                  <a:pt x="639" y="914"/>
                  <a:pt x="687" y="937"/>
                  <a:pt x="740" y="913"/>
                </a:cubicBezTo>
                <a:cubicBezTo>
                  <a:pt x="798" y="886"/>
                  <a:pt x="836" y="826"/>
                  <a:pt x="876" y="779"/>
                </a:cubicBezTo>
              </a:path>
              <a:path w="2481" h="973" extrusionOk="0">
                <a:moveTo>
                  <a:pt x="1242" y="0"/>
                </a:moveTo>
                <a:cubicBezTo>
                  <a:pt x="1245" y="98"/>
                  <a:pt x="1233" y="191"/>
                  <a:pt x="1222" y="288"/>
                </a:cubicBezTo>
                <a:cubicBezTo>
                  <a:pt x="1207" y="426"/>
                  <a:pt x="1192" y="565"/>
                  <a:pt x="1178" y="703"/>
                </a:cubicBezTo>
                <a:cubicBezTo>
                  <a:pt x="1171" y="773"/>
                  <a:pt x="1160" y="839"/>
                  <a:pt x="1144" y="905"/>
                </a:cubicBezTo>
                <a:cubicBezTo>
                  <a:pt x="1111" y="881"/>
                  <a:pt x="1091" y="857"/>
                  <a:pt x="1068" y="811"/>
                </a:cubicBezTo>
                <a:cubicBezTo>
                  <a:pt x="1037" y="748"/>
                  <a:pt x="1006" y="678"/>
                  <a:pt x="1002" y="607"/>
                </a:cubicBezTo>
                <a:cubicBezTo>
                  <a:pt x="999" y="557"/>
                  <a:pt x="1021" y="510"/>
                  <a:pt x="1079" y="518"/>
                </a:cubicBezTo>
                <a:cubicBezTo>
                  <a:pt x="1183" y="533"/>
                  <a:pt x="1247" y="658"/>
                  <a:pt x="1284" y="742"/>
                </a:cubicBezTo>
                <a:cubicBezTo>
                  <a:pt x="1312" y="806"/>
                  <a:pt x="1330" y="901"/>
                  <a:pt x="1393" y="942"/>
                </a:cubicBezTo>
                <a:cubicBezTo>
                  <a:pt x="1433" y="968"/>
                  <a:pt x="1485" y="958"/>
                  <a:pt x="1519" y="926"/>
                </a:cubicBezTo>
                <a:cubicBezTo>
                  <a:pt x="1564" y="884"/>
                  <a:pt x="1588" y="804"/>
                  <a:pt x="1594" y="745"/>
                </a:cubicBezTo>
                <a:cubicBezTo>
                  <a:pt x="1599" y="700"/>
                  <a:pt x="1585" y="612"/>
                  <a:pt x="1607" y="571"/>
                </a:cubicBezTo>
                <a:cubicBezTo>
                  <a:pt x="1624" y="539"/>
                  <a:pt x="1615" y="572"/>
                  <a:pt x="1638" y="574"/>
                </a:cubicBezTo>
              </a:path>
              <a:path w="2481" h="973" extrusionOk="0">
                <a:moveTo>
                  <a:pt x="1682" y="634"/>
                </a:moveTo>
                <a:cubicBezTo>
                  <a:pt x="1711" y="678"/>
                  <a:pt x="1739" y="722"/>
                  <a:pt x="1768" y="766"/>
                </a:cubicBezTo>
                <a:cubicBezTo>
                  <a:pt x="1779" y="784"/>
                  <a:pt x="1794" y="797"/>
                  <a:pt x="1807" y="810"/>
                </a:cubicBezTo>
                <a:cubicBezTo>
                  <a:pt x="1801" y="781"/>
                  <a:pt x="1795" y="752"/>
                  <a:pt x="1790" y="722"/>
                </a:cubicBezTo>
                <a:cubicBezTo>
                  <a:pt x="1778" y="653"/>
                  <a:pt x="1769" y="586"/>
                  <a:pt x="1787" y="517"/>
                </a:cubicBezTo>
                <a:cubicBezTo>
                  <a:pt x="1799" y="472"/>
                  <a:pt x="1832" y="445"/>
                  <a:pt x="1877" y="434"/>
                </a:cubicBezTo>
                <a:cubicBezTo>
                  <a:pt x="1907" y="431"/>
                  <a:pt x="1918" y="430"/>
                  <a:pt x="1937" y="439"/>
                </a:cubicBezTo>
              </a:path>
              <a:path w="2481" h="973" extrusionOk="0">
                <a:moveTo>
                  <a:pt x="2037" y="865"/>
                </a:moveTo>
                <a:cubicBezTo>
                  <a:pt x="2047" y="891"/>
                  <a:pt x="2052" y="806"/>
                  <a:pt x="2058" y="784"/>
                </a:cubicBezTo>
                <a:cubicBezTo>
                  <a:pt x="2071" y="733"/>
                  <a:pt x="2084" y="679"/>
                  <a:pt x="2105" y="631"/>
                </a:cubicBezTo>
                <a:cubicBezTo>
                  <a:pt x="2122" y="593"/>
                  <a:pt x="2142" y="587"/>
                  <a:pt x="2175" y="611"/>
                </a:cubicBezTo>
                <a:cubicBezTo>
                  <a:pt x="2216" y="641"/>
                  <a:pt x="2247" y="684"/>
                  <a:pt x="2286" y="716"/>
                </a:cubicBezTo>
                <a:cubicBezTo>
                  <a:pt x="2317" y="742"/>
                  <a:pt x="2358" y="770"/>
                  <a:pt x="2402" y="764"/>
                </a:cubicBezTo>
                <a:cubicBezTo>
                  <a:pt x="2440" y="758"/>
                  <a:pt x="2456" y="714"/>
                  <a:pt x="2464" y="682"/>
                </a:cubicBezTo>
                <a:cubicBezTo>
                  <a:pt x="2474" y="640"/>
                  <a:pt x="2475" y="594"/>
                  <a:pt x="2480" y="552"/>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6" name="Ink 22"/>
          <p:cNvSpPr>
            <a:spLocks noRot="1" noChangeAspect="1" noEditPoints="1" noChangeArrowheads="1" noChangeShapeType="1" noTextEdit="1"/>
          </p:cNvSpPr>
          <p:nvPr/>
        </p:nvSpPr>
        <p:spPr bwMode="auto">
          <a:xfrm>
            <a:off x="2230438" y="2968625"/>
            <a:ext cx="695325" cy="350838"/>
          </a:xfrm>
          <a:custGeom>
            <a:avLst/>
            <a:gdLst>
              <a:gd name="T0" fmla="*/ 2147483647 w 1932"/>
              <a:gd name="T1" fmla="*/ 2147483647 h 975"/>
              <a:gd name="T2" fmla="*/ 2147483647 w 1932"/>
              <a:gd name="T3" fmla="*/ 2147483647 h 975"/>
              <a:gd name="T4" fmla="*/ 2147483647 w 1932"/>
              <a:gd name="T5" fmla="*/ 2147483647 h 975"/>
              <a:gd name="T6" fmla="*/ 2147483647 w 1932"/>
              <a:gd name="T7" fmla="*/ 2147483647 h 975"/>
              <a:gd name="T8" fmla="*/ 2147483647 w 1932"/>
              <a:gd name="T9" fmla="*/ 2147483647 h 975"/>
              <a:gd name="T10" fmla="*/ 2147483647 w 1932"/>
              <a:gd name="T11" fmla="*/ 2147483647 h 975"/>
              <a:gd name="T12" fmla="*/ 2147483647 w 1932"/>
              <a:gd name="T13" fmla="*/ 2147483647 h 975"/>
              <a:gd name="T14" fmla="*/ 2147483647 w 1932"/>
              <a:gd name="T15" fmla="*/ 2147483647 h 975"/>
              <a:gd name="T16" fmla="*/ 2147483647 w 1932"/>
              <a:gd name="T17" fmla="*/ 2147483647 h 975"/>
              <a:gd name="T18" fmla="*/ 2147483647 w 1932"/>
              <a:gd name="T19" fmla="*/ 2147483647 h 975"/>
              <a:gd name="T20" fmla="*/ 2147483647 w 1932"/>
              <a:gd name="T21" fmla="*/ 2147483647 h 975"/>
              <a:gd name="T22" fmla="*/ 2147483647 w 1932"/>
              <a:gd name="T23" fmla="*/ 2147483647 h 975"/>
              <a:gd name="T24" fmla="*/ 2147483647 w 1932"/>
              <a:gd name="T25" fmla="*/ 2147483647 h 975"/>
              <a:gd name="T26" fmla="*/ 2147483647 w 1932"/>
              <a:gd name="T27" fmla="*/ 2147483647 h 975"/>
              <a:gd name="T28" fmla="*/ 2147483647 w 1932"/>
              <a:gd name="T29" fmla="*/ 2147483647 h 975"/>
              <a:gd name="T30" fmla="*/ 2147483647 w 1932"/>
              <a:gd name="T31" fmla="*/ 2147483647 h 975"/>
              <a:gd name="T32" fmla="*/ 2147483647 w 1932"/>
              <a:gd name="T33" fmla="*/ 2147483647 h 975"/>
              <a:gd name="T34" fmla="*/ 2147483647 w 1932"/>
              <a:gd name="T35" fmla="*/ 2147483647 h 975"/>
              <a:gd name="T36" fmla="*/ 2147483647 w 1932"/>
              <a:gd name="T37" fmla="*/ 2147483647 h 975"/>
              <a:gd name="T38" fmla="*/ 2147483647 w 1932"/>
              <a:gd name="T39" fmla="*/ 2147483647 h 975"/>
              <a:gd name="T40" fmla="*/ 2147483647 w 1932"/>
              <a:gd name="T41" fmla="*/ 2147483647 h 975"/>
              <a:gd name="T42" fmla="*/ 2147483647 w 1932"/>
              <a:gd name="T43" fmla="*/ 2147483647 h 975"/>
              <a:gd name="T44" fmla="*/ 2147483647 w 1932"/>
              <a:gd name="T45" fmla="*/ 2147483647 h 975"/>
              <a:gd name="T46" fmla="*/ 2147483647 w 1932"/>
              <a:gd name="T47" fmla="*/ 2147483647 h 975"/>
              <a:gd name="T48" fmla="*/ 2147483647 w 1932"/>
              <a:gd name="T49" fmla="*/ 2147483647 h 975"/>
              <a:gd name="T50" fmla="*/ 2147483647 w 1932"/>
              <a:gd name="T51" fmla="*/ 2147483647 h 975"/>
              <a:gd name="T52" fmla="*/ 2147483647 w 1932"/>
              <a:gd name="T53" fmla="*/ 2147483647 h 975"/>
              <a:gd name="T54" fmla="*/ 2147483647 w 1932"/>
              <a:gd name="T55" fmla="*/ 2147483647 h 975"/>
              <a:gd name="T56" fmla="*/ 2147483647 w 1932"/>
              <a:gd name="T57" fmla="*/ 2147483647 h 975"/>
              <a:gd name="T58" fmla="*/ 2147483647 w 1932"/>
              <a:gd name="T59" fmla="*/ 2147483647 h 975"/>
              <a:gd name="T60" fmla="*/ 2147483647 w 1932"/>
              <a:gd name="T61" fmla="*/ 2147483647 h 975"/>
              <a:gd name="T62" fmla="*/ 2147483647 w 1932"/>
              <a:gd name="T63" fmla="*/ 2147483647 h 975"/>
              <a:gd name="T64" fmla="*/ 2147483647 w 1932"/>
              <a:gd name="T65" fmla="*/ 2147483647 h 975"/>
              <a:gd name="T66" fmla="*/ 2147483647 w 1932"/>
              <a:gd name="T67" fmla="*/ 2147483647 h 975"/>
              <a:gd name="T68" fmla="*/ 2147483647 w 1932"/>
              <a:gd name="T69" fmla="*/ 2147483647 h 975"/>
              <a:gd name="T70" fmla="*/ 2147483647 w 1932"/>
              <a:gd name="T71" fmla="*/ 2147483647 h 975"/>
              <a:gd name="T72" fmla="*/ 2147483647 w 1932"/>
              <a:gd name="T73" fmla="*/ 2147483647 h 975"/>
              <a:gd name="T74" fmla="*/ 2147483647 w 1932"/>
              <a:gd name="T75" fmla="*/ 2147483647 h 975"/>
              <a:gd name="T76" fmla="*/ 2147483647 w 1932"/>
              <a:gd name="T77" fmla="*/ 2147483647 h 975"/>
              <a:gd name="T78" fmla="*/ 2147483647 w 1932"/>
              <a:gd name="T79" fmla="*/ 2147483647 h 975"/>
              <a:gd name="T80" fmla="*/ 2147483647 w 1932"/>
              <a:gd name="T81" fmla="*/ 2147483647 h 975"/>
              <a:gd name="T82" fmla="*/ 2147483647 w 1932"/>
              <a:gd name="T83" fmla="*/ 2147483647 h 9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32"/>
              <a:gd name="T127" fmla="*/ 0 h 975"/>
              <a:gd name="T128" fmla="*/ 1932 w 1932"/>
              <a:gd name="T129" fmla="*/ 975 h 9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32" h="975" extrusionOk="0">
                <a:moveTo>
                  <a:pt x="147" y="575"/>
                </a:moveTo>
                <a:cubicBezTo>
                  <a:pt x="139" y="686"/>
                  <a:pt x="127" y="796"/>
                  <a:pt x="114" y="906"/>
                </a:cubicBezTo>
                <a:cubicBezTo>
                  <a:pt x="111" y="944"/>
                  <a:pt x="112" y="954"/>
                  <a:pt x="99" y="974"/>
                </a:cubicBezTo>
                <a:cubicBezTo>
                  <a:pt x="70" y="932"/>
                  <a:pt x="54" y="893"/>
                  <a:pt x="41" y="832"/>
                </a:cubicBezTo>
                <a:cubicBezTo>
                  <a:pt x="-3" y="627"/>
                  <a:pt x="-41" y="369"/>
                  <a:pt x="73" y="178"/>
                </a:cubicBezTo>
                <a:cubicBezTo>
                  <a:pt x="113" y="111"/>
                  <a:pt x="182" y="62"/>
                  <a:pt x="253" y="32"/>
                </a:cubicBezTo>
                <a:cubicBezTo>
                  <a:pt x="310" y="8"/>
                  <a:pt x="370" y="2"/>
                  <a:pt x="431" y="0"/>
                </a:cubicBezTo>
              </a:path>
              <a:path w="1932" h="975" extrusionOk="0">
                <a:moveTo>
                  <a:pt x="159" y="417"/>
                </a:moveTo>
                <a:cubicBezTo>
                  <a:pt x="184" y="467"/>
                  <a:pt x="203" y="492"/>
                  <a:pt x="264" y="497"/>
                </a:cubicBezTo>
                <a:cubicBezTo>
                  <a:pt x="327" y="502"/>
                  <a:pt x="387" y="476"/>
                  <a:pt x="440" y="446"/>
                </a:cubicBezTo>
                <a:cubicBezTo>
                  <a:pt x="452" y="439"/>
                  <a:pt x="464" y="431"/>
                  <a:pt x="476" y="424"/>
                </a:cubicBezTo>
              </a:path>
              <a:path w="1932" h="975" extrusionOk="0">
                <a:moveTo>
                  <a:pt x="669" y="387"/>
                </a:moveTo>
                <a:cubicBezTo>
                  <a:pt x="769" y="470"/>
                  <a:pt x="839" y="560"/>
                  <a:pt x="861" y="692"/>
                </a:cubicBezTo>
                <a:cubicBezTo>
                  <a:pt x="868" y="736"/>
                  <a:pt x="860" y="759"/>
                  <a:pt x="852" y="797"/>
                </a:cubicBezTo>
                <a:cubicBezTo>
                  <a:pt x="820" y="779"/>
                  <a:pt x="791" y="758"/>
                  <a:pt x="760" y="737"/>
                </a:cubicBezTo>
                <a:cubicBezTo>
                  <a:pt x="697" y="695"/>
                  <a:pt x="589" y="624"/>
                  <a:pt x="511" y="671"/>
                </a:cubicBezTo>
                <a:cubicBezTo>
                  <a:pt x="504" y="678"/>
                  <a:pt x="498" y="685"/>
                  <a:pt x="491" y="692"/>
                </a:cubicBezTo>
                <a:cubicBezTo>
                  <a:pt x="507" y="766"/>
                  <a:pt x="525" y="799"/>
                  <a:pt x="610" y="824"/>
                </a:cubicBezTo>
                <a:cubicBezTo>
                  <a:pt x="691" y="847"/>
                  <a:pt x="766" y="822"/>
                  <a:pt x="836" y="784"/>
                </a:cubicBezTo>
                <a:cubicBezTo>
                  <a:pt x="920" y="738"/>
                  <a:pt x="968" y="665"/>
                  <a:pt x="1009" y="582"/>
                </a:cubicBezTo>
                <a:cubicBezTo>
                  <a:pt x="1056" y="488"/>
                  <a:pt x="1085" y="383"/>
                  <a:pt x="1096" y="278"/>
                </a:cubicBezTo>
                <a:cubicBezTo>
                  <a:pt x="1104" y="203"/>
                  <a:pt x="1115" y="114"/>
                  <a:pt x="1108" y="39"/>
                </a:cubicBezTo>
                <a:cubicBezTo>
                  <a:pt x="1106" y="31"/>
                  <a:pt x="1103" y="24"/>
                  <a:pt x="1101" y="16"/>
                </a:cubicBezTo>
                <a:cubicBezTo>
                  <a:pt x="1086" y="77"/>
                  <a:pt x="1076" y="137"/>
                  <a:pt x="1066" y="199"/>
                </a:cubicBezTo>
                <a:cubicBezTo>
                  <a:pt x="1052" y="290"/>
                  <a:pt x="1027" y="385"/>
                  <a:pt x="1024" y="477"/>
                </a:cubicBezTo>
                <a:cubicBezTo>
                  <a:pt x="1022" y="543"/>
                  <a:pt x="1025" y="593"/>
                  <a:pt x="1077" y="635"/>
                </a:cubicBezTo>
                <a:cubicBezTo>
                  <a:pt x="1121" y="670"/>
                  <a:pt x="1229" y="636"/>
                  <a:pt x="1273" y="617"/>
                </a:cubicBezTo>
                <a:cubicBezTo>
                  <a:pt x="1322" y="595"/>
                  <a:pt x="1406" y="556"/>
                  <a:pt x="1438" y="510"/>
                </a:cubicBezTo>
                <a:cubicBezTo>
                  <a:pt x="1460" y="479"/>
                  <a:pt x="1436" y="478"/>
                  <a:pt x="1439" y="464"/>
                </a:cubicBezTo>
                <a:cubicBezTo>
                  <a:pt x="1382" y="493"/>
                  <a:pt x="1344" y="515"/>
                  <a:pt x="1352" y="594"/>
                </a:cubicBezTo>
                <a:cubicBezTo>
                  <a:pt x="1357" y="645"/>
                  <a:pt x="1389" y="694"/>
                  <a:pt x="1422" y="732"/>
                </a:cubicBezTo>
                <a:cubicBezTo>
                  <a:pt x="1439" y="750"/>
                  <a:pt x="1443" y="754"/>
                  <a:pt x="1454" y="765"/>
                </a:cubicBezTo>
                <a:cubicBezTo>
                  <a:pt x="1428" y="757"/>
                  <a:pt x="1398" y="753"/>
                  <a:pt x="1373" y="740"/>
                </a:cubicBezTo>
                <a:cubicBezTo>
                  <a:pt x="1339" y="722"/>
                  <a:pt x="1337" y="733"/>
                  <a:pt x="1365" y="712"/>
                </a:cubicBezTo>
                <a:cubicBezTo>
                  <a:pt x="1467" y="634"/>
                  <a:pt x="1622" y="612"/>
                  <a:pt x="1731" y="527"/>
                </a:cubicBezTo>
                <a:cubicBezTo>
                  <a:pt x="1800" y="473"/>
                  <a:pt x="1862" y="405"/>
                  <a:pt x="1903" y="327"/>
                </a:cubicBezTo>
                <a:cubicBezTo>
                  <a:pt x="1926" y="284"/>
                  <a:pt x="1944" y="234"/>
                  <a:pt x="1918" y="191"/>
                </a:cubicBezTo>
                <a:cubicBezTo>
                  <a:pt x="1911" y="189"/>
                  <a:pt x="1905" y="188"/>
                  <a:pt x="1898" y="186"/>
                </a:cubicBezTo>
                <a:cubicBezTo>
                  <a:pt x="1851" y="217"/>
                  <a:pt x="1820" y="233"/>
                  <a:pt x="1795" y="290"/>
                </a:cubicBezTo>
                <a:cubicBezTo>
                  <a:pt x="1751" y="389"/>
                  <a:pt x="1761" y="497"/>
                  <a:pt x="1796" y="597"/>
                </a:cubicBezTo>
                <a:cubicBezTo>
                  <a:pt x="1813" y="646"/>
                  <a:pt x="1842" y="689"/>
                  <a:pt x="1862" y="736"/>
                </a:cubicBezTo>
                <a:cubicBezTo>
                  <a:pt x="1860" y="733"/>
                  <a:pt x="1858" y="730"/>
                  <a:pt x="1856" y="727"/>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7" name="Ink 23"/>
          <p:cNvSpPr>
            <a:spLocks noRot="1" noChangeAspect="1" noEditPoints="1" noChangeArrowheads="1" noChangeShapeType="1" noTextEdit="1"/>
          </p:cNvSpPr>
          <p:nvPr/>
        </p:nvSpPr>
        <p:spPr bwMode="auto">
          <a:xfrm>
            <a:off x="6135688" y="3152775"/>
            <a:ext cx="381000" cy="1023938"/>
          </a:xfrm>
          <a:custGeom>
            <a:avLst/>
            <a:gdLst>
              <a:gd name="T0" fmla="*/ 2147483647 w 1060"/>
              <a:gd name="T1" fmla="*/ 2147483647 h 2843"/>
              <a:gd name="T2" fmla="*/ 2147483647 w 1060"/>
              <a:gd name="T3" fmla="*/ 2147483647 h 2843"/>
              <a:gd name="T4" fmla="*/ 2147483647 w 1060"/>
              <a:gd name="T5" fmla="*/ 2147483647 h 2843"/>
              <a:gd name="T6" fmla="*/ 2147483647 w 1060"/>
              <a:gd name="T7" fmla="*/ 2147483647 h 2843"/>
              <a:gd name="T8" fmla="*/ 2147483647 w 1060"/>
              <a:gd name="T9" fmla="*/ 2147483647 h 2843"/>
              <a:gd name="T10" fmla="*/ 2147483647 w 1060"/>
              <a:gd name="T11" fmla="*/ 2147483647 h 2843"/>
              <a:gd name="T12" fmla="*/ 2147483647 w 1060"/>
              <a:gd name="T13" fmla="*/ 2147483647 h 2843"/>
              <a:gd name="T14" fmla="*/ 2147483647 w 1060"/>
              <a:gd name="T15" fmla="*/ 2147483647 h 2843"/>
              <a:gd name="T16" fmla="*/ 2147483647 w 1060"/>
              <a:gd name="T17" fmla="*/ 2147483647 h 2843"/>
              <a:gd name="T18" fmla="*/ 2147483647 w 1060"/>
              <a:gd name="T19" fmla="*/ 2147483647 h 2843"/>
              <a:gd name="T20" fmla="*/ 2147483647 w 1060"/>
              <a:gd name="T21" fmla="*/ 2147483647 h 2843"/>
              <a:gd name="T22" fmla="*/ 2147483647 w 1060"/>
              <a:gd name="T23" fmla="*/ 2147483647 h 2843"/>
              <a:gd name="T24" fmla="*/ 2147483647 w 1060"/>
              <a:gd name="T25" fmla="*/ 2147483647 h 2843"/>
              <a:gd name="T26" fmla="*/ 2147483647 w 1060"/>
              <a:gd name="T27" fmla="*/ 2147483647 h 2843"/>
              <a:gd name="T28" fmla="*/ 2147483647 w 1060"/>
              <a:gd name="T29" fmla="*/ 2147483647 h 2843"/>
              <a:gd name="T30" fmla="*/ 2147483647 w 1060"/>
              <a:gd name="T31" fmla="*/ 2147483647 h 2843"/>
              <a:gd name="T32" fmla="*/ 2147483647 w 1060"/>
              <a:gd name="T33" fmla="*/ 2147483647 h 2843"/>
              <a:gd name="T34" fmla="*/ 2147483647 w 1060"/>
              <a:gd name="T35" fmla="*/ 2147483647 h 2843"/>
              <a:gd name="T36" fmla="*/ 2147483647 w 1060"/>
              <a:gd name="T37" fmla="*/ 2147483647 h 2843"/>
              <a:gd name="T38" fmla="*/ 2147483647 w 1060"/>
              <a:gd name="T39" fmla="*/ 2147483647 h 2843"/>
              <a:gd name="T40" fmla="*/ 2147483647 w 1060"/>
              <a:gd name="T41" fmla="*/ 2147483647 h 2843"/>
              <a:gd name="T42" fmla="*/ 2147483647 w 1060"/>
              <a:gd name="T43" fmla="*/ 2147483647 h 2843"/>
              <a:gd name="T44" fmla="*/ 2147483647 w 1060"/>
              <a:gd name="T45" fmla="*/ 2147483647 h 2843"/>
              <a:gd name="T46" fmla="*/ 2147483647 w 1060"/>
              <a:gd name="T47" fmla="*/ 2147483647 h 2843"/>
              <a:gd name="T48" fmla="*/ 2147483647 w 1060"/>
              <a:gd name="T49" fmla="*/ 2147483647 h 2843"/>
              <a:gd name="T50" fmla="*/ 2147483647 w 1060"/>
              <a:gd name="T51" fmla="*/ 2147483647 h 2843"/>
              <a:gd name="T52" fmla="*/ 2147483647 w 1060"/>
              <a:gd name="T53" fmla="*/ 2147483647 h 2843"/>
              <a:gd name="T54" fmla="*/ 2147483647 w 1060"/>
              <a:gd name="T55" fmla="*/ 2147483647 h 2843"/>
              <a:gd name="T56" fmla="*/ 2147483647 w 1060"/>
              <a:gd name="T57" fmla="*/ 2147483647 h 2843"/>
              <a:gd name="T58" fmla="*/ 2147483647 w 1060"/>
              <a:gd name="T59" fmla="*/ 2147483647 h 2843"/>
              <a:gd name="T60" fmla="*/ 2147483647 w 1060"/>
              <a:gd name="T61" fmla="*/ 2147483647 h 2843"/>
              <a:gd name="T62" fmla="*/ 2147483647 w 1060"/>
              <a:gd name="T63" fmla="*/ 2147483647 h 2843"/>
              <a:gd name="T64" fmla="*/ 2147483647 w 1060"/>
              <a:gd name="T65" fmla="*/ 2147483647 h 2843"/>
              <a:gd name="T66" fmla="*/ 2147483647 w 1060"/>
              <a:gd name="T67" fmla="*/ 2147483647 h 2843"/>
              <a:gd name="T68" fmla="*/ 2147483647 w 1060"/>
              <a:gd name="T69" fmla="*/ 2147483647 h 2843"/>
              <a:gd name="T70" fmla="*/ 2147483647 w 1060"/>
              <a:gd name="T71" fmla="*/ 2147483647 h 2843"/>
              <a:gd name="T72" fmla="*/ 2147483647 w 1060"/>
              <a:gd name="T73" fmla="*/ 2147483647 h 2843"/>
              <a:gd name="T74" fmla="*/ 2147483647 w 1060"/>
              <a:gd name="T75" fmla="*/ 2147483647 h 2843"/>
              <a:gd name="T76" fmla="*/ 2147483647 w 1060"/>
              <a:gd name="T77" fmla="*/ 2147483647 h 2843"/>
              <a:gd name="T78" fmla="*/ 2147483647 w 1060"/>
              <a:gd name="T79" fmla="*/ 2147483647 h 2843"/>
              <a:gd name="T80" fmla="*/ 2147483647 w 1060"/>
              <a:gd name="T81" fmla="*/ 2147483647 h 2843"/>
              <a:gd name="T82" fmla="*/ 2147483647 w 1060"/>
              <a:gd name="T83" fmla="*/ 2147483647 h 2843"/>
              <a:gd name="T84" fmla="*/ 2147483647 w 1060"/>
              <a:gd name="T85" fmla="*/ 2147483647 h 2843"/>
              <a:gd name="T86" fmla="*/ 2147483647 w 1060"/>
              <a:gd name="T87" fmla="*/ 2147483647 h 2843"/>
              <a:gd name="T88" fmla="*/ 2147483647 w 1060"/>
              <a:gd name="T89" fmla="*/ 2147483647 h 2843"/>
              <a:gd name="T90" fmla="*/ 2147483647 w 1060"/>
              <a:gd name="T91" fmla="*/ 2147483647 h 2843"/>
              <a:gd name="T92" fmla="*/ 2147483647 w 1060"/>
              <a:gd name="T93" fmla="*/ 2147483647 h 2843"/>
              <a:gd name="T94" fmla="*/ 2147483647 w 1060"/>
              <a:gd name="T95" fmla="*/ 2147483647 h 2843"/>
              <a:gd name="T96" fmla="*/ 2147483647 w 1060"/>
              <a:gd name="T97" fmla="*/ 2147483647 h 2843"/>
              <a:gd name="T98" fmla="*/ 2147483647 w 1060"/>
              <a:gd name="T99" fmla="*/ 2147483647 h 2843"/>
              <a:gd name="T100" fmla="*/ 2147483647 w 1060"/>
              <a:gd name="T101" fmla="*/ 2147483647 h 2843"/>
              <a:gd name="T102" fmla="*/ 2147483647 w 1060"/>
              <a:gd name="T103" fmla="*/ 2147483647 h 2843"/>
              <a:gd name="T104" fmla="*/ 2147483647 w 1060"/>
              <a:gd name="T105" fmla="*/ 2147483647 h 2843"/>
              <a:gd name="T106" fmla="*/ 2147483647 w 1060"/>
              <a:gd name="T107" fmla="*/ 2147483647 h 2843"/>
              <a:gd name="T108" fmla="*/ 2147483647 w 1060"/>
              <a:gd name="T109" fmla="*/ 2147483647 h 2843"/>
              <a:gd name="T110" fmla="*/ 2147483647 w 1060"/>
              <a:gd name="T111" fmla="*/ 2147483647 h 2843"/>
              <a:gd name="T112" fmla="*/ 2147483647 w 1060"/>
              <a:gd name="T113" fmla="*/ 2147483647 h 2843"/>
              <a:gd name="T114" fmla="*/ 2147483647 w 1060"/>
              <a:gd name="T115" fmla="*/ 2147483647 h 2843"/>
              <a:gd name="T116" fmla="*/ 2147483647 w 1060"/>
              <a:gd name="T117" fmla="*/ 2147483647 h 2843"/>
              <a:gd name="T118" fmla="*/ 2147483647 w 1060"/>
              <a:gd name="T119" fmla="*/ 2147483647 h 2843"/>
              <a:gd name="T120" fmla="*/ 2147483647 w 1060"/>
              <a:gd name="T121" fmla="*/ 2147483647 h 2843"/>
              <a:gd name="T122" fmla="*/ 2147483647 w 1060"/>
              <a:gd name="T123" fmla="*/ 2147483647 h 2843"/>
              <a:gd name="T124" fmla="*/ 2147483647 w 1060"/>
              <a:gd name="T125" fmla="*/ 2147483647 h 284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60"/>
              <a:gd name="T190" fmla="*/ 0 h 2843"/>
              <a:gd name="T191" fmla="*/ 1060 w 1060"/>
              <a:gd name="T192" fmla="*/ 2843 h 284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60" h="2843" extrusionOk="0">
                <a:moveTo>
                  <a:pt x="259" y="2226"/>
                </a:moveTo>
                <a:cubicBezTo>
                  <a:pt x="271" y="2233"/>
                  <a:pt x="280" y="2244"/>
                  <a:pt x="294" y="2273"/>
                </a:cubicBezTo>
                <a:cubicBezTo>
                  <a:pt x="318" y="2322"/>
                  <a:pt x="340" y="2371"/>
                  <a:pt x="361" y="2421"/>
                </a:cubicBezTo>
                <a:cubicBezTo>
                  <a:pt x="393" y="2496"/>
                  <a:pt x="420" y="2573"/>
                  <a:pt x="446" y="2650"/>
                </a:cubicBezTo>
                <a:cubicBezTo>
                  <a:pt x="459" y="2688"/>
                  <a:pt x="472" y="2726"/>
                  <a:pt x="486" y="2763"/>
                </a:cubicBezTo>
                <a:cubicBezTo>
                  <a:pt x="492" y="2778"/>
                  <a:pt x="497" y="2792"/>
                  <a:pt x="504" y="2806"/>
                </a:cubicBezTo>
                <a:cubicBezTo>
                  <a:pt x="499" y="2783"/>
                  <a:pt x="497" y="2760"/>
                  <a:pt x="494" y="2737"/>
                </a:cubicBezTo>
              </a:path>
              <a:path w="1060" h="2843" extrusionOk="0">
                <a:moveTo>
                  <a:pt x="612" y="2218"/>
                </a:moveTo>
                <a:cubicBezTo>
                  <a:pt x="586" y="2232"/>
                  <a:pt x="561" y="2245"/>
                  <a:pt x="540" y="2267"/>
                </a:cubicBezTo>
                <a:cubicBezTo>
                  <a:pt x="503" y="2306"/>
                  <a:pt x="466" y="2350"/>
                  <a:pt x="436" y="2395"/>
                </a:cubicBezTo>
                <a:cubicBezTo>
                  <a:pt x="397" y="2453"/>
                  <a:pt x="358" y="2512"/>
                  <a:pt x="323" y="2573"/>
                </a:cubicBezTo>
                <a:cubicBezTo>
                  <a:pt x="296" y="2621"/>
                  <a:pt x="269" y="2669"/>
                  <a:pt x="245" y="2718"/>
                </a:cubicBezTo>
                <a:cubicBezTo>
                  <a:pt x="233" y="2742"/>
                  <a:pt x="223" y="2763"/>
                  <a:pt x="208" y="2784"/>
                </a:cubicBezTo>
                <a:cubicBezTo>
                  <a:pt x="207" y="2749"/>
                  <a:pt x="206" y="2713"/>
                  <a:pt x="206" y="2678"/>
                </a:cubicBezTo>
              </a:path>
              <a:path w="1060" h="2843" extrusionOk="0">
                <a:moveTo>
                  <a:pt x="515" y="1600"/>
                </a:moveTo>
                <a:cubicBezTo>
                  <a:pt x="497" y="1603"/>
                  <a:pt x="490" y="1606"/>
                  <a:pt x="469" y="1604"/>
                </a:cubicBezTo>
                <a:cubicBezTo>
                  <a:pt x="447" y="1602"/>
                  <a:pt x="421" y="1587"/>
                  <a:pt x="399" y="1598"/>
                </a:cubicBezTo>
                <a:cubicBezTo>
                  <a:pt x="376" y="1610"/>
                  <a:pt x="360" y="1640"/>
                  <a:pt x="352" y="1663"/>
                </a:cubicBezTo>
                <a:cubicBezTo>
                  <a:pt x="339" y="1701"/>
                  <a:pt x="337" y="1743"/>
                  <a:pt x="341" y="1782"/>
                </a:cubicBezTo>
                <a:cubicBezTo>
                  <a:pt x="345" y="1826"/>
                  <a:pt x="359" y="1867"/>
                  <a:pt x="386" y="1902"/>
                </a:cubicBezTo>
                <a:cubicBezTo>
                  <a:pt x="415" y="1939"/>
                  <a:pt x="458" y="1961"/>
                  <a:pt x="505" y="1958"/>
                </a:cubicBezTo>
                <a:cubicBezTo>
                  <a:pt x="551" y="1955"/>
                  <a:pt x="590" y="1933"/>
                  <a:pt x="624" y="1904"/>
                </a:cubicBezTo>
                <a:cubicBezTo>
                  <a:pt x="670" y="1864"/>
                  <a:pt x="697" y="1812"/>
                  <a:pt x="711" y="1753"/>
                </a:cubicBezTo>
                <a:cubicBezTo>
                  <a:pt x="726" y="1689"/>
                  <a:pt x="726" y="1615"/>
                  <a:pt x="710" y="1551"/>
                </a:cubicBezTo>
                <a:cubicBezTo>
                  <a:pt x="693" y="1486"/>
                  <a:pt x="655" y="1431"/>
                  <a:pt x="586" y="1419"/>
                </a:cubicBezTo>
                <a:cubicBezTo>
                  <a:pt x="543" y="1412"/>
                  <a:pt x="499" y="1425"/>
                  <a:pt x="458" y="1435"/>
                </a:cubicBezTo>
                <a:cubicBezTo>
                  <a:pt x="440" y="1439"/>
                  <a:pt x="422" y="1445"/>
                  <a:pt x="405" y="1450"/>
                </a:cubicBezTo>
              </a:path>
              <a:path w="1060" h="2843" extrusionOk="0">
                <a:moveTo>
                  <a:pt x="465" y="850"/>
                </a:moveTo>
                <a:cubicBezTo>
                  <a:pt x="461" y="851"/>
                  <a:pt x="456" y="851"/>
                  <a:pt x="452" y="852"/>
                </a:cubicBezTo>
                <a:cubicBezTo>
                  <a:pt x="449" y="874"/>
                  <a:pt x="463" y="892"/>
                  <a:pt x="475" y="914"/>
                </a:cubicBezTo>
                <a:cubicBezTo>
                  <a:pt x="500" y="958"/>
                  <a:pt x="527" y="1000"/>
                  <a:pt x="556" y="1042"/>
                </a:cubicBezTo>
                <a:cubicBezTo>
                  <a:pt x="605" y="1113"/>
                  <a:pt x="657" y="1181"/>
                  <a:pt x="718" y="1241"/>
                </a:cubicBezTo>
                <a:cubicBezTo>
                  <a:pt x="734" y="1257"/>
                  <a:pt x="746" y="1261"/>
                  <a:pt x="761" y="1244"/>
                </a:cubicBezTo>
                <a:cubicBezTo>
                  <a:pt x="763" y="1240"/>
                  <a:pt x="766" y="1235"/>
                  <a:pt x="768" y="1231"/>
                </a:cubicBezTo>
              </a:path>
              <a:path w="1060" h="2843" extrusionOk="0">
                <a:moveTo>
                  <a:pt x="765" y="808"/>
                </a:moveTo>
                <a:cubicBezTo>
                  <a:pt x="743" y="838"/>
                  <a:pt x="723" y="867"/>
                  <a:pt x="703" y="898"/>
                </a:cubicBezTo>
                <a:cubicBezTo>
                  <a:pt x="661" y="963"/>
                  <a:pt x="618" y="1027"/>
                  <a:pt x="577" y="1092"/>
                </a:cubicBezTo>
                <a:cubicBezTo>
                  <a:pt x="541" y="1149"/>
                  <a:pt x="505" y="1207"/>
                  <a:pt x="465" y="1261"/>
                </a:cubicBezTo>
                <a:cubicBezTo>
                  <a:pt x="449" y="1280"/>
                  <a:pt x="444" y="1285"/>
                  <a:pt x="440" y="1300"/>
                </a:cubicBezTo>
              </a:path>
              <a:path w="1060" h="2843" extrusionOk="0">
                <a:moveTo>
                  <a:pt x="905" y="121"/>
                </a:moveTo>
                <a:cubicBezTo>
                  <a:pt x="880" y="121"/>
                  <a:pt x="875" y="122"/>
                  <a:pt x="854" y="105"/>
                </a:cubicBezTo>
                <a:cubicBezTo>
                  <a:pt x="837" y="91"/>
                  <a:pt x="822" y="66"/>
                  <a:pt x="807" y="49"/>
                </a:cubicBezTo>
                <a:cubicBezTo>
                  <a:pt x="793" y="33"/>
                  <a:pt x="779" y="16"/>
                  <a:pt x="757" y="13"/>
                </a:cubicBezTo>
                <a:cubicBezTo>
                  <a:pt x="737" y="11"/>
                  <a:pt x="723" y="23"/>
                  <a:pt x="707" y="32"/>
                </a:cubicBezTo>
                <a:cubicBezTo>
                  <a:pt x="677" y="49"/>
                  <a:pt x="653" y="72"/>
                  <a:pt x="627" y="95"/>
                </a:cubicBezTo>
                <a:cubicBezTo>
                  <a:pt x="604" y="115"/>
                  <a:pt x="579" y="132"/>
                  <a:pt x="558" y="154"/>
                </a:cubicBezTo>
                <a:cubicBezTo>
                  <a:pt x="540" y="173"/>
                  <a:pt x="522" y="194"/>
                  <a:pt x="514" y="219"/>
                </a:cubicBezTo>
                <a:cubicBezTo>
                  <a:pt x="499" y="264"/>
                  <a:pt x="507" y="318"/>
                  <a:pt x="513" y="364"/>
                </a:cubicBezTo>
                <a:cubicBezTo>
                  <a:pt x="515" y="383"/>
                  <a:pt x="518" y="400"/>
                  <a:pt x="524" y="418"/>
                </a:cubicBezTo>
                <a:cubicBezTo>
                  <a:pt x="532" y="440"/>
                  <a:pt x="545" y="467"/>
                  <a:pt x="563" y="483"/>
                </a:cubicBezTo>
                <a:cubicBezTo>
                  <a:pt x="579" y="498"/>
                  <a:pt x="609" y="514"/>
                  <a:pt x="629" y="521"/>
                </a:cubicBezTo>
                <a:cubicBezTo>
                  <a:pt x="667" y="534"/>
                  <a:pt x="713" y="542"/>
                  <a:pt x="753" y="549"/>
                </a:cubicBezTo>
                <a:cubicBezTo>
                  <a:pt x="776" y="553"/>
                  <a:pt x="801" y="558"/>
                  <a:pt x="824" y="558"/>
                </a:cubicBezTo>
                <a:cubicBezTo>
                  <a:pt x="855" y="558"/>
                  <a:pt x="878" y="550"/>
                  <a:pt x="904" y="535"/>
                </a:cubicBezTo>
                <a:cubicBezTo>
                  <a:pt x="928" y="521"/>
                  <a:pt x="947" y="506"/>
                  <a:pt x="966" y="486"/>
                </a:cubicBezTo>
                <a:cubicBezTo>
                  <a:pt x="980" y="471"/>
                  <a:pt x="993" y="453"/>
                  <a:pt x="1002" y="435"/>
                </a:cubicBezTo>
                <a:cubicBezTo>
                  <a:pt x="1011" y="416"/>
                  <a:pt x="1011" y="400"/>
                  <a:pt x="1011" y="379"/>
                </a:cubicBezTo>
                <a:cubicBezTo>
                  <a:pt x="1010" y="348"/>
                  <a:pt x="1005" y="320"/>
                  <a:pt x="997" y="290"/>
                </a:cubicBezTo>
                <a:cubicBezTo>
                  <a:pt x="988" y="257"/>
                  <a:pt x="978" y="223"/>
                  <a:pt x="962" y="192"/>
                </a:cubicBezTo>
                <a:cubicBezTo>
                  <a:pt x="949" y="168"/>
                  <a:pt x="929" y="146"/>
                  <a:pt x="908" y="129"/>
                </a:cubicBezTo>
                <a:cubicBezTo>
                  <a:pt x="892" y="115"/>
                  <a:pt x="872" y="105"/>
                  <a:pt x="854" y="94"/>
                </a:cubicBezTo>
                <a:cubicBezTo>
                  <a:pt x="837" y="83"/>
                  <a:pt x="820" y="68"/>
                  <a:pt x="801" y="60"/>
                </a:cubicBezTo>
                <a:cubicBezTo>
                  <a:pt x="781" y="51"/>
                  <a:pt x="769" y="54"/>
                  <a:pt x="749" y="57"/>
                </a:cubicBezTo>
                <a:cubicBezTo>
                  <a:pt x="726" y="61"/>
                  <a:pt x="712" y="69"/>
                  <a:pt x="693" y="81"/>
                </a:cubicBezTo>
                <a:cubicBezTo>
                  <a:pt x="671" y="94"/>
                  <a:pt x="650" y="109"/>
                  <a:pt x="631" y="126"/>
                </a:cubicBezTo>
                <a:cubicBezTo>
                  <a:pt x="613" y="142"/>
                  <a:pt x="594" y="166"/>
                  <a:pt x="583" y="188"/>
                </a:cubicBezTo>
                <a:cubicBezTo>
                  <a:pt x="571" y="211"/>
                  <a:pt x="563" y="240"/>
                  <a:pt x="559" y="266"/>
                </a:cubicBezTo>
                <a:cubicBezTo>
                  <a:pt x="554" y="300"/>
                  <a:pt x="553" y="336"/>
                  <a:pt x="557" y="370"/>
                </a:cubicBezTo>
                <a:cubicBezTo>
                  <a:pt x="560" y="399"/>
                  <a:pt x="568" y="428"/>
                  <a:pt x="581" y="455"/>
                </a:cubicBezTo>
                <a:cubicBezTo>
                  <a:pt x="596" y="487"/>
                  <a:pt x="618" y="504"/>
                  <a:pt x="648" y="522"/>
                </a:cubicBezTo>
                <a:cubicBezTo>
                  <a:pt x="669" y="534"/>
                  <a:pt x="700" y="534"/>
                  <a:pt x="724" y="532"/>
                </a:cubicBezTo>
                <a:cubicBezTo>
                  <a:pt x="766" y="529"/>
                  <a:pt x="804" y="517"/>
                  <a:pt x="843" y="503"/>
                </a:cubicBezTo>
                <a:cubicBezTo>
                  <a:pt x="878" y="490"/>
                  <a:pt x="914" y="477"/>
                  <a:pt x="946" y="458"/>
                </a:cubicBezTo>
                <a:cubicBezTo>
                  <a:pt x="976" y="440"/>
                  <a:pt x="1003" y="419"/>
                  <a:pt x="1025" y="391"/>
                </a:cubicBezTo>
                <a:cubicBezTo>
                  <a:pt x="1045" y="366"/>
                  <a:pt x="1057" y="340"/>
                  <a:pt x="1059" y="308"/>
                </a:cubicBezTo>
                <a:cubicBezTo>
                  <a:pt x="1061" y="272"/>
                  <a:pt x="1053" y="244"/>
                  <a:pt x="1033" y="214"/>
                </a:cubicBezTo>
                <a:cubicBezTo>
                  <a:pt x="989" y="148"/>
                  <a:pt x="929" y="102"/>
                  <a:pt x="861" y="63"/>
                </a:cubicBezTo>
                <a:cubicBezTo>
                  <a:pt x="827" y="43"/>
                  <a:pt x="797" y="29"/>
                  <a:pt x="759" y="20"/>
                </a:cubicBezTo>
                <a:cubicBezTo>
                  <a:pt x="728" y="13"/>
                  <a:pt x="701" y="16"/>
                  <a:pt x="672" y="28"/>
                </a:cubicBezTo>
                <a:cubicBezTo>
                  <a:pt x="628" y="46"/>
                  <a:pt x="599" y="87"/>
                  <a:pt x="577" y="127"/>
                </a:cubicBezTo>
                <a:cubicBezTo>
                  <a:pt x="554" y="167"/>
                  <a:pt x="540" y="210"/>
                  <a:pt x="535" y="256"/>
                </a:cubicBezTo>
                <a:cubicBezTo>
                  <a:pt x="530" y="298"/>
                  <a:pt x="531" y="337"/>
                  <a:pt x="543" y="378"/>
                </a:cubicBezTo>
                <a:cubicBezTo>
                  <a:pt x="560" y="437"/>
                  <a:pt x="593" y="485"/>
                  <a:pt x="644" y="520"/>
                </a:cubicBezTo>
                <a:cubicBezTo>
                  <a:pt x="672" y="540"/>
                  <a:pt x="700" y="550"/>
                  <a:pt x="733" y="558"/>
                </a:cubicBezTo>
                <a:cubicBezTo>
                  <a:pt x="762" y="565"/>
                  <a:pt x="791" y="570"/>
                  <a:pt x="821" y="570"/>
                </a:cubicBezTo>
                <a:cubicBezTo>
                  <a:pt x="848" y="570"/>
                  <a:pt x="883" y="566"/>
                  <a:pt x="909" y="556"/>
                </a:cubicBezTo>
                <a:cubicBezTo>
                  <a:pt x="935" y="545"/>
                  <a:pt x="964" y="527"/>
                  <a:pt x="982" y="504"/>
                </a:cubicBezTo>
                <a:cubicBezTo>
                  <a:pt x="999" y="483"/>
                  <a:pt x="1010" y="452"/>
                  <a:pt x="1015" y="426"/>
                </a:cubicBezTo>
                <a:cubicBezTo>
                  <a:pt x="1026" y="372"/>
                  <a:pt x="1008" y="314"/>
                  <a:pt x="992" y="263"/>
                </a:cubicBezTo>
                <a:cubicBezTo>
                  <a:pt x="979" y="222"/>
                  <a:pt x="961" y="187"/>
                  <a:pt x="940" y="150"/>
                </a:cubicBezTo>
                <a:cubicBezTo>
                  <a:pt x="920" y="115"/>
                  <a:pt x="897" y="80"/>
                  <a:pt x="868" y="52"/>
                </a:cubicBezTo>
                <a:cubicBezTo>
                  <a:pt x="850" y="35"/>
                  <a:pt x="828" y="16"/>
                  <a:pt x="804" y="7"/>
                </a:cubicBezTo>
                <a:cubicBezTo>
                  <a:pt x="730" y="-22"/>
                  <a:pt x="651" y="31"/>
                  <a:pt x="607" y="86"/>
                </a:cubicBezTo>
                <a:cubicBezTo>
                  <a:pt x="587" y="111"/>
                  <a:pt x="574" y="140"/>
                  <a:pt x="564" y="171"/>
                </a:cubicBezTo>
                <a:cubicBezTo>
                  <a:pt x="550" y="216"/>
                  <a:pt x="541" y="267"/>
                  <a:pt x="541" y="315"/>
                </a:cubicBezTo>
                <a:cubicBezTo>
                  <a:pt x="541" y="329"/>
                  <a:pt x="545" y="344"/>
                  <a:pt x="548" y="358"/>
                </a:cubicBezTo>
                <a:cubicBezTo>
                  <a:pt x="554" y="383"/>
                  <a:pt x="561" y="396"/>
                  <a:pt x="583" y="407"/>
                </a:cubicBezTo>
                <a:cubicBezTo>
                  <a:pt x="595" y="413"/>
                  <a:pt x="635" y="429"/>
                  <a:pt x="650" y="422"/>
                </a:cubicBezTo>
                <a:cubicBezTo>
                  <a:pt x="661" y="421"/>
                  <a:pt x="665" y="418"/>
                  <a:pt x="661" y="405"/>
                </a:cubicBezTo>
              </a:path>
              <a:path w="1060" h="2843" extrusionOk="0">
                <a:moveTo>
                  <a:pt x="591" y="705"/>
                </a:moveTo>
                <a:cubicBezTo>
                  <a:pt x="584" y="732"/>
                  <a:pt x="586" y="728"/>
                  <a:pt x="567" y="753"/>
                </a:cubicBezTo>
                <a:cubicBezTo>
                  <a:pt x="537" y="793"/>
                  <a:pt x="512" y="839"/>
                  <a:pt x="489" y="883"/>
                </a:cubicBezTo>
                <a:cubicBezTo>
                  <a:pt x="460" y="939"/>
                  <a:pt x="436" y="1001"/>
                  <a:pt x="434" y="1065"/>
                </a:cubicBezTo>
                <a:cubicBezTo>
                  <a:pt x="433" y="1116"/>
                  <a:pt x="452" y="1159"/>
                  <a:pt x="501" y="1177"/>
                </a:cubicBezTo>
                <a:cubicBezTo>
                  <a:pt x="554" y="1197"/>
                  <a:pt x="624" y="1179"/>
                  <a:pt x="674" y="1159"/>
                </a:cubicBezTo>
                <a:cubicBezTo>
                  <a:pt x="741" y="1133"/>
                  <a:pt x="799" y="1090"/>
                  <a:pt x="848" y="1039"/>
                </a:cubicBezTo>
                <a:cubicBezTo>
                  <a:pt x="890" y="996"/>
                  <a:pt x="925" y="943"/>
                  <a:pt x="925" y="881"/>
                </a:cubicBezTo>
                <a:cubicBezTo>
                  <a:pt x="925" y="806"/>
                  <a:pt x="864" y="745"/>
                  <a:pt x="801" y="714"/>
                </a:cubicBezTo>
                <a:cubicBezTo>
                  <a:pt x="738" y="683"/>
                  <a:pt x="667" y="679"/>
                  <a:pt x="601" y="705"/>
                </a:cubicBezTo>
                <a:cubicBezTo>
                  <a:pt x="530" y="733"/>
                  <a:pt x="469" y="790"/>
                  <a:pt x="431" y="855"/>
                </a:cubicBezTo>
                <a:cubicBezTo>
                  <a:pt x="397" y="912"/>
                  <a:pt x="371" y="988"/>
                  <a:pt x="387" y="1055"/>
                </a:cubicBezTo>
                <a:cubicBezTo>
                  <a:pt x="401" y="1116"/>
                  <a:pt x="454" y="1149"/>
                  <a:pt x="512" y="1162"/>
                </a:cubicBezTo>
                <a:cubicBezTo>
                  <a:pt x="613" y="1185"/>
                  <a:pt x="755" y="1159"/>
                  <a:pt x="835" y="1092"/>
                </a:cubicBezTo>
                <a:cubicBezTo>
                  <a:pt x="871" y="1062"/>
                  <a:pt x="871" y="1022"/>
                  <a:pt x="849" y="982"/>
                </a:cubicBezTo>
                <a:cubicBezTo>
                  <a:pt x="814" y="918"/>
                  <a:pt x="729" y="835"/>
                  <a:pt x="653" y="825"/>
                </a:cubicBezTo>
                <a:cubicBezTo>
                  <a:pt x="646" y="825"/>
                  <a:pt x="640" y="826"/>
                  <a:pt x="633" y="826"/>
                </a:cubicBezTo>
                <a:cubicBezTo>
                  <a:pt x="609" y="846"/>
                  <a:pt x="602" y="861"/>
                  <a:pt x="598" y="892"/>
                </a:cubicBezTo>
                <a:cubicBezTo>
                  <a:pt x="591" y="947"/>
                  <a:pt x="603" y="1002"/>
                  <a:pt x="620" y="1054"/>
                </a:cubicBezTo>
                <a:cubicBezTo>
                  <a:pt x="627" y="1076"/>
                  <a:pt x="626" y="1073"/>
                  <a:pt x="648" y="1072"/>
                </a:cubicBezTo>
                <a:cubicBezTo>
                  <a:pt x="667" y="1071"/>
                  <a:pt x="672" y="1064"/>
                  <a:pt x="691" y="1072"/>
                </a:cubicBezTo>
                <a:cubicBezTo>
                  <a:pt x="715" y="1083"/>
                  <a:pt x="707" y="1092"/>
                  <a:pt x="713" y="1063"/>
                </a:cubicBezTo>
                <a:cubicBezTo>
                  <a:pt x="715" y="1047"/>
                  <a:pt x="716" y="1042"/>
                  <a:pt x="717" y="1031"/>
                </a:cubicBezTo>
              </a:path>
              <a:path w="1060" h="2843" extrusionOk="0">
                <a:moveTo>
                  <a:pt x="816" y="786"/>
                </a:moveTo>
                <a:cubicBezTo>
                  <a:pt x="796" y="781"/>
                  <a:pt x="776" y="772"/>
                  <a:pt x="756" y="767"/>
                </a:cubicBezTo>
                <a:cubicBezTo>
                  <a:pt x="735" y="762"/>
                  <a:pt x="709" y="763"/>
                  <a:pt x="688" y="767"/>
                </a:cubicBezTo>
                <a:cubicBezTo>
                  <a:pt x="650" y="775"/>
                  <a:pt x="615" y="797"/>
                  <a:pt x="584" y="820"/>
                </a:cubicBezTo>
                <a:cubicBezTo>
                  <a:pt x="511" y="873"/>
                  <a:pt x="432" y="961"/>
                  <a:pt x="450" y="1059"/>
                </a:cubicBezTo>
                <a:cubicBezTo>
                  <a:pt x="458" y="1100"/>
                  <a:pt x="485" y="1131"/>
                  <a:pt x="524" y="1146"/>
                </a:cubicBezTo>
                <a:cubicBezTo>
                  <a:pt x="575" y="1165"/>
                  <a:pt x="631" y="1156"/>
                  <a:pt x="681" y="1142"/>
                </a:cubicBezTo>
                <a:cubicBezTo>
                  <a:pt x="737" y="1126"/>
                  <a:pt x="792" y="1102"/>
                  <a:pt x="841" y="1070"/>
                </a:cubicBezTo>
                <a:cubicBezTo>
                  <a:pt x="875" y="1048"/>
                  <a:pt x="910" y="1012"/>
                  <a:pt x="915" y="969"/>
                </a:cubicBezTo>
                <a:cubicBezTo>
                  <a:pt x="920" y="925"/>
                  <a:pt x="887" y="878"/>
                  <a:pt x="857" y="849"/>
                </a:cubicBezTo>
                <a:cubicBezTo>
                  <a:pt x="825" y="817"/>
                  <a:pt x="783" y="791"/>
                  <a:pt x="737" y="789"/>
                </a:cubicBezTo>
                <a:cubicBezTo>
                  <a:pt x="684" y="787"/>
                  <a:pt x="676" y="817"/>
                  <a:pt x="658" y="860"/>
                </a:cubicBezTo>
              </a:path>
              <a:path w="1060" h="2843" extrusionOk="0">
                <a:moveTo>
                  <a:pt x="611" y="1512"/>
                </a:moveTo>
                <a:cubicBezTo>
                  <a:pt x="579" y="1485"/>
                  <a:pt x="556" y="1459"/>
                  <a:pt x="534" y="1423"/>
                </a:cubicBezTo>
                <a:cubicBezTo>
                  <a:pt x="519" y="1399"/>
                  <a:pt x="510" y="1382"/>
                  <a:pt x="485" y="1369"/>
                </a:cubicBezTo>
                <a:cubicBezTo>
                  <a:pt x="462" y="1358"/>
                  <a:pt x="425" y="1382"/>
                  <a:pt x="408" y="1395"/>
                </a:cubicBezTo>
                <a:cubicBezTo>
                  <a:pt x="370" y="1423"/>
                  <a:pt x="342" y="1467"/>
                  <a:pt x="325" y="1511"/>
                </a:cubicBezTo>
                <a:cubicBezTo>
                  <a:pt x="278" y="1630"/>
                  <a:pt x="326" y="1763"/>
                  <a:pt x="421" y="1842"/>
                </a:cubicBezTo>
                <a:cubicBezTo>
                  <a:pt x="478" y="1890"/>
                  <a:pt x="561" y="1913"/>
                  <a:pt x="632" y="1883"/>
                </a:cubicBezTo>
                <a:cubicBezTo>
                  <a:pt x="692" y="1858"/>
                  <a:pt x="734" y="1805"/>
                  <a:pt x="755" y="1745"/>
                </a:cubicBezTo>
                <a:cubicBezTo>
                  <a:pt x="788" y="1649"/>
                  <a:pt x="771" y="1533"/>
                  <a:pt x="719" y="1446"/>
                </a:cubicBezTo>
                <a:cubicBezTo>
                  <a:pt x="685" y="1390"/>
                  <a:pt x="628" y="1352"/>
                  <a:pt x="562" y="1347"/>
                </a:cubicBezTo>
                <a:cubicBezTo>
                  <a:pt x="517" y="1344"/>
                  <a:pt x="474" y="1357"/>
                  <a:pt x="438" y="1385"/>
                </a:cubicBezTo>
                <a:cubicBezTo>
                  <a:pt x="388" y="1423"/>
                  <a:pt x="355" y="1477"/>
                  <a:pt x="329" y="1533"/>
                </a:cubicBezTo>
                <a:cubicBezTo>
                  <a:pt x="299" y="1596"/>
                  <a:pt x="278" y="1665"/>
                  <a:pt x="275" y="1735"/>
                </a:cubicBezTo>
                <a:cubicBezTo>
                  <a:pt x="272" y="1815"/>
                  <a:pt x="305" y="1894"/>
                  <a:pt x="380" y="1931"/>
                </a:cubicBezTo>
                <a:cubicBezTo>
                  <a:pt x="461" y="1970"/>
                  <a:pt x="576" y="1956"/>
                  <a:pt x="652" y="1913"/>
                </a:cubicBezTo>
                <a:cubicBezTo>
                  <a:pt x="704" y="1883"/>
                  <a:pt x="743" y="1838"/>
                  <a:pt x="756" y="1778"/>
                </a:cubicBezTo>
                <a:cubicBezTo>
                  <a:pt x="765" y="1733"/>
                  <a:pt x="756" y="1687"/>
                  <a:pt x="743" y="1644"/>
                </a:cubicBezTo>
                <a:cubicBezTo>
                  <a:pt x="728" y="1595"/>
                  <a:pt x="702" y="1548"/>
                  <a:pt x="671" y="1508"/>
                </a:cubicBezTo>
                <a:cubicBezTo>
                  <a:pt x="641" y="1470"/>
                  <a:pt x="599" y="1431"/>
                  <a:pt x="549" y="1425"/>
                </a:cubicBezTo>
                <a:cubicBezTo>
                  <a:pt x="519" y="1421"/>
                  <a:pt x="483" y="1435"/>
                  <a:pt x="461" y="1455"/>
                </a:cubicBezTo>
                <a:cubicBezTo>
                  <a:pt x="440" y="1475"/>
                  <a:pt x="426" y="1500"/>
                  <a:pt x="411" y="1524"/>
                </a:cubicBezTo>
              </a:path>
              <a:path w="1060" h="2843" extrusionOk="0">
                <a:moveTo>
                  <a:pt x="644" y="2259"/>
                </a:moveTo>
                <a:cubicBezTo>
                  <a:pt x="594" y="2260"/>
                  <a:pt x="574" y="2246"/>
                  <a:pt x="533" y="2217"/>
                </a:cubicBezTo>
                <a:cubicBezTo>
                  <a:pt x="515" y="2204"/>
                  <a:pt x="496" y="2195"/>
                  <a:pt x="476" y="2186"/>
                </a:cubicBezTo>
                <a:cubicBezTo>
                  <a:pt x="444" y="2173"/>
                  <a:pt x="413" y="2165"/>
                  <a:pt x="379" y="2171"/>
                </a:cubicBezTo>
                <a:cubicBezTo>
                  <a:pt x="350" y="2176"/>
                  <a:pt x="328" y="2189"/>
                  <a:pt x="303" y="2204"/>
                </a:cubicBezTo>
                <a:cubicBezTo>
                  <a:pt x="267" y="2226"/>
                  <a:pt x="236" y="2253"/>
                  <a:pt x="206" y="2283"/>
                </a:cubicBezTo>
                <a:cubicBezTo>
                  <a:pt x="167" y="2323"/>
                  <a:pt x="132" y="2362"/>
                  <a:pt x="104" y="2411"/>
                </a:cubicBezTo>
                <a:cubicBezTo>
                  <a:pt x="62" y="2485"/>
                  <a:pt x="35" y="2582"/>
                  <a:pt x="76" y="2662"/>
                </a:cubicBezTo>
                <a:cubicBezTo>
                  <a:pt x="121" y="2750"/>
                  <a:pt x="231" y="2805"/>
                  <a:pt x="322" y="2830"/>
                </a:cubicBezTo>
                <a:cubicBezTo>
                  <a:pt x="375" y="2844"/>
                  <a:pt x="440" y="2854"/>
                  <a:pt x="486" y="2819"/>
                </a:cubicBezTo>
                <a:cubicBezTo>
                  <a:pt x="532" y="2785"/>
                  <a:pt x="551" y="2724"/>
                  <a:pt x="568" y="2672"/>
                </a:cubicBezTo>
                <a:cubicBezTo>
                  <a:pt x="596" y="2586"/>
                  <a:pt x="613" y="2494"/>
                  <a:pt x="613" y="2403"/>
                </a:cubicBezTo>
                <a:cubicBezTo>
                  <a:pt x="613" y="2337"/>
                  <a:pt x="592" y="2271"/>
                  <a:pt x="558" y="2215"/>
                </a:cubicBezTo>
                <a:cubicBezTo>
                  <a:pt x="514" y="2144"/>
                  <a:pt x="440" y="2117"/>
                  <a:pt x="359" y="2122"/>
                </a:cubicBezTo>
                <a:cubicBezTo>
                  <a:pt x="304" y="2125"/>
                  <a:pt x="249" y="2143"/>
                  <a:pt x="200" y="2168"/>
                </a:cubicBezTo>
                <a:cubicBezTo>
                  <a:pt x="148" y="2194"/>
                  <a:pt x="100" y="2232"/>
                  <a:pt x="62" y="2277"/>
                </a:cubicBezTo>
                <a:cubicBezTo>
                  <a:pt x="-6" y="2358"/>
                  <a:pt x="-25" y="2478"/>
                  <a:pt x="44" y="2565"/>
                </a:cubicBezTo>
                <a:cubicBezTo>
                  <a:pt x="82" y="2612"/>
                  <a:pt x="136" y="2647"/>
                  <a:pt x="192" y="2668"/>
                </a:cubicBezTo>
                <a:cubicBezTo>
                  <a:pt x="254" y="2692"/>
                  <a:pt x="319" y="2703"/>
                  <a:pt x="385" y="2702"/>
                </a:cubicBezTo>
                <a:cubicBezTo>
                  <a:pt x="445" y="2701"/>
                  <a:pt x="505" y="2686"/>
                  <a:pt x="558" y="2658"/>
                </a:cubicBezTo>
                <a:cubicBezTo>
                  <a:pt x="632" y="2618"/>
                  <a:pt x="675" y="2547"/>
                  <a:pt x="691" y="2466"/>
                </a:cubicBezTo>
                <a:cubicBezTo>
                  <a:pt x="702" y="2411"/>
                  <a:pt x="697" y="2358"/>
                  <a:pt x="687" y="2303"/>
                </a:cubicBezTo>
                <a:cubicBezTo>
                  <a:pt x="678" y="2250"/>
                  <a:pt x="657" y="2204"/>
                  <a:pt x="627" y="2159"/>
                </a:cubicBezTo>
                <a:cubicBezTo>
                  <a:pt x="601" y="2119"/>
                  <a:pt x="565" y="2084"/>
                  <a:pt x="521" y="2064"/>
                </a:cubicBezTo>
                <a:cubicBezTo>
                  <a:pt x="479" y="2045"/>
                  <a:pt x="431" y="2039"/>
                  <a:pt x="385" y="2049"/>
                </a:cubicBezTo>
                <a:cubicBezTo>
                  <a:pt x="252" y="2077"/>
                  <a:pt x="178" y="2215"/>
                  <a:pt x="158" y="2339"/>
                </a:cubicBezTo>
                <a:cubicBezTo>
                  <a:pt x="141" y="2444"/>
                  <a:pt x="145" y="2570"/>
                  <a:pt x="198" y="2664"/>
                </a:cubicBezTo>
                <a:cubicBezTo>
                  <a:pt x="219" y="2702"/>
                  <a:pt x="252" y="2738"/>
                  <a:pt x="289" y="2761"/>
                </a:cubicBezTo>
                <a:cubicBezTo>
                  <a:pt x="326" y="2784"/>
                  <a:pt x="369" y="2797"/>
                  <a:pt x="413" y="2799"/>
                </a:cubicBezTo>
                <a:cubicBezTo>
                  <a:pt x="458" y="2801"/>
                  <a:pt x="501" y="2785"/>
                  <a:pt x="538" y="2760"/>
                </a:cubicBezTo>
                <a:cubicBezTo>
                  <a:pt x="609" y="2712"/>
                  <a:pt x="653" y="2630"/>
                  <a:pt x="683" y="2552"/>
                </a:cubicBezTo>
                <a:cubicBezTo>
                  <a:pt x="713" y="2473"/>
                  <a:pt x="745" y="2357"/>
                  <a:pt x="713" y="2274"/>
                </a:cubicBezTo>
                <a:cubicBezTo>
                  <a:pt x="683" y="2196"/>
                  <a:pt x="585" y="2179"/>
                  <a:pt x="512" y="2185"/>
                </a:cubicBezTo>
                <a:cubicBezTo>
                  <a:pt x="452" y="2190"/>
                  <a:pt x="397" y="2210"/>
                  <a:pt x="343" y="2235"/>
                </a:cubicBezTo>
                <a:cubicBezTo>
                  <a:pt x="283" y="2263"/>
                  <a:pt x="190" y="2325"/>
                  <a:pt x="181" y="2398"/>
                </a:cubicBezTo>
                <a:cubicBezTo>
                  <a:pt x="177" y="2416"/>
                  <a:pt x="173" y="2421"/>
                  <a:pt x="184" y="242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8" name="Ink 24"/>
          <p:cNvSpPr>
            <a:spLocks noRot="1" noChangeAspect="1" noEditPoints="1" noChangeArrowheads="1" noChangeShapeType="1" noTextEdit="1"/>
          </p:cNvSpPr>
          <p:nvPr/>
        </p:nvSpPr>
        <p:spPr bwMode="auto">
          <a:xfrm>
            <a:off x="2103438" y="6326188"/>
            <a:ext cx="344487" cy="142875"/>
          </a:xfrm>
          <a:custGeom>
            <a:avLst/>
            <a:gdLst>
              <a:gd name="T0" fmla="*/ 2147483647 w 955"/>
              <a:gd name="T1" fmla="*/ 2147483647 h 397"/>
              <a:gd name="T2" fmla="*/ 2147483647 w 955"/>
              <a:gd name="T3" fmla="*/ 2147483647 h 397"/>
              <a:gd name="T4" fmla="*/ 2147483647 w 955"/>
              <a:gd name="T5" fmla="*/ 2147483647 h 397"/>
              <a:gd name="T6" fmla="*/ 2147483647 w 955"/>
              <a:gd name="T7" fmla="*/ 2147483647 h 397"/>
              <a:gd name="T8" fmla="*/ 2147483647 w 955"/>
              <a:gd name="T9" fmla="*/ 2147483647 h 397"/>
              <a:gd name="T10" fmla="*/ 2147483647 w 955"/>
              <a:gd name="T11" fmla="*/ 2147483647 h 397"/>
              <a:gd name="T12" fmla="*/ 2147483647 w 955"/>
              <a:gd name="T13" fmla="*/ 2147483647 h 397"/>
              <a:gd name="T14" fmla="*/ 2147483647 w 955"/>
              <a:gd name="T15" fmla="*/ 2147483647 h 397"/>
              <a:gd name="T16" fmla="*/ 2147483647 w 955"/>
              <a:gd name="T17" fmla="*/ 2147483647 h 397"/>
              <a:gd name="T18" fmla="*/ 2147483647 w 955"/>
              <a:gd name="T19" fmla="*/ 2147483647 h 397"/>
              <a:gd name="T20" fmla="*/ 2147483647 w 955"/>
              <a:gd name="T21" fmla="*/ 2147483647 h 397"/>
              <a:gd name="T22" fmla="*/ 2147483647 w 955"/>
              <a:gd name="T23" fmla="*/ 2147483647 h 397"/>
              <a:gd name="T24" fmla="*/ 2147483647 w 955"/>
              <a:gd name="T25" fmla="*/ 2147483647 h 397"/>
              <a:gd name="T26" fmla="*/ 2147483647 w 955"/>
              <a:gd name="T27" fmla="*/ 2147483647 h 397"/>
              <a:gd name="T28" fmla="*/ 2147483647 w 955"/>
              <a:gd name="T29" fmla="*/ 2147483647 h 397"/>
              <a:gd name="T30" fmla="*/ 2147483647 w 955"/>
              <a:gd name="T31" fmla="*/ 2147483647 h 397"/>
              <a:gd name="T32" fmla="*/ 2147483647 w 955"/>
              <a:gd name="T33" fmla="*/ 2147483647 h 397"/>
              <a:gd name="T34" fmla="*/ 2147483647 w 955"/>
              <a:gd name="T35" fmla="*/ 2147483647 h 397"/>
              <a:gd name="T36" fmla="*/ 2147483647 w 955"/>
              <a:gd name="T37" fmla="*/ 2147483647 h 397"/>
              <a:gd name="T38" fmla="*/ 2147483647 w 955"/>
              <a:gd name="T39" fmla="*/ 2147483647 h 397"/>
              <a:gd name="T40" fmla="*/ 2147483647 w 955"/>
              <a:gd name="T41" fmla="*/ 2147483647 h 397"/>
              <a:gd name="T42" fmla="*/ 2147483647 w 955"/>
              <a:gd name="T43" fmla="*/ 2147483647 h 397"/>
              <a:gd name="T44" fmla="*/ 2147483647 w 955"/>
              <a:gd name="T45" fmla="*/ 2147483647 h 397"/>
              <a:gd name="T46" fmla="*/ 2147483647 w 955"/>
              <a:gd name="T47" fmla="*/ 2147483647 h 397"/>
              <a:gd name="T48" fmla="*/ 2147483647 w 955"/>
              <a:gd name="T49" fmla="*/ 2147483647 h 397"/>
              <a:gd name="T50" fmla="*/ 2147483647 w 955"/>
              <a:gd name="T51" fmla="*/ 2147483647 h 3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55"/>
              <a:gd name="T79" fmla="*/ 0 h 397"/>
              <a:gd name="T80" fmla="*/ 955 w 955"/>
              <a:gd name="T81" fmla="*/ 397 h 39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55" h="397" extrusionOk="0">
                <a:moveTo>
                  <a:pt x="61" y="181"/>
                </a:moveTo>
                <a:cubicBezTo>
                  <a:pt x="54" y="151"/>
                  <a:pt x="52" y="117"/>
                  <a:pt x="42" y="88"/>
                </a:cubicBezTo>
                <a:cubicBezTo>
                  <a:pt x="37" y="73"/>
                  <a:pt x="26" y="45"/>
                  <a:pt x="13" y="35"/>
                </a:cubicBezTo>
                <a:cubicBezTo>
                  <a:pt x="9" y="34"/>
                  <a:pt x="6" y="33"/>
                  <a:pt x="2" y="32"/>
                </a:cubicBezTo>
                <a:cubicBezTo>
                  <a:pt x="0" y="53"/>
                  <a:pt x="1" y="71"/>
                  <a:pt x="4" y="92"/>
                </a:cubicBezTo>
                <a:cubicBezTo>
                  <a:pt x="10" y="135"/>
                  <a:pt x="16" y="179"/>
                  <a:pt x="25" y="221"/>
                </a:cubicBezTo>
                <a:cubicBezTo>
                  <a:pt x="37" y="282"/>
                  <a:pt x="41" y="309"/>
                  <a:pt x="81" y="346"/>
                </a:cubicBezTo>
              </a:path>
              <a:path w="955" h="397" extrusionOk="0">
                <a:moveTo>
                  <a:pt x="326" y="3"/>
                </a:moveTo>
                <a:cubicBezTo>
                  <a:pt x="333" y="7"/>
                  <a:pt x="322" y="35"/>
                  <a:pt x="320" y="59"/>
                </a:cubicBezTo>
                <a:cubicBezTo>
                  <a:pt x="316" y="114"/>
                  <a:pt x="316" y="170"/>
                  <a:pt x="323" y="225"/>
                </a:cubicBezTo>
                <a:cubicBezTo>
                  <a:pt x="326" y="246"/>
                  <a:pt x="350" y="409"/>
                  <a:pt x="358" y="364"/>
                </a:cubicBezTo>
              </a:path>
              <a:path w="955" h="397" extrusionOk="0">
                <a:moveTo>
                  <a:pt x="170" y="194"/>
                </a:moveTo>
                <a:cubicBezTo>
                  <a:pt x="165" y="195"/>
                  <a:pt x="161" y="195"/>
                  <a:pt x="156" y="196"/>
                </a:cubicBezTo>
                <a:cubicBezTo>
                  <a:pt x="180" y="202"/>
                  <a:pt x="203" y="213"/>
                  <a:pt x="228" y="216"/>
                </a:cubicBezTo>
                <a:cubicBezTo>
                  <a:pt x="257" y="220"/>
                  <a:pt x="287" y="210"/>
                  <a:pt x="314" y="202"/>
                </a:cubicBezTo>
                <a:cubicBezTo>
                  <a:pt x="338" y="195"/>
                  <a:pt x="360" y="183"/>
                  <a:pt x="382" y="172"/>
                </a:cubicBezTo>
              </a:path>
              <a:path w="955" h="397" extrusionOk="0">
                <a:moveTo>
                  <a:pt x="559" y="182"/>
                </a:moveTo>
                <a:cubicBezTo>
                  <a:pt x="581" y="189"/>
                  <a:pt x="588" y="185"/>
                  <a:pt x="609" y="187"/>
                </a:cubicBezTo>
                <a:cubicBezTo>
                  <a:pt x="625" y="189"/>
                  <a:pt x="641" y="188"/>
                  <a:pt x="658" y="191"/>
                </a:cubicBezTo>
                <a:cubicBezTo>
                  <a:pt x="677" y="194"/>
                  <a:pt x="696" y="204"/>
                  <a:pt x="716" y="202"/>
                </a:cubicBezTo>
                <a:cubicBezTo>
                  <a:pt x="720" y="201"/>
                  <a:pt x="723" y="200"/>
                  <a:pt x="727" y="199"/>
                </a:cubicBezTo>
              </a:path>
              <a:path w="955" h="397" extrusionOk="0">
                <a:moveTo>
                  <a:pt x="896" y="69"/>
                </a:moveTo>
                <a:cubicBezTo>
                  <a:pt x="896" y="65"/>
                  <a:pt x="896" y="61"/>
                  <a:pt x="896" y="57"/>
                </a:cubicBezTo>
                <a:cubicBezTo>
                  <a:pt x="906" y="76"/>
                  <a:pt x="907" y="95"/>
                  <a:pt x="912" y="116"/>
                </a:cubicBezTo>
                <a:cubicBezTo>
                  <a:pt x="926" y="177"/>
                  <a:pt x="936" y="239"/>
                  <a:pt x="946" y="301"/>
                </a:cubicBezTo>
                <a:cubicBezTo>
                  <a:pt x="954" y="349"/>
                  <a:pt x="956" y="364"/>
                  <a:pt x="954" y="396"/>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9" name="Ink 25"/>
          <p:cNvSpPr>
            <a:spLocks noRot="1" noChangeAspect="1" noEditPoints="1" noChangeArrowheads="1" noChangeShapeType="1" noTextEdit="1"/>
          </p:cNvSpPr>
          <p:nvPr/>
        </p:nvSpPr>
        <p:spPr bwMode="auto">
          <a:xfrm>
            <a:off x="3803650" y="6169025"/>
            <a:ext cx="411163" cy="158750"/>
          </a:xfrm>
          <a:custGeom>
            <a:avLst/>
            <a:gdLst>
              <a:gd name="T0" fmla="*/ 0 w 1143"/>
              <a:gd name="T1" fmla="*/ 2147483647 h 439"/>
              <a:gd name="T2" fmla="*/ 2147483647 w 1143"/>
              <a:gd name="T3" fmla="*/ 2147483647 h 439"/>
              <a:gd name="T4" fmla="*/ 2147483647 w 1143"/>
              <a:gd name="T5" fmla="*/ 2147483647 h 439"/>
              <a:gd name="T6" fmla="*/ 2147483647 w 1143"/>
              <a:gd name="T7" fmla="*/ 2147483647 h 439"/>
              <a:gd name="T8" fmla="*/ 2147483647 w 1143"/>
              <a:gd name="T9" fmla="*/ 2147483647 h 439"/>
              <a:gd name="T10" fmla="*/ 2147483647 w 1143"/>
              <a:gd name="T11" fmla="*/ 2147483647 h 439"/>
              <a:gd name="T12" fmla="*/ 2147483647 w 1143"/>
              <a:gd name="T13" fmla="*/ 2147483647 h 439"/>
              <a:gd name="T14" fmla="*/ 2147483647 w 1143"/>
              <a:gd name="T15" fmla="*/ 2147483647 h 439"/>
              <a:gd name="T16" fmla="*/ 2147483647 w 1143"/>
              <a:gd name="T17" fmla="*/ 2147483647 h 4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3"/>
              <a:gd name="T28" fmla="*/ 0 h 439"/>
              <a:gd name="T29" fmla="*/ 1143 w 1143"/>
              <a:gd name="T30" fmla="*/ 439 h 4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3" h="439" extrusionOk="0">
                <a:moveTo>
                  <a:pt x="0" y="260"/>
                </a:moveTo>
                <a:cubicBezTo>
                  <a:pt x="11" y="293"/>
                  <a:pt x="14" y="318"/>
                  <a:pt x="19" y="352"/>
                </a:cubicBezTo>
                <a:cubicBezTo>
                  <a:pt x="23" y="379"/>
                  <a:pt x="27" y="420"/>
                  <a:pt x="56" y="432"/>
                </a:cubicBezTo>
                <a:cubicBezTo>
                  <a:pt x="103" y="453"/>
                  <a:pt x="174" y="423"/>
                  <a:pt x="217" y="407"/>
                </a:cubicBezTo>
                <a:cubicBezTo>
                  <a:pt x="323" y="367"/>
                  <a:pt x="427" y="318"/>
                  <a:pt x="531" y="272"/>
                </a:cubicBezTo>
                <a:cubicBezTo>
                  <a:pt x="645" y="222"/>
                  <a:pt x="759" y="174"/>
                  <a:pt x="873" y="126"/>
                </a:cubicBezTo>
                <a:cubicBezTo>
                  <a:pt x="941" y="97"/>
                  <a:pt x="1013" y="77"/>
                  <a:pt x="1080" y="49"/>
                </a:cubicBezTo>
                <a:cubicBezTo>
                  <a:pt x="1101" y="40"/>
                  <a:pt x="1122" y="51"/>
                  <a:pt x="1135" y="33"/>
                </a:cubicBezTo>
                <a:cubicBezTo>
                  <a:pt x="1134" y="15"/>
                  <a:pt x="1133" y="9"/>
                  <a:pt x="1142" y="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30" name="Ink 26"/>
          <p:cNvSpPr>
            <a:spLocks noRot="1" noChangeAspect="1" noEditPoints="1" noChangeArrowheads="1" noChangeShapeType="1" noTextEdit="1"/>
          </p:cNvSpPr>
          <p:nvPr/>
        </p:nvSpPr>
        <p:spPr bwMode="auto">
          <a:xfrm>
            <a:off x="5711825" y="3155950"/>
            <a:ext cx="2447925" cy="1098550"/>
          </a:xfrm>
          <a:custGeom>
            <a:avLst/>
            <a:gdLst>
              <a:gd name="T0" fmla="*/ 2147483647 w 6800"/>
              <a:gd name="T1" fmla="*/ 2147483647 h 3055"/>
              <a:gd name="T2" fmla="*/ 2147483647 w 6800"/>
              <a:gd name="T3" fmla="*/ 2147483647 h 3055"/>
              <a:gd name="T4" fmla="*/ 2147483647 w 6800"/>
              <a:gd name="T5" fmla="*/ 2147483647 h 3055"/>
              <a:gd name="T6" fmla="*/ 2147483647 w 6800"/>
              <a:gd name="T7" fmla="*/ 2147483647 h 3055"/>
              <a:gd name="T8" fmla="*/ 2147483647 w 6800"/>
              <a:gd name="T9" fmla="*/ 2147483647 h 3055"/>
              <a:gd name="T10" fmla="*/ 2147483647 w 6800"/>
              <a:gd name="T11" fmla="*/ 2147483647 h 3055"/>
              <a:gd name="T12" fmla="*/ 2147483647 w 6800"/>
              <a:gd name="T13" fmla="*/ 2147483647 h 3055"/>
              <a:gd name="T14" fmla="*/ 2147483647 w 6800"/>
              <a:gd name="T15" fmla="*/ 2147483647 h 3055"/>
              <a:gd name="T16" fmla="*/ 2147483647 w 6800"/>
              <a:gd name="T17" fmla="*/ 2147483647 h 3055"/>
              <a:gd name="T18" fmla="*/ 2147483647 w 6800"/>
              <a:gd name="T19" fmla="*/ 2147483647 h 3055"/>
              <a:gd name="T20" fmla="*/ 2147483647 w 6800"/>
              <a:gd name="T21" fmla="*/ 2147483647 h 3055"/>
              <a:gd name="T22" fmla="*/ 2147483647 w 6800"/>
              <a:gd name="T23" fmla="*/ 2147483647 h 3055"/>
              <a:gd name="T24" fmla="*/ 2147483647 w 6800"/>
              <a:gd name="T25" fmla="*/ 2147483647 h 3055"/>
              <a:gd name="T26" fmla="*/ 2147483647 w 6800"/>
              <a:gd name="T27" fmla="*/ 2147483647 h 3055"/>
              <a:gd name="T28" fmla="*/ 2147483647 w 6800"/>
              <a:gd name="T29" fmla="*/ 2147483647 h 3055"/>
              <a:gd name="T30" fmla="*/ 2147483647 w 6800"/>
              <a:gd name="T31" fmla="*/ 2147483647 h 3055"/>
              <a:gd name="T32" fmla="*/ 2147483647 w 6800"/>
              <a:gd name="T33" fmla="*/ 2147483647 h 3055"/>
              <a:gd name="T34" fmla="*/ 2147483647 w 6800"/>
              <a:gd name="T35" fmla="*/ 2147483647 h 3055"/>
              <a:gd name="T36" fmla="*/ 2147483647 w 6800"/>
              <a:gd name="T37" fmla="*/ 2147483647 h 3055"/>
              <a:gd name="T38" fmla="*/ 2147483647 w 6800"/>
              <a:gd name="T39" fmla="*/ 2147483647 h 3055"/>
              <a:gd name="T40" fmla="*/ 2147483647 w 6800"/>
              <a:gd name="T41" fmla="*/ 2147483647 h 3055"/>
              <a:gd name="T42" fmla="*/ 2147483647 w 6800"/>
              <a:gd name="T43" fmla="*/ 2147483647 h 3055"/>
              <a:gd name="T44" fmla="*/ 2147483647 w 6800"/>
              <a:gd name="T45" fmla="*/ 2147483647 h 3055"/>
              <a:gd name="T46" fmla="*/ 2147483647 w 6800"/>
              <a:gd name="T47" fmla="*/ 2147483647 h 3055"/>
              <a:gd name="T48" fmla="*/ 2147483647 w 6800"/>
              <a:gd name="T49" fmla="*/ 2147483647 h 3055"/>
              <a:gd name="T50" fmla="*/ 2147483647 w 6800"/>
              <a:gd name="T51" fmla="*/ 2147483647 h 3055"/>
              <a:gd name="T52" fmla="*/ 2147483647 w 6800"/>
              <a:gd name="T53" fmla="*/ 2147483647 h 3055"/>
              <a:gd name="T54" fmla="*/ 2147483647 w 6800"/>
              <a:gd name="T55" fmla="*/ 2147483647 h 3055"/>
              <a:gd name="T56" fmla="*/ 2147483647 w 6800"/>
              <a:gd name="T57" fmla="*/ 2147483647 h 3055"/>
              <a:gd name="T58" fmla="*/ 0 w 6800"/>
              <a:gd name="T59" fmla="*/ 2147483647 h 3055"/>
              <a:gd name="T60" fmla="*/ 2147483647 w 6800"/>
              <a:gd name="T61" fmla="*/ 2147483647 h 3055"/>
              <a:gd name="T62" fmla="*/ 2147483647 w 6800"/>
              <a:gd name="T63" fmla="*/ 2147483647 h 3055"/>
              <a:gd name="T64" fmla="*/ 2147483647 w 6800"/>
              <a:gd name="T65" fmla="*/ 2147483647 h 3055"/>
              <a:gd name="T66" fmla="*/ 2147483647 w 6800"/>
              <a:gd name="T67" fmla="*/ 2147483647 h 3055"/>
              <a:gd name="T68" fmla="*/ 2147483647 w 6800"/>
              <a:gd name="T69" fmla="*/ 2147483647 h 3055"/>
              <a:gd name="T70" fmla="*/ 2147483647 w 6800"/>
              <a:gd name="T71" fmla="*/ 2147483647 h 3055"/>
              <a:gd name="T72" fmla="*/ 2147483647 w 6800"/>
              <a:gd name="T73" fmla="*/ 2147483647 h 3055"/>
              <a:gd name="T74" fmla="*/ 2147483647 w 6800"/>
              <a:gd name="T75" fmla="*/ 2147483647 h 3055"/>
              <a:gd name="T76" fmla="*/ 2147483647 w 6800"/>
              <a:gd name="T77" fmla="*/ 2147483647 h 3055"/>
              <a:gd name="T78" fmla="*/ 2147483647 w 6800"/>
              <a:gd name="T79" fmla="*/ 2147483647 h 3055"/>
              <a:gd name="T80" fmla="*/ 2147483647 w 6800"/>
              <a:gd name="T81" fmla="*/ 2147483647 h 3055"/>
              <a:gd name="T82" fmla="*/ 2147483647 w 6800"/>
              <a:gd name="T83" fmla="*/ 2147483647 h 3055"/>
              <a:gd name="T84" fmla="*/ 2147483647 w 6800"/>
              <a:gd name="T85" fmla="*/ 2147483647 h 3055"/>
              <a:gd name="T86" fmla="*/ 2147483647 w 6800"/>
              <a:gd name="T87" fmla="*/ 2147483647 h 3055"/>
              <a:gd name="T88" fmla="*/ 2147483647 w 6800"/>
              <a:gd name="T89" fmla="*/ 2147483647 h 3055"/>
              <a:gd name="T90" fmla="*/ 2147483647 w 6800"/>
              <a:gd name="T91" fmla="*/ 2147483647 h 3055"/>
              <a:gd name="T92" fmla="*/ 2147483647 w 6800"/>
              <a:gd name="T93" fmla="*/ 2147483647 h 3055"/>
              <a:gd name="T94" fmla="*/ 2147483647 w 6800"/>
              <a:gd name="T95" fmla="*/ 2147483647 h 3055"/>
              <a:gd name="T96" fmla="*/ 2147483647 w 6800"/>
              <a:gd name="T97" fmla="*/ 2147483647 h 30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800"/>
              <a:gd name="T148" fmla="*/ 0 h 3055"/>
              <a:gd name="T149" fmla="*/ 6800 w 6800"/>
              <a:gd name="T150" fmla="*/ 3055 h 30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800" h="3055" extrusionOk="0">
                <a:moveTo>
                  <a:pt x="587" y="191"/>
                </a:moveTo>
                <a:cubicBezTo>
                  <a:pt x="582" y="212"/>
                  <a:pt x="565" y="213"/>
                  <a:pt x="561" y="234"/>
                </a:cubicBezTo>
                <a:cubicBezTo>
                  <a:pt x="543" y="321"/>
                  <a:pt x="537" y="409"/>
                  <a:pt x="525" y="497"/>
                </a:cubicBezTo>
                <a:cubicBezTo>
                  <a:pt x="438" y="1141"/>
                  <a:pt x="-65" y="2325"/>
                  <a:pt x="175" y="2945"/>
                </a:cubicBezTo>
                <a:cubicBezTo>
                  <a:pt x="212" y="3042"/>
                  <a:pt x="233" y="3043"/>
                  <a:pt x="330" y="3053"/>
                </a:cubicBezTo>
                <a:cubicBezTo>
                  <a:pt x="624" y="3082"/>
                  <a:pt x="973" y="2985"/>
                  <a:pt x="1273" y="2984"/>
                </a:cubicBezTo>
                <a:cubicBezTo>
                  <a:pt x="2557" y="2978"/>
                  <a:pt x="3852" y="2771"/>
                  <a:pt x="5133" y="2837"/>
                </a:cubicBezTo>
                <a:cubicBezTo>
                  <a:pt x="5167" y="2839"/>
                  <a:pt x="5402" y="2891"/>
                  <a:pt x="5430" y="2856"/>
                </a:cubicBezTo>
                <a:cubicBezTo>
                  <a:pt x="5452" y="2828"/>
                  <a:pt x="5409" y="2753"/>
                  <a:pt x="5416" y="2724"/>
                </a:cubicBezTo>
              </a:path>
              <a:path w="6800" h="3055" extrusionOk="0">
                <a:moveTo>
                  <a:pt x="5926" y="79"/>
                </a:moveTo>
                <a:cubicBezTo>
                  <a:pt x="5924" y="52"/>
                  <a:pt x="5921" y="26"/>
                  <a:pt x="5919" y="0"/>
                </a:cubicBezTo>
                <a:cubicBezTo>
                  <a:pt x="5912" y="46"/>
                  <a:pt x="5904" y="91"/>
                  <a:pt x="5898" y="137"/>
                </a:cubicBezTo>
                <a:cubicBezTo>
                  <a:pt x="5773" y="1060"/>
                  <a:pt x="5814" y="2091"/>
                  <a:pt x="5393" y="2945"/>
                </a:cubicBezTo>
                <a:cubicBezTo>
                  <a:pt x="5374" y="2984"/>
                  <a:pt x="5343" y="3002"/>
                  <a:pt x="5328" y="3023"/>
                </a:cubicBezTo>
                <a:cubicBezTo>
                  <a:pt x="5313" y="2965"/>
                  <a:pt x="5308" y="2911"/>
                  <a:pt x="5307" y="2846"/>
                </a:cubicBezTo>
              </a:path>
              <a:path w="6800" h="3055" extrusionOk="0">
                <a:moveTo>
                  <a:pt x="1547" y="248"/>
                </a:moveTo>
                <a:cubicBezTo>
                  <a:pt x="1545" y="212"/>
                  <a:pt x="1544" y="176"/>
                  <a:pt x="1544" y="140"/>
                </a:cubicBezTo>
                <a:cubicBezTo>
                  <a:pt x="1531" y="209"/>
                  <a:pt x="1518" y="279"/>
                  <a:pt x="1506" y="348"/>
                </a:cubicBezTo>
                <a:cubicBezTo>
                  <a:pt x="1468" y="567"/>
                  <a:pt x="1425" y="785"/>
                  <a:pt x="1382" y="1003"/>
                </a:cubicBezTo>
                <a:cubicBezTo>
                  <a:pt x="1280" y="1514"/>
                  <a:pt x="1145" y="2032"/>
                  <a:pt x="1089" y="2551"/>
                </a:cubicBezTo>
                <a:cubicBezTo>
                  <a:pt x="1084" y="2593"/>
                  <a:pt x="1090" y="2619"/>
                  <a:pt x="1094" y="2658"/>
                </a:cubicBezTo>
                <a:cubicBezTo>
                  <a:pt x="1142" y="2622"/>
                  <a:pt x="1157" y="2596"/>
                  <a:pt x="1190" y="2534"/>
                </a:cubicBezTo>
              </a:path>
              <a:path w="6800" h="3055" extrusionOk="0">
                <a:moveTo>
                  <a:pt x="2505" y="35"/>
                </a:moveTo>
                <a:cubicBezTo>
                  <a:pt x="2508" y="53"/>
                  <a:pt x="2518" y="121"/>
                  <a:pt x="2513" y="170"/>
                </a:cubicBezTo>
                <a:cubicBezTo>
                  <a:pt x="2495" y="334"/>
                  <a:pt x="2463" y="496"/>
                  <a:pt x="2436" y="658"/>
                </a:cubicBezTo>
                <a:cubicBezTo>
                  <a:pt x="2399" y="885"/>
                  <a:pt x="2357" y="1112"/>
                  <a:pt x="2314" y="1338"/>
                </a:cubicBezTo>
                <a:cubicBezTo>
                  <a:pt x="2274" y="1553"/>
                  <a:pt x="2230" y="1767"/>
                  <a:pt x="2181" y="1981"/>
                </a:cubicBezTo>
                <a:cubicBezTo>
                  <a:pt x="2120" y="2248"/>
                  <a:pt x="2022" y="2513"/>
                  <a:pt x="1980" y="2784"/>
                </a:cubicBezTo>
                <a:cubicBezTo>
                  <a:pt x="1975" y="2819"/>
                  <a:pt x="1985" y="2849"/>
                  <a:pt x="1986" y="2870"/>
                </a:cubicBezTo>
                <a:cubicBezTo>
                  <a:pt x="2018" y="2815"/>
                  <a:pt x="2041" y="2762"/>
                  <a:pt x="2064" y="2701"/>
                </a:cubicBezTo>
              </a:path>
              <a:path w="6800" h="3055" extrusionOk="0">
                <a:moveTo>
                  <a:pt x="3658" y="41"/>
                </a:moveTo>
                <a:cubicBezTo>
                  <a:pt x="3686" y="22"/>
                  <a:pt x="3692" y="15"/>
                  <a:pt x="3714" y="15"/>
                </a:cubicBezTo>
                <a:cubicBezTo>
                  <a:pt x="3716" y="55"/>
                  <a:pt x="3720" y="97"/>
                  <a:pt x="3709" y="150"/>
                </a:cubicBezTo>
                <a:cubicBezTo>
                  <a:pt x="3624" y="560"/>
                  <a:pt x="3528" y="966"/>
                  <a:pt x="3458" y="1379"/>
                </a:cubicBezTo>
                <a:cubicBezTo>
                  <a:pt x="3421" y="1599"/>
                  <a:pt x="3386" y="1820"/>
                  <a:pt x="3346" y="2040"/>
                </a:cubicBezTo>
                <a:cubicBezTo>
                  <a:pt x="3302" y="2285"/>
                  <a:pt x="3217" y="2529"/>
                  <a:pt x="3185" y="2776"/>
                </a:cubicBezTo>
                <a:cubicBezTo>
                  <a:pt x="3185" y="2779"/>
                  <a:pt x="3177" y="2865"/>
                  <a:pt x="3203" y="2852"/>
                </a:cubicBezTo>
                <a:cubicBezTo>
                  <a:pt x="3235" y="2836"/>
                  <a:pt x="3227" y="2808"/>
                  <a:pt x="3249" y="2783"/>
                </a:cubicBezTo>
              </a:path>
              <a:path w="6800" h="3055" extrusionOk="0">
                <a:moveTo>
                  <a:pt x="4476" y="272"/>
                </a:moveTo>
                <a:cubicBezTo>
                  <a:pt x="4509" y="243"/>
                  <a:pt x="4537" y="219"/>
                  <a:pt x="4572" y="193"/>
                </a:cubicBezTo>
                <a:cubicBezTo>
                  <a:pt x="4574" y="264"/>
                  <a:pt x="4562" y="313"/>
                  <a:pt x="4540" y="389"/>
                </a:cubicBezTo>
                <a:cubicBezTo>
                  <a:pt x="4489" y="568"/>
                  <a:pt x="4439" y="748"/>
                  <a:pt x="4393" y="929"/>
                </a:cubicBezTo>
                <a:cubicBezTo>
                  <a:pt x="4333" y="1167"/>
                  <a:pt x="4277" y="1406"/>
                  <a:pt x="4230" y="1647"/>
                </a:cubicBezTo>
                <a:cubicBezTo>
                  <a:pt x="4162" y="1998"/>
                  <a:pt x="4090" y="2361"/>
                  <a:pt x="4085" y="2720"/>
                </a:cubicBezTo>
                <a:cubicBezTo>
                  <a:pt x="4085" y="2724"/>
                  <a:pt x="4086" y="2727"/>
                  <a:pt x="4086" y="2731"/>
                </a:cubicBezTo>
                <a:cubicBezTo>
                  <a:pt x="4090" y="2696"/>
                  <a:pt x="4092" y="2660"/>
                  <a:pt x="4094" y="2623"/>
                </a:cubicBezTo>
              </a:path>
              <a:path w="6800" h="3055" extrusionOk="0">
                <a:moveTo>
                  <a:pt x="75" y="846"/>
                </a:moveTo>
                <a:cubicBezTo>
                  <a:pt x="139" y="837"/>
                  <a:pt x="208" y="830"/>
                  <a:pt x="276" y="824"/>
                </a:cubicBezTo>
                <a:cubicBezTo>
                  <a:pt x="720" y="788"/>
                  <a:pt x="1159" y="730"/>
                  <a:pt x="1606" y="720"/>
                </a:cubicBezTo>
                <a:cubicBezTo>
                  <a:pt x="2463" y="700"/>
                  <a:pt x="3321" y="679"/>
                  <a:pt x="4178" y="682"/>
                </a:cubicBezTo>
                <a:cubicBezTo>
                  <a:pt x="4708" y="684"/>
                  <a:pt x="5234" y="724"/>
                  <a:pt x="5762" y="761"/>
                </a:cubicBezTo>
                <a:cubicBezTo>
                  <a:pt x="5768" y="761"/>
                  <a:pt x="5774" y="761"/>
                  <a:pt x="5780" y="761"/>
                </a:cubicBezTo>
              </a:path>
              <a:path w="6800" h="3055" extrusionOk="0">
                <a:moveTo>
                  <a:pt x="174" y="1267"/>
                </a:moveTo>
                <a:cubicBezTo>
                  <a:pt x="141" y="1272"/>
                  <a:pt x="108" y="1275"/>
                  <a:pt x="75" y="1282"/>
                </a:cubicBezTo>
                <a:cubicBezTo>
                  <a:pt x="60" y="1285"/>
                  <a:pt x="46" y="1291"/>
                  <a:pt x="32" y="1294"/>
                </a:cubicBezTo>
                <a:cubicBezTo>
                  <a:pt x="55" y="1303"/>
                  <a:pt x="60" y="1319"/>
                  <a:pt x="84" y="1325"/>
                </a:cubicBezTo>
                <a:cubicBezTo>
                  <a:pt x="628" y="1456"/>
                  <a:pt x="1233" y="1392"/>
                  <a:pt x="1783" y="1353"/>
                </a:cubicBezTo>
                <a:cubicBezTo>
                  <a:pt x="2672" y="1290"/>
                  <a:pt x="3556" y="1268"/>
                  <a:pt x="4447" y="1284"/>
                </a:cubicBezTo>
                <a:cubicBezTo>
                  <a:pt x="5106" y="1296"/>
                  <a:pt x="5766" y="1306"/>
                  <a:pt x="6424" y="1293"/>
                </a:cubicBezTo>
              </a:path>
              <a:path w="6800" h="3055" extrusionOk="0">
                <a:moveTo>
                  <a:pt x="0" y="2006"/>
                </a:moveTo>
                <a:cubicBezTo>
                  <a:pt x="10" y="2008"/>
                  <a:pt x="21" y="2029"/>
                  <a:pt x="40" y="2032"/>
                </a:cubicBezTo>
                <a:cubicBezTo>
                  <a:pt x="567" y="2121"/>
                  <a:pt x="1163" y="1980"/>
                  <a:pt x="1686" y="1928"/>
                </a:cubicBezTo>
                <a:cubicBezTo>
                  <a:pt x="2794" y="1818"/>
                  <a:pt x="3892" y="1730"/>
                  <a:pt x="5006" y="1756"/>
                </a:cubicBezTo>
                <a:cubicBezTo>
                  <a:pt x="5548" y="1768"/>
                  <a:pt x="6299" y="1844"/>
                  <a:pt x="6789" y="1690"/>
                </a:cubicBezTo>
                <a:cubicBezTo>
                  <a:pt x="6785" y="1687"/>
                  <a:pt x="6781" y="1685"/>
                  <a:pt x="6777" y="1682"/>
                </a:cubicBezTo>
              </a:path>
              <a:path w="6800" h="3055" extrusionOk="0">
                <a:moveTo>
                  <a:pt x="3782" y="2096"/>
                </a:moveTo>
                <a:cubicBezTo>
                  <a:pt x="3785" y="2086"/>
                  <a:pt x="3801" y="2053"/>
                  <a:pt x="3793" y="2043"/>
                </a:cubicBezTo>
                <a:cubicBezTo>
                  <a:pt x="3781" y="2027"/>
                  <a:pt x="3766" y="2026"/>
                  <a:pt x="3748" y="2023"/>
                </a:cubicBezTo>
                <a:cubicBezTo>
                  <a:pt x="3732" y="2020"/>
                  <a:pt x="3715" y="2022"/>
                  <a:pt x="3699" y="2024"/>
                </a:cubicBezTo>
                <a:cubicBezTo>
                  <a:pt x="3653" y="2030"/>
                  <a:pt x="3611" y="2054"/>
                  <a:pt x="3573" y="2079"/>
                </a:cubicBezTo>
                <a:cubicBezTo>
                  <a:pt x="3524" y="2111"/>
                  <a:pt x="3482" y="2140"/>
                  <a:pt x="3468" y="2201"/>
                </a:cubicBezTo>
                <a:cubicBezTo>
                  <a:pt x="3461" y="2230"/>
                  <a:pt x="3461" y="2261"/>
                  <a:pt x="3461" y="2290"/>
                </a:cubicBezTo>
                <a:cubicBezTo>
                  <a:pt x="3461" y="2319"/>
                  <a:pt x="3461" y="2347"/>
                  <a:pt x="3465" y="2376"/>
                </a:cubicBezTo>
                <a:cubicBezTo>
                  <a:pt x="3474" y="2438"/>
                  <a:pt x="3485" y="2516"/>
                  <a:pt x="3535" y="2559"/>
                </a:cubicBezTo>
                <a:cubicBezTo>
                  <a:pt x="3555" y="2577"/>
                  <a:pt x="3581" y="2590"/>
                  <a:pt x="3607" y="2596"/>
                </a:cubicBezTo>
                <a:cubicBezTo>
                  <a:pt x="3632" y="2602"/>
                  <a:pt x="3656" y="2596"/>
                  <a:pt x="3680" y="2592"/>
                </a:cubicBezTo>
                <a:cubicBezTo>
                  <a:pt x="3711" y="2587"/>
                  <a:pt x="3741" y="2580"/>
                  <a:pt x="3771" y="2572"/>
                </a:cubicBezTo>
                <a:cubicBezTo>
                  <a:pt x="3815" y="2560"/>
                  <a:pt x="3859" y="2548"/>
                  <a:pt x="3901" y="2531"/>
                </a:cubicBezTo>
                <a:cubicBezTo>
                  <a:pt x="3948" y="2512"/>
                  <a:pt x="3977" y="2466"/>
                  <a:pt x="3987" y="2418"/>
                </a:cubicBezTo>
                <a:cubicBezTo>
                  <a:pt x="3992" y="2394"/>
                  <a:pt x="3991" y="2374"/>
                  <a:pt x="3987" y="2350"/>
                </a:cubicBezTo>
                <a:cubicBezTo>
                  <a:pt x="3981" y="2316"/>
                  <a:pt x="3968" y="2288"/>
                  <a:pt x="3956" y="2256"/>
                </a:cubicBezTo>
                <a:cubicBezTo>
                  <a:pt x="3941" y="2216"/>
                  <a:pt x="3925" y="2177"/>
                  <a:pt x="3904" y="2139"/>
                </a:cubicBezTo>
                <a:cubicBezTo>
                  <a:pt x="3895" y="2122"/>
                  <a:pt x="3885" y="2106"/>
                  <a:pt x="3874" y="2090"/>
                </a:cubicBezTo>
                <a:cubicBezTo>
                  <a:pt x="3865" y="2076"/>
                  <a:pt x="3854" y="2063"/>
                  <a:pt x="3843" y="2050"/>
                </a:cubicBezTo>
                <a:cubicBezTo>
                  <a:pt x="3828" y="2033"/>
                  <a:pt x="3811" y="2018"/>
                  <a:pt x="3791" y="2007"/>
                </a:cubicBezTo>
                <a:cubicBezTo>
                  <a:pt x="3750" y="1984"/>
                  <a:pt x="3694" y="1989"/>
                  <a:pt x="3651" y="2003"/>
                </a:cubicBezTo>
                <a:cubicBezTo>
                  <a:pt x="3626" y="2011"/>
                  <a:pt x="3602" y="2023"/>
                  <a:pt x="3578" y="2035"/>
                </a:cubicBezTo>
                <a:cubicBezTo>
                  <a:pt x="3556" y="2046"/>
                  <a:pt x="3534" y="2056"/>
                  <a:pt x="3516" y="2073"/>
                </a:cubicBezTo>
                <a:cubicBezTo>
                  <a:pt x="3494" y="2093"/>
                  <a:pt x="3481" y="2121"/>
                  <a:pt x="3474" y="2149"/>
                </a:cubicBezTo>
                <a:cubicBezTo>
                  <a:pt x="3454" y="2226"/>
                  <a:pt x="3466" y="2301"/>
                  <a:pt x="3494" y="2373"/>
                </a:cubicBezTo>
                <a:cubicBezTo>
                  <a:pt x="3520" y="2442"/>
                  <a:pt x="3589" y="2567"/>
                  <a:pt x="3670" y="2582"/>
                </a:cubicBezTo>
                <a:cubicBezTo>
                  <a:pt x="3710" y="2590"/>
                  <a:pt x="3767" y="2576"/>
                  <a:pt x="3806" y="2566"/>
                </a:cubicBezTo>
                <a:cubicBezTo>
                  <a:pt x="3837" y="2558"/>
                  <a:pt x="3866" y="2546"/>
                  <a:pt x="3891" y="2526"/>
                </a:cubicBezTo>
                <a:cubicBezTo>
                  <a:pt x="3912" y="2509"/>
                  <a:pt x="3931" y="2488"/>
                  <a:pt x="3946" y="2466"/>
                </a:cubicBezTo>
                <a:cubicBezTo>
                  <a:pt x="3964" y="2440"/>
                  <a:pt x="3973" y="2411"/>
                  <a:pt x="3980" y="2381"/>
                </a:cubicBezTo>
                <a:cubicBezTo>
                  <a:pt x="3998" y="2303"/>
                  <a:pt x="3977" y="2228"/>
                  <a:pt x="3943" y="2157"/>
                </a:cubicBezTo>
                <a:cubicBezTo>
                  <a:pt x="3933" y="2136"/>
                  <a:pt x="3915" y="2098"/>
                  <a:pt x="3888" y="2094"/>
                </a:cubicBezTo>
                <a:cubicBezTo>
                  <a:pt x="3867" y="2091"/>
                  <a:pt x="3853" y="2111"/>
                  <a:pt x="3839" y="2123"/>
                </a:cubicBezTo>
                <a:cubicBezTo>
                  <a:pt x="3835" y="2127"/>
                  <a:pt x="3832" y="2130"/>
                  <a:pt x="3828" y="2134"/>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31" name="Ink 27"/>
          <p:cNvSpPr>
            <a:spLocks noRot="1" noChangeAspect="1" noEditPoints="1" noChangeArrowheads="1" noChangeShapeType="1" noTextEdit="1"/>
          </p:cNvSpPr>
          <p:nvPr/>
        </p:nvSpPr>
        <p:spPr bwMode="auto">
          <a:xfrm>
            <a:off x="1763713" y="5754688"/>
            <a:ext cx="654050" cy="212725"/>
          </a:xfrm>
          <a:custGeom>
            <a:avLst/>
            <a:gdLst>
              <a:gd name="T0" fmla="*/ 2147483647 w 1820"/>
              <a:gd name="T1" fmla="*/ 2147483647 h 592"/>
              <a:gd name="T2" fmla="*/ 2147483647 w 1820"/>
              <a:gd name="T3" fmla="*/ 2147483647 h 592"/>
              <a:gd name="T4" fmla="*/ 2147483647 w 1820"/>
              <a:gd name="T5" fmla="*/ 2147483647 h 592"/>
              <a:gd name="T6" fmla="*/ 2147483647 w 1820"/>
              <a:gd name="T7" fmla="*/ 2147483647 h 592"/>
              <a:gd name="T8" fmla="*/ 2147483647 w 1820"/>
              <a:gd name="T9" fmla="*/ 2147483647 h 592"/>
              <a:gd name="T10" fmla="*/ 2147483647 w 1820"/>
              <a:gd name="T11" fmla="*/ 2147483647 h 592"/>
              <a:gd name="T12" fmla="*/ 2147483647 w 1820"/>
              <a:gd name="T13" fmla="*/ 2147483647 h 592"/>
              <a:gd name="T14" fmla="*/ 2147483647 w 1820"/>
              <a:gd name="T15" fmla="*/ 2147483647 h 592"/>
              <a:gd name="T16" fmla="*/ 2147483647 w 1820"/>
              <a:gd name="T17" fmla="*/ 2147483647 h 592"/>
              <a:gd name="T18" fmla="*/ 2147483647 w 1820"/>
              <a:gd name="T19" fmla="*/ 2147483647 h 592"/>
              <a:gd name="T20" fmla="*/ 2147483647 w 1820"/>
              <a:gd name="T21" fmla="*/ 2147483647 h 592"/>
              <a:gd name="T22" fmla="*/ 2147483647 w 1820"/>
              <a:gd name="T23" fmla="*/ 2147483647 h 592"/>
              <a:gd name="T24" fmla="*/ 2147483647 w 1820"/>
              <a:gd name="T25" fmla="*/ 2147483647 h 592"/>
              <a:gd name="T26" fmla="*/ 2147483647 w 1820"/>
              <a:gd name="T27" fmla="*/ 2147483647 h 592"/>
              <a:gd name="T28" fmla="*/ 2147483647 w 1820"/>
              <a:gd name="T29" fmla="*/ 2147483647 h 592"/>
              <a:gd name="T30" fmla="*/ 2147483647 w 1820"/>
              <a:gd name="T31" fmla="*/ 2147483647 h 592"/>
              <a:gd name="T32" fmla="*/ 2147483647 w 1820"/>
              <a:gd name="T33" fmla="*/ 2147483647 h 592"/>
              <a:gd name="T34" fmla="*/ 2147483647 w 1820"/>
              <a:gd name="T35" fmla="*/ 2147483647 h 592"/>
              <a:gd name="T36" fmla="*/ 2147483647 w 1820"/>
              <a:gd name="T37" fmla="*/ 2147483647 h 592"/>
              <a:gd name="T38" fmla="*/ 2147483647 w 1820"/>
              <a:gd name="T39" fmla="*/ 2147483647 h 592"/>
              <a:gd name="T40" fmla="*/ 2147483647 w 1820"/>
              <a:gd name="T41" fmla="*/ 2147483647 h 592"/>
              <a:gd name="T42" fmla="*/ 2147483647 w 1820"/>
              <a:gd name="T43" fmla="*/ 2147483647 h 592"/>
              <a:gd name="T44" fmla="*/ 2147483647 w 1820"/>
              <a:gd name="T45" fmla="*/ 2147483647 h 592"/>
              <a:gd name="T46" fmla="*/ 2147483647 w 1820"/>
              <a:gd name="T47" fmla="*/ 2147483647 h 592"/>
              <a:gd name="T48" fmla="*/ 2147483647 w 1820"/>
              <a:gd name="T49" fmla="*/ 2147483647 h 592"/>
              <a:gd name="T50" fmla="*/ 2147483647 w 1820"/>
              <a:gd name="T51" fmla="*/ 2147483647 h 592"/>
              <a:gd name="T52" fmla="*/ 2147483647 w 1820"/>
              <a:gd name="T53" fmla="*/ 2147483647 h 592"/>
              <a:gd name="T54" fmla="*/ 2147483647 w 1820"/>
              <a:gd name="T55" fmla="*/ 2147483647 h 592"/>
              <a:gd name="T56" fmla="*/ 2147483647 w 1820"/>
              <a:gd name="T57" fmla="*/ 2147483647 h 592"/>
              <a:gd name="T58" fmla="*/ 2147483647 w 1820"/>
              <a:gd name="T59" fmla="*/ 2147483647 h 592"/>
              <a:gd name="T60" fmla="*/ 2147483647 w 1820"/>
              <a:gd name="T61" fmla="*/ 2147483647 h 592"/>
              <a:gd name="T62" fmla="*/ 2147483647 w 1820"/>
              <a:gd name="T63" fmla="*/ 2147483647 h 592"/>
              <a:gd name="T64" fmla="*/ 2147483647 w 1820"/>
              <a:gd name="T65" fmla="*/ 2147483647 h 592"/>
              <a:gd name="T66" fmla="*/ 2147483647 w 1820"/>
              <a:gd name="T67" fmla="*/ 2147483647 h 592"/>
              <a:gd name="T68" fmla="*/ 2147483647 w 1820"/>
              <a:gd name="T69" fmla="*/ 2147483647 h 592"/>
              <a:gd name="T70" fmla="*/ 2147483647 w 1820"/>
              <a:gd name="T71" fmla="*/ 2147483647 h 592"/>
              <a:gd name="T72" fmla="*/ 2147483647 w 1820"/>
              <a:gd name="T73" fmla="*/ 2147483647 h 592"/>
              <a:gd name="T74" fmla="*/ 2147483647 w 1820"/>
              <a:gd name="T75" fmla="*/ 2147483647 h 592"/>
              <a:gd name="T76" fmla="*/ 2147483647 w 1820"/>
              <a:gd name="T77" fmla="*/ 2147483647 h 592"/>
              <a:gd name="T78" fmla="*/ 2147483647 w 1820"/>
              <a:gd name="T79" fmla="*/ 2147483647 h 592"/>
              <a:gd name="T80" fmla="*/ 2147483647 w 1820"/>
              <a:gd name="T81" fmla="*/ 2147483647 h 592"/>
              <a:gd name="T82" fmla="*/ 2147483647 w 1820"/>
              <a:gd name="T83" fmla="*/ 2147483647 h 592"/>
              <a:gd name="T84" fmla="*/ 2147483647 w 1820"/>
              <a:gd name="T85" fmla="*/ 2147483647 h 592"/>
              <a:gd name="T86" fmla="*/ 2147483647 w 1820"/>
              <a:gd name="T87" fmla="*/ 2147483647 h 592"/>
              <a:gd name="T88" fmla="*/ 2147483647 w 1820"/>
              <a:gd name="T89" fmla="*/ 2147483647 h 592"/>
              <a:gd name="T90" fmla="*/ 2147483647 w 1820"/>
              <a:gd name="T91" fmla="*/ 2147483647 h 592"/>
              <a:gd name="T92" fmla="*/ 2147483647 w 1820"/>
              <a:gd name="T93" fmla="*/ 2147483647 h 592"/>
              <a:gd name="T94" fmla="*/ 2147483647 w 1820"/>
              <a:gd name="T95" fmla="*/ 2147483647 h 592"/>
              <a:gd name="T96" fmla="*/ 2147483647 w 1820"/>
              <a:gd name="T97" fmla="*/ 2147483647 h 592"/>
              <a:gd name="T98" fmla="*/ 2147483647 w 1820"/>
              <a:gd name="T99" fmla="*/ 2147483647 h 592"/>
              <a:gd name="T100" fmla="*/ 2147483647 w 1820"/>
              <a:gd name="T101" fmla="*/ 2147483647 h 592"/>
              <a:gd name="T102" fmla="*/ 2147483647 w 1820"/>
              <a:gd name="T103" fmla="*/ 2147483647 h 592"/>
              <a:gd name="T104" fmla="*/ 2147483647 w 1820"/>
              <a:gd name="T105" fmla="*/ 2147483647 h 592"/>
              <a:gd name="T106" fmla="*/ 2147483647 w 1820"/>
              <a:gd name="T107" fmla="*/ 2147483647 h 592"/>
              <a:gd name="T108" fmla="*/ 2147483647 w 1820"/>
              <a:gd name="T109" fmla="*/ 2147483647 h 592"/>
              <a:gd name="T110" fmla="*/ 2147483647 w 1820"/>
              <a:gd name="T111" fmla="*/ 2147483647 h 592"/>
              <a:gd name="T112" fmla="*/ 2147483647 w 1820"/>
              <a:gd name="T113" fmla="*/ 2147483647 h 592"/>
              <a:gd name="T114" fmla="*/ 2147483647 w 1820"/>
              <a:gd name="T115" fmla="*/ 2147483647 h 592"/>
              <a:gd name="T116" fmla="*/ 2147483647 w 1820"/>
              <a:gd name="T117" fmla="*/ 2147483647 h 592"/>
              <a:gd name="T118" fmla="*/ 2147483647 w 1820"/>
              <a:gd name="T119" fmla="*/ 2147483647 h 592"/>
              <a:gd name="T120" fmla="*/ 2147483647 w 1820"/>
              <a:gd name="T121" fmla="*/ 2147483647 h 592"/>
              <a:gd name="T122" fmla="*/ 2147483647 w 1820"/>
              <a:gd name="T123" fmla="*/ 2147483647 h 5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20"/>
              <a:gd name="T187" fmla="*/ 0 h 592"/>
              <a:gd name="T188" fmla="*/ 1820 w 1820"/>
              <a:gd name="T189" fmla="*/ 592 h 59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20" h="592" extrusionOk="0">
                <a:moveTo>
                  <a:pt x="2" y="228"/>
                </a:moveTo>
                <a:cubicBezTo>
                  <a:pt x="2" y="257"/>
                  <a:pt x="10" y="279"/>
                  <a:pt x="20" y="306"/>
                </a:cubicBezTo>
                <a:cubicBezTo>
                  <a:pt x="39" y="354"/>
                  <a:pt x="56" y="403"/>
                  <a:pt x="79" y="450"/>
                </a:cubicBezTo>
                <a:cubicBezTo>
                  <a:pt x="99" y="491"/>
                  <a:pt x="121" y="530"/>
                  <a:pt x="144" y="569"/>
                </a:cubicBezTo>
                <a:cubicBezTo>
                  <a:pt x="152" y="583"/>
                  <a:pt x="154" y="587"/>
                  <a:pt x="164" y="591"/>
                </a:cubicBezTo>
                <a:cubicBezTo>
                  <a:pt x="162" y="562"/>
                  <a:pt x="157" y="533"/>
                  <a:pt x="149" y="504"/>
                </a:cubicBezTo>
                <a:cubicBezTo>
                  <a:pt x="137" y="463"/>
                  <a:pt x="122" y="419"/>
                  <a:pt x="120" y="376"/>
                </a:cubicBezTo>
                <a:cubicBezTo>
                  <a:pt x="119" y="346"/>
                  <a:pt x="130" y="337"/>
                  <a:pt x="151" y="319"/>
                </a:cubicBezTo>
                <a:cubicBezTo>
                  <a:pt x="182" y="292"/>
                  <a:pt x="216" y="271"/>
                  <a:pt x="250" y="248"/>
                </a:cubicBezTo>
                <a:cubicBezTo>
                  <a:pt x="280" y="227"/>
                  <a:pt x="308" y="203"/>
                  <a:pt x="337" y="180"/>
                </a:cubicBezTo>
              </a:path>
              <a:path w="1820" h="592" extrusionOk="0">
                <a:moveTo>
                  <a:pt x="393" y="283"/>
                </a:moveTo>
                <a:cubicBezTo>
                  <a:pt x="397" y="306"/>
                  <a:pt x="406" y="312"/>
                  <a:pt x="432" y="310"/>
                </a:cubicBezTo>
                <a:cubicBezTo>
                  <a:pt x="453" y="309"/>
                  <a:pt x="480" y="299"/>
                  <a:pt x="500" y="291"/>
                </a:cubicBezTo>
                <a:cubicBezTo>
                  <a:pt x="515" y="284"/>
                  <a:pt x="524" y="279"/>
                  <a:pt x="537" y="269"/>
                </a:cubicBezTo>
                <a:cubicBezTo>
                  <a:pt x="524" y="250"/>
                  <a:pt x="511" y="234"/>
                  <a:pt x="487" y="227"/>
                </a:cubicBezTo>
                <a:cubicBezTo>
                  <a:pt x="469" y="222"/>
                  <a:pt x="448" y="222"/>
                  <a:pt x="435" y="236"/>
                </a:cubicBezTo>
                <a:cubicBezTo>
                  <a:pt x="417" y="255"/>
                  <a:pt x="412" y="286"/>
                  <a:pt x="410" y="311"/>
                </a:cubicBezTo>
                <a:cubicBezTo>
                  <a:pt x="407" y="342"/>
                  <a:pt x="409" y="377"/>
                  <a:pt x="416" y="408"/>
                </a:cubicBezTo>
                <a:cubicBezTo>
                  <a:pt x="422" y="432"/>
                  <a:pt x="431" y="458"/>
                  <a:pt x="445" y="478"/>
                </a:cubicBezTo>
                <a:cubicBezTo>
                  <a:pt x="453" y="490"/>
                  <a:pt x="469" y="506"/>
                  <a:pt x="486" y="498"/>
                </a:cubicBezTo>
                <a:cubicBezTo>
                  <a:pt x="510" y="486"/>
                  <a:pt x="527" y="463"/>
                  <a:pt x="542" y="441"/>
                </a:cubicBezTo>
                <a:cubicBezTo>
                  <a:pt x="548" y="433"/>
                  <a:pt x="553" y="424"/>
                  <a:pt x="559" y="416"/>
                </a:cubicBezTo>
              </a:path>
              <a:path w="1820" h="592" extrusionOk="0">
                <a:moveTo>
                  <a:pt x="776" y="24"/>
                </a:moveTo>
                <a:cubicBezTo>
                  <a:pt x="783" y="10"/>
                  <a:pt x="785" y="6"/>
                  <a:pt x="793" y="0"/>
                </a:cubicBezTo>
                <a:cubicBezTo>
                  <a:pt x="795" y="29"/>
                  <a:pt x="793" y="57"/>
                  <a:pt x="794" y="86"/>
                </a:cubicBezTo>
                <a:cubicBezTo>
                  <a:pt x="795" y="136"/>
                  <a:pt x="798" y="187"/>
                  <a:pt x="803" y="237"/>
                </a:cubicBezTo>
                <a:cubicBezTo>
                  <a:pt x="807" y="275"/>
                  <a:pt x="811" y="314"/>
                  <a:pt x="819" y="351"/>
                </a:cubicBezTo>
                <a:cubicBezTo>
                  <a:pt x="824" y="369"/>
                  <a:pt x="825" y="374"/>
                  <a:pt x="828" y="386"/>
                </a:cubicBezTo>
              </a:path>
              <a:path w="1820" h="592" extrusionOk="0">
                <a:moveTo>
                  <a:pt x="724" y="275"/>
                </a:moveTo>
                <a:cubicBezTo>
                  <a:pt x="713" y="258"/>
                  <a:pt x="696" y="237"/>
                  <a:pt x="709" y="216"/>
                </a:cubicBezTo>
                <a:cubicBezTo>
                  <a:pt x="718" y="202"/>
                  <a:pt x="741" y="192"/>
                  <a:pt x="756" y="188"/>
                </a:cubicBezTo>
                <a:cubicBezTo>
                  <a:pt x="777" y="183"/>
                  <a:pt x="797" y="184"/>
                  <a:pt x="817" y="191"/>
                </a:cubicBezTo>
                <a:cubicBezTo>
                  <a:pt x="848" y="202"/>
                  <a:pt x="870" y="224"/>
                  <a:pt x="890" y="250"/>
                </a:cubicBezTo>
                <a:cubicBezTo>
                  <a:pt x="916" y="284"/>
                  <a:pt x="934" y="323"/>
                  <a:pt x="961" y="356"/>
                </a:cubicBezTo>
                <a:cubicBezTo>
                  <a:pt x="974" y="372"/>
                  <a:pt x="990" y="385"/>
                  <a:pt x="1011" y="388"/>
                </a:cubicBezTo>
                <a:cubicBezTo>
                  <a:pt x="1031" y="391"/>
                  <a:pt x="1049" y="383"/>
                  <a:pt x="1064" y="371"/>
                </a:cubicBezTo>
                <a:cubicBezTo>
                  <a:pt x="1079" y="360"/>
                  <a:pt x="1093" y="343"/>
                  <a:pt x="1099" y="325"/>
                </a:cubicBezTo>
                <a:cubicBezTo>
                  <a:pt x="1106" y="305"/>
                  <a:pt x="1099" y="288"/>
                  <a:pt x="1102" y="269"/>
                </a:cubicBezTo>
                <a:cubicBezTo>
                  <a:pt x="1104" y="254"/>
                  <a:pt x="1112" y="236"/>
                  <a:pt x="1119" y="223"/>
                </a:cubicBezTo>
              </a:path>
              <a:path w="1820" h="592" extrusionOk="0">
                <a:moveTo>
                  <a:pt x="1206" y="262"/>
                </a:moveTo>
                <a:cubicBezTo>
                  <a:pt x="1215" y="288"/>
                  <a:pt x="1222" y="315"/>
                  <a:pt x="1232" y="341"/>
                </a:cubicBezTo>
                <a:cubicBezTo>
                  <a:pt x="1241" y="365"/>
                  <a:pt x="1250" y="387"/>
                  <a:pt x="1263" y="408"/>
                </a:cubicBezTo>
                <a:cubicBezTo>
                  <a:pt x="1266" y="413"/>
                  <a:pt x="1269" y="417"/>
                  <a:pt x="1272" y="422"/>
                </a:cubicBezTo>
                <a:cubicBezTo>
                  <a:pt x="1281" y="404"/>
                  <a:pt x="1282" y="388"/>
                  <a:pt x="1283" y="368"/>
                </a:cubicBezTo>
                <a:cubicBezTo>
                  <a:pt x="1284" y="339"/>
                  <a:pt x="1283" y="309"/>
                  <a:pt x="1290" y="280"/>
                </a:cubicBezTo>
                <a:cubicBezTo>
                  <a:pt x="1296" y="256"/>
                  <a:pt x="1311" y="232"/>
                  <a:pt x="1333" y="219"/>
                </a:cubicBezTo>
                <a:cubicBezTo>
                  <a:pt x="1360" y="204"/>
                  <a:pt x="1384" y="201"/>
                  <a:pt x="1412" y="190"/>
                </a:cubicBezTo>
                <a:cubicBezTo>
                  <a:pt x="1431" y="183"/>
                  <a:pt x="1448" y="174"/>
                  <a:pt x="1465" y="164"/>
                </a:cubicBezTo>
              </a:path>
              <a:path w="1820" h="592" extrusionOk="0">
                <a:moveTo>
                  <a:pt x="1515" y="516"/>
                </a:moveTo>
                <a:cubicBezTo>
                  <a:pt x="1515" y="520"/>
                  <a:pt x="1514" y="524"/>
                  <a:pt x="1514" y="528"/>
                </a:cubicBezTo>
                <a:cubicBezTo>
                  <a:pt x="1516" y="511"/>
                  <a:pt x="1517" y="496"/>
                  <a:pt x="1521" y="480"/>
                </a:cubicBezTo>
                <a:cubicBezTo>
                  <a:pt x="1526" y="456"/>
                  <a:pt x="1531" y="434"/>
                  <a:pt x="1537" y="410"/>
                </a:cubicBezTo>
                <a:cubicBezTo>
                  <a:pt x="1541" y="392"/>
                  <a:pt x="1548" y="370"/>
                  <a:pt x="1557" y="354"/>
                </a:cubicBezTo>
                <a:cubicBezTo>
                  <a:pt x="1566" y="341"/>
                  <a:pt x="1568" y="338"/>
                  <a:pt x="1572" y="329"/>
                </a:cubicBezTo>
                <a:cubicBezTo>
                  <a:pt x="1595" y="336"/>
                  <a:pt x="1609" y="348"/>
                  <a:pt x="1627" y="365"/>
                </a:cubicBezTo>
                <a:cubicBezTo>
                  <a:pt x="1650" y="387"/>
                  <a:pt x="1668" y="409"/>
                  <a:pt x="1686" y="435"/>
                </a:cubicBezTo>
                <a:cubicBezTo>
                  <a:pt x="1702" y="459"/>
                  <a:pt x="1717" y="483"/>
                  <a:pt x="1733" y="507"/>
                </a:cubicBezTo>
                <a:cubicBezTo>
                  <a:pt x="1742" y="520"/>
                  <a:pt x="1747" y="528"/>
                  <a:pt x="1759" y="538"/>
                </a:cubicBezTo>
                <a:cubicBezTo>
                  <a:pt x="1764" y="509"/>
                  <a:pt x="1766" y="480"/>
                  <a:pt x="1769" y="451"/>
                </a:cubicBezTo>
                <a:cubicBezTo>
                  <a:pt x="1773" y="400"/>
                  <a:pt x="1779" y="349"/>
                  <a:pt x="1787" y="299"/>
                </a:cubicBezTo>
                <a:cubicBezTo>
                  <a:pt x="1793" y="261"/>
                  <a:pt x="1801" y="223"/>
                  <a:pt x="1809" y="185"/>
                </a:cubicBezTo>
                <a:cubicBezTo>
                  <a:pt x="1813" y="168"/>
                  <a:pt x="1817" y="159"/>
                  <a:pt x="1817" y="14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32" name="Ink 28"/>
          <p:cNvSpPr>
            <a:spLocks noRot="1" noChangeAspect="1" noEditPoints="1" noChangeArrowheads="1" noChangeShapeType="1" noTextEdit="1"/>
          </p:cNvSpPr>
          <p:nvPr/>
        </p:nvSpPr>
        <p:spPr bwMode="auto">
          <a:xfrm>
            <a:off x="7167563" y="2655888"/>
            <a:ext cx="808037" cy="412750"/>
          </a:xfrm>
          <a:custGeom>
            <a:avLst/>
            <a:gdLst>
              <a:gd name="T0" fmla="*/ 2147483647 w 2245"/>
              <a:gd name="T1" fmla="*/ 2147483647 h 1145"/>
              <a:gd name="T2" fmla="*/ 2147483647 w 2245"/>
              <a:gd name="T3" fmla="*/ 2147483647 h 1145"/>
              <a:gd name="T4" fmla="*/ 2147483647 w 2245"/>
              <a:gd name="T5" fmla="*/ 2147483647 h 1145"/>
              <a:gd name="T6" fmla="*/ 2147483647 w 2245"/>
              <a:gd name="T7" fmla="*/ 2147483647 h 1145"/>
              <a:gd name="T8" fmla="*/ 2147483647 w 2245"/>
              <a:gd name="T9" fmla="*/ 2147483647 h 1145"/>
              <a:gd name="T10" fmla="*/ 2147483647 w 2245"/>
              <a:gd name="T11" fmla="*/ 2147483647 h 1145"/>
              <a:gd name="T12" fmla="*/ 2147483647 w 2245"/>
              <a:gd name="T13" fmla="*/ 2147483647 h 1145"/>
              <a:gd name="T14" fmla="*/ 2147483647 w 2245"/>
              <a:gd name="T15" fmla="*/ 2147483647 h 1145"/>
              <a:gd name="T16" fmla="*/ 2147483647 w 2245"/>
              <a:gd name="T17" fmla="*/ 2147483647 h 1145"/>
              <a:gd name="T18" fmla="*/ 2147483647 w 2245"/>
              <a:gd name="T19" fmla="*/ 2147483647 h 1145"/>
              <a:gd name="T20" fmla="*/ 2147483647 w 2245"/>
              <a:gd name="T21" fmla="*/ 2147483647 h 1145"/>
              <a:gd name="T22" fmla="*/ 2147483647 w 2245"/>
              <a:gd name="T23" fmla="*/ 2147483647 h 1145"/>
              <a:gd name="T24" fmla="*/ 2147483647 w 2245"/>
              <a:gd name="T25" fmla="*/ 2147483647 h 1145"/>
              <a:gd name="T26" fmla="*/ 2147483647 w 2245"/>
              <a:gd name="T27" fmla="*/ 2147483647 h 1145"/>
              <a:gd name="T28" fmla="*/ 2147483647 w 2245"/>
              <a:gd name="T29" fmla="*/ 2147483647 h 1145"/>
              <a:gd name="T30" fmla="*/ 2147483647 w 2245"/>
              <a:gd name="T31" fmla="*/ 2147483647 h 1145"/>
              <a:gd name="T32" fmla="*/ 2147483647 w 2245"/>
              <a:gd name="T33" fmla="*/ 2147483647 h 1145"/>
              <a:gd name="T34" fmla="*/ 2147483647 w 2245"/>
              <a:gd name="T35" fmla="*/ 2147483647 h 1145"/>
              <a:gd name="T36" fmla="*/ 2147483647 w 2245"/>
              <a:gd name="T37" fmla="*/ 2147483647 h 1145"/>
              <a:gd name="T38" fmla="*/ 2147483647 w 2245"/>
              <a:gd name="T39" fmla="*/ 2147483647 h 1145"/>
              <a:gd name="T40" fmla="*/ 2147483647 w 2245"/>
              <a:gd name="T41" fmla="*/ 2147483647 h 1145"/>
              <a:gd name="T42" fmla="*/ 2147483647 w 2245"/>
              <a:gd name="T43" fmla="*/ 2147483647 h 1145"/>
              <a:gd name="T44" fmla="*/ 2147483647 w 2245"/>
              <a:gd name="T45" fmla="*/ 2147483647 h 1145"/>
              <a:gd name="T46" fmla="*/ 2147483647 w 2245"/>
              <a:gd name="T47" fmla="*/ 2147483647 h 1145"/>
              <a:gd name="T48" fmla="*/ 2147483647 w 2245"/>
              <a:gd name="T49" fmla="*/ 2147483647 h 1145"/>
              <a:gd name="T50" fmla="*/ 2147483647 w 2245"/>
              <a:gd name="T51" fmla="*/ 2147483647 h 1145"/>
              <a:gd name="T52" fmla="*/ 0 w 2245"/>
              <a:gd name="T53" fmla="*/ 2147483647 h 1145"/>
              <a:gd name="T54" fmla="*/ 2147483647 w 2245"/>
              <a:gd name="T55" fmla="*/ 2147483647 h 1145"/>
              <a:gd name="T56" fmla="*/ 2147483647 w 2245"/>
              <a:gd name="T57" fmla="*/ 2147483647 h 1145"/>
              <a:gd name="T58" fmla="*/ 2147483647 w 2245"/>
              <a:gd name="T59" fmla="*/ 2147483647 h 1145"/>
              <a:gd name="T60" fmla="*/ 2147483647 w 2245"/>
              <a:gd name="T61" fmla="*/ 2147483647 h 1145"/>
              <a:gd name="T62" fmla="*/ 2147483647 w 2245"/>
              <a:gd name="T63" fmla="*/ 2147483647 h 1145"/>
              <a:gd name="T64" fmla="*/ 2147483647 w 2245"/>
              <a:gd name="T65" fmla="*/ 2147483647 h 1145"/>
              <a:gd name="T66" fmla="*/ 2147483647 w 2245"/>
              <a:gd name="T67" fmla="*/ 2147483647 h 1145"/>
              <a:gd name="T68" fmla="*/ 2147483647 w 2245"/>
              <a:gd name="T69" fmla="*/ 2147483647 h 11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45"/>
              <a:gd name="T106" fmla="*/ 0 h 1145"/>
              <a:gd name="T107" fmla="*/ 2245 w 2245"/>
              <a:gd name="T108" fmla="*/ 1145 h 11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45" h="1145" extrusionOk="0">
                <a:moveTo>
                  <a:pt x="1963" y="16"/>
                </a:moveTo>
                <a:cubicBezTo>
                  <a:pt x="1898" y="15"/>
                  <a:pt x="1839" y="17"/>
                  <a:pt x="1774" y="28"/>
                </a:cubicBezTo>
                <a:cubicBezTo>
                  <a:pt x="1693" y="42"/>
                  <a:pt x="1613" y="64"/>
                  <a:pt x="1539" y="101"/>
                </a:cubicBezTo>
                <a:cubicBezTo>
                  <a:pt x="1388" y="177"/>
                  <a:pt x="1278" y="328"/>
                  <a:pt x="1310" y="503"/>
                </a:cubicBezTo>
                <a:cubicBezTo>
                  <a:pt x="1332" y="624"/>
                  <a:pt x="1435" y="720"/>
                  <a:pt x="1541" y="773"/>
                </a:cubicBezTo>
                <a:cubicBezTo>
                  <a:pt x="1681" y="843"/>
                  <a:pt x="1840" y="835"/>
                  <a:pt x="1979" y="768"/>
                </a:cubicBezTo>
                <a:cubicBezTo>
                  <a:pt x="2060" y="729"/>
                  <a:pt x="2127" y="672"/>
                  <a:pt x="2177" y="597"/>
                </a:cubicBezTo>
                <a:cubicBezTo>
                  <a:pt x="2221" y="532"/>
                  <a:pt x="2248" y="452"/>
                  <a:pt x="2244" y="373"/>
                </a:cubicBezTo>
                <a:cubicBezTo>
                  <a:pt x="2237" y="222"/>
                  <a:pt x="2109" y="111"/>
                  <a:pt x="1982" y="52"/>
                </a:cubicBezTo>
                <a:cubicBezTo>
                  <a:pt x="1859" y="-5"/>
                  <a:pt x="1710" y="-24"/>
                  <a:pt x="1587" y="43"/>
                </a:cubicBezTo>
                <a:cubicBezTo>
                  <a:pt x="1518" y="80"/>
                  <a:pt x="1466" y="148"/>
                  <a:pt x="1429" y="216"/>
                </a:cubicBezTo>
                <a:cubicBezTo>
                  <a:pt x="1385" y="298"/>
                  <a:pt x="1364" y="399"/>
                  <a:pt x="1361" y="492"/>
                </a:cubicBezTo>
                <a:cubicBezTo>
                  <a:pt x="1356" y="672"/>
                  <a:pt x="1440" y="852"/>
                  <a:pt x="1616" y="917"/>
                </a:cubicBezTo>
                <a:cubicBezTo>
                  <a:pt x="1742" y="963"/>
                  <a:pt x="1873" y="929"/>
                  <a:pt x="1975" y="846"/>
                </a:cubicBezTo>
                <a:cubicBezTo>
                  <a:pt x="2147" y="706"/>
                  <a:pt x="2207" y="406"/>
                  <a:pt x="2056" y="228"/>
                </a:cubicBezTo>
                <a:cubicBezTo>
                  <a:pt x="1987" y="147"/>
                  <a:pt x="1869" y="117"/>
                  <a:pt x="1766" y="128"/>
                </a:cubicBezTo>
                <a:cubicBezTo>
                  <a:pt x="1669" y="138"/>
                  <a:pt x="1581" y="180"/>
                  <a:pt x="1496" y="222"/>
                </a:cubicBezTo>
              </a:path>
              <a:path w="2245" h="1145" extrusionOk="0">
                <a:moveTo>
                  <a:pt x="1058" y="554"/>
                </a:moveTo>
                <a:cubicBezTo>
                  <a:pt x="1060" y="538"/>
                  <a:pt x="1073" y="531"/>
                  <a:pt x="1067" y="507"/>
                </a:cubicBezTo>
                <a:cubicBezTo>
                  <a:pt x="1058" y="471"/>
                  <a:pt x="1029" y="430"/>
                  <a:pt x="1007" y="402"/>
                </a:cubicBezTo>
                <a:cubicBezTo>
                  <a:pt x="929" y="304"/>
                  <a:pt x="813" y="217"/>
                  <a:pt x="685" y="204"/>
                </a:cubicBezTo>
                <a:cubicBezTo>
                  <a:pt x="607" y="196"/>
                  <a:pt x="536" y="216"/>
                  <a:pt x="468" y="255"/>
                </a:cubicBezTo>
                <a:cubicBezTo>
                  <a:pt x="316" y="341"/>
                  <a:pt x="212" y="522"/>
                  <a:pt x="189" y="693"/>
                </a:cubicBezTo>
                <a:cubicBezTo>
                  <a:pt x="176" y="789"/>
                  <a:pt x="202" y="885"/>
                  <a:pt x="191" y="982"/>
                </a:cubicBezTo>
                <a:cubicBezTo>
                  <a:pt x="180" y="963"/>
                  <a:pt x="171" y="939"/>
                  <a:pt x="157" y="922"/>
                </a:cubicBezTo>
                <a:cubicBezTo>
                  <a:pt x="139" y="899"/>
                  <a:pt x="115" y="880"/>
                  <a:pt x="95" y="860"/>
                </a:cubicBezTo>
              </a:path>
              <a:path w="2245" h="1145" extrusionOk="0">
                <a:moveTo>
                  <a:pt x="0" y="752"/>
                </a:moveTo>
                <a:cubicBezTo>
                  <a:pt x="10" y="744"/>
                  <a:pt x="13" y="740"/>
                  <a:pt x="22" y="747"/>
                </a:cubicBezTo>
                <a:cubicBezTo>
                  <a:pt x="29" y="778"/>
                  <a:pt x="27" y="808"/>
                  <a:pt x="27" y="840"/>
                </a:cubicBezTo>
                <a:cubicBezTo>
                  <a:pt x="28" y="896"/>
                  <a:pt x="25" y="951"/>
                  <a:pt x="25" y="1007"/>
                </a:cubicBezTo>
                <a:cubicBezTo>
                  <a:pt x="25" y="1043"/>
                  <a:pt x="19" y="1091"/>
                  <a:pt x="31" y="1126"/>
                </a:cubicBezTo>
                <a:cubicBezTo>
                  <a:pt x="40" y="1155"/>
                  <a:pt x="72" y="1143"/>
                  <a:pt x="91" y="1134"/>
                </a:cubicBezTo>
                <a:cubicBezTo>
                  <a:pt x="139" y="1112"/>
                  <a:pt x="182" y="1074"/>
                  <a:pt x="225" y="1043"/>
                </a:cubicBezTo>
                <a:cubicBezTo>
                  <a:pt x="300" y="988"/>
                  <a:pt x="371" y="928"/>
                  <a:pt x="447" y="874"/>
                </a:cubicBezTo>
                <a:cubicBezTo>
                  <a:pt x="470" y="858"/>
                  <a:pt x="464" y="856"/>
                  <a:pt x="453" y="83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33" name="Ink 29"/>
          <p:cNvSpPr>
            <a:spLocks noRot="1" noChangeAspect="1" noEditPoints="1" noChangeArrowheads="1" noChangeShapeType="1" noTextEdit="1"/>
          </p:cNvSpPr>
          <p:nvPr/>
        </p:nvSpPr>
        <p:spPr bwMode="auto">
          <a:xfrm>
            <a:off x="577850" y="5045075"/>
            <a:ext cx="2894013" cy="669925"/>
          </a:xfrm>
          <a:custGeom>
            <a:avLst/>
            <a:gdLst>
              <a:gd name="T0" fmla="*/ 2147483647 w 8039"/>
              <a:gd name="T1" fmla="*/ 2147483647 h 1864"/>
              <a:gd name="T2" fmla="*/ 2147483647 w 8039"/>
              <a:gd name="T3" fmla="*/ 2147483647 h 1864"/>
              <a:gd name="T4" fmla="*/ 2147483647 w 8039"/>
              <a:gd name="T5" fmla="*/ 2147483647 h 1864"/>
              <a:gd name="T6" fmla="*/ 2147483647 w 8039"/>
              <a:gd name="T7" fmla="*/ 2147483647 h 1864"/>
              <a:gd name="T8" fmla="*/ 2147483647 w 8039"/>
              <a:gd name="T9" fmla="*/ 2147483647 h 1864"/>
              <a:gd name="T10" fmla="*/ 2147483647 w 8039"/>
              <a:gd name="T11" fmla="*/ 2147483647 h 1864"/>
              <a:gd name="T12" fmla="*/ 2147483647 w 8039"/>
              <a:gd name="T13" fmla="*/ 2147483647 h 1864"/>
              <a:gd name="T14" fmla="*/ 2147483647 w 8039"/>
              <a:gd name="T15" fmla="*/ 2147483647 h 1864"/>
              <a:gd name="T16" fmla="*/ 2147483647 w 8039"/>
              <a:gd name="T17" fmla="*/ 2147483647 h 18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39"/>
              <a:gd name="T28" fmla="*/ 0 h 1864"/>
              <a:gd name="T29" fmla="*/ 8039 w 8039"/>
              <a:gd name="T30" fmla="*/ 1864 h 18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39" h="1864" extrusionOk="0">
                <a:moveTo>
                  <a:pt x="8038" y="15"/>
                </a:moveTo>
                <a:cubicBezTo>
                  <a:pt x="7993" y="12"/>
                  <a:pt x="7949" y="2"/>
                  <a:pt x="7902" y="1"/>
                </a:cubicBezTo>
                <a:cubicBezTo>
                  <a:pt x="7284" y="-18"/>
                  <a:pt x="6683" y="100"/>
                  <a:pt x="6069" y="126"/>
                </a:cubicBezTo>
                <a:cubicBezTo>
                  <a:pt x="5423" y="153"/>
                  <a:pt x="4768" y="71"/>
                  <a:pt x="4122" y="51"/>
                </a:cubicBezTo>
                <a:cubicBezTo>
                  <a:pt x="3146" y="21"/>
                  <a:pt x="2174" y="49"/>
                  <a:pt x="1198" y="80"/>
                </a:cubicBezTo>
                <a:cubicBezTo>
                  <a:pt x="965" y="87"/>
                  <a:pt x="388" y="-20"/>
                  <a:pt x="183" y="112"/>
                </a:cubicBezTo>
                <a:cubicBezTo>
                  <a:pt x="93" y="169"/>
                  <a:pt x="111" y="275"/>
                  <a:pt x="95" y="373"/>
                </a:cubicBezTo>
                <a:cubicBezTo>
                  <a:pt x="19" y="830"/>
                  <a:pt x="-39" y="1319"/>
                  <a:pt x="14" y="1782"/>
                </a:cubicBezTo>
                <a:cubicBezTo>
                  <a:pt x="18" y="1814"/>
                  <a:pt x="30" y="1825"/>
                  <a:pt x="34" y="1857"/>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CECFF"/>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ClassFiles:Microsoft Office 98:Templates:Blank Presentation</Template>
  <TotalTime>27250</TotalTime>
  <Words>13023</Words>
  <Application>Microsoft Office PowerPoint</Application>
  <PresentationFormat>On-screen Show (4:3)</PresentationFormat>
  <Paragraphs>2876</Paragraphs>
  <Slides>168</Slides>
  <Notes>139</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168</vt:i4>
      </vt:variant>
    </vt:vector>
  </HeadingPairs>
  <TitlesOfParts>
    <vt:vector size="188" baseType="lpstr">
      <vt:lpstr>ＭＳ Ｐゴシック</vt:lpstr>
      <vt:lpstr>ＭＳ Ｐゴシック</vt:lpstr>
      <vt:lpstr>Architect</vt:lpstr>
      <vt:lpstr>Arial</vt:lpstr>
      <vt:lpstr>Berlin Sans FB Demi</vt:lpstr>
      <vt:lpstr>Calibri</vt:lpstr>
      <vt:lpstr>Cambria</vt:lpstr>
      <vt:lpstr>Century Gothic</vt:lpstr>
      <vt:lpstr>Comic Sans MS</vt:lpstr>
      <vt:lpstr>Consolas</vt:lpstr>
      <vt:lpstr>Courier New</vt:lpstr>
      <vt:lpstr>Georgia</vt:lpstr>
      <vt:lpstr>Gill Sans</vt:lpstr>
      <vt:lpstr>Roboto light</vt:lpstr>
      <vt:lpstr>Symbol</vt:lpstr>
      <vt:lpstr>Tahoma</vt:lpstr>
      <vt:lpstr>Times</vt:lpstr>
      <vt:lpstr>Times New Roman</vt:lpstr>
      <vt:lpstr>Wingdings</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Visuospatial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Harvey Mudd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Zach Dodds</dc:creator>
  <cp:lastModifiedBy>User</cp:lastModifiedBy>
  <cp:revision>383</cp:revision>
  <cp:lastPrinted>2018-11-14T16:11:38Z</cp:lastPrinted>
  <dcterms:created xsi:type="dcterms:W3CDTF">2010-11-11T01:46:52Z</dcterms:created>
  <dcterms:modified xsi:type="dcterms:W3CDTF">2018-11-14T20:31:55Z</dcterms:modified>
</cp:coreProperties>
</file>