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69" r:id="rId3"/>
    <p:sldId id="271" r:id="rId4"/>
    <p:sldId id="357" r:id="rId5"/>
    <p:sldId id="356" r:id="rId6"/>
    <p:sldId id="348" r:id="rId7"/>
    <p:sldId id="259" r:id="rId8"/>
    <p:sldId id="352" r:id="rId9"/>
    <p:sldId id="280" r:id="rId10"/>
    <p:sldId id="293" r:id="rId11"/>
    <p:sldId id="257" r:id="rId12"/>
    <p:sldId id="281" r:id="rId13"/>
    <p:sldId id="304" r:id="rId14"/>
    <p:sldId id="328" r:id="rId15"/>
    <p:sldId id="283" r:id="rId16"/>
    <p:sldId id="260" r:id="rId17"/>
    <p:sldId id="274" r:id="rId18"/>
    <p:sldId id="261" r:id="rId19"/>
    <p:sldId id="329" r:id="rId20"/>
    <p:sldId id="330" r:id="rId21"/>
    <p:sldId id="262" r:id="rId22"/>
    <p:sldId id="321" r:id="rId23"/>
    <p:sldId id="322" r:id="rId24"/>
    <p:sldId id="323" r:id="rId25"/>
    <p:sldId id="327" r:id="rId26"/>
    <p:sldId id="263" r:id="rId27"/>
    <p:sldId id="355" r:id="rId28"/>
    <p:sldId id="306" r:id="rId29"/>
    <p:sldId id="308" r:id="rId30"/>
    <p:sldId id="307" r:id="rId31"/>
    <p:sldId id="347" r:id="rId32"/>
    <p:sldId id="305" r:id="rId33"/>
    <p:sldId id="326" r:id="rId34"/>
    <p:sldId id="359" r:id="rId35"/>
    <p:sldId id="358" r:id="rId36"/>
    <p:sldId id="353" r:id="rId37"/>
    <p:sldId id="354" r:id="rId38"/>
    <p:sldId id="337" r:id="rId39"/>
    <p:sldId id="282" r:id="rId40"/>
    <p:sldId id="325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99"/>
    <a:srgbClr val="FFCC99"/>
    <a:srgbClr val="CCECFF"/>
    <a:srgbClr val="0000FF"/>
    <a:srgbClr val="FFCCCC"/>
    <a:srgbClr val="CC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94660"/>
  </p:normalViewPr>
  <p:slideViewPr>
    <p:cSldViewPr>
      <p:cViewPr varScale="1">
        <p:scale>
          <a:sx n="74" d="100"/>
          <a:sy n="74" d="100"/>
        </p:scale>
        <p:origin x="3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5T17:10:16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10481 1641 55 0,'-19'1'34'0,"10"11"-10"0,-2-20-11 16,25 13-3-1,2-5-3-15,20-11-1 16,6-10-2-16,15 9 0 16,10-7-1-16,10-24-1 0,9 20 0 15,3-17-1-15,-3 4 2 16,-3 10-3-16,-6-8 2 16,-10 0-1-16,-12 8 3 15,-55 26-3-15,77-31 0 16,-77 31-1-16,0 0 0 15,36-51 2-15,-36 51 0 16,0 0-2-16,-38-52-1 16,38 52 1-16,-49-39 1 15,49 39 0-15,-50-37-1 16,50 37 0-16,0 0 0 16,0 0-3-16,0 0 3 15,0 0 0-15,0 0 0 0,0 0-1 16,50 23 3-16,-50-23-3 15,69 29 1-15,-69-29 4 16,52 35-2-16,-52-35-2 16,12 50-1-16,-12-50 3 15,-24 62-3-15,5-28 2 16,19-34-3-16,-47 55 1 16,26-28-2-16,1-10 1 15,8-4-4-15,12-13-7 16,0 0-27-16,0 0 2 15,0 0 1-15,-49-75-2 16,49 75 35-16</inkml:trace>
  <inkml:trace contextRef="#ctx0" brushRef="#br0" timeOffset="546.9033">10395 824 60 0,'0'0'35'16,"0"0"1"-16,-10 58-32 15,10-58 0-15,0 0-2 16,-7 54 0-16,7-54 0 0,8 48-2 16,-8-48 4-16,0 0-3 15,50 54 2-15,-50-54-1 16,59 0 0 0,-59 0 1-16,69-29 0 0,-69 29 0 15,66-59-1-15,-66 59-1 16,48-65 1-16,-48 65-1 15,16-74 1-15,-16 74-4 16,-16-67-4-16,16 67-1 16,-40-52-32-16,40 52 1 15,0 0-1-15,-65-58-1 16,65 58 38-16</inkml:trace>
  <inkml:trace contextRef="#ctx0" brushRef="#br0" timeOffset="859.4181">10661 362 74 0,'0'0'36'16,"0"0"-7"-16,0 0-24 15,44 65-1-15,-44-65 1 16,17 76-5-16,-17-76 3 0,19 95-3 16,-19-95 0-1,19 94 1-15,-19-94-2 16,12 86 1-16,-12-86-2 16,8 64 1-16,-8-64-6 0,0 0-5 15,0 0-27-15,0 0 1 16,0 0 2-16,0 0 16 15,0 0 20-15</inkml:trace>
  <inkml:trace contextRef="#ctx0" brushRef="#br0" timeOffset="1031.301">10891 685 44 0,'0'0'38'0,"49"-32"-1"16,-49 32-21-16,0 0-7 15,0 0-5-15,0 0-1 16,33 63-2-16,-33-63 1 15,0 0 0-15,0 0-2 16,0 0-5-16,0 0-19 0,0 0-13 16,0 0 0-16,0 0 0 15,0 0 22-15</inkml:trace>
  <inkml:trace contextRef="#ctx0" brushRef="#br0" timeOffset="1203.1869">10985 394 84 0,'0'0'36'0,"0"0"-15"15,0 0-19-15,0 0-5 16,0 0-4-16,0 0-19 16,0 0-9-16,0 0-1 0,0 0 1 15,0 0 35-15</inkml:trace>
  <inkml:trace contextRef="#ctx0" brushRef="#br0" timeOffset="2046.9744">11084 745 48 0,'0'0'38'0,"0"0"1"16,53 19-23-16,-53-19-4 15,13-50-2-15,-13 50-3 0,11-73-1 16,-11 73-2-16,-1-80-1 16,1 80-3-16,-5-65 2 15,5 65-1-15,0 0-1 16,0 0 0-16,0 0 0 16,0 0-1-16,15 65 1 15,-15-65 1-15,20 70-1 16,-20-70-1-16,24 54-1 15,-24-54 4-15,0 0-2 16,0 0 0-16,64 23 0 16,-64-23 1-16,0 0-4 15,53-40 4-15,-53 40 1 16,0 0-4-16,0 0 3 0,49-51-2 16,-49 51 1-16,0 0 0 15,0 0 1-15,0 0 0 16,0 0-3-1,0 0 3-15,0 0-2 0,0 0 1 16,0 0 0-16,3-61-1 16,-3 61 2-16,0 0 0 15,-19-58-1-15,19 58 1 16,0 0-1-16,0 0 2 16,-31-59-3-16,31 59 1 15,0 0-1-15,0 0 0 16,0 0 2-16,0 0-1 15,0 0 0-15,0 0-1 0,0 0 2 16,0 0-3-16,0 0 2 16,0 0 0-1,0 0 0-15,71 39 0 16,-71-39 0-16,61-6 0 0,-61 6 0 16,71-14 2-16,-71 14-2 15,72-25 1-15,-72 25-1 16,62-32 0-16,-62 32 1 15,0 0 0-15,55-60 0 16,-55 60 0-16,0 0-2 16,0 0-1-16,-4-48 3 15,4 48 1-15,0 0-4 16,-50 35 2-16,50-35-1 16,-39 71 0-16,39-71 1 15,-28 99 0-15,21-47 0 16,7-2-1-16,0-50 0 15,17 86 1-15,-17-86 1 0,34 50-1 16,-34-50-6-16,51 13-31 16,-51-13-3-16,49-21 0 15,-49 21 0-15,49-47 18 16</inkml:trace>
  <inkml:trace contextRef="#ctx0" brushRef="#br0" timeOffset="3343.9097">10061 2488 34 0,'0'0'33'0,"22"-21"1"16,17 17-25-16,2-12-2 15,21 9-1-15,6-9 0 0,20 4-1 16,10-9-1 0,13 2 2-16,4-4-3 15,9 1 3-15,-2-2-3 16,0-5 2-16,-7 1-2 0,-6-2 1 15,-15 9-2-15,-14 1 0 16,-14 2-1-16,-15 1 0 16,-14 2-1-16,-11 9 1 15,-12-1-2-15,-14 7 2 16,0-16-1-16,0 16 1 16,-22-17-1-16,2 3 0 15,-4-1 0-15,-2-2 1 16,-7-1 0-16,-3 2 0 15,0-1-1-15,-2-3 0 16,5 0 0-16,5 9 1 16,6 4-1-16,5 1 0 15,17 6 0-15,0 0 0 0,16 6-1 16,9 5 0-16,7 2 1 16,2-1-1-16,0 3 2 15,-2-1-3-15,-8 5 2 16,-7-4 0-16,-9 6 1 15,-11-1 0-15,-8 1 0 16,-3-1 1-16,-5 0-2 16,0 1 1-16,1-4-2 15,-2-4 1-15,2 1-3 16,1-3 0-16,4-2-4 16,-6-5-6-16,7 5-26 15,-4-7 0-15,6 9 0 0,-6-9 2 16,5 3 37-16</inkml:trace>
  <inkml:trace contextRef="#ctx0" brushRef="#br0" timeOffset="4109.5698">7734 2156 61 0,'-40'-4'34'0,"4"14"-1"16,-5-3-29-16,4 10-1 16,-1 10 0-16,8 2-2 15,2 4 0-15,7 10-1 16,6 0 1-16,9 2-2 15,7-4 2-15,10 2-3 16,6-9 2-16,9-5-2 16,7-9-1-16,2-14-1 0,12 3-5 15,-13-24-14-15,14 9-10 16,-8-18-1-16,5 2 4 16,-10-11 30-1,7 9 0-15,-16-12 0 0,-1 7 0 16,2 12 0-16,-11-4 2 15,-3 14 29-15,-13 7 2 16,14 7-5-16,-14-7-13 16,2 39-4-16,-8-16-6 15,7 11-1-15,-4-9-2 16,3 6-1-16,1-5-4 16,-6-15-9-16,7 1-21 15,-2-12 0-15,0 0-1 0,3-35 17 16,4 10 17-16</inkml:trace>
  <inkml:trace contextRef="#ctx0" brushRef="#br0" timeOffset="4234.5796">7977 2064 55 0,'-16'-2'32'0,"2"7"-5"15,8 11-51-15,-5-1-6 16,9 6-1-16,-1 1 3 15,10 10 28-15</inkml:trace>
  <inkml:trace contextRef="#ctx0" brushRef="#br0" timeOffset="4484.5875">8135 2534 45 0,'0'0'35'0,"-13"-7"-1"16,7-9-18-16,-14-18-9 15,8 0 0-15,-4-7-3 16,6 2 0-16,4-2-2 16,8 6 1-16,6 6-2 15,8 8 2-15,6 5-2 16,5 8-2-16,3 5-2 16,1-5-4-16,14 10-28 15,-14-9-1-15,5 3 0 16,-8-5 0-16,4 4 29 15</inkml:trace>
  <inkml:trace contextRef="#ctx0" brushRef="#br0" timeOffset="4828.3567">8563 2207 46 0,'-17'-3'34'0,"-9"3"-1"15,9 15-23-15,-13-7-4 16,12 14 0-16,-5 0-3 15,10 8-2-15,5-3 1 16,7 6-2-16,6-8 1 16,10 1-3-16,4-3 2 15,4-10-5-15,11 2-4 16,-4-16-25-16,6-3-1 16,-3-14 0-16,8-2 14 15,-7-15 21-15</inkml:trace>
  <inkml:trace contextRef="#ctx0" brushRef="#br0" timeOffset="5219.0006">8862 1817 53 0,'-19'11'33'0,"14"16"0"15,-8 8-22-15,8 10-8 16,-2 9 1-16,4 12-2 15,3-3 0-15,8 0-4 16,6-2 4-16,10-10-3 16,5-10 2-16,7-6-2 15,8-12 2-15,6-16-1 16,4-12 1-16,2-5 3 16,-3-12-2-16,-6-7 0 0,-6-6-1 15,-10-6 2-15,-12-3-2 16,-11 5 1-1,-11 7-2-15,-11 8 1 16,-5 12 0-16,-6 16 0 0,0 11-1 16,0 16 1-16,3 8-1 15,8 6-1-15,5 2 1 16,8-1-2-16,3-2-1 16,4-15-7-16,13 5-27 15,-3-14-1-15,10 0 0 16,-6-12 7-16,3 3 31 15</inkml:trace>
  <inkml:trace contextRef="#ctx0" brushRef="#br0" timeOffset="6703.4466">9576 4849 32 0,'-13'6'32'16,"13"-6"0"-16,0 0-23 15,13-21-1-15,12 4-3 16,3-15-1-16,15-3-1 15,10-9-1-15,15-4 0 0,9-13 0 16,11-5 0-16,8-10 0 16,9-6 0-16,6-3 0 15,8-3 0 1,-5-4-1-16,3 1 1 0,-5-4-1 16,-3 6 1-16,-11 1-1 15,-9 9 1-15,-12 1-1 16,-13 13 1-16,-13 8 0 15,-15 7-1-15,-10 7 1 16,-10 12-1-16,-9 8 0 16,-4 6 0-16,-8 6 0 15,-4 0-2-15,-4 5 2 0,-5 5-1 16,-8 4-1-16,-3 4 1 16,-4 2 0-1,-3 3-1-15,1 0 0 16,2 3 2-16,5-8-2 0,7 4 0 15,21-11 1-15,0 0 0 16,0 0 0-16,24-17 0 16,7 2 1-16,6-6 0 15,3-2 0-15,3-8 0 16,-2 2 0-16,-1 1 0 16,-2 0 1-16,-13 12 0 15,-3-1-1-15,-5 8-1 16,-6 6 1-16,-11 3 0 0,7 27 0 15,-11-4-1 1,-5 6 1-16,2 3-2 16,-5 4 1-16,-1 1 0 15,1 0-3-15,-3-5-2 0,9 8-20 16,-6-13-13-16,6 3 0 16,-4-12-2-16,5 9 18 15</inkml:trace>
  <inkml:trace contextRef="#ctx0" brushRef="#br0" timeOffset="7640.9904">9938 5013 32 0,'-14'4'32'16,"1"-1"-1"-16,-1-6-24 15,14 3-1-15,0 0-1 16,17-1-2-16,4-5 0 16,14-3 0-16,10-8-2 15,12-2 0-15,13-9 1 16,11-3-1-16,8-9 0 16,12-3 0-16,5-7-1 15,5-6 1-15,0-1 0 16,3 0 2-16,-8-3-2 0,-3 2 2 15,-14 0-1-15,-10 3 1 16,-18 4 0-16,-11 12 0 16,-17 1 0-16,-13 6-2 15,-14 7 2-15,-10 5-1 16,-8 8-1-16,-8 5 0 16,-3 4 0-16,-5 0-2 15,-4 3 1-15,-2 4 0 16,0 3 0-16,0-1-1 15,0-2 1-15,-1 4 0 16,1-6 1-16,4 2-2 16,5-1 1-16,5 2 0 0,6-5 0 15,14 0 0-15,0 0 0 16,16-6 0-16,12 0 0 16,11-4 0-1,9-2 1-15,7-2-1 16,4-3 1-16,2 2 0 0,-2 3-1 15,-6 4 1-15,-10-1-1 16,-7 10 1-16,-9 5 0 16,-11 6 0-16,-13 13 0 15,-8 8 0-15,-7 1 0 16,-4 9 0-16,-6 2 0 16,-1 0-1-16,-2 0 0 15,0-3 1-15,4-4-2 0,1-8 2 16,5-3-3-16,2-10-2 15,5 3-6 1,-4-13-28-16,12-7 0 16,0 0 0-16,0 0-1 0,0 0 37 15</inkml:trace>
  <inkml:trace contextRef="#ctx0" brushRef="#br0" timeOffset="11109.9052">16488 5056 52 0,'0'0'33'0,"-9"-16"-11"16,20 13-12-16,-1-7-4 16,16 5 0-16,3-5-2 15,14 5-1-15,8-6 0 16,14 6-1-16,8-3 0 16,12 2 0-16,6-2 0 15,5 4 0-15,-1-5 0 16,0 4 0-16,-7 2-1 15,-10-1 1-15,-13 5-1 16,-11 2 0-16,-15-2 1 16,-10 2-1-16,-11 4-1 0,-7-3 0 15,-11-4 1-15,0 0 0 16,0 0-1-16,0 0 1 16,0 0-1-16,0 0 0 15,0 0 0-15,0 0 0 16,0 0 0-16,0 0 0 15,0 0 0-15,0 0 0 16,-13-8 1-16,13 8-1 16,0 0 0-16,0 0 0 15,-11-5 0-15,11 5-1 16,0 0 1-16,0 0 0 16,0 0-4-16,-10-11-2 15,10 11-30-15,0 0 0 0,-2-11-2 16,2 11 1-16,-12-5 31 15</inkml:trace>
  <inkml:trace contextRef="#ctx0" brushRef="#br0" timeOffset="11563.0505">16932 5342 69 0,'-32'-6'39'0,"14"1"0"16,2-8-30-16,17 2-4 15,7-2-1-15,12-1-1 16,9 3-2-16,7 4 0 16,6 5-1-16,3 4 0 15,0 6 0-15,-5 14 1 16,-7 9 0-16,-7 10-1 16,-14 6 1-16,-13 7-1 0,-11 5 1 15,-13 2-1 1,-4 1 1-16,-6-5-2 15,-1-7 1-15,1-10-1 16,4-8-2-16,6-10 0 0,11 0-4 16,1-16-4-16,19 8-26 15,-6-14-1-15,7 13 0 16,-7-13 3-16,21 28 35 16</inkml:trace>
  <inkml:trace contextRef="#ctx0" brushRef="#br0" timeOffset="12031.8224">17011 6333 56 0,'0'0'35'0,"26"11"-12"15,-26-11-7-15,18-7-5 16,-19-3-4-16,1 10-2 15,0 0-1-15,-17-3-1 16,0 7-1-16,-1 5 0 16,-1 5-2-16,2 3-1 15,8 5 2-15,5-3-2 16,8 0 1-16,8-4 0 16,5-6 1-16,6-5-1 15,3-7 0-15,-2-6 1 16,-3-9 0-16,-7 1 0 15,-9-5 0-15,-6 2-1 16,-7 4 2-16,-6 4-2 0,-4 2 0 16,0 8 0-16,0 5 0 15,6 1 0-15,12-4-1 16,-14 18 1-16,14-18 0 16,2 18 0-16,-2-18 1 15,7 12-1-15,-7-12 0 16,0 0 1-16,4 13-2 15,-4-13 0-15,-12 13-3 16,-5-18-19-16,17 5-15 16,-23 10 1-16,23-10 0 15,0 0 8-15</inkml:trace>
  <inkml:trace contextRef="#ctx0" brushRef="#br0" timeOffset="17414.8011">5360 8656 14 0,'-12'4'14'0,"12"-4"-3"16,0 0 0-16,0 0-1 0,0 0 0 15,0 0 0-15,0 0-1 16,0 0-2-16,0 0 0 15,0 0-1-15,0 0-1 16,0 0-1-16,0 0 0 16,0 0-1-16,0 0-1 15,0 0 0-15,13 0 0 16,-13 0 0-16,18 3 0 16,-5-2-1-16,-1-1 0 15,2 2 1-15,1-4-1 16,1 2 0-16,1-1 0 15,1-1-1-15,-1-1 0 16,2 2 1-16,-1-3-1 0,2 1 0 16,-2 0 1-16,0 0 0 15,0-2-1-15,1 4 2 16,-2-2-3-16,0 1 2 16,-1 1 0-16,0-1-1 15,-3 2 0-15,3 3 1 16,0-1-1-16,-2 3 0 15,0-2 0-15,1-2 0 16,-1 4 0-16,1-2 0 16,1 0 0-16,-3-2 0 15,1 3 0-15,-1-4 0 16,0 3 0-16,2 2 0 16,-1 0 0-16,0-3 0 0,1 2 1 15,-1 0-1-15,2-1 0 16,1 1 0-16,0-3 0 15,2 0 0 1,-2-1 0-16,1 2 0 0,-1-1 0 0,2-5 0 16,0 3 0-16,2-2 0 15,-2 1 1-15,2 1-1 16,1 1 0-16,1-4 1 16,1 2-1-16,-1 2 1 15,1-3-1-15,-2-2 0 16,1 2 1-16,-1 2 0 15,0-5 0-15,-2 4 0 0,-1-1-1 16,-2-2 1-16,-1 1 0 16,-2 3-1-16,-2 1 1 15,-12 0 0 1,16-1 0-16,-16 1-1 0,0 0 1 16,13 8-1-16,-13-8 0 15,0 0 1-15,5 14-1 16,-5-14 0-16,0 0 0 15,0 0-1-15,10 17-4 16,-10-17-20-16,0 0-10 16,-8-17-1-16,7 6-2 15,-10-8 15-15</inkml:trace>
  <inkml:trace contextRef="#ctx0" brushRef="#br0" timeOffset="19308.778">3828 8017 31 0,'0'0'30'15,"-6"-15"-9"-15,6 15-8 16,-16-14-3-16,16 14-2 15,-21-12-3-15,21 12 0 16,-25-11-1-16,14 6-1 16,-8-1 0-16,5 4 0 15,-6-2-2-15,-2 1 1 0,-5 0 0 16,0 2-1-16,-2-3-1 16,-1 2 1-16,-5-4 0 15,3 2 0-15,-1-2 0 16,2 1 0-16,2-1-1 15,1 3 2-15,-2-2-1 16,2 1 0-16,0 2 0 16,0-3-1-16,-2 1 1 15,-4 2-1-15,-4-1 1 16,-1 0-2-16,-3 0 2 16,-1 2-1-16,-2 2-1 15,1 3 2-15,0 1-1 16,3 0 0-16,1-3 1 0,2 3-1 15,2 1 0-15,1 1 1 16,2-2 0-16,2 5-1 16,1-5 1-16,2-1 0 15,-1 6-1-15,2 0 0 16,-3 0 1-16,5 0-1 16,-2 0 0-16,1-1 1 15,-1 5-1-15,2 1 0 16,-1-3 1-16,4-2-1 15,0 2 0-15,4 0 0 16,-2 1 0-16,5 4 0 16,0-3 0-16,0 4 0 15,1 0 0-15,-2 3-1 0,1-1 1 16,-1 0 0-16,3 3-1 16,-1-4 1-16,1 2 0 15,0 0 0 1,3-2-1-16,0 2 2 0,3-2-1 15,2 5 0-15,0-6 0 16,1-1 0-16,3 3 1 16,2-2-3-16,2-2 3 15,3 0-2-15,2-3 2 16,5-4-2-16,1 3 2 16,2-4 0-16,2 3-1 15,6-4 2-15,0 2-3 16,4-2 3-16,3-1-2 0,2 5 1 15,1-5-2-15,2 1 1 16,2 0 0 0,-1-1 1-16,1-3-1 15,2 3 0-15,-1 2 0 0,-2-1 0 16,0 0 0-16,0-3 0 16,-2 1 0-16,0-3 0 15,-1 5-1-15,-1-3 1 16,-2-2 0-16,2 1 0 15,-1-3 0-15,2 4 0 16,0-3 0-16,2 1 1 16,1-4-1-16,-2 2 1 15,0-3-1-15,1 1-1 0,-1 2 2 16,-1 1-1 0,-1-3 0-16,0 4 0 15,-1 1 0 1,1-3-1-16,-1 2 1 0,1 2 0 0,0-2-1 0,1 3 2 31,-1-3-1-31,2 0-1 16,4 0 1-16,-4 2 0 15,5-3 0-15,1-2 0 16,3 1 1-16,-1-4-2 0,2 0 2 16,-2 3-1-16,-2-1 0 15,1 2 1-15,-3-2-1 0,-4 0 0 16,0 0-1-16,0-3 1 15,-2 2-1-15,-2 0 1 16,-1-6 0-16,-1 2 0 16,-1-6 1-16,-2-4 0 15,-3-7-1-15,-2 1 1 16,-4-7 0-16,-3-5 0 16,0-4-1-16,-3-6 0 15,-4 0 0-15,-1 2 0 0,-1-1 1 16,-4 0 0-1,-1 6 0-15,-1 2-1 16,-3 6 2-16,-1 5-1 16,-3 2 0-16,-2 3 0 0,-2 3 0 15,-1 0-1-15,-2 1 0 16,-2 1 0-16,0 0 0 16,-3-1 0-16,-4 7 0 15,-2 3-1-15,-6 4 1 16,-3 3-2-16,-5 5 0 15,-7 0-1-15,0 6 0 16,-9-7-6-16,15 16-16 16,-8-15-12-16,8 2-1 15,1-6 0-15,14-5 19 16</inkml:trace>
  <inkml:trace contextRef="#ctx0" brushRef="#br0" timeOffset="332432.8365">5165 9337 59 0,'0'0'32'16,"0"0"-10"-16,10 14-11 16,-10-14-4-16,2 13-2 0,-2-13 0 15,8 12-1 1,-8-12-1-16,16 15-1 16,-5-5 0-16,4 4-1 15,3-4 0-15,4 3 0 16,2 0-1-16,7 2 1 0,3-2 0 15,6 3 0-15,3-7 0 16,5 0 1-16,2-4 0 16,5-4-1-16,0-1 0 15,1-5 0-15,1-3 0 16,1-5 0-16,-2 3 0 16,1-1 0-16,0-2 0 15,1 5 0-15,0-5 0 0,2 2 0 16,-1 0 0-1,-1-3 0-15,0 3 0 16,0 1 1-16,-3-1-1 16,-2 1-1-16,-3 0 1 0,0 0-1 15,-6 2 0-15,-3 4 0 16,-4-2 0-16,-9 4-2 16,-4 1 4-16,-4-1-2 15,-7 4 1-15,-13-2 0 16,12 6 0-16,-12-6 1 15,0 0-2-15,0 0 0 16,0 0-3-16,0 0-3 16,19-6-30-16,-14-10-3 15,9 5 0-15,0-8-2 16,14 8 20-16</inkml:trace>
  <inkml:trace contextRef="#ctx0" brushRef="#br0" timeOffset="333135.9774">6751 10088 83 0,'15'-13'35'0,"7"14"-14"0,-4-7-17 16,9 6-1-16,2 5-2 15,8 5 0-15,4 3 0 16,11 5-1 0,8 3 1-16,8-1 1 0,9 1-1 15,9 0 1-15,6-7 1 16,6 2-1-16,0-5 1 16,3 0 0-16,-7-9-1 15,-2 0 1-15,-7-4-1 16,-11-1-1-16,-9 0 0 15,-13 1 1-15,-10-4-1 16,-8 1 0-16,-7 0 0 16,-8 4 0-16,-3 0-1 0,-2 2 1 15,-3-1-1-15,1 2 0 16,-12-2 0 0,18 11-2-16,-18-11 1 15,12 18-1-15,-4-2-5 0,-17-5-30 16,13 7-1-16,-10-3-1 15,3 2-1-15,-3-5 25 16</inkml:trace>
  <inkml:trace contextRef="#ctx0" brushRef="#br0" timeOffset="352510.9622">840 8281 20 0,'-11'2'30'16,"-1"-2"1"-16,-5-9-17 15,17 9-4-15,-15-10-3 16,15 10-1-16,-1-11-1 0,12 5-2 15,2-5 1-15,13 4-1 16,4-1-1-16,13 6 0 16,6-3 0-16,10 3 0 15,3 2-1-15,5 2 0 16,0 3 1-16,3 1-1 16,-7 1 0-16,-3 1 1 15,-9-1-1-15,-6 3-1 16,-9-3 1-16,-8 0 0 15,-9-4 0-15,-4 1-1 16,-15-4 0-16,12 0 0 16,-12 0 1-16,0 0-1 15,1-19 0-15,-1 8 0 0,-2-4 0 16,-2-4 0-16,-2-3 1 16,-2-1-1-16,-7 4 0 15,-2-4 1-15,-6 2-1 16,-3 3 0-16,-2 1 1 15,1 6-1-15,2 2 0 16,1 3-1-16,7 1 2 16,17 5-2-16,0 0 2 15,0 0-1-15,33 8-1 16,0 1 1-16,6 0 1 16,6 1-1-16,3 3 0 15,-3 3 2-15,-5 1-2 16,-8 5 2-16,-11-3-1 0,-10 2 1 15,-12 2 0-15,-10 7 0 16,-12-1-1-16,-8 0 0 16,-6 1 0-1,-4-4 0-15,-1 2-1 0,2 0 0 16,1-4 0-16,5-2-1 16,6-6 2-16,3-1-2 15,8-1-1-15,3-14-8 16,14 0-26-16,0 0-1 15,-2-25 0-15,17-13-1 16,16-15 28-16</inkml:trace>
  <inkml:trace contextRef="#ctx0" brushRef="#br0" timeOffset="353964.1315">2219 7935 57 0,'-18'1'35'0,"-8"-11"2"0,9 6-25 15,-19-17-3-15,1 6-3 16,-12-11-1-16,-7-5 1 16,-14-8-4-16,-7-8 1 15,-13-8-3-15,-7-11 0 16,-9-13 0-16,-4-10 0 15,-2-10-1-15,4-11-1 16,2-9 2-16,5-6 0 16,9-14 0-16,11-3 0 15,15-5-1-15,14-6 1 16,11-5 0-16,7 0 0 16,14-4 0-16,19 2 0 15,15 4 0-15,12 1 0 0,7 5 1 16,11 8 0-16,7 8-2 15,8 4 1-15,5 12-1 16,-1 3 0-16,-3 13 1 16,-1 11 0-16,-5 11-1 15,-6 9 1-15,-3 8 0 16,-11 15 0-16,-5 9 0 16,-8 12 1-16,-6 5-1 15,-5 5 0-15,-4 3 1 16,-1 0 0-16,-7 14-1 15,5-18 0-15,-1 5 1 16,1-2-2-16,-1 2 1 0,3-3 0 16,0 3-1-16,1-2 2 15,8-3-1-15,-4 0-1 16,3-1 1 0,2 4-1-16,1-4 1 15,1 3-1-15,-1-3 1 0,-2 5-2 16,-7 3 1-16,-2 0 2 15,-7 11-2-15,-14-9 2 16,-10 13-1-16,-13 5 0 16,-10 8 1-16,-7 1 0 15,-2 6 0-15,-1-1 0 16,3 3 0-16,7-2 0 16,12-6-1-16,9-5 1 0,26-13-2 15,-11 3 1-15,26-18 0 16,8-4-1-1,9-9 0-15,12-10 1 16,7-5 0-16,8-4 1 0,3-2-1 16,0 1 0-16,-7 6 0 15,-1 1 1-15,-10 9 0 16,-9 9-1-16,-9 12 0 16,-11 11 0-16,-11 15 0 15,-7 14 0-15,-12 13 1 16,-9 20-1-16,-2 7 1 15,-3 13 0-15,-5 3 0 16,2 1 0-16,1-4 0 0,7-5 0 16,4-8-2-1,11-13 2-15,1-9-2 16,7-14-1-16,11 3-13 16,-3-22-23-16,10-2 0 0,-2-21-1 15,7 1-1-15,0-12 36 16</inkml:trace>
  <inkml:trace contextRef="#ctx0" brushRef="#br0" timeOffset="358930.7014">1679 9172 60 0,'2'14'35'15,"-2"-14"0"-15,-1 14-26 16,-13-13-4-16,1 3-1 16,-11-3-2-16,-7 10 0 15,-9-9 0-15,-9 2 0 16,-8-7-1-16,-6-2 0 15,-9-10 0-15,-1-4-1 16,-3-15 1-16,3-13 0 16,1-10 0-16,6-12-2 15,8-10 2-15,5-11 0 16,12-6-2-16,9-13 0 16,10-5 0-16,11-9-1 0,12 2 2 15,10-6-1-15,11-5-1 16,9-2 0-16,9-11 3 15,7 0-2-15,11-6 1 16,5 1 1 0,8-13-1-16,7-3 1 0,10-7 0 15,9-11 0-15,6 0-2 16,6-9 2-16,2-6-1 16,5-8 0-16,0-7 0 15,0 1 0-15,-5-2 0 16,-7 0 0-16,-7-5 2 15,-3 8-1-15,-9-1 0 16,-6 3-1-16,-11 10 0 0,-6 6 0 16,-8 4-1-16,-4 14 0 15,-9 5 0-15,-9 15-1 16,-5 15 2 0,-7 18-1-16,-8 9 2 0,-5 15 0 15,-7 12 1-15,-2 10 0 16,-4 15-1-16,-1 10 2 15,-3 7-2-15,1 5 1 16,1 9-2-16,-1 3 1 16,2 7-1-16,-1 5-1 15,8 16 2-15,-8-16-1 16,8 16 0-16,0 0 0 16,0 0 0-16,0 0 0 0,0 0 0 15,0 0 0-15,0 0 0 16,0 0 1-1,0 0-1-15,0 0 0 16,0 0 0 0,0 0 0-16,-6 11-1 0,8 0 1 15,-1 2 0-15,3 5 0 0,-1 1-1 16,-1 4 1-16,0 3 0 16,0 2 0-16,-2-1 1 15,-3 0 0-15,0-4-2 16,-2-1 2-16,-3-4-1 15,0-1-2 1,-1-4 2-16,9-13-3 16,-17 11 4-16,17-11-4 0,-16-10 3 15,9-5 0-15,1-5-1 16,-1-4 3-16,-3-6-1 16,0-4 1-16,-2-2-2 0,0-6 2 15,-1 10-2-15,2 6 1 16,2 1-1-16,0 6 0 15,4 7 0-15,5 12 0 16,0 0-1-16,20 28 1 16,-2-8 0-16,5 6 0 15,5 3-1-15,8 1 1 16,4-1-1-16,3-2 2 16,2-9-1-16,-1-5 0 15,-1-5 0-15,-3-8 1 16,-5-1 0-16,-4 2-1 15,-7-6 1-15,-6-2-1 16,-4 2-1-16,-14 5-1 0,15 0-5 16,-15 0-29-16,-4 16 0 15,4-16-4-15,-11 30 1 16,-1-7 30-16</inkml:trace>
  <inkml:trace contextRef="#ctx0" brushRef="#br0" timeOffset="363553.2774">3826 8721 60 0,'-2'-12'30'0,"2"12"-13"0,-14-11-5 16,14 11-5-16,-19-3-2 15,7 5-1-15,-5-1-1 16,4 4 0-16,-4-5-2 15,2 4 1-15,0-2 0 16,1 1 1-16,-3-4-1 16,2 3 0-16,-1-6 0 15,1 3-1-15,-2-4 1 16,1-4 0-16,-1 0-1 16,1 1 0-16,-2-2 0 15,0 0-1-15,-4 0 1 16,-1 3 1-16,-2 1-2 15,-2 6 1-15,-2-1 0 0,-1 2-1 16,-3-2 1-16,-2 3-1 16,0 2 0-16,-2 0 1 15,0-2-1 1,-2-2 0-16,0-1 0 0,1-2 0 16,-1 1 1-16,-2-2-1 15,1-3 0-15,-1 0 0 16,-1-3 1-16,-2 3-1 15,-6-4 1-15,-1 5-3 16,-2-3 1-16,0 3-1 16,-1 2 2-16,1 1 0 15,1 3 1-15,3 1-1 16,5 4 0-16,1-5 2 0,8 5 0 16,2-4 1-16,4 4-3 15,3 0 1 1,4 0-1-16,1 2 1 15,3 1-1-15,1 6 0 0,-1 0 0 16,-2 4-1-16,2-1 1 16,-3 5 0-16,0 0 1 31,2 2-2-31,1-1 1 16,0 3 0-16,4-1 0 0,2 0 0 15,1 4-1-15,3-2 1 16,3 1-1-16,2 4 1 15,3-3 0-15,2 1 0 0,4-4 0 16,4 2 0 0,2-4-1-16,4 1 1 15,2-2 0-15,4-5 0 16,2 1 0-16,4 3 0 0,0 1 0 16,2-1 1-16,1 0-1 15,2 0 0-15,1-3 1 16,1-2 0-16,1 3-1 15,-2-5 1-15,0-1 0 16,1 3-1-16,1-7 0 16,-3 0 1-16,-1-2-1 15,-2 1-1-15,-1 0 1 16,-1-2-1-16,-1-3 2 16,-1-2-1-16,0 3-1 15,-1-1 1-15,2 2-1 16,-1-1 1-16,2-4 0 15,0 1 0-15,2 3-1 0,1-1 1 16,1 0 0-16,-1 2 0 16,1-6 1-16,0 0 0 15,1 1-2-15,1 0 1 16,0 0 0-16,2-3 0 16,0-2 0-16,2-2 0 15,0 2 0-15,0 1-1 16,-1-3 1-16,1 0 0 15,-1-4 0-15,1-1-1 16,-3 1 2-16,2-3-2 16,-2 0 1-16,4-2 0 15,0 2-1-15,-1-2 2 16,0 1-2-16,2-3 2 0,-1 0-2 16,4 2 1-16,-4-4-1 15,0 2 0-15,-2-2 2 16,-4 2-2-16,-2 4 0 15,-4 0 1-15,-4 2 0 16,-5-1 0-16,-3-1 1 16,-2-1-1-16,-5-4 0 15,1-4 1-15,-4-8 0 16,-2-8-1-16,-1-2 0 16,-2-8 0-16,-7 1 1 15,-1-4 0-15,-6 4-1 16,-3 1 0-16,-3 6 0 0,-4 9 1 15,-1 6-2-15,-2 7-1 16,3 9-2-16,-8-4-18 16,11 18-15-16,-5-7 0 15,13 11-1 1,-3-4 3-16,9 7 35 0</inkml:trace>
  <inkml:trace contextRef="#ctx0" brushRef="#br0" timeOffset="365772.1549">3743 9461 33 0,'-3'-15'31'15,"-4"2"-2"-15,7 13-12 16,-19-17-6-16,19 17-4 0,-25-12-1 15,10 8-2-15,-7-5-1 16,3 6 0-16,-7-2-1 16,0 6-1-16,-5-1 1 15,-2 3-1-15,-3-3 0 16,-3 3 1-16,-2 1-1 16,-2 0-1-16,-3 0 1 15,-2-1-1-15,-1 0 1 16,0 2 0-16,-2 1-1 15,-1 0 1-15,-1 4 0 16,1-1 0-16,-2-3 0 16,3 2 0-16,-2 1 0 15,0-4 0-15,-1 3 0 0,3 3 0 16,-3-6 0-16,1 3 0 16,0 2 0-16,-1 1-1 15,5 1 1-15,2 4-1 16,-1-4 0-16,4 0 1 15,3 4-1-15,4 2 1 16,4-1-1-16,5 5 0 16,2 0-1-16,5 2 1 15,6 4 0-15,1 1 0 16,6 0 0-16,0 3 0 16,5 1 0-16,3 1-3 15,1-3 3-15,4 2 0 16,2-1 0-16,4-2-1 0,2 1 0 15,2-1 0-15,3 0 1 16,2-6 2-16,3 0-3 16,2 1 1-16,-1-1 0 15,4-5 0-15,1 0 0 16,3-4 0-16,1 0 0 16,1-2 0-16,2 0 0 15,0 2 0-15,3-6 0 16,-2 2 0-16,4-5 0 15,0 0 0-15,-1-3 0 16,3 1-1-16,1-5 1 16,1-4 0-16,0 1 0 0,3-2 0 15,-1 4 0-15,2-3 1 16,0-2-1-16,0-1 0 16,-3 5 0-16,-2-2 0 15,-3 0 0-15,1 2 0 16,-5-4 0-16,-2 4 0 15,-2-2 0-15,2 0 0 16,0 0-1-16,0-2 2 16,2 0-1-16,0-1-1 15,1 2 1-15,2 0 0 16,2 3 0-16,-3 0 1 16,0 0-1-16,3 1 0 15,-1 2 0-15,-1-2 0 0,-1 3 0 16,-2 2 1-16,0-3-1 15,-2 3 1-15,2 0-1 16,-3 0 0 0,0-2 0-16,1 3 0 0,2-5 0 15,1 0-1-15,0-2 2 16,0 0-1-16,-1-2 0 16,2 0 1-16,-1 0-1 15,0-1 0-15,-1-3 1 16,-1 1-1-16,-1-1 0 15,1 2 0-15,1-1 1 16,1-2-1-16,-1-1 1 16,1 1-1-16,1 4 0 0,2-1 0 15,-1 2 0-15,0-1 0 16,-2 2 1 0,2 2-1-16,-2 2 0 15,-2 0 0-15,-2 1 0 0,-1 0 0 16,-4-2 1-16,-1 1-1 15,-4 0-1-15,-3 0 2 16,-1-1-1-16,-3 0 1 16,-3 0-1-16,2-2 0 15,-1 2 0-15,0-3 0 16,0 2 0-16,0-3 0 16,0-1 0-16,2-1 0 15,0-2-1-15,1-1 1 0,1-5 0 16,1 3 2-1,0-8-2-15,2 2 0 16,-1-2 1-16,-2 2-1 16,-2 0 0-16,-2 1 1 0,-3 4-1 15,-5-5 0-15,-1 5 0 16,-4 0 0-16,-4-2 0 16,-2 2 0-16,-4-5 1 15,-3 0-1-15,-3-5 0 16,-5 2 0-16,-3-1 0 15,-2-5 0-15,-2 2 1 16,-1-1-2-16,-2 1 2 16,-3 3-1-16,1 4 0 15,-3 0-1-15,1-3 2 16,-3 2-2-16,-3 3 1 16,-1-4 0-16,-2 7-1 15,2 5 1-15,-1-7 1 0,-1 5-1 16,1-1 0-16,-2 5 0 15,3-2 0-15,-2 3 0 16,-1-2 2-16,-1-4-2 16,-1 5 0-16,0-2 0 15,-1 5 0-15,-2-1 0 16,0 0 0-16,1 0 1 16,2 1-3-16,-5 1 2 15,2 1 1-15,2-3 0 16,1 1-1-16,1 3 0 15,-3-1 1-15,2 2-1 16,-1-2 0-16,3-1 0 0,-1 3 0 16,1 0 0-16,1 3 0 15,0 0 0-15,3 0 1 16,1 4-1-16,5 0 0 16,3 1 0-16,3-2 0 15,4-2-1-15,6 0 0 16,2-7-2-16,15 2-11 15,-16 0-24-15,16 0 0 16,7-29-2-16,2 5 0 16,2-3 32-16</inkml:trace>
  <inkml:trace contextRef="#ctx0" brushRef="#br0" timeOffset="382516.7719">12371 9662 70 0,'12'1'35'15,"-11"-15"-15"-15,16 11-7 16,-14-9-4-16,9 3-3 15,-8-2 0-15,-4 11-2 16,0 0 0-16,8-11-1 0,-8 11-1 16,-12 5 0-16,1 5-2 15,-5 10 2-15,-5 3-2 16,-3 9 0-16,-7-1 1 16,-2 5-1-16,-1 7-1 15,-1 1 2-15,-2 1-2 16,4-5 1-16,4 0 0 15,5-5 0-15,5-1 0 16,8 0 1-16,9-3 0 16,9-3 0-16,9-5 0 15,10-2 0-15,9 1 0 16,8-3 0-16,6 0 0 16,3-2 0-16,-1-7 0 0,-3 1-1 15,-5-1 0-15,-9-6-1 16,-7 1-2-16,-11-9-2 15,-3 9-5 1,-19-16-28-16,6 11-1 0,-3-12 1 16,3 12-1-16,-2-16 27 15</inkml:trace>
  <inkml:trace contextRef="#ctx0" brushRef="#br0" timeOffset="382876.1641">12352 10006 81 0,'-12'-15'37'15,"12"15"0"-15,12-22-29 16,17 13-4-16,6-4-1 16,15 4-1-16,12-2 0 15,16 3 0-15,13 4 0 16,8-2-1-16,7 4 0 15,0 4 0-15,-5 1 1 16,-4 6-2-16,-13-4 1 16,-12 3-1-16,-14-3 1 15,-16 6 0-15,-14-4-1 16,-10 2 1-16,-7-6-1 0,-11-3 1 16,0 0-1-16,0 0-2 15,9 15-1 1,-9-15-5-16,11 0-29 15,-11 0-2-15,0 0 1 0,0 0-2 16,13 11 20-16</inkml:trace>
  <inkml:trace contextRef="#ctx0" brushRef="#br0" timeOffset="398649.086">1849 10472 53 0,'-11'-20'35'0,"4"0"0"16,-9-6-23-16,15 12-4 15,-10-7-3-15,7 9-1 16,4 12-1-16,-14-12-1 15,3 7 0-15,-1 6 0 16,-4 3-1-16,-1 7 1 16,-4 1-1-16,0 2-1 15,-2 3 1-15,1 2 0 0,0 1 0 16,5 3-1-16,2 6 0 16,3 4 0-16,5 8 0 15,3 13 0-15,-1 9-1 16,0 12 0-16,-3 13 1 15,-2 6 0-15,-3 6 0 16,-1 3 0-16,-1-7 0 16,2-10 1-16,3-9 0 15,7-12-1-15,3-11 1 16,8-12 1-16,6-13-1 16,4-7 0-16,4-4 1 15,1-4-1-15,3-5 0 16,-2-3 0-16,2 0-1 0,-4-2-1 15,0 2-3-15,-10-3-29 16,4 4-5-16,-16-7 0 16,16 10-2-1,-16-10 17-15</inkml:trace>
  <inkml:trace contextRef="#ctx0" brushRef="#br0" timeOffset="402696.1512">22688 790 13 0,'0'0'23'0,"0"0"0"16,0 0-21-16,-28 84 0 15,28-84 3-15,-6 76 1 16,6-76 1-16,28 56-1 15,-28-56 2-15,75 15 4 16,-75-15-4-16,108-31 1 0,-53 2-3 16,5 0-2-1,-5-2-18-15,-55 31-15 16,78-54-3-16,-78 54-4 16,0 0 14-16,0 0 22 0</inkml:trace>
  <inkml:trace contextRef="#ctx0" brushRef="#br0" timeOffset="403164.9292">21250 1942 57 0,'14'-3'32'0,"-9"21"-8"15,-6-4-18-15,7 6-4 16,-4 0 1-16,8 2-3 0,3-2 2 16,9-9-1-16,6-7-1 15,9 0-1-15,4-9 3 16,8-9 1-16,3-5-2 15,0-1 1-15,2 0-3 16,-7-4-2-16,8 5-28 16,-14-3 0-16,-4 5-2 15,-7 1-1-15,-5 4 34 16</inkml:trace>
  <inkml:trace contextRef="#ctx0" brushRef="#br0" timeOffset="420248.803">14625 15388 67 0,'-5'-16'37'15,"5"16"0"-15,-5-31-26 16,18 16-6-16,-2-6-1 16,8 4-1-16,3-1-1 15,6 2-1-15,3 3 1 16,2 7 0-16,2 0-1 16,0 7 1-16,-2 8-1 15,0 4-1-15,-2 9 1 16,2 8-1-16,-1 4 1 0,-3 7-2 15,-1 10 1-15,-2 10-1 16,0-3 2-16,-4 14-1 16,0 4-1-16,-5-4 1 15,-3 3 0-15,-3-4 0 16,-4-1-1-16,-2-3 2 16,-2 1-2-16,-3-12 1 15,-4-9 2-15,-1-2-2 16,-1-7 1-16,-1-5 0 15,-4-12 3-15,-3-9-3 16,-8-2 3-16,-1-3-3 16,-6-8-1-16,-3 0 1 15,-3-3 1-15,-1-2-2 0,0 6 0 16,3-1 1-16,6-4-3 16,5 0 2-16,6 3-1 15,1 1-2-15,15 1-26 16,0 0-12-16,-11 3-1 15,11-3 0-15,-11-18 11 16</inkml:trace>
  <inkml:trace contextRef="#ctx0" brushRef="#br0" timeOffset="458511.2488">3079 4682 31 0,'-13'13'33'15,"6"2"-1"-15,-9-13-19 16,16 9-3-16,0-11-3 16,0 0-1-16,-7-15 0 15,13 2-2-15,-2-8-2 16,7-3 0-16,0-13 0 15,4-11 0-15,3-11 0 16,2-3-1-16,-1-11 1 16,-1-1 0-16,-5-11 0 15,0 0-1-15,-7-2 0 16,-5 3 1-16,-6 4-1 16,-2 2 0-16,-4 4 0 15,0 6 0-15,-3 11-1 0,2 7 3 16,0 16-2-16,2 10-1 15,-2 14 1-15,1 16-1 16,-3 10 1-16,0 11-2 16,-1 3 1-16,2 3 0 15,-1-6-1-15,3-3 1 16,5-9 0-16,6-15 0 16,0 0 1-16,22-31-1 15,-4-3 0-15,2-6 0 16,3-1 1-16,-1 2-1 15,0 3 1-15,-2 11-1 16,-2 11 0-16,0 19 1 16,-1 12-1-16,2 15 0 0,0 11 0 15,2 2 0-15,3 5 0 16,4-3-1-16,1-2 2 16,-3-12-3-16,1-3 1 15,-1-9-3-15,3 0-8 16,-9-17-25-16,7 2-1 15,-10-16-1-15,5 7-2 16,-5-9 41-16</inkml:trace>
  <inkml:trace contextRef="#ctx0" brushRef="#br0" timeOffset="464507.9993">22947 6940 65 0,'-11'-13'34'0,"-4"-6"-7"0,3 15-20 16,-11-8-1-16,7 7-2 15,-9-2-1-15,7 6-1 16,-2 0 1-16,-1 3-1 15,-1 3-1-15,0 5 0 16,-1 3-1-16,-2 8 1 0,-1 2 2 16,0 6-2-1,-1 5 0-15,0 7 0 16,0 9 0-16,3 1-1 16,0 5 2-16,2 2-2 15,0 3 0-15,1 2 0 16,1-3 0-16,0 0 1 15,0-7 0-15,2 1-1 16,-2-7 2-16,2-3-2 0,2-7 1 16,1-8 0-16,3-5-1 15,1-6 0-15,3-4-3 16,8-14 0 0,-14 0-5-16,2-18-5 0,13 5-19 15,-12-12-4-15,3 6 3 0,-12-16 7 16,12 13 10-16,-14-10 16 15,6 7 0-15,-1 9 0 0,-9-2 24 16,9 7 9-16,0 0-3 16,17 11-7-16,-27 5-7 15,25 8-7-15,-8-2-3 16,10 14-3-16,-1 2-1 16,4 6 0-16,2 2-2 31,1 1 0-31,3-1 1 15,1-4 0-15,4 0 0 0,2-7 0 0,6-11 0 16,6-7 0-16,6-10 2 16,9-5-3-16,3-8 2 15,7-2-1-15,-1-7 0 16,1-4-1-16,-6 7-1 16,-5 1-1-16,-4 7-4 15,-15-2-2-15,5 15-27 16,-16-3 0-16,-12 5 0 15,14 5 0-15,-14-5 31 16</inkml:trace>
  <inkml:trace contextRef="#ctx0" brushRef="#br0" timeOffset="469248.2742">13003 16250 49 0,'0'0'34'0,"16"6"-8"15,-27-15-10-15,16 29-5 16,-16-22-3-16,7 13-3 15,-8-3-1-15,1 4-1 0,-6-1 0 16,-3 12-2-16,-6-3 0 16,-9 6-1-16,-5 4 1 15,-8 14-1-15,-3 6 1 16,0 3-1-16,-3 1-1 16,3-1 2-16,6 4-2 15,11-7 2-15,8 1-1 16,14-10 1-16,9-8-2 15,12-5 3-15,8-2-2 16,7-4 0-16,7-8 0 16,3 1 1-16,1-5-1 15,3-6-1-15,-1 1 2 16,-3 1-2-16,-1-3 1 0,-5-3-1 16,0 4-2-16,-9-13-12 15,6 9-21-15,-11-10-1 16,6 3 0-16,-9-13 2 15,8 5 35-15</inkml:trace>
  <inkml:trace contextRef="#ctx0" brushRef="#br0" timeOffset="469732.672">12833 16573 58 0,'0'0'36'15,"0"0"-1"1,0 0-23-16,0 0-5 0,0 0-3 16,25 10-1-16,-2-2-1 15,14 1 0-15,15-2 1 16,20-1 0-16,20-4 0 15,22-2 1-15,19 2-1 16,20-2 0-16,15 3 1 16,11 4 0-16,3-8-1 15,2 11 0-15,-6-1-2 16,-5 1 0-16,-12-5 2 0,-13 12-1 16,-17-9-1-1,-15-1 0-15,-17 5 0 16,-18-3-1-16,-16 1 2 15,-15 0-2-15,-13 4 0 0,-9-10 0 16,-11 3 1-16,-6-1-1 16,-11-6 0-16,5 11 0 15,-5-11-1-15,0 0-1 16,-5 12-2-16,-4-23-12 16,9 11-25-16,0 0-3 15,9-15 1-15,-10-5 0 16,-1-8 33-16</inkml:trace>
  <inkml:trace contextRef="#ctx0" brushRef="#br0" timeOffset="485964.6065">8669 17205 59 0,'-22'13'34'15,"22"-13"-10"-15,-26 4-8 16,26-4-6-16,-16 1-1 16,16-1-3-16,0 0 0 15,-6 15 0-15,6-15-1 16,16-4-1-16,0-3-3 16,8 0 2-16,8-6-1 15,10-1-1-15,5 0-1 16,9-4 0-16,7-1 1 15,3-8-1-15,3 5 1 0,4 7 0 16,-4 1-1-16,-10 6-1 16,-8-3 2-16,-10 8-1 15,-13 6-2-15,-13 2-5 16,-5 9-31-16,-26-9-2 16,-3 1 1-16,-6-8-2 15,3-1 20-15</inkml:trace>
  <inkml:trace contextRef="#ctx0" brushRef="#br0" timeOffset="489420.2588">9645 17198 62 0,'-6'35'37'0,"-10"-7"0"15,14 1-21-15,-18-10-9 16,12 2-3-16,-2 6-2 16,8-12 0-16,2-15-2 15,26-1 1-15,9-7 0 16,18-4-1-16,25-7 1 15,22-5-1-15,26-7 1 16,19-2-2-16,21 5 3 16,11 5-2-16,10 0-1 15,2 3 1-15,-2 3 0 16,-6 9 0-16,-14-2 0 16,-14 6 1-16,-24 8 0 0,-18-3 0 15,-23 3 0-15,-21 4 0 16,-21 3 1-16,-19-5-2 15,-17 10-2-15,-16-4-13 16,-4 5-23-16,-9-6-1 16,4 6-2-16,-3-14 0 15,3-9 40-15</inkml:trace>
  <inkml:trace contextRef="#ctx0" brushRef="#br0" timeOffset="497676.7067">21534 13396 69 0,'-31'41'38'15,"-2"5"-3"-15,-10-8-24 16,-4 3-7-16,-14 5-2 16,-14 5 1-16,-17 2-1 15,-13 4-1-15,-15 1 1 16,-11 5 0-16,-14 1-1 0,-10 5 0 16,-8 8 0-16,-8 8-1 15,-9 5 0 1,-5 11 1-16,-9 2 0 15,-8 11 1-15,-4 6-1 16,0 6-1-16,-2 4 1 0,3 0-1 16,5 0 0-16,7 1 0 15,9 2-1-15,11-9 0 16,10-5 2-16,6 4-1 16,10-7-1-16,11-4 1 15,10-4 0-15,11-10 0 16,8-3 1-16,8-6-1 15,9 0 0-15,10-2 1 16,5-7 0-16,3-3 0 16,1 2-2-16,2-3 2 15,2 3-1-15,0-1 0 16,-1 12-1-16,-7-10 0 0,1-14 0 16,-4 8 4-16,-3-1-2 15,-3 11-3-15,-8-15 3 16,-2-3 3-16,-4-8-2 15,-3-5-1-15,-2 16 0 16,-2-12-4-16,-1-6 3 16,-3-10 3-16,3 9-1 15,3-6-5-15,2-3 2 16,7 0 3-16,6-8-2 16,5-6 1-16,6 2-1 15,9-8-3-15,7 5 2 16,6-7 0-16,6-12 2 15,49-7-2-15,-79 16 1 0,79-16 2 16,-59 9-2-16,59-9 2 16,0 0-1-16,-60-13 1 15,60 13-2-15,0 0 2 16,0 0-2-16,0 0-3 16,0 0 3-16,-53-27 2 15,53 27-2-15,0 0-4 16,0 0 4-16,0 0 0 15,0 0 0-15,0 0 0 16,0 0 0-16,0 0-3 16,0 0 2-16,0 0 4 15,9-62-4-15,-9 62 1 16,50-26 0-16,-50 26 3 0,75-51-3 16,-75 51 0-16,93-68 0 15,-93 68-1-15,94-71 1 16,-94 71 2-16,78-71-3 15,-78 71 0-15,49-29 1 16,-49 29 0-16,0 0 0 16,0 0-3-16,0 0 3 15,-63 23-3-15,63-23 4 16,-105 52-3-16,39-32 3 16,-7 29-1-16,-1-13 1 15,-2 8 2-15,4-10-1 16,5 3-2-16,8-7 0 15,10-8 2-15,49-22-2 0,-65 48-1 16,65-48 0-16,0 0 1 16,-7 72-1-16,7-72 2 15,58 47 0 1,-58-47-4-16,100 56 4 0,-37-33 3 16,7 15-2-16,2-2-2 15,2-3 2-15,0 1-1 16,-4 4 0-16,-1-6 1 15,-2-6-3-15,-12 1-9 16,8-13-30-16,-63-14 1 16,78-20-5-16,-78 20 0 15,37-118 24-15</inkml:trace>
  <inkml:trace contextRef="#ctx0" brushRef="#br0" timeOffset="592942.7469">14790 13153 65 0,'-40'-48'38'16,"-2"12"0"-16,-16-4-27 15,1 14-6-15,-12 5-2 16,-8 8-1-16,-16 9-1 16,-12 13 0-16,-14 12-1 15,-13 16 0-15,-7 15 1 16,-7 17-1-16,1 15-1 15,7 13 1-15,16 7 0 16,22 11 0-16,29 3 0 0,35 4-1 16,33 4 1-16,34 3-1 15,31-2 2-15,22 2-1 16,19 0 1 0,7 2-1-16,-3-1 1 15,-6-1-1-15,-14-1 0 0,-17-3 0 16,-25-1 0-16,-18 1-1 15,-25-5 1-15,-18 1 0 16,-20-7 0-16,-18 0 0 16,-13 1 0-16,-9-9 0 15,-8-12 1-15,0-10 0 16,-2-8 0-16,8-15-1 16,6-13 1-16,10-6 0 0,7-25 1 15,10-10-2-15,7-2 1 16,10-2-1-1,8-10 0-15,3 1 1 16,5-1-3-16,1-7 2 0,1 3-1 16,10 11 1-16,-19-4 0 15,8 0 0-15,-4 5 1 16,-1-2-2-16,-3 7 3 16,-6-2-3-16,-3 4 1 15,-2-3 0-15,-3 5 0 16,-3-5 0-16,1 1-1 15,-1 5 0-15,1-9 1 16,2 4 0-16,5 5 0 0,4-5-1 16,4-2 1-1,5 2 0-15,11 6-1 16,4-12 0-16,12 8 1 16,5-8 0-16,9-8-1 0,6-3 1 15,9-6-1-15,4-4 2 16,3-10-1-16,2 2 1 15,0-3-2-15,-3 1 2 16,-3-3-1-16,-4 8 1 16,-8-1-1-16,-7 2-1 15,-11 3 1-15,-6 7 0 16,-8 15 0-16,-15-13 0 16,-5 11 2-16,-8 2-2 15,-5 2 0-15,-4 9 1 16,-7 4-2-16,-5-2 2 15,-3 3-1-15,0 7 0 16,1 4-1-16,-2-7 0 0,6 8 2 16,3-4-1-16,6-2 1 15,7 0-1-15,6-6 2 16,8 1-2-16,6-3 1 16,7-3 0-16,5 3-1 15,-1-14 1-15,14 11-1 16,-14-11 1-16,22 15-2 15,-11-12 1-15,1-4 0 16,-1 10 0-16,-11-9 1 16,18-3-2-16,-18 3 1 15,14 12-1-15,-14-12 1 16,0 0 1-16,12 10-1 16,-12-10-1-16,0 0 1 0,6 16 1 15,-6-16-1-15,0 0 0 16,0 0 1-16,0 0-2 15,2 11 1-15,-2-11-1 16,0 0 0-16,-3-15 0 16,3 1-1-16,-2-1-2 15,2 15-1-15,8-31 2 16,3 11-3-16,-2-7 2 16,10 5-2-16,-1-6 3 15,5 5-1-15,0 0 3 16,4 0 0-16,-1 3 1 15,-3-4 2-15,0 11 0 0,-6 2 0 16,-1 4 1-16,-16 7 0 16,19-5 0-16,-19 5 0 15,0 0 0-15,-18 22-1 16,4-15 0 0,-11 4 0-16,-1 8-1 0,-11 2 0 15,-6 0-1-15,-6 3 2 16,-2 5-3-16,-3-5 3 15,2 9-3-15,3 2 2 16,4-2 0-16,8-10 0 16,8 5-1-16,11 2 0 15,9-4 0-15,12-4 0 16,10-1 0-16,14-6 0 0,10-9-1 16,9 15 1-16,9-3 2 15,7-6-2-15,4 0 1 16,1 9-1-1,-1-5 0-15,-5 1 0 0,-6 4 1 16,-6-4-2-16,-8-4 0 16,-8-7 1-16,-8 7 1 15,-7-7-1-15,-6-3 0 16,-12-3 0-16,9-11 1 16,-12-4 0-16,0-15-1 15,-1 1 0-15,-1-7 0 16,0-16 1-16,2-1 1 15,0-6-1-15,3 1 0 0,0 0-1 16,1 15 2-16,2 1-2 16,-2-2 2-1,-1 20-2-15,-4 7 1 16,4 17-1-16,-18 0 1 0,0 23 0 16,-4 9-1-16,-9 9 1 15,-2 6-3-15,-2 7 1 16,-2 0-3-16,10 7-17 15,-7-28-18-15,11-17-2 16,0-26 0-16,12-22 8 16,7-21 33-16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5T16:28:50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15456 10036 77 0,'9'-19'38'16,"4"15"0"-16,-9-11-29 15,-4 15-4-15,12 4-2 16,-11 8-1-16,-8 8 0 16,-1 4-1-16,-9 11 0 0,-1 3 0 15,-6 5 0 1,4 7 0-16,2-6 1 16,6 2 0-16,7 3-1 15,14-7 0-15,11-10 1 0,15-7-1 16,10-2 0-16,7-10 0 15,8 1-1-15,-1-8-2 16,3-5-3-16,-15-13-19 16,6 12-16-16,-15-12 0 15,-2 0 0-15,-10-13 2 16</inkml:trace>
  <inkml:trace contextRef="#ctx0" brushRef="#br0" timeOffset="312.5099">16039 9842 89 0,'-10'14'37'16,"6"18"1"-16,-2 4-33 15,5 17-2-15,-2 7-1 16,2 22 0-16,-2 12-1 15,0 6 1-15,-1 3 0 16,0 5-1-16,-4-6 0 16,1-4 1-16,-2-7-1 15,0-13-1-15,-1-19 2 16,-1-5-3-16,2-13 0 16,-2-17-2-16,5-4-2 15,-7-25-12-15,13 5-23 0,-1-25 1 16,10 0-1-16,1-20 1 15,10-3 37-15</inkml:trace>
  <inkml:trace contextRef="#ctx0" brushRef="#br0" timeOffset="781.2821">16244 10162 84 0,'34'-24'39'16,"-2"-6"1"-16,12 11-24 15,3-1-11-15,8 3-3 16,4 0 1-16,-1 8-3 0,0 2 1 16,-3 9-1-16,-5 13 0 15,-2 9 0-15,-7 15 0 16,-13 24 0-16,-12 16-2 16,-15 10 2-16,-15 14-2 15,-15 6 1-15,-15 5 0 16,-12 0-1-16,-9-9 1 15,-3-19 0-15,-3-13 1 16,7-14-1-16,7-19 1 16,13-17 0-16,14-21 0 15,16-21 1-15,18-15 0 16,16-3 0-16,14-3 0 16,11 2 0-16,10 5 0 0,4 13-1 15,4 9 1-15,-2 12 0 16,-1 15 0-16,-5 3-1 15,-4 7 0-15,-5-1 1 16,-3-2-1-16,-4-5 0 16,0-3-2-16,-3-11-2 15,10-1-17-15,-8-23-18 16,6-16 0-16,-4-16-2 16,9-12 0-16,-6-10 40 15</inkml:trace>
  <inkml:trace contextRef="#ctx0" brushRef="#br0" timeOffset="12986.2399">15563 12382 76 0,'0'0'38'0,"-10"-21"0"15,10 21-29 1,-16-11-3-16,4 15-4 15,-3 4 0-15,-2 9-1 0,-1 5 0 16,-3 10-1-16,0 6 0 16,0 8 0-16,2 5 0 15,3 4 1-15,3 4-1 16,7-3 1-16,8-1 0 16,9-8 0-16,10-6-1 15,10-2 1-15,12-11-1 16,7-10 0-16,5-9-1 15,1-13-1-15,9 3-10 0,-8-25-26 16,4-2 0 0,-12-21-1-16,1-5 1 15,-11-14 29-15</inkml:trace>
  <inkml:trace contextRef="#ctx0" brushRef="#br0" timeOffset="13255.6088">16151 12130 93 0,'-1'50'38'16,"-15"2"-1"-16,9 12-31 15,-12 7-4 1,0 9 0-16,-2 10-1 0,1 4-1 0,1 5 1 16,-2-2 0-16,4-1 0 15,1-3-1-15,4-3 1 16,1-2-1-16,2-11 1 15,1-8-1-15,2-2-2 16,5-17 0-16,3-3-4 16,-7-22-26-16,16-3-7 15,-11-22 0-15,26-13-1 0,-10-22 17 16</inkml:trace>
  <inkml:trace contextRef="#ctx0" brushRef="#br0" timeOffset="13614.9933">16494 12208 90 0,'0'0'38'0,"-11"0"1"16,11 0-32-16,0 0-4 15,15 7-3-15,15-6 0 16,16-3 0-16,13-2 0 0,11-1 0 15,5 4 0 1,2 5 0-16,-2 10 0 16,-12 14 1-16,-10 15-1 15,-16 15 1-15,-16 20-2 0,-16 16 2 16,-15 13-1-16,-10 10 1 16,-10 5 0-16,-5-5-2 15,-3-3 2-15,1-5-2 16,4-19 1-16,7-10-1 15,4-15-1-15,8-12-3 16,1-28-8-16,12-2-25 16,1-23 0-16,-3-12 0 15,-2-21 0-15,2-13 32 16</inkml:trace>
  <inkml:trace contextRef="#ctx0" brushRef="#br0" timeOffset="13786.8745">16539 13063 81 0,'0'0'38'0,"28"16"1"16,15-18-31-16,23 5-3 16,11-5 0-16,8 1-2 15,-1-3-3-15,-6-4-4 16,-6 8-20-16,-19-15-14 16,-10 6-1-16,-18-5 0 15,-8 3 5-15</inkml:trace>
  <inkml:trace contextRef="#ctx0" brushRef="#br0" timeOffset="35837.7962">11311 14549 35 0,'-12'7'31'0,"1"-10"-12"15,11 3-5-15,0 0-4 16,0 0-2-16,-16 2-1 16,16-2-1-16,0 0-1 15,-6-11-2-15,6 11 1 16,-6-14-1-16,6 14-1 15,-5-15 0-15,5 15 0 16,-2-19 0-16,-1 4 0 16,2 3-1-16,-3-3 0 15,3 1 1-15,-5-6-1 16,0 6-1-16,-4-9 1 16,-2 0-2-16,-6 7 1 0,-5-3-1 15,-4 0 1-15,-9 1 0 16,-5-1 0-1,-8-2 0-15,-6 5-1 16,-6 2 1-16,-4-5 1 0,-3 0-1 16,-6 0 0-16,-5-1 0 15,-5 4 0-15,-4 2 0 16,-7-2 0-16,-6 0 0 16,-7 4 0-16,-8 1-1 15,-3 4 1-15,-9 0 0 16,-7 1-1-16,-3 2 2 15,-3-1-1-15,-3 5 0 16,-6 0 0-16,-4 1 0 0,-2 1-1 16,-4-1 2-1,-1 2-1-15,-3 0-1 16,-6-1 2-16,-2 4 0 16,-2-3 0-16,-4-1 0 0,-5 1 1 15,-2-6-1-15,-4 0 0 16,-4-5 1-16,-1 0-2 15,-4-4 0-15,1-5 1 16,-7 0 0-16,-1-2-1 16,-8 5 0-16,3-2 0 15,-4 3 0-15,-2 2-1 16,0 0 0-16,-4 1 0 16,5-1 1-16,5-2-1 15,5-5 0-15,-4-5 1 16,12-8 0-16,5-9 1 15,4-6 0-15,10-11 0 16,4-6-2-16,7-12 2 0,9-14-1 16,15-10 1-16,10-17 0 15,11-9 0-15,8-12-1 16,12-12 1-16,11-14 0 16,12-4 0-16,8-9 0 15,5-8 0-15,9-1 0 16,6-8-1-16,5-5 1 15,9 0-1-15,2-6 0 16,7-7 1-16,6-4 0 16,8-11 0-16,4-12 0 15,6-9-1-15,5-13 1 16,9-6-2-16,6-4 0 16,6 0 0-16,7 3 0 0,7 7-1 15,8 10 0-15,6 6 1 16,7 8 1-16,8 6-1 15,8 3 1-15,9 2-1 16,9 0 0-16,12-1 1 16,7 10-1-16,8 3-1 15,9 8 1-15,9 7 0 16,6 10 0-16,9 13 1 16,-1 14-1-16,5 12 1 15,3 11-1-15,6 11 2 16,1 12 0-16,4 13-1 15,0 13 0-15,2 11 1 0,6 13-1 16,-3 10 0-16,1 14 0 16,-4 14 0-16,-3 13-1 15,-4 9 1-15,-7 12 0 16,-8 13-1-16,-11 9 1 16,-10 10-1-16,-8 5 1 15,-10 11-1-15,-12 3 1 16,-9 10-1-16,-8 0 1 15,-14 6 0-15,-7 4 0 16,-10 2 0-16,-10 3 1 16,-8 2-1-16,-9 1 0 15,-7 1 2-15,-6 1-2 16,-5-2 2-16,-2-1-1 0,-3-2 0 16,-2 2-1-16,1-3 1 15,-2-2-1-15,1-4 0 16,1-4 0-16,1-2-2 15,0-9 3-15,0-4 0 16,1-10-1-16,0-5 1 16,0-11 0-16,-1-6 1 15,0-6-1-15,-1-7 0 16,1-12 0-16,0 0-2 16,-15-8 1-16,4-9-1 15,-1-5 0-15,-5-5 1 16,-4-3-1-16,-3-5 0 15,-3-1 1-15,-3 1 0 0,-2-2 0 16,1 1 1-16,1 2 0 16,-1 2-1-1,3 2 0-15,1-2 1 16,3 4 0-16,4 1-1 0,2 5 0 16,2 4 0-16,4 2 0 15,2 3 0-15,10 13 0 16,0 0 0-16,0 0-1 15,4 33 1-15,13-2 0 16,4 8 0-16,2 6 0 16,5 11-1-16,4 3 1 15,-2-2 1-15,1-2 0 16,-3-9-1-16,-4-5 0 0,-3-7 1 16,0-5 0-1,-4-8 0-15,-4-11-1 16,3-9 0-16,0-11 0 15,1-12 0-15,4-10 0 0,5-19 0 16,3-12 1-16,3-10-2 16,4-7 1-16,0 1 1 15,-1 3-1-15,-3 10 1 16,-5 16 0-16,-5 9-1 16,-5 13 0-16,-4 11 1 15,-13 17-2-15,12-11 1 16,-12 11-2-16,9 11-6 15,-9-11-23-15,0 0-8 16,14 14-1-16,0-3-1 16,-1-1 23-16</inkml:trace>
  <inkml:trace contextRef="#ctx0" brushRef="#br0" timeOffset="43697.5442">9764 5379 62 0,'-10'-19'24'16,"10"19"-7"-16,-17-12-5 16,17 12-4-16,-25 4-1 0,13 4-1 15,-9 2-1-15,6 8-2 16,-4 4 0-16,3 6-2 16,1 5 1-16,1 9-1 15,3 7-1-15,1 7 0 16,4 1 0-16,3 2 0 15,0 1 0-15,3-6 0 16,1 0 0-16,1-8 1 16,0-10 0-16,-1-3-1 15,2-11-1-15,-2-8 0 16,-1-3-2-16,0-11-1 16,0 0-1-16,-12-9-1 15,12 9 0-15,-14-32 1 0,6 13 1 16,-7-8 3-16,0-6 3 15,2 5 2-15,-7-9 2 16,7 9 0-16,-6-5 2 16,9 12-2-16,-7-2 0 15,17 23-2-15,-19-14-1 16,19 14-1-16,-11 24-1 16,10 1-1-16,4 9 0 15,0 6 0-15,7 5 0 16,3-2 0-16,3 1 0 15,3-4 0-15,0-10 1 16,2-5 0-16,0-6-1 16,-1-13 2-16,2-6-1 0,-1-6 0 15,1-8-1-15,1-4 1 16,-2-3-1-16,-1-4 0 16,-3 0 0-16,-5 0-3 15,1 17-12-15,-9-13-23 16,0 10 0-16,-7-5-1 15,3 16 1-15,0-23 38 16</inkml:trace>
  <inkml:trace contextRef="#ctx0" brushRef="#br0" timeOffset="47093.1945">15583 14564 82 0,'0'0'41'0,"0"0"-2"15,20-15-30-15,-8 3-5 16,8-1-2-16,3-2 0 16,4 3-1-16,3 3-1 15,6 7-1-15,1 8 2 16,0 13-1-16,2 18 1 15,-5 14-2-15,-4 19 1 16,-8 14-2-16,-9 16 2 0,-12 10-2 16,-12 5 0-16,-11 2 1 15,-11-7-1-15,-8-7 0 16,-8-10 1 0,-4-16 1-16,-3-17 0 0,1-15 1 15,3-17 0-15,3-14 1 16,1-17 0-16,6-7 1 15,5-14-2-15,8-4 1 16,8 0-1-16,10 2 0 16,9 4-1-16,10 7 0 15,13 13-1-15,12 10 2 16,10 10-1-16,5 9 0 16,6 4 0-16,1 1 0 0,0 3 0 15,0-3-1 1,-4-5 0-16,-9-14-5 15,2 4-13-15,-16-31-19 16,1-3-1-16,-9-20 0 0,3-7 1 16,-7-20 38-16</inkml:trace>
  <inkml:trace contextRef="#ctx0" brushRef="#br0" timeOffset="47436.9598">16210 14538 100 0,'0'0'40'0,"19"-13"-2"15,5 7-34-15,5-5-2 16,10 1-1-16,5 2-1 16,8 3 0-16,3 7 0 0,0 13 0 15,-6 9 0-15,-5 23 0 16,-7 19 0-16,-6 20 0 15,-8 18 0-15,-9 12 0 16,-7 15 0-16,-8 1-1 16,-3 1 2-16,-2-4-1 15,-1-7-2-15,-3-15 2 16,3-18-2-16,-2-21-2 16,5-8-8-16,-10-33-27 15,6-13-1-15,-8-39 1 16,3-17 0-16,-10-26 32 15</inkml:trace>
  <inkml:trace contextRef="#ctx0" brushRef="#br0" timeOffset="47598.5884">16307 15337 88 0,'-19'-10'39'0,"19"10"0"32,37 5-31-32,20 4-3 0,28 0-3 0,26 2-2 0,15-11-35 15,31 0-3-15,1-18-2 16,5-9 0-16,-3-18 13 15</inkml:trace>
  <inkml:trace contextRef="#ctx0" brushRef="#br0" timeOffset="64979.401">11504 16689 53 0,'-11'-12'36'0,"11"12"-5"15,-18-7-18-15,18 7-5 0,-14-2-3 16,14 2-2 0,-11 2-1-16,11-2-1 15,0 0-2-15,-4 22 2 16,4-22-1-16,14 15 1 16,2 1-1-16,9 0 0 0,6-4 0 15,10 0 0-15,7 0 0 16,7-7-1-16,6 0 1 15,4-6 0-15,3-10 0 16,-1-3-1-16,3-7 1 16,-3-2 0-16,3-14 0 15,-1-7 0-15,5-5-1 16,-1-12 1-16,4-11-1 16,0-14 2-16,2-15-2 15,0-20 0-15,-2-11 0 16,-1-21 2-16,-7-16 0 15,-3-21-2-15,-5-8 1 0,-7-21 0 16,-5-13 0-16,-6-7 0 16,-7-4 0-16,-3-4 0 15,0 0-1-15,-2 8 2 16,-1 5 0-16,3 9-2 16,9 15 2-16,4 7 0 15,9 2 0-15,10 6-1 16,13-1 1-16,12-5-1 15,14-4 1-15,11-9 0 16,3-9 0-16,8-13-1 16,8-15 1-16,-2-12 2 15,-9-20-2-15,-7-12 1 16,-12-20-2-16,-12-10 1 0,-15-10 0 16,-14 0 1-16,-28-2-1 15,-15 6 0-15,-22 11-1 16,-16 12 0-16,-23 16 1 15,-20 14 1-15,-19 13-2 16,-14 11-1-16,-12 14 1 16,-10 14 1-16,-15 6-1 15,-8 16 0-15,-6 9 0 16,-10 15 0-16,-7 15 0 16,-13 13 3-16,-8 18-4 15,-5 9 1-15,-6 21 0 16,-5 15 0-16,1 18 0 15,4 14-2-15,4 17 1 0,6 11-1 16,8 18 1-16,7 13 1 16,13 14-1-16,12 13 0 15,7 10 0 1,10 11 1-16,7 8 0 0,9 5 0 16,9 10 0-16,7 4-1 15,10 1 1-15,4 7 0 16,8 0 1-16,8 6-1 15,10-3 0-15,6 3 0 16,8-6 0-16,8 1 1 16,4-5-2-16,4-5 2 15,6-5 0-15,3-8 0 16,4-1-1-16,1-7 1 0,3-7 0 16,0-4 0-16,2-6-1 15,2-3 0 1,0-5 0-16,-1-2 0 15,1-3 0-15,0-4 0 0,-1-2 0 16,0 0 0-16,0 2-1 16,-1-4 2-16,1 1-1 15,-1-4 0-15,6-14 0 16,-12 20 0-16,12-20 0 16,-13 8 0-16,13-8 1 15,-19-25 0-15,7-6-1 16,-1-9 0-16,-2-8 0 15,0-10 0-15,2-4 0 16,1-4 0-16,-1 5-1 16,6 8 0-16,0 11 1 15,2 15 0-15,5 16 0 16,0 11 0-16,5 35 0 0,-3 10 0 16,3 18 1-16,-2 12-1 15,1 12 0-15,1-1 1 16,3 0-1-16,1-8 0 15,6-16 0-15,8-18 2 16,8-20-2-16,5-22 1 16,7-17 0-16,3-11-1 15,0-11 2-15,0-4-1 16,-7 3 0-16,-5 4-1 16,-8 5 1-16,-5 7 0 15,-10 8 0-15,-11 14-1 16,9-11-1-16,-9 11 0 0,0 0-1 15,0 0-3-15,0 0-2 16,-18-3-19-16,18 3-13 16,5 13-1-16,-5-13 2 15,5 15 15-15</inkml:trace>
  <inkml:trace contextRef="#ctx0" brushRef="#br0" timeOffset="70667.1753">15195 17082 99 0,'-5'17'40'0,"5"-17"-13"16,0 0-21-16,0 0-1 16,35-18-3-16,0-7 0 15,15-4-2-15,12-9 2 16,11 5-1-16,6 3 0 16,2 7 0-16,-4 8 0 15,-12 26 1-15,-19 23-1 16,-19 22 0-16,-22 26-1 15,-17 5 3-15,-13 12 0 0,-9-4-1 16,-5-2-1-16,5-5 1 16,10-20 2-16,13 0-7 15,15-20 5-15,15 2-2 16,-19-50 0-16,62 92 1 16,-25-21 2-16,-6-19-3 15,-10 21-1-15,-11-9 7 16,-17 10-6-16,-14-4 2 15,-18-6-1-15,-14 5-1 16,-10-16 1-16,-8 1-1 16,-1-25-2-16,-1-18 0 15,7-7 0-15,5-6-2 16,61 2-12-16,-81-39-25 0,75-17-1 16,12-10-1-16,30-12 2 15,11-14 17-15</inkml:trace>
  <inkml:trace contextRef="#ctx0" brushRef="#br0" timeOffset="70885.9399">16170 17003 121 0,'31'-53'42'16,"-3"35"-16"-16,-28 18-19 16,11 25-4-16,-11 24-1 15,0 23-2-15,2 29 3 16,2 16-4-16,2 21 3 15,4 1-2-15,2 14 4 0,2-23-1 16,1-4-2-16,1-13 2 16,-1-30-5-16,-5-11 0 15,6-15-13-15,-19-8-23 16,3-49-4-16,0 0-1 16,0 0 0-16,0 0 13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5T16:30:23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534 6437 19 0,'6'-11'20'16,"-6"11"-6"-16,2-19-3 16,-2 19-1-16,-1-20-1 15,1 20-1-15,-7-16 0 16,7 16-2-16,-13-9 0 15,13 9-1-15,-13-5 0 16,13 5-1-16,0 0-1 16,0 0 0-16,-7-15-1 15,18 10 0-15,6-5 0 0,8-4 0 16,12-4-1-16,12-3 1 16,9-4-1-16,11-2 0 15,2-3 0-15,3-1 1 16,-1-1-2-16,-2 3 2 15,-10 1-2-15,-7 5 1 16,-14 3 0-16,-7 7 0 16,-10-2 1-16,-7 7-2 15,-16 8 2-15,4-12-1 16,-4 12 1-16,-26-11-1 16,2 7 0-16,-6-1 1 15,-3 3-1-15,-2 1 0 16,1-1 0-16,3 4 0 0,6-2-1 15,9 4 1-15,16-4-1 16,0 0-1-16,18 9 1 16,9-10-1-16,8-1 0 15,4 4 1-15,3 1 0 16,-4 7 0-16,-6 6 0 16,-9 11 2-16,-12 9-1 15,-12 9-1-15,-10 8 0 16,-9 1-2-16,4 16-13 15,-7-15-21-15,7-1-1 16,1-15-2-16,15-2 1 16,8-11 38-16</inkml:trace>
  <inkml:trace contextRef="#ctx0" brushRef="#br0" timeOffset="718.7816">1325 8609 82 0,'0'0'34'0,"0"0"-4"0,0 0-23 15,8-16-4-15,10 7-2 16,12-3 1 0,10-10-1-16,10-1-2 15,11-3 1-15,11-6-2 0,7-3 2 16,6-4-1-16,3-1 2 15,-7-3-1-15,-6 3-1 16,-11 3 3-16,-10 1-1 16,-17 5 2-16,-13-1-2 15,-19 12 1-15,-15 2 0 16,-14 5-1-16,-7 7 0 16,-6 1 0-16,-1 8-1 15,2-1 0-15,5 7 0 0,12-6 0 16,19-3-1-1,0 0 2-15,16-1-1 16,6 1 0-16,4 0 0 16,-2-2 1-16,-3 8 0 0,-10 6 0 15,-10 10 0-15,-11 7-1 16,-8 7-1-16,-2 2-1 16,-4-3-3-16,16 3-30 15,-5-13-3-15,22-8 1 16,13-18-2-16,23-17 23 15</inkml:trace>
  <inkml:trace contextRef="#ctx0" brushRef="#br0" timeOffset="1531.3209">15017 6313 75 0,'28'1'37'16,"3"-10"0"-16,14-6-31 15,4-3-5-15,9-3 0 16,6-2-1-16,5 0 1 16,0-4-2-16,0 3 2 15,-2 0-1-15,-7 4-1 16,-11 2 2-16,-9 1 0 15,-12 3 0-15,-12 0 1 16,-15 2 0-16,-1 12 0 0,-27-20-1 16,6 6 0-16,-3 3-1 15,4 2 0-15,5 0 0 16,15 9 0 0,8-13 0-16,17 8 0 0,11 5 0 15,8 5 0-15,4 0 0 16,-3 3 1-16,-6 8-1 15,-11 2 0-15,-15 5 1 16,-13 3-2-16,-11 0-2 16,-11-6-1-16,3 5-32 15,-14-8 0-15,3 4-1 16,-10-4-1-16,2 7 24 16</inkml:trace>
  <inkml:trace contextRef="#ctx0" brushRef="#br0" timeOffset="2218.8517">11558 8696 75 0,'0'0'37'15,"15"12"-2"-15,-15-12-31 16,40-18-2-16,1 2 0 15,9-5-1-15,9-6-1 16,8-6 0-16,5-7 0 0,3-6 0 16,-2 2 0-16,-4-2 0 15,-6 1 0-15,-7 0 2 16,-16 2-1-16,-11 7 0 16,-16 7 0-16,-16 12 0 15,-14 4 0-15,-10 9 0 16,-7 8-1-16,-3 6 0 15,7 9 0-15,8-1-1 16,16 0 1-16,18-5 1 16,17-3-1-16,16 0 0 15,7-3 1-15,1-1 0 16,-4 2-1-16,-7 9 1 16,-18 4 0-16,-18 12-2 0,-14 12-1 15,-26-2-34-15,7 9 0 16,-8-4-1-16,9-3-2 15,4-10 23-15</inkml:trace>
  <inkml:trace contextRef="#ctx0" brushRef="#br0" timeOffset="311540.3504">23123 15078 44 0,'2'-20'33'0,"1"6"-1"16,-12-18-15-16,9 15-6 0,-11-14-4 16,4 8-1-16,-8-4-2 15,3 7-1 1,-5-2 1-16,2 4-2 16,-2 1 0-16,1 5-1 0,2 4 0 15,0 6 0-15,2 2-1 16,1 5 2-16,11-5-2 15,-19 18 1-15,10 3 0 16,3 7-1-16,1 6 1 16,1 9-1-16,2 8 1 15,1 9-1-15,3 10-1 16,-2 3 0-16,1 3 0 16,-1 7 1-16,-1-1-2 0,-3 1 2 15,1 1-1 1,-1-3 0-16,-2-7 0 15,1-5 2-15,2-4-2 16,-2-13 0-16,2-6 0 0,-2-13-3 16,5-2-4-16,-12-21-23 15,11 2-4-15,1-12-2 16,-16-10 2-16,4-8 22 16</inkml:trace>
  <inkml:trace contextRef="#ctx0" brushRef="#br0" timeOffset="311759.1362">22671 15495 48 0,'33'5'30'16,"7"-2"3"-16,11 12-21 0,-9-15-6 15,10-4-2-15,-5 3-4 16,-4-2-2-16,-2 6-7 15,-11-8-21-15,-4 4-2 16,-6-8 1-16,-2 2 3 16,-2 3 28-16</inkml:trace>
  <inkml:trace contextRef="#ctx0" brushRef="#br0" timeOffset="312274.7607">23153 15252 70 0,'-17'12'33'0,"3"7"0"15,-12-4-26-15,10 11-2 16,-5-1-4-16,4 7 0 15,0 4-1-15,4 5 0 16,3 2 0-16,5 4-1 16,5 0 0-16,4 1 1 15,6-5-1-15,4-2 1 16,6-6 0-16,2-11 1 0,3-12-2 16,3-6 2-16,2-8-1 15,0-12 0-15,1-10 0 16,-1-6 0-16,0-9 1 15,-5-5 2-15,-3-2-1 16,-6-5 1-16,-5-2 0 16,-5 9 0-16,-10-1 0 15,-4 7-1-15,-7 5 0 16,-3 8-1-16,-2 5-1 16,1 7 0-16,1 5 0 15,-1 1 0-15,6 3 1 16,2 3-2-16,11 1-1 15,-14 6 0-15,14-6-3 0,0 0-4 16,2 16-26-16,-2-16-1 16,5 13 0-16,-5-13 0 15,8 13 27-15</inkml:trace>
  <inkml:trace contextRef="#ctx0" brushRef="#br0" timeOffset="314102.974">23388 15740 37 0,'0'0'31'0,"12"4"1"16,3 10-16-1,-15-14-7-15,12 18-2 16,-12-18-1-16,11 32 0 16,-10-12-2-16,4 8-1 0,-5-1-1 15,0 3-1-15,-4 0-1 16,-1-6 0-16,-3 3-2 16,-4-9-3-16,3 2-2 15,-11-16-11-15,8 7-16 16,0-11-1-16,12 0 2 15,-16-9 14-15,15-3 19 16</inkml:trace>
  <inkml:trace contextRef="#ctx0" brushRef="#br0" timeOffset="315346.7034">23632 15377 75 0,'10'13'34'15,"-10"-13"-12"-15,0 0-14 16,0 0-3-16,0 0-2 16,4 11 1-16,-1 0-2 15,-4 1 1-15,2 9-2 16,-1 1 0-16,0 6-1 15,0 2 1-15,-1 4-1 16,-2-1-1-16,1 0 2 16,-2 2-2-16,0-2 1 15,1 2-1-15,-2-3 1 16,1-5-3-16,-1-1 2 16,4 0-2-16,-4-12-3 15,7 6-6-15,-2-20-22 0,0 0-1 16,-7-12 1-16,11-5 6 15,-3-14 28 1</inkml:trace>
  <inkml:trace contextRef="#ctx0" brushRef="#br0" timeOffset="315659.221">23718 15407 58 0,'10'15'34'16,"-10"-15"-2"-16,4 23-23 15,-4-23-3 1,-14 29-4-16,6-8-1 16,3 5 0-16,3-1 0 0,3 6 0 15,3-3 0-15,6 0 1 16,4-7-1-16,3-4 0 15,3-10 0-15,0-5 0 16,1-5-3-16,-3-14-2 16,6 6-5-16,-15-13-25 15,7 2-1-15,-6-7 2 16,1 5-1-16,-6-5 34 16</inkml:trace>
  <inkml:trace contextRef="#ctx0" brushRef="#br0" timeOffset="315940.483">23932 15362 81 0,'0'0'35'0,"3"12"-8"16,-2 3-19-16,-1-15-4 15,-10 27-2-15,6-3-1 16,2 6 0-16,-2 4 0 15,4 15-1-15,0-3 1 16,3 4-2-16,-1 1 2 16,1-3-2-16,1-5 0 15,0-8-1-15,3-1-4 16,-7-34-6-16,8 21-22 16,-8-21-1-16,0 0-1 0,7-23 3 15,-2 7 33-15</inkml:trace>
  <inkml:trace contextRef="#ctx0" brushRef="#br0" timeOffset="316206.1197">24123 15253 69 0,'20'7'35'0,"8"14"1"15,-8 2-25-15,8 18-7 16,-6 4-1-16,-1 12-1 0,-5 4 0 16,-4 3-2-16,-7-2 0 15,-5-5 0-15,-4-1-2 16,-6-11-1-16,3 0-9 16,-8-23-23-16,2-6-1 15,-9-15 0-15,2-2 0 16,-7-14 35-16</inkml:trace>
  <inkml:trace contextRef="#ctx0" brushRef="#br0" timeOffset="316893.6716">23167 15256 44 0,'0'0'34'15,"0"0"-1"-15,-10-16-16 16,10 16-7-16,-11 5-4 0,11-5-1 16,-18 8-1-16,6 1-1 15,-4 4-2 1,1 8 1-16,-2 3-1 15,0 7 0-15,1 1-1 0,0 6-1 16,1 4 0-16,2 4 1 16,2 4-1-16,1 1 0 15,3 1 0-15,2-4 0 16,4 4 0-16,2-4 2 16,3-6-1-16,2-2 0 15,2-8 0-15,5-6-1 16,-1-6 1-16,2-7-2 15,4-2-3-15,-7-18-10 0,4 11-20 16,-15-4 1 0,24-12-1-16,-16 1 8 15,3 4 27-15</inkml:trace>
  <inkml:trace contextRef="#ctx0" brushRef="#br0" timeOffset="317892.8187">22936 16393 32 0,'-19'-1'31'16,"-1"1"-2"-16,3 12-14 15,-4-11-6-15,14 11-2 16,-7-1 0-16,12 5-3 0,-3 1 2 15,8 6-2-15,-6 1 1 16,7 17-2-16,-3 0-2 16,1 7 1-16,0 4-2 15,0 11 2-15,-2-4-1 16,-1 9 1-16,1 1-2 16,-1-10 1-16,-1 0-1 15,0 0 1-15,0-2-1 16,-3-7-1-16,5-6-4 15,-8-6-1-15,11-2-14 16,-13-13-14-16,6-5 0 16,-8-12-1-16,12-6 9 15,-19-19 26-15</inkml:trace>
  <inkml:trace contextRef="#ctx0" brushRef="#br0" timeOffset="318064.7022">22682 16929 55 0,'28'16'33'15,"3"-5"-2"-15,5 1-24 16,2-11-7-16,1-5-11 16,3-2-20-16,-3-8 1 15,-4-5-2-15,-3-5 11 16,-6-1 21-16</inkml:trace>
  <inkml:trace contextRef="#ctx0" brushRef="#br0" timeOffset="318455.3447">23137 16570 60 0,'0'0'34'16,"0"0"0"-16,-6 21-22 15,-6-14-6-15,7 15-2 16,-2 11-2-16,3 16 0 15,2 0-2-15,2 2 3 16,4 13-3-16,2 2 1 16,2-4-2-16,4-5 2 15,2-4-4-15,-4-13-1 16,7-2-13-16,-8-17-17 16,4-8 0-16,-13-13-1 15,12-17 5-15,-10-4 30 16</inkml:trace>
  <inkml:trace contextRef="#ctx0" brushRef="#br0" timeOffset="319064.7496">23336 16678 53 0,'0'0'33'0,"0"0"1"16,-13 21-17-16,2-24-10 15,7 17-4-15,4-14-1 16,-2 18 0-16,6-6 0 15,4 4 0-15,6 3-2 16,3-1 0-16,3 3 1 16,4 1 0-16,-1-4-1 15,0-2-1-15,1 1-2 16,-4-10-3-16,4 4-19 16,-11-16-7-16,0 3-3 15,-8-15 0-15,2-1 16 0</inkml:trace>
  <inkml:trace contextRef="#ctx0" brushRef="#br0" timeOffset="319361.6395">23533 16514 57 0,'0'0'33'15,"0"0"1"-15,11 16-19 16,-11-16-9-16,1 21-3 15,-1-1-1-15,3 13 0 16,-2 2-2-16,1 2 2 16,1 2-1-16,0 8 0 0,0-3-1 15,0 4 0-15,0-7 0 16,-1 1 1-16,2-6-1 16,-3-3 0-1,2-4-2-15,-5-10-2 0,6 1-3 16,-4-20-27-16,-7 11 0 15,7-11 0-15,-6-22 0 16,1 3 27-16</inkml:trace>
  <inkml:trace contextRef="#ctx0" brushRef="#br0" timeOffset="319799.1592">23711 16649 66 0,'18'-8'34'16,"-3"-9"1"-16,6 12-23 16,-13-7-9-16,5 4-1 15,-13 8 0-15,19-7-1 16,-19 7 0-16,16 2-1 15,-10 9 1-15,-1 11 0 16,-4 4-1-16,-2 0 0 0,-3 10-1 16,-3 2 0-16,-3 7 0 15,-2 1 2-15,0 1-3 16,-2-9 2 0,6-4-1-16,2 0 2 15,3-8 0-15,7-7 1 0,1-8-1 16,-5-11 1-16,19 6-1 15,-5-12-1-15,-1-1 0 16,-2-11-4-16,4 8-3 16,-10-11-11-16,8 6-17 15,-7-6 0-15,7 10 1 16,-13 11 7-16,19-10 27 16</inkml:trace>
  <inkml:trace contextRef="#ctx0" brushRef="#br0" timeOffset="319971.0456">23992 17023 44 0,'10'12'31'16,"2"4"1"-16,-12-16-15 0,13 27-5 16,-13-12-5-16,6 12-1 15,-7 0-3-15,4-1-1 16,-5 5-1-16,0 2-1 16,2 1-2-16,-5-10-2 15,6 4-8-15,-6-13-22 16,5-15 1-16,0 0-1 15,0 0 0-15,-2-15 33 16</inkml:trace>
  <inkml:trace contextRef="#ctx0" brushRef="#br0" timeOffset="320392.9583">24308 16763 61 0,'-15'11'32'16,"0"10"0"-16,-10-9-25 15,4 6-5-15,2 3-2 16,2 1 0-16,7 7-2 15,5-5 1-15,10 5 0 16,7-5-1-16,8-1 1 0,4-6 2 16,4-8-1-16,4-5 1 15,-3-14 0-15,2-6 1 16,-8-8 0-16,-1-2-1 16,-9-14 2-16,-2 6-1 15,-9-3 1-15,-4-8-2 16,-7 6 2-16,-1 6-2 15,-4 8-3-15,-4-2-2 16,18 27-20-16,-23-16-9 16,23 16-1-16,-16-1 1 15,16 1 16-15</inkml:trace>
  <inkml:trace contextRef="#ctx0" brushRef="#br0" timeOffset="320674.2043">24529 16505 89 0,'0'0'36'16,"30"32"-5"-16,-16-17-24 16,9 12-4-16,0 8-1 15,4 10 1-15,-2 5-1 16,-1 10 0-16,-8 3-1 15,-3 2 1-15,-7 3-2 0,-4-2 1 16,-6-4-1-16,-5-7 0 16,2 1-3-16,-6-16-4 15,15-6-27-15,-13-6-3 16,9-10 0 0,2-18-1-16,0 0 16 0</inkml:trace>
  <inkml:trace contextRef="#ctx0" brushRef="#br0" timeOffset="395599.6406">23909 18796 97 0,'0'0'37'0,"0"0"0"15,-20-59-31-15,20 59-3 16,-30-97-1-16,15 45 2 16,-3 3-2-16,1-20-1 15,-5 3 0-15,4-4-2 0,-3 19 1 16,4-17-1-16,0 11 2 16,17 57-4-1,-22-90 3-15,22 90 2 16,0 0-3-16,0 0 5 0,51 29-4 15,-18 21 4-15,8 5-4 16,7-1 2-16,6 10-2 16,-2-2-3-16,-2-13 2 15,-50-49 1-15,88 74 0 16,-88-74-4-16,57 45 5 16,-57-45-1-16,0 0 1 15,0 0 2-15,0 0 0 16,-100 16-3-16,34-16 1 0,-12-5 4 15,-2 2-5 1,0-10 1-16,12-5-3 16,9 17 1-16,59 1-1 15,-64-6 1-15,64 6-1 0,0 0-3 16,47-50 4-16,-47 50-2 16,92-57 3-16,-35 17-2 15,3-19 1-15,-1 5 2 16,-7 9-1-16,-52 45-1 15,82-98 1-15,-82 98 1 16,38-53-1-16,-38 53 3 16,0 0-1-16,-39 59-2 15,39-59 1-15,-61 100 1 16,28-43-3-16,1 5-3 16,6 11 5-16,4-22-4 15,22-51-3-15,-20 75-4 16,20-75-27-16,0 0 3 0,30 54-2 15,-30-54 3-15,0 0 4 16</inkml:trace>
  <inkml:trace contextRef="#ctx0" brushRef="#br0" timeOffset="396162.1668">24309 18515 104 0,'0'0'37'0,"0"0"-9"16,0 0-23-1,-17-66-5-15,17 66 1 16,-55-68 0-16,55 68 0 16,-73-92-3-16,36 29 0 0,3-8 4 15,4-5-1-15,5 9 0 16,8-3-1-16,9 15 3 16,8 55-3-16,13-71 2 15,-13 71-1-15,62 15-4 16,-62-15 5-16,99 82 0 15,-39-16-2-15,7 4 0 16,0 2 0-16,-3-5 2 16,-8-9-1-16,-6-11-1 15,-50-47 0-15,73 65 0 16,-73-65 1-16,0 0 0 16,0 0-1-16,0 0 0 15,0 0-1-15,0 0 4 0,-73 10-4 16,16-15-1-16,-6 1 2 15,2-14-1-15,3 7 1 16,9 8-3-16,49 3 4 16,-61 3-4-16,61-3 3 15,0 0 2-15,0 0-2 16,49-82-1-16,-18 28-2 16,4-22 5-16,0-2-4 15,-1 10-2-15,-6 3 7 16,-1 14-7-16,-27 51 4 15,0 0 0-15,0 0 3 16,53 116 0-16,-52-24 0 16,-5 8 2-16,11 21-37 0,-14-13-2 15,12-31-4-15,-5-77-1 16,0 0-3-16</inkml:trace>
  <inkml:trace contextRef="#ctx0" brushRef="#br0" timeOffset="419224.5234">2390 4191 23 0,'-16'-15'32'16,"-4"-16"-1"-16,2 1-20 16,-11-17-1-16,11 4-2 15,-11-18-2-15,7-9-2 16,-4-14-1-16,8-8-2 15,2-8 1-15,7-3-1 0,3-10-1 16,10-2-1-16,12-6 1 16,13-7 0-16,12 4 0 15,13 4 0-15,14 0 0 16,13 0 1 0,17 1 0-16,12 1 1 0,10 4-1 15,9 9 3-15,8 1-4 16,8-1 3-16,3 6-2 15,9 7 1-15,0-4 0 16,-1 5 0-16,-1 4 0 16,6 6-2-16,1 5 2 15,-4 9-3-15,1 4 3 16,-4 4-5-16,-1 16 4 0,0 5-2 16,-4 8 2-16,-9 6-1 15,-8 6 1 1,-8 3-2-16,-10 9 1 15,-13 4 3-15,-13 7-2 0,-12 12 0 16,-15 2-1-16,-10 5 2 16,-52-24-2-16,69 65 3 15,-69-65-3-15,34 68 0 16,-34-68 2-16,11 58-2 16,-11-58 2-16,-2 49-3 15,2-49 3-15,0 0-4 16,0 0 1-16,0 0 2 15,-7 52 0-15,7-52-1 0,0 0-3 16,0 0 5 0,0 0-2-16,0 0 1 15,0 0-1-15,0 0 1 16,0 0-5-16,0 0 4 0,0 0 1 16,0 0-1-16,0 0-3 15,0 0 3-15,0 0-2 16,0 0-3-16,0 0 0 15,0 0-3-15,0 0-9 16,-54-25-6-16,54 25 0 16,0 0 4-16,0 0 7 15,-66-29 7-15,66 29 5 16,0 0 4-16,-49-17 10 16,49 17 8-16,0 0 2 15,0 0-5-15,0 0-3 16,0 0-6-16,0 0-2 15,0 0-5-15,0 0 0 0,0 0-3 16,0 0-2-16,-2 76 4 16,2-76-5-16,25 74 4 15,-25-74-3-15,38 54 5 16,-16-28-2-16,-22-26 1 16,55 19-1-16,-55-19-1 15,62-25 0-15,-62 25-34 16,52-61-1-16,-52 61-1 15,42-63 1-15,-42 63 7 16</inkml:trace>
  <inkml:trace contextRef="#ctx0" brushRef="#br0" timeOffset="419967.7364">7785 3833 53 0,'11'-12'38'0,"11"2"-1"15,-6-15-17-15,3 10-15 16,1-3-2-16,-2 5 0 15,-3 3-2-15,-4 8 0 16,-11 2-1-16,7 15-1 16,-13 2 1-16,-2 7-1 15,-2 2 1-15,1 6-1 16,6 2 2-16,8 1-2 16,7-5 2-16,8-2 0 15,9 0-1-15,5-6 0 16,1 2 0-16,-3 1 0 15,-10-1 0-15,-9-1 1 0,-13-1-1 16,-10 1 1-16,-9-3-1 16,-9 1 1-16,-6-1-1 15,-2-8 0-15,1-4 1 16,1-2-2-16,4-1-1 16,4-5-3-16,13 10-23 15,-6-13-9-15,8 2 0 16,-9-7-1-16,2 0 23 15</inkml:trace>
  <inkml:trace contextRef="#ctx0" brushRef="#br0" timeOffset="421233.418">3650 4424 36 0,'12'-8'32'15,"-1"-2"2"-15,-13-12-24 16,8 3-3-16,-10-9-3 15,2-1-1-15,-7-6 0 16,0-8-1-16,-5-8 0 16,-1-5-1-16,-4-7 2 15,-3-3-2-15,-4-17 0 16,-1-7 1-16,-6-12 0 16,0-5-1-16,2-6 0 15,1-2 1-15,3-7-3 16,8-3 0-16,5-3 1 0,11-3-2 15,13 7 2-15,9 3 0 16,12 1 0-16,12-4-2 16,14 0 3-16,16 0 2 15,15 3-2-15,16-5 2 16,13-3-2-16,16-7 0 16,21 4 2-16,15 3-2 15,18 11 1-15,14 1-3 16,15 8 4-16,14 11-2 15,15 3 1-15,11 4-1 16,7 9-1-16,10 3 1 16,9 0 0-16,3 9 1 15,2 4-1-15,-2 7-1 0,0 9 2 16,-6 15-3-16,-4 3 2 16,-17 9-2-16,-13 11 3 15,-17 14-4 1,-22 9 1-16,-20 12 0 0,-28 9 0 15,-22 9 2-15,-26 10-2 16,-24 6 3-16,-22 5-3 16,-18-1 2-16,-14 2-2 15,-15 1 2-15,-10-2 0 16,-9-5-2-16,-10-3 1 16,12-54 0-16,-35 89-1 15,35-89-1-15,-50 67-2 0,50-67-3 16,0 0-16-16,-77 32-15 15,77-32 0-15,-51-21 0 16,51 21 22 0</inkml:trace>
  <inkml:trace contextRef="#ctx0" brushRef="#br0" timeOffset="421467.8067">9595 725 63 0,'0'0'35'16,"0"0"0"-16,10 81-28 15,-10-81-3-15,15 84-2 16,-6-34-1-16,5-1 1 16,-1 1-1-16,-13-50 1 0,45 75-2 15,-45-75 3-15,81 28-4 16,-24-37 2-16,15-13-13 16,0-14-27-1,14-6 3-15,-7-3-2 0,7 3 9 16,-7 11 29-16</inkml:trace>
  <inkml:trace contextRef="#ctx0" brushRef="#br0" timeOffset="421920.9503">11000 3970 63 0,'-6'-14'37'0,"6"14"-1"0,-11 7-31 16,13 17-1-16,0 9-2 15,0 13-1-15,-1 7 0 16,2 6 0-16,-2 4-2 16,0-3-2-16,3 2-10 15,-4-19-23-15,2-3 0 16,-3-20-1-16,1-20 14 16,0 0 23-16</inkml:trace>
  <inkml:trace contextRef="#ctx0" brushRef="#br0" timeOffset="422733.4888">6460 4759 58 0,'12'-24'36'0,"-1"12"-1"16,-22 1-28-16,11 11-2 15,-8 12-2-15,1 16 0 16,-6 15-2-16,-2 14 0 16,-1 18-1-16,0 16 0 15,-1 15 1-15,1 9-1 16,5 9 1-16,4-3-1 15,8-6 0-15,7-5 1 16,9-13-1-16,8-12 1 16,11-17-2-16,6-14 2 15,8-20-1-15,8-13 1 16,4-16 0-16,5-15 0 16,2-14 0-16,-5-11 0 0,-2-16 0 15,-4-11 0-15,-9-10 0 16,-13-2-1-1,-11 0 0-15,-13 4 0 16,-16 7-1-16,-7 12 1 0,-12 21 0 16,-9 18 0-16,-4 22 0 15,-6 18 1-15,1 14-2 16,-1 17 1-16,6 10 1 16,1 2-1-16,9 1-2 15,2-8-3-15,21-2-31 16,-8-17-1-16,11-12 0 15,0-33-1-15,16 0 33 16</inkml:trace>
  <inkml:trace contextRef="#ctx0" brushRef="#br0" timeOffset="433189.2307">6059 7125 86 0,'36'-16'39'15,"17"2"0"-15,7-13-35 16,13 3 0-16,4 3-3 15,-1 10 0-15,-5 6 0 16,-16 13-1-16,-14 10 0 16,-13 10 0-16,-14 13 0 15,-13 11 0-15,-5 9 0 16,-1 3-1-16,2 10 1 16,3 3-1-16,3 1 1 15,5-2 0-15,-1-1 0 16,-2-2 0-16,-8-4 0 15,-11-3 0-15,-14-4 2 0,-11-5-1 16,-11-4-1-16,-5-5 2 16,-6-11-2-16,1-8 0 15,1-13-1-15,7-13-2 16,11-7-7-16,4-23-29 16,20 1-1-16,4-18 1 15,23 3-1-15,6-12 35 16</inkml:trace>
  <inkml:trace contextRef="#ctx0" brushRef="#br0" timeOffset="433695.0287">7065 6933 82 0,'-20'-6'37'15,"-14"5"0"-15,-8 21-34 16,2 20 0-16,1 23-2 16,-1 23 0-16,5 21-1 15,5 14 1-15,10 10-1 16,11 5 0-16,13-1 0 16,13-8-1-16,17-10 1 15,14-18 0-15,13-21 0 16,11-18 1-16,8-19 0 15,6-17 0-15,0-17 0 16,1-22-1-16,-6-16 1 16,-11-18 1-16,-6-13-1 15,-14-6 0-15,-12-8 0 0,-14 0 0 16,-13 6-1-16,-13 9 1 16,-13 11 0-16,-8 22-1 15,-8 20 0-15,-3 16 0 16,-4 19-1-16,0 14 1 15,3 11 0-15,1 10 0 16,7 5-1-16,4-5 1 16,7 0 0-16,6-6 0 15,5-10 0-15,5-4-3 16,2-15-3-16,9-4-31 16,-11-23-1-16,12 12-1 15,-11-25 0-15,3-10 27 16</inkml:trace>
  <inkml:trace contextRef="#ctx0" brushRef="#br0" timeOffset="446674.2195">7741 4429 52 0,'0'0'37'16,"-12"-2"0"-16,12 2-25 15,0 0-4-15,21-3-3 16,-21 3-1-16,20-1-1 0,-9 5-2 16,0 7-1-16,-6 5 0 15,-6 9 0-15,-6 7 1 16,-5 3-2-16,-6 2 2 16,0 7-3-16,2 1 3 15,3-4-2-15,6-2 2 16,9-5-1-16,10-6 0 15,9-4 1-15,7-1-1 16,3-3 0-16,0-7 0 16,-1-2 0-16,0-1-6 15,-15-9-29-15,12-2-2 16,-9-15 0-16,14-3-1 16,2-17 32-16</inkml:trace>
  <inkml:trace contextRef="#ctx0" brushRef="#br0" timeOffset="447111.7409">10790 4643 62 0,'6'16'37'15,"3"4"-2"-15,-10-8-27 16,7 10-4-16,-4-1-1 0,2 4-1 16,-1 1-1-16,0-4-2 15,2-2 0 1,-5-20-5-16,16 26-22 15,-16-26-8-15,16-4 0 0,-7-11 0 16,6-1 29-16</inkml:trace>
  <inkml:trace contextRef="#ctx0" brushRef="#br0" timeOffset="447299.2498">10988 4689 56 0,'-4'26'36'0,"3"8"-2"15,-5-2-26-15,8 10-3 0,-3-6-3 16,5 2-1-16,-2-3-3 16,-3-8-30-1,7-4-3-15,-2-10 0 16,-4-13 0-16,12-5 33 0</inkml:trace>
  <inkml:trace contextRef="#ctx0" brushRef="#br0" timeOffset="454783.9803">19636 4980 1 0,'-8'-24'2'16,"10"13"14"-16,-11-5-17 16,4 2-2-16,-3 2 0 15,8 12 1-15,-17-17 1 16,17 17 3-16,-18-5 4 15,18 5 2-15,-14 1 4 16,14-1 1-16,0 0 0 16,-19 2 0-16,19-2-2 15,0 0-1-15,5 11-2 16,-5-11 1-16,0 0-2 0,0 0-2 16,0 0 0-16,0 0-1 15,15 0 0-15,-15 0-1 16,0 0-1-16,0 0 0 15,0 0 0-15,0 0 0 16,12-9 0-16,-12 9-1 16,9-11 1-16,-9 11-1 15,12-16 0-15,-5 5 2 16,2 0-3-16,-9 11 1 16,18-17 0-16,-7 9 0 15,3-1-1-15,1-2 1 16,7 0-1-16,2 2 0 15,4-4 1-15,3 4-1 0,4 3 1 16,0-3 0-16,2 6 0 16,-3 1-1-16,-4 6 0 15,-2 6 0-15,-4 3-1 16,-6 5 1-16,-6 3 0 16,-7 4 0-16,-6 6 0 15,-8 5 0-15,-7 3 1 16,-6 0 0-16,-6 0-1 15,-2-2 0-15,-1 0 1 16,1-7-1-16,5-3 1 16,3-9-1-16,8-3 0 15,8-5 0-15,6-10-1 0,6 15 2 16,7-9-1-16,5 1 0 16,4 6-1-16,8 4 1 15,0 3 0-15,3 4 0 16,3 10 0-1,0 3 1-15,0 3-1 0,-5 6 0 16,-4-2 0-16,-4 2 0 16,-8 0 1-16,-8-1-1 15,-10-4 0-15,-11-7 0 16,-9-5 0-16,-10-1 0 16,-10-5 1-16,-10-5-1 15,-7-8 0-15,-6-6 1 16,-4-8-1-16,0-1 0 0,1-1-1 15,6 0-1-15,4-5-2 16,16 6-5 0,-2-8-28-16,28 6 0 15,7-10-1-15,21 1 0 0,8-13 31 16</inkml:trace>
  <inkml:trace contextRef="#ctx0" brushRef="#br0" timeOffset="455252.7536">20485 4945 79 0,'-23'-1'36'16,"-3"16"-1"-16,-7-8-32 15,3 11-1-15,3 8-1 16,11 8 0-16,15 12-1 15,14 5 1-15,17 7-1 16,16 0 0-16,11 3 2 16,7-2-1-16,-2-3 0 15,-4-1 0-15,-13-4 2 0,-15-4-2 16,-16-6 2-16,-22 1-1 16,-16-5-2-16,-12 3 0 15,-7-6-1-15,-9-7-2 16,7 2-22-16,-6-20-12 15,11-8-2-15,4-18 2 16,15-11 8-16</inkml:trace>
  <inkml:trace contextRef="#ctx0" brushRef="#br0" timeOffset="455409.0096">20610 4766 85 0,'46'-38'39'0,"0"1"-2"15,12 8-32-15,-2 1-4 16,3 3-3-16,5 7-14 16,-12-10-21-16,2 5 0 15,-11-8-1-15,-3 10 2 16,-11-2 36-16</inkml:trace>
  <inkml:trace contextRef="#ctx0" brushRef="#br0" timeOffset="456096.5408">14259 8378 61 0,'-13'-6'38'0,"-1"-5"-2"16,14 11-27-16,0 0-4 0,27-5-2 15,10 9-1-15,21-1-1 16,25 5 1-16,23 3-2 16,26 2 1-1,24 1-1-15,28 0 1 0,16-4 0 16,15-6 0-16,13 1 2 15,2-7-2-15,4-4 1 16,-9-9 1-16,-10-1 0 16,-21-5 0-16,-20 0-1 15,-24 5-1-15,-29-2-1 16,-27 5-1-16,-28-2-3 16,-18 20-11-16,-31-8-24 15,-17 3 1-15,-22 16-1 0,-15 4 1 16,-23-1 34-1</inkml:trace>
  <inkml:trace contextRef="#ctx0" brushRef="#br0" timeOffset="456455.9358">14662 8895 82 0,'-43'-10'39'0,"16"-14"-1"16,35 6-31-16,16-2-3 15,26 5-2-15,23-5 0 16,20-2-1-16,25 2 1 16,28 0-2-16,21 7 0 15,18-3 1-15,17 0 0 0,9 4 0 16,4-2 0-16,-3 2 0 15,-7-1-1-15,-17 2 1 16,-19 2 1-16,-25 4 0 16,-30 0-1-16,-26 5 0 15,-24 6-1-15,-23 3-1 16,-20 5-2-16,-21-14-9 16,-5 37-27-16,-13-18-1 15,-2 11 0-15,-7 1-1 16,2 8 29-16</inkml:trace>
  <inkml:trace contextRef="#ctx0" brushRef="#br0" timeOffset="458565.4096">20114 6984 75 0,'-34'-19'36'0,"0"13"-2"16,-9 12-31-16,10 13-2 16,10 6 0-16,11 5-1 15,14-1 1-15,18 2-1 16,18-13 2-16,16-4 0 15,14-11 0-15,7-4 1 16,3-9 0-16,3-6 0 16,-9 1 0-16,-10 2 0 15,-14 5-1-15,-10 10 0 0,-13 9-1 16,-6 14 1-16,-11 19-2 16,-7 17 1-1,-2 12-1-15,-1 10-1 16,-1 19 1-16,-4 9 1 0,-4 4-1 15,1 7 0-15,-2-8 0 16,0-8-1-16,-2-6 1 16,0-13-1-16,-1-17-3 15,-1-18-2-15,11-2-18 16,-12-37-13-16,17-13-1 16,-22-21 1-16,14-18 6 15</inkml:trace>
  <inkml:trace contextRef="#ctx0" brushRef="#br0" timeOffset="458750.5481">20204 7818 69 0,'0'0'39'0,"26"15"-2"16,14-11-20-16,21-1-11 16,9-6-2-1,11 1 0-15,2-10-2 16,-3-6-4-16,3 9-17 0,-16-14-17 15,-2-2-2-15,-15-7-2 16,-5 2 1-16,-9-3 36 16</inkml:trace>
  <inkml:trace contextRef="#ctx0" brushRef="#br0" timeOffset="483710.4904">18557 10855 56 0,'7'-21'36'0,"5"1"-1"16,-9-3-22-16,11 16-4 16,-14 7-3-16,0 0-2 15,0 0 0-15,-9 25-2 16,-11 3 0-16,-3 11 0 16,-6 6-1-16,-4 5 1 15,-4 4-2-15,0 3 2 16,-3 0-2-16,6 2 1 0,2-7-1 15,4-4 0-15,2-1 0 16,3-6 0-16,5-6 1 16,3-3-1-16,3-8 0 15,2-6 0-15,3-3 0 16,-2-2-1-16,9-13 1 16,-15 11-1-16,15-11-1 15,-14 0 1-15,14 0-1 16,-11-16 0-16,6 5 0 15,-1-5 1-15,1-1 0 16,-2-3-1-16,0-2 2 16,-1-1 0-16,0-6 1 0,-1 1-1 15,2 0 1-15,1-1 0 16,1-3 1-16,2 3-1 16,0 1 0-16,3 8 1 15,-3 3-1-15,3 17 1 16,-2-16-1-16,2 16 0 15,-9 22 0-15,5 4-1 16,-3 11 0-16,0 3 0 16,-3 7 0-16,1 4-1 15,-1 0 3-15,2-6-2 16,4-7 0-16,2-8 1 16,5-11 0-16,-3-19 0 15,28 11 1-15,-2-18-1 0,8-10-1 16,7-5 1-16,3-1 1 15,4-4-1-15,-3 6 0 16,-2 1-1 0,-7 6 0-16,-5 5 0 0,-9 5 0 15,-9 11 0-15,-13-7-1 16,11 18-1-16,-11-18-2 16,-4 11-5-16,17-4-28 15,-13-7-3-15,13-19 1 16,-1-5-1-16,12-5 25 15</inkml:trace>
  <inkml:trace contextRef="#ctx0" brushRef="#br0" timeOffset="484444.8976">19772 11280 80 0,'10'-60'38'0,"-15"0"0"0,2 15-29 16,-21 5-4-16,-2 19-1 15,-12 9-2-15,-3 11 0 16,-3 14 0-16,4 13-2 16,5 14 0-16,9 17 1 15,12 13 1-15,11 12-1 16,15 11 1-16,11 13-1 16,8 18 0-16,3 8 0 15,4 15 1-15,-1 8 0 16,-9 3-1-16,-6 6 1 15,-13-3-1-15,-7 0 0 16,-10-16 0-16,-5-6 1 16,-8-14-2-16,-6-20 0 0,0-13-1 15,-3-15-2-15,4-7-7 16,-14-26-28-16,16-11-2 16,-7-25 0-16,8-21-1 15,-4-23 14-15</inkml:trace>
  <inkml:trace contextRef="#ctx0" brushRef="#br0" timeOffset="484616.7848">19421 12416 105 0,'49'23'39'0,"6"5"0"15,-4-11-36-15,0-6-6 16,5 9-28-16,-19-24-5 15,-3 0-3-15,-13-16 1 16,-3-5 0-16</inkml:trace>
  <inkml:trace contextRef="#ctx0" brushRef="#br0" timeOffset="485085.552">20246 11514 92 0,'-39'38'39'0,"3"22"0"16,-6 16-31-16,5 24-2 15,3 19-2 1,5 13-3-16,8 10-1 0,10 4 1 16,9 4-2-16,11-8 1 15,11-12-1-15,9-23-8 16,19-23-28-16,5-26 0 16,15-28-1-16,6-29-1 15,16-25 12-15</inkml:trace>
  <inkml:trace contextRef="#ctx0" brushRef="#br0" timeOffset="485601.2013">24131 11614 94 0,'11'-6'38'0,"9"18"-2"16,-5 5-30-16,7 16-3 15,0 19-2-15,2 20 1 16,-4 16-1-16,1 15-2 16,-5 7 1-16,-3 0 1 15,-5 2-2-15,-3 0 1 16,-8-14 0-16,-2-14-1 0,-3-9-2 16,-9-22-18-16,3 6-15 15,-8-13-1-15,1-11-1 16,-4-11-1-16,2-8 35 15</inkml:trace>
  <inkml:trace contextRef="#ctx0" brushRef="#br0" timeOffset="497679.3415">20395 11643 52 0,'0'0'33'0,"-3"-17"3"0,3 17-18 16,0 0-7 0,0 0-3-16,0 0-2 15,0 0-2-15,-12 5 0 16,12-5-1-16,-7 21-1 16,6-6 0-16,-1 4-2 0,2 1 1 15,0 5 0-15,3 0 0 16,-3 4-1-16,2 0 0 15,0 0 0-15,0 1 1 16,-2-3-1-16,1 0-1 16,0 2-1-16,-3-8-2 15,7 7-8-15,-9-12-24 16,8 4 0-16,-7-9-1 16,8 3 0-16,-5-14 20 15</inkml:trace>
  <inkml:trace contextRef="#ctx0" brushRef="#br0" timeOffset="498351.2468">20626 11720 77 0,'12'-9'36'15,"-12"9"0"-15,0 0-25 16,0 0-4-16,3 13-4 15,-6 7 1-15,0 13-3 0,-4 9 0 16,0 12 0-16,-7 9-1 16,1 7 0-1,-2 7 1-15,-1 4-2 16,2-5 1-16,0-2 1 0,3-9 0 16,3-7 0-16,4-6 0 15,6-6 0-15,5-9 0 16,4-8 1-16,3-5-1 15,5-2 0-15,4-5 0 16,2-1 0-16,2-4-1 16,1-1 1-16,-2-1-1 15,0-7 0-15,-3 6 0 16,-4-3-1-16,1 0-4 0,-9-10-8 16,2 9-24-1,-2-5 0-15,4 1-1 16,-4-3 0-16,7-2 18 15</inkml:trace>
  <inkml:trace contextRef="#ctx0" brushRef="#br0" timeOffset="498929.4086">21099 12452 73 0,'0'0'35'0,"-1"-22"2"16,1 22-24-16,-4-28-5 16,-1 14-2-16,-6-4-3 15,3 5 0-15,-7 2-2 16,1 9 0-16,-8 8 1 16,0 13-2-16,0 11 1 15,1 14-1-15,5 8-1 16,3 8 1-16,6-1-1 0,10-2 1 15,8-7-1-15,6-10 0 16,7-13 0-16,7-15 2 16,1-10-1-16,1-14 1 15,-4-11 1-15,-3-8 0 16,-7-7-1-16,-4-3 1 16,-9 1-1-16,-5 3 0 15,-5 7 0-15,-3 12 0 16,7 18-1-16,-18 17 0 15,12 11 1-15,2 9-2 16,5 9 1-16,2 2-1 16,5 1-2-16,3-10-1 15,10 3-11-15,-4-25-22 0,6-7-1 16,-6-16 1-16,8-7 0 16,-6-15 19-16</inkml:trace>
  <inkml:trace contextRef="#ctx0" brushRef="#br0" timeOffset="499241.9372">21475 11751 91 0,'0'0'36'15,"-8"26"1"-15,5 15-28 16,-5 11-6-16,1 12 0 16,0 17-2-16,-1 8 0 15,0 9-1-15,2-1 0 16,2 3-1-16,1-3 1 16,2-12 0-16,1-8-3 15,3-10-2-15,0-27-13 16,6-6-18-16,-1-17 0 15,3-14 0-15,-4-20-2 16,4-7 31-16</inkml:trace>
  <inkml:trace contextRef="#ctx0" brushRef="#br0" timeOffset="499710.6864">21625 12447 81 0,'0'0'35'0,"-22"-11"1"15,12 22-25-15,-9-3-6 16,2 10-3-16,2-1-1 0,4 4-1 15,6-4 0 1,7-1 0-16,-2-16 1 16,19 13 0-16,-4-14 1 15,2-8 0-15,-4 0 1 0,2-2 0 16,-15 11-1-16,17-18-1 16,-17 18 1-16,0 0-1 15,0 0-1-15,0 0 1 16,0 18-2-16,2 4 2 15,3-3-1-15,0 3-1 16,5-3 1-16,2 3-1 16,3-6 0-16,1-3 0 0,1-3-1 15,-4-9-2 1,5 8-2-16,-18-9-9 16,21-1-21-16,-21 1-1 15,15-3 0-15,-15 3 0 0,8-16 26 16</inkml:trace>
  <inkml:trace contextRef="#ctx0" brushRef="#br0" timeOffset="500179.4594">21958 11572 95 0,'16'20'37'0,"-16"-20"-4"15,9 27-27-15,-12-6-3 16,5 9-1-16,-2 5-1 16,-2 4-2-16,4 0-1 15,-5-5-3-15,9 8-20 16,-6-11-11-16,6 0 0 16,-2-13 0-16,6-3 1 15</inkml:trace>
  <inkml:trace contextRef="#ctx0" brushRef="#br0" timeOffset="500687.6742">22398 12816 80 0,'7'13'35'16,"3"10"1"-16,-13-3-26 0,6 12-6 16,-7 6-3-16,-6 9-1 31,-2 8-5-31,-13-9-29 16,6 11-2-16,-5-10 0 15,3-5-1-15,0-11 20 0</inkml:trace>
  <inkml:trace contextRef="#ctx0" brushRef="#br0" timeOffset="502047.117">22826 11587 95 0,'0'0'36'0,"0"0"1"16,1 12-32-16,-5 8-1 15,0 9 0-15,0 6-3 16,1 6 0-16,-1 7-1 0,4-2 1 16,-1 1-2-1,1-4 0-15,3 4-8 16,-10-12-26-16,10 4-2 16,-7-11 1-16,6-1-1 0,-4-5 10 15</inkml:trace>
  <inkml:trace contextRef="#ctx0" brushRef="#br0" timeOffset="502422.1355">22984 11722 70 0,'8'-12'33'0,"-8"12"1"16,8 24-21-16,-11 2-5 15,9 15-3-15,-5 8-1 16,4 11-1-16,-3 7-2 16,-1 14 0-16,-1 4 0 15,-1 4-2-15,-4-4 1 16,0 0 0-16,-3-3-1 15,1-6 1-15,0-5-1 16,0-9 1-16,-1-8-1 16,0-11-1-16,5-3-4 15,-7-18-8-15,13-1-20 16,-6-9-1-16,3-12-1 0,0 0 1 16,18-6 29-16</inkml:trace>
  <inkml:trace contextRef="#ctx0" brushRef="#br0" timeOffset="502906.5322">23268 12494 68 0,'-1'-12'36'0,"-10"0"0"15,11 12-19-15,-33 1-9 16,15 6-2-16,-6 9-5 16,2 11 1-16,-1 8-2 15,4 5 0-15,4-1-1 16,5 2 1-16,8-3-1 15,7-3 1-15,7-13 0 16,9-11 0-16,2-9 0 16,6-8 1-16,1-6-1 15,-1-10 1-15,-4 0 0 16,-3 0 1-16,-5 3-1 0,-4 6 0 16,-13 13 0-16,16-3 0 15,-12 15 0-15,1 9-1 16,1 2 0-1,3 1 0-15,4 7 0 0,1-6-1 16,3-5-1-16,-1-8-3 16,8-1-27-16,-10-13-4 15,4 0-1-15,-7-17 0 16,2-3 6-16</inkml:trace>
  <inkml:trace contextRef="#ctx0" brushRef="#br0" timeOffset="503203.4201">23660 11763 76 0,'16'22'35'0,"-6"11"-1"15,-1 17-23-15,-10-1-6 0,4 13-3 16,-7 4-4-16,-5-7-4 16,12 5-27-1,-12-17-2-15,7-3 1 16,-3-15-3-16,6-10 22 15</inkml:trace>
  <inkml:trace contextRef="#ctx0" brushRef="#br0" timeOffset="528475.6122">13016 14794 86 0,'-19'12'38'0,"14"2"0"16,-7-14-32-16,12 0-2 15,0 0 0-15,0 0-2 16,12 11 0-16,9-8 0 16,9-3 0-16,12 0-1 15,8 0 1-15,7 4 0 16,4-4-1-16,5 6 0 15,-2-2-1-15,-5 1 1 16,-5-1 0-16,-9 5 0 16,-7 1-1-16,-9 1 0 15,-5-4 1-15,-10 1-2 0,-3-2 2 16,-11-6-3-16,11 8 0 16,-11-8-1-16,0 0-2 15,4-14-6 1,7 19-20-16,-16-17-8 0,5 12-1 15,-5-12 1-15,5 12 17 16</inkml:trace>
  <inkml:trace contextRef="#ctx0" brushRef="#br0" timeOffset="528913.1329">13115 15010 62 0,'-20'10'36'0,"10"8"-10"16,-5-19-12-16,15 1-2 16,0 0-3-16,28-8-1 15,-8-7 0-15,12 4-3 16,-1-4 0-16,8 5-1 15,0-5-2-15,3 5-1 16,-1 3 0-16,1 8 1 16,-4-2 0-16,-3 7-1 0,-6 1 1 15,-2 2-1-15,-5-1 1 16,-3 4-1 0,-6 1 0-16,-13-13-1 15,12 13 1-15,-12-13-1 0,0 0 0 16,4 11 0-16,-4-11-1 15,0 0 0-15,-15 0 0 16,15 0-3-16,-16-13-8 16,-3-12-28-16,21 6-2 15,2-14 1-15,20 0-1 16,12-15 21-16</inkml:trace>
  <inkml:trace contextRef="#ctx0" brushRef="#br0" timeOffset="531000.171">14697 14740 32 0,'-17'-14'33'15,"-1"5"1"-15,18 9-17 16,-29-13-6-16,29 13-2 16,-29 5-3-16,18 6-2 15,-4-2 0-15,5 5-2 16,0-3-1-16,5 5 0 15,4 1 0-15,6 0 0 0,7-1 0 16,14 0 0-16,8-6 1 16,13 0-1-16,10 0 1 31,13-2 1-31,9 1-1 16,7-3 1-16,7-4 0 0,2 3-1 15,2 1-1-15,-2 3 1 16,-4-3-1-16,-6 5 0 15,-9-8 0-15,-5 10-1 16,-9-6 0-16,-9-3 0 16,-8 0 1-16,-7 0-1 15,-4-2 0-15,-3-4 1 16,-3 6-1-16,-5-9 0 16,-1 1 0-16,-3 2 0 0,-3-2-1 15,-5-6-2-15,-11 10-1 16,10-23-6-16,-10 23-19 15,2-22-10-15,-6 12 0 16,-13-10 0-16,2 8 20 16</inkml:trace>
  <inkml:trace contextRef="#ctx0" brushRef="#br0" timeOffset="531531.4465">14828 15014 61 0,'0'0'35'15,"-20"-4"0"-15,20 4-25 16,-16-2-4-16,16 2-2 16,-17-1 0-16,17 1 0 15,0 0 0-15,2 11 0 16,10-4 0-16,11-3 0 0,7 0-1 16,16 1 1-16,6 0-1 15,10-5-1-15,10 3 0 16,10 1 0-16,6-5-1 15,5 2 0-15,-2 1 0 16,-3-4-1-16,-4-2 1 16,-2 5-1-16,-10-1 1 15,-10-3-1-15,-11 3 1 16,-9 2-1-16,-10-5 1 16,-8 7-1-16,-5-2 1 15,-8 5 0-15,-11-7-1 16,11 5 1-16,-11-5-1 15,0 0 1-15,0 12-2 0,0-12-1 16,-5 11 0-16,5-11-7 16,0 0-31-1,0 0-1-15,-15 8-1 16,3-17 0-16,12 9 20 0</inkml:trace>
  <inkml:trace contextRef="#ctx0" brushRef="#br0" timeOffset="605083.55">19863 15320 81 0,'-21'-37'39'0,"3"7"0"16,-14-14-26-16,4 16-7 15,-6 2-3-15,-1 6-1 16,-4 7 1-16,2 5-1 16,-2 9-1-16,1 10 0 0,1 18 0 15,4 11-1-15,4 6 1 16,7 13-1-16,8 14 0 16,8 18 0-1,10 9-1-15,6 9 1 0,8 11-1 16,3 3 0-16,3 7 2 15,-2 8 0-15,-1-1 0 16,-3-7 0-16,-3-5 0 16,-4-5 0-16,-6-12 0 15,-4-13 1-15,-2-9-3 16,-5-20-1-16,1-9-4 16,-14-16-18-16,8-12-15 15,-12-21-1-15,7-17 0 0,-12-20 1 16</inkml:trace>
  <inkml:trace contextRef="#ctx0" brushRef="#br0" timeOffset="605286.6851">19007 16256 88 0,'16'2'38'15,"8"-1"0"-15,29 7-30 16,7-3-3-16,15 2-3 15,7-7-1-15,4-5-1 16,-5-5-1-16,-4-9-3 16,1 12-15-16,-19-24-19 0,-7 2 0 15,-16-9-1 1,-6 4 0-16,-11-6 38 16</inkml:trace>
  <inkml:trace contextRef="#ctx0" brushRef="#br0" timeOffset="605552.3226">19788 15797 83 0,'-24'42'40'0,"-10"-3"0"16,9 22-22-16,-5 2-14 15,7 1 0-15,5 8-3 16,6 8-1-16,5-6 3 15,6 9-4-15,6-8 2 16,3-5-3-16,7-9 1 16,-1-8-3-16,11 3-5 0,-7-30-29 15,13 4-2-15,-4-27 1 16,10-6-1-16,-1-19 21 16</inkml:trace>
  <inkml:trace contextRef="#ctx0" brushRef="#br0" timeOffset="606036.7211">20239 15962 92 0,'0'0'38'0,"-26"-5"0"15,11 5-32-15,-5-8-3 16,-2 4-2-16,-6-2 0 16,-4 7 1-16,-2 6-2 15,-5 9 0-15,0 8 0 16,2 13 0-16,3 11 0 16,6-1 0-16,11 2 0 15,10 0-1-15,15-7 2 16,15-10 0-16,15-15 0 15,14-16 0-15,8-12 0 16,6-15 1-16,-1-7 0 0,-4-1-1 16,-10-6 0-16,-9 6 1 15,-14 9-1-15,-11 13-1 16,-17 12 1-16,1 25-1 16,-7 11 1-1,0 11 0-15,1 12 0 0,2 13-1 16,3-1 1-16,4-2-1 15,2 1 0-15,1-10-2 16,3-12-1-16,-6-17-7 16,13-1-31-16,-17-30 2 15,11-1-1-15,-10-25 0 16,6-20 17-16</inkml:trace>
  <inkml:trace contextRef="#ctx0" brushRef="#br0" timeOffset="606286.7322">20455 15810 104 0,'25'27'40'15,"17"29"0"-15,-2 2-35 16,10 20-2-16,0 12-1 16,1 9-2-16,-8 16 1 15,-6 6-2-15,-12-4 3 16,-6-3-2-16,-11-2 1 15,-8-14 1-15,-5-3-2 16,-6-15-2-16,4 0-12 0,-10-30-24 16,13-4-1-16,-3-30-2 15,7-16-1 1,27 1 20-16</inkml:trace>
  <inkml:trace contextRef="#ctx0" brushRef="#br0" timeOffset="655405.3838">16058 18981 41 0,'0'0'33'16,"0"0"-8"-16,0 0-7 16,37-69-7-16,-37 69-4 15,0 0-1-15,0 0-2 16,0 0 1-16,0 0-1 16,0 0-2-16,0 0 0 15,0 0-1-15,0 0 1 16,0 0-1-16,0 0 5 0,-45-50-6 15,45 50 1-15,0 0 1 16,0 0-2-16,0 0 3 16,0 0-3-16,0 0 3 15,0 0-6-15,0 0 5 16,0 0 0-16,0 0-1 16,0 0 2-16,0 0-2 15,0 0 1-15,0 0-2 16,0 0 2-16,0 0-1 15,0 0 0-15,0 0-1 16,0 0 0-16,50-41-1 16,-50 41 2-16,0 0-1 15,52-26 0-15,-52 26-1 0,0 0 1 16,61-42 1-16,-61 42-1 16,0 0 1-16,49-31-1 15,-49 31 0-15,0 0 1 16,0 0-1-16,0 0-1 15,0 0 1-15,0 0-1 16,0 0 0-16,0 0-4 16,0 0-13-16,49 23-20 15,-49-23-1-15,0 0 1 16,0 0-1-16,0 0 29 16</inkml:trace>
  <inkml:trace contextRef="#ctx0" brushRef="#br0" timeOffset="656139.7934">17080 18648 77 0,'0'0'37'0,"0"0"-8"0,0 0-13 16,0 0-5-16,0 0-4 15,0 0-3-15,49 12-1 16,-49-12 0 0,0 0-2-16,0 0 2 15,52 20-1-15,-52-20-2 0,0 0 1 16,0 0 0-16,62 35 1 16,-62-35 0-16,0 0-1 15,60-13-2-15,-60 13 0 16,0 0 2-16,64-20 0 15,-64 20 0-15,0 0-2 16,55-22 1-16,-55 22 0 16,0 0 2-16,0 0-2 0,48-24 0 15,-48 24 1 1,0 0-1-16,0 0 0 16,0 0-1-16,0 0 1 15,0 0-1-15,0 0 0 0,0 0 1 16,42 50-4-16,-42-50-1 15,0 0-1-15,0 0-13 16,0 0-20-16,0 0 0 16,0 0 1-16,0 0-1 15,0 0 29-15</inkml:trace>
  <inkml:trace contextRef="#ctx0" brushRef="#br0" timeOffset="657842.9969">12693 17848 65 0,'-79'50'32'0,"79"-50"-16"16,-86 21-9-16,31-16-4 15,-1 5-1-15,-9 1 2 16,0-2-2-16,-7 3 1 16,-3 3 0-16,-5 5-1 15,-6 1 1-15,-3 3-2 16,-1 5 0-16,-2-3-2 16,4-6 2-16,5 0 0 0,6-4-2 15,7-7 3-15,12-3 0 16,58-6 2-16,-83 2-3 15,83-2 3-15,-50-8-4 16,50 8 3 0,0 0-2-16,0 0 0 0,0 0-1 15,0 0 0-15,0 0 2 16,0 0-2-16,0 0 1 16,5 70-2-16,-5-70 4 15,2 58-2-15,-2-58-1 16,-12 87-1-16,0-36-2 15,12-51 1-15,-28 86 4 16,28-86-2-16,-24 94 0 0,24-94 0 16,0 0 0-16,-8 62 0 15,8-62 4-15,0 0-4 16,0 0 1 0,75 35 0-16,-75-35-2 0,75-11 1 15,-75 11 0-15,102 2 0 16,-42-15 1-16,2 3-1 15,2 4-1-15,2 1 0 16,1 5 2-16,-1-3 0 16,-1-3 0-16,-3-2-1 15,-3 22-1-15,0-15 2 16,-2-1-1-16,0 1-1 16,2-1 0-16,3 13 1 0,2-7-1 15,3-5-1-15,1-6 3 16,3 11-2-1,0 4 0-15,1-2 3 16,-3-3-1-16,2 6-2 0,-3 0 2 16,2 4-1-16,0-4 0 15,-1 6 1-15,1-7-1 16,-1 5 0-16,-2-1 0 16,4-7 1-16,0 6-2 15,-1 2 2-15,-2-2 0 16,3-7-1-16,2-6 1 15,0 6-1-15,2-4 1 16,-5 2 0-16,1-19 0 16,-5 8 1-16,-1 7-2 15,-9-9 2-15,-6 16-1 16,-50-5 0-16,79-8-1 16,-79 8 1-16,56 5 0 0,-56-5-2 15,0 0 2-15,61-2-3 16,-61 2 2-16,0 0 1 15,71-11-1-15,-71 11 1 16,64-10-2-16,-64 10 1 16,67-6 0-16,-67 6 1 15,66-23-1-15,-66 23 0 16,52-26 0-16,-52 26-1 16,0 0 1-16,47-64 0 15,-47 64 0-15,9-59 1 16,-9 59-1-16,-12-88-1 15,-2 37 1-15,-6 0 0 16,-4-1-2-16,-7 1 2 0,-2 1-3 16,33 50 4-16,-82-94-1 15,82 94 0-15,-95-76-1 16,39 40 0-16,-5 8 5 16,-6-1-5-16,-5 11 3 15,-4-10-2-15,-4 7 3 16,-5-6-2-16,-2 6-1 15,-4-6 4-15,-2-2-6 16,-3 6 1-16,-7-3 0 16,-3 36 0-16,-4-20 1 15,-3 11-4-15,-3 6 4 16,0 14-3-16,-4 0 5 16,4 5 0-16,7 8-6 0,7-37-1 15,0 35-39-15,22-25 8 16,8-16-5-16,20-23-1 15,10-8 34-15</inkml:trace>
  <inkml:trace contextRef="#ctx0" brushRef="#br0" timeOffset="665550.3117">5196 2198 40 0,'0'0'35'0,"8"15"-2"0,-8-15-17 16,-5 23-8-16,-4-1-1 16,9 15-4-16,-5 9 0 15,2 19-3-15,-1 11 1 16,1 17 2-16,1 4 0 16,2 11-1-16,0 0-1 15,0 1 2-15,0-3-2 16,1-11 1-16,0-6-1 15,2-9-2-15,-1-8 0 16,-2-14-1-16,5-8-2 16,-11-17-31-16,15-15 0 0,-9-18 0 15,9-39-2-15,-4-21 26 16</inkml:trace>
  <inkml:trace contextRef="#ctx0" brushRef="#br0" timeOffset="666057.3179">8057 2348 48 0,'-18'0'37'15,"-5"-5"-4"-15,8 11-26 0,-3-3 0 0,8 13-2 16,-3 1-1-16,5 10-1 16,1 17-2-16,3 11-1 15,6 19 0-15,1 20 4 16,2 10-3-16,0 15 0 15,0 9 0-15,0 6 0 16,-2-5-2-16,0-7 0 0,-1-17 1 16,-2-19-8-1,12-3-27-15,-12-25-1 16,7-13 0-16,-11-23 1 16,4-22 35-16</inkml:trace>
  <inkml:trace contextRef="#ctx0" brushRef="#br0" timeOffset="682255.9561">15935 17885 87 0,'0'0'36'0,"0"0"-7"16,-9-49-17-16,9 49-2 15,0 0-7-15,0 0 0 16,0 0 2-16,0 0 0 16,0 0-1-16,0 0-4 0,0 0 0 15,0 0 4-15,0 0-3 16,0 0-1-16,0 0-1 15,-12 58-2-15,12-58 3 16,5 67-1-16,-5-67 3 16,-2 82-5-16,2-82 5 15,-7 81-3-15,7-81 1 16,-8 54 2-16,8-54-2 16,0 0 0-16,-9 49-1 15,9-49-1-15,0 0-3 16,0 0 2-16,0 0-5 15,0 0-4-15,0 0-25 16,0 0-1-16,0 0-1 0,0 0 1 16,0 0 26-16</inkml:trace>
  <inkml:trace contextRef="#ctx0" brushRef="#br0" timeOffset="682922.2749">16058 17811 56 0,'0'0'35'0,"0"0"3"16,0 0-14-16,-17-20-9 15,27 7-6-15,-10 13-2 16,13-4-3-16,-13 4-4 15,27-19 5-15,-10 1-4 16,2 10-6-16,-2-1 1 0,-17 9 2 16,31-17 3-16,-17 21-8 15,-14-4 10-15,0 0-5 16,17 51 3 0,-17-51-1-16,-5 55 3 0,5-55-3 15,-15 61-2-15,15-61 4 16,-20 56-2-16,20-56 1 15,-19 63-3-15,19-63 2 16,0 0-1-16,-24 50 4 16,24-50-3-16,0 0 3 15,0 0-3-15,0 0-2 16,0 0 2-16,0 0 3 0,0 0-3 16,0 0-2-16,0 0 3 15,0 0-2 1,0 0 2-16,56-21 1 15,-56 21-3-15,55-29 1 0,-55 29 0 16,55-26 1 0,-55 26-4-16,0 0 0 15,65-19-19-15,-65 19-16 16,0 0 2-16,0 0-4 16,26-58 1-16,-26 58 33 15</inkml:trace>
  <inkml:trace contextRef="#ctx0" brushRef="#br0" timeOffset="686097.0334">10425 3748 53 0,'-21'-15'36'0,"21"15"1"15,-20-10-25-15,20 10-5 16,0 0-1-16,-9 16-1 16,12 1-1-16,1 6-3 15,4 13 3-15,2 10-3 16,2 15 1-16,0 12-1 15,3 7-1-15,-1 2 1 16,-2 0-1-16,2-3 0 0,-4-5 0 16,-1-5 1-16,-1-12-1 15,-3-11 0-15,-2-10 0 16,-3-8-3 0,3-2-6-16,-14-18-28 0,11-8-1 15,-12-13-1-15,5-9 0 16,-4-12 34-16</inkml:trace>
  <inkml:trace contextRef="#ctx0" brushRef="#br0" timeOffset="686518.9303">10507 4089 64 0,'30'-49'40'0,"-1"-12"-2"16,13 8-21-16,-3-7-9 0,10 13-3 15,-2 2-2-15,-2 7 0 16,-6 9-3-16,-6 11 1 15,-6 17-1 1,-9 15-1-16,-13 18 2 0,-9 19-2 16,-12 18 1-16,-7 15 0 15,-9 10 0-15,-4 6 0 16,-5-1 1-16,-1-1 0 16,6-16 0-16,6-12-1 15,10-21 1-15,14-17 0 16,13-20 0-16,15-13 0 15,15-16 1-15,12-15-1 16,9-8 0-16,8-5 0 0,4-2 0 16,4 1 1-1,-4 5-2-15,-4 4 1 16,-8 7-1-16,-7 6 1 16,-11 10-1-16,-7 10 0 0,-5 1 0 15,-10 7 1-15,-3-4 0 16,-15 0-1-16,16 7 0 15,-16-7-1-15,8 14-1 16,-8-14-4-16,17 11-22 16,-17-11-13-16,23-7-1 15,-2-1-1-15,21 1 10 16</inkml:trace>
  <inkml:trace contextRef="#ctx0" brushRef="#br0" timeOffset="689253.4359">17291 17551 40 0,'0'0'27'0,"-3"-11"-4"16,-5-1-11-16,8 12-3 15,0 0-4 1,0 0 0-16,-15 6-1 16,15-6-1-16,-17 16 0 0,9 1 2 15,-5 0-2-15,2 8 0 16,11-25 1-16,-28 54 1 16,28-54-1-16,-24 57-4 15,24-57 3-15,-24 75-2 16,24-75 0-16,-20 67-1 15,20-67 1-15,-12 64-4 16,12-64 3-16,-4 76 0 0,4-76 0 16,14 65 0-1,-14-65 0-15,28 50-3 16,-28-50 4-16,0 0-2 16,66 44 1-16,-66-44 1 0,50 14-1 15,-50-14 1-15,51 5-2 16,-51-5 5-16,54-14-4 15,-54 14 1-15,53-28 0 16,-53 28 3-16,49-45-3 16,-49 45-1-16,0 0 1 15,53-69 1-15,-53 69 0 16,0 0-2-16,11-75-1 16,-11 75 1-16,-13-66 0 0,5 35 0 15,-7-10 0 1,-1 8-2-16,0 1 0 15,1 13 3-15,-4 3 1 16,19 16-5-16,0 0 6 0,-53 16-2 16,53-16 2-16,-36 51-4 15,36-51 3-15,-35 75-5 16,35-75 2-16,-31 71 3 16,31-71-4-16,-20 76 2 15,20-76-3-15,-7 62 5 16,7-62-5-16,0 0 1 15,0 0-34-15,26 61-1 16,-26-61 1-16,0 0 0 16,0 0 17-16</inkml:trace>
  <inkml:trace contextRef="#ctx0" brushRef="#br0" timeOffset="691362.9086">6359 2522 68 0,'8'-12'36'15,"-14"-4"-2"-15,6 16-27 16,-16-1-3-16,4 18 0 15,-8 9-1-15,-1 16-1 0,-3 12-1 16,1 15 3-16,-3 7-3 16,3 13 2-16,6 2-3 15,6-1 1-15,7-7 0 16,9-7 0-16,10-12 0 16,4-18-2-16,12-12 1 15,5-13 0-15,5-8 0 16,3-13 0-16,2-11 1 15,-2-8 0-15,-3-12 0 16,-4-4-1-16,-6-10 1 16,-7-8 1-16,-11-5-2 15,-5 6-1-15,-13-2 1 0,-5 7-1 16,-5 9 0-16,-3 9 0 16,-3 17 0-16,-1 12 1 15,0 11 0-15,3 8 3 16,3 12-3-16,1 5 1 15,3 0-1-15,4 2 1 16,0 0 0-16,5-3-2 16,0-2 1-16,2-8-2 15,1-3 2-15,1 0 0 16,-1-3 1-16,0 2-1 16,0-8 0-16,-1-2-1 15,0 2-1-15,1-13-3 16,3 24-25-16,-3-24-7 0,0 0-1 15,0 0 0-15,0 0 15 16</inkml:trace>
  <inkml:trace contextRef="#ctx0" brushRef="#br0" timeOffset="692425.6054">6511 3424 74 0,'2'-12'35'0,"-13"-5"-9"16,6 30-20-16,-6 14-2 0,3 16-1 15,-4 11-2-15,-1 13-2 16,0 8 1-16,1 9 0 16,4 0-1-16,5-7 0 15,5-6 1-15,9-12-2 16,12-9 2-16,13-13 1 16,14-19-1-16,15-13 0 15,15-14 0-15,13-13 0 0,7-12 0 16,7-6 2-1,-3-11-2-15,-3-1 2 16,-8 1-1-16,-10 4 1 16,-17 1-1-16,-13 9 1 0,-16 6 0 15,-10 6-1-15,-14 5 0 16,-10 6 0-16,-9 2 0 16,-10 1 0-16,-6 2 0 15,-5 3 0-15,-3 1-1 16,-2 0 2-16,-3 0-2 15,3 1 0-15,4 2 1 16,6 1-2-16,7-2 2 16,15 3-1-16,0 0 0 15,21-7 0-15,5 6 0 16,3-4 0-16,3 4 1 16,-2 2 0-16,-3 7-1 15,-11 9 0-15,-11 5 1 0,-8 9-2 16,-10 7 2-16,-7 6 0 15,-5 1-1-15,0 2-1 16,-3-1 1-16,4-8 0 16,4 3-1-16,3-8-3 15,12 10-15-15,-7-17-18 16,15 6-1-16,-11-11-1 16,13-3 8-16,-5-18 31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7T17:01:59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12576 645,'0'25,"-25"-25,0 0,-49 25,-50-25,25 0,-50 0,25 24,-25-24,50 25,-25 0,49-25,26 0,24 25,0-25,0 0,25 0,-24 25,24-25,-25 0,0 0,-25 24,26 1,-1-25,25 0,-25 0,25 25,-50 0,25 24,1 26,-26-26,25 1,-24 24,24-24,0 0,0-1,-24 26,24-26,25 1,-50-1,50-24,-25 25,25 0,0-26,-24 26,-1 0,25 24,-25 0,25 26,0-1,0 0,0 25,0-25,0 0,0-24,0 24,25 25,24-49,-49 49,25-25,-25-25,0 75,25-50,0 50,0 0,-1-25,1 25,0-25,-25-25,0-25,0 26,0-51,25 1,-25 24,0-24,0-1,0 1,25 25,-25-26,0 1,0-25,0 24,0 1,0 24,0 1,0-1,0 0,0-24,24-25,-24 0,0-25,25 0,0 0,49 0,100 0,49-50,-24 0,74 26,-25-1,0 0,-50 25,-74 0,0 0,-74 0,-1-25,-24 25</inkml:trace>
  <inkml:trace contextRef="#ctx0" brushRef="#br0" timeOffset="75285.3061">17810 1116,'0'0,"0"0,0 0,0 0,0 0,-50-49,50 49,0 0,-49-50,49 50,-50-25,50 25,-50-25,50 25,-49-24,49 24,-75-25,75 25,-74 0,24-25,25 25,-24 0,24-25,-25 25,1 0,49 0,-50 25,1-25,-1 0,0 25,26-25,-26 25,0-25,26 24,-26 1,50-25,-74 50,74-50,-50 49,50-49,-50 50,50-50,-24 74,24-74,-25 50,25-25,0 0,0-1,0 1,0 0,0 0,25 0,-25-1,0-24,24 25,1 0,0 0,0-25,-25 25,25-25,-1 24,1 1,0-25,0 0,-25 25,49-25,-24 25,0 0,0 0,0-25,-1 24,26 1,-25 0,0-25,24 25,-24 0,0-1,24-24,-24 25,0 0,25-25,-1 25,-24-25,25 0,-1 0,1 0,24 0,-24 0,0 0,24 0,-24-25,24 25,-24-25,24 25,-49-25,49 1,-24-1,-1 0,1 0,0-24,-26 24,1-25,25 0,-25 1,-25-1,24 1,-24-1,25-24,-50 24,25 0,-24 1,24 49,-50-99,0 74,1-25,-1 25,1 1,-26 24,1-25,24 25,-24 0,24-25,1 25,-1 0,50 0,-50 25,50-25</inkml:trace>
  <inkml:trace contextRef="#ctx0" brushRef="#br0" timeOffset="80484.6035">6424 7888,'25'0,"-25"0,25-25,-25 25,-25 25,25-25,-25 25,25-1,-24 1,-1 0,0-25,0 25,25 0,-25-25,25 25,-24-25,-1 0,25 0,-25 0,0 0,0 0,-24-25,-1 25,1-25,-1 25,-24-25,24 25,0 0,-24-25,24 25,1 0,-26 0,26 0,24 0,-25 25,1-25,-1 0,25 0,0 0,-24 0,24 0,0 0,0 0,1 0,24 0,-25 0,0 0,25 0,0 0,0 0,0 0,0 0,-25 0,25 0,-25 0,25 25,0 0,0 24,0-24,-24 25,24-1,-25 26,25-26,0 1,0 24,0-24,0 0,0-1,0 26,25-51,-1 26,1-25,0 0,0 24,0-49,-1 25,26-25,0 0,-1 0,1 0,24 0,-24-25,-1 25,26-25,-26 25,1-24,24-1,-24 0,0 25,-1-25,26 25,-26-25,1 25,0 0,24-24,-49 24,24 0,1 0,0 0,-26 0,26 0,-25 0,0 0,-1 0,1 0,0 0,-25 0,0-25,0 25,25-25,-25 25,0-50,25 26,-25-26,0-24,0-1,0 26,-25-26,25 1,-25 24,25 1,0-1,-25 25,25 0,0 0,0 25,0 0,0 0,-25-24,25 24,25 0,-25-25,0 0</inkml:trace>
  <inkml:trace contextRef="#ctx0" brushRef="#br0" timeOffset="81554.6647">23267 794,'49'-25,"-49"25,0 0,0 0,0 0,0 0,0 0,50 25,-50-25,0 0,0 49,0-49,0 50,0-50,0 74,0-74,0 75,0-75,25 74,-25-74,0 75,0-75,0 49,0-49,0 50,0-50,0 25,0-1,0-24,0 0,0 0,0 0,0 25,0-25,0 0,0 0,0 0,0 0,0 0,0 0,0 0,0 0,0 0,0 0,0 0,0 0,0 0,0 0</inkml:trace>
  <inkml:trace contextRef="#ctx0" brushRef="#br0" timeOffset="83020.7484">18281 2084,'0'-25,"0"25,0 0,0-25,0 25,0 0,0 0,-25-25,0 0,25 25,-24-24,-1 24,0-25,25 0,-50 0,50 0,-24 1,-1-1,0 0,-25 0,26 0,-26 1,0-1,1 0,-1 0,1 25,-26-25,26 25,-26-25,25 25,1 0,-1-24,-24 48,24-24,1 0,-1 25,25-25,-24 25,-1 0,0 0,26 0,-1-1,-25 1,25 0,-24 0,24 24,0 1,0-25,-24 0,49-1,-50 26,50-25,-25 0,1-1,24 1,-25 0,25 0,0 0,-25-1,25 1,0 0,0 0,-25 0,25-25,0 24,25 26,-25-25,0-25,25 49,-25-24,0 0,25 0,-1 0,1-1,-25 1,50 0,-25 0,24-25,1 25,-1-25,1 0,0 0,-1 0,26 0,-26 0,26 0,-26 0,1 0,24 0,-24-25,24 25,1 0,-26 0,26-25,-1 25,1-25,-1 25,0-25,1 1,-1-1,1 0,-26 0,26 0,-51-24,26 49,0-25,-26-25,1 50,0-24,-25-1,0 0,0 0,0 25,0-49,0 24,-25 0,0 0,1 0,-1 1,0 24,0-25,0 0,1 25,-26-25,25 25,0-25,1 25,24-24,-25 24,0-25,25 25</inkml:trace>
  <inkml:trace contextRef="#ctx0" brushRef="#br0" timeOffset="85106.8679">3101 7937,'24'-24,"1"-1,-25 25,0-25,0 25,0-25,0 25,0 0,-25 0,25 0,-24 0,-26 0,25 0,-24 0,-1 0,0 25,-24-25,24 25,-24-25,-1 25,26-25,-26 0,26 0,-26 0,26 24,-1-24,25 0,-24 0,24 0,25 0,-25 0,25 0,0 0,0 0,0 0,0 25,-25 0,25 0,0 25,-24-1,24 1,0-1,-25 1,25 24,-25-24,25 0,0-1,25-24,-25 25,25-26,-1 1,1-25,0 25,0-25,24 0,-24 25,0-25,25 0,-26 0,26 0,-25 25,24-25,26 0,-26 0,26 0,-25-25,24 25,0 0,1 0,-1 0,-24 0,24 0,-24 0,24 0,1-25,-26 25,26 0,-26 0,26 0,-26 0,1-25,0 25,-1 0,1 0,-25 0,24 0,-24 0,25-25,-1 1,-24-1,25 0,-26 0,26-24,-25-1,0 0,-1 26,1-26,0-24,-25 49,0-25,-25 1,25-1,-25 25,-24 0,-1-24,1 24,-1 0,0 25,-24 0,0 0,24 0,-49 0,49 25,-24-25,-1 25,26-25,-1 0,-24 0,24 0,25 0,-24-25</inkml:trace>
  <inkml:trace contextRef="#ctx0" brushRef="#br0" timeOffset="85646.8988">1215 8359,'-49'25,"49"-25,-75 50,75-50,-49 74,49-74,-50 74,50-74,0 100,0-100,25 49,-25-49,50 50,-26-50,26-25,-25 0,24 0,-24 1,0-1,0-25,-25 1,0 49,-50-75,50 75,-49-49,-1 24,25 25,25 0,-74-25,74 25,0 0</inkml:trace>
  <inkml:trace contextRef="#ctx0" brushRef="#br0" timeOffset="85979.9173">1389 7838,'25'-25,"-25"25,0 0,-25 25,0 0,0 25,25 24,-24 1,-1-1,25 0,0 26,0-26,25 0,-1-24,1 0,0-1,0-49,24 0,-24 0,0-25,0-24,-25 24,0 0,0 0,-25-24,25 24,-50 25,26 0,-1 0,0 0,0 0</inkml:trace>
  <inkml:trace contextRef="#ctx0" brushRef="#br0" timeOffset="86679.9577">6995 7441,'0'0,"0"-24,0 24,-25-25,0 25,25-25,-49 25,24 0,0 0,-25 25,26 0,-26-1,25 26,-24 0,24 24,25-24,-25-1,50 26,0-26,-1-24,1 0,25 0,-1-25,1 0,0-25,-1 0,-24-25,25 1,-1-50</inkml:trace>
  <inkml:trace contextRef="#ctx0" brushRef="#br0" timeOffset="87158.9852">7119 6747,'-25'0,"25"0,-25 25,25 24,0-24,0 25,0 24,0 1,0-1,25 0,-25 26,0-26,25-24,-25 24,25-24,-25-26,25 26,-25-25,0-25,24 0,-24-25,25-25,-25 1,25 24,0-49,-25 24,25-24,-1-1,-24 26,25-1,-25 25,25 0,0 25,0 25,-1 0,-24 0,25 0,0-1,-25 26,0-25,0 24,0-24,-25 0,0-25,1 25,-1-25,0 0,0-25,25 0,0 0</inkml:trace>
  <inkml:trace contextRef="#ctx0" brushRef="#br0" timeOffset="87604.0107">7640 6945,'0'-24,"0"-1,0 25,0 0,-25 25,0-1,0 1,25 0,0 0,0 0,25-1,25 1,-25 0,-1-25,26 25,-50-25,25 25,-25-25,0 0,-25 24,25-24,-25 0,25 0,0 0,25-24,0 24,0-25,-1 0,26 25,0-25,-26 0,-24 25,0 0,25-24,-50 24,1 0,-26 24,25 1,-24 0,24 0,-25 24,25-24,1 25,-1-25,25 24,0-24,0 0,0 0,25-25,-25 0,24 0</inkml:trace>
  <inkml:trace contextRef="#ctx0" brushRef="#br0" timeOffset="88750.0762">21927 1836,'0'0,"0"0,0 0,0 0,0 0,0 0,0 0,0 0,0 0,0 0,0 0,0 0,-24 24,24 1,0 0,0 0,0-25,0 49,0-24,0 25,0-1,0-24,-25 0,25 25,0-26,0 1,0 0,0-25,0 25,0-25,0 0,0 0,0 0,0 0,0 0,0 0,0 0,0 0,0-25,0 25,0 0</inkml:trace>
  <inkml:trace contextRef="#ctx0" brushRef="#br0" timeOffset="90188.1585">20886 2927,'0'0,"0"0,0 0,0 0,0 0,0 0,0 0,24 0,-24 25,25-25,0 0,0 25,24-25,1 0,24 0,-24 0,24 0,26 0,-26 0,0 0,1 0,-1 0,-24 0,24 24,-24-24,-25 0,0 0,-1 0,-24 0,25 0,-25 0,0 0,-25-24,25 24,0-25,-24 25,-1-25,-25 25</inkml:trace>
  <inkml:trace contextRef="#ctx0" brushRef="#br0" timeOffset="90952.2021">21034 2704,'25'0,"-25"0,0 0,0-25,0 25,0 0,0 0,0 0,-25 0,25 0,-24 0,-1 25,-25-25,25 0,1 25,-26-25,25 24,0-24,1 25,-1-25,0 25,25 0,0 0,25-1,0 1,-1 0,1 0,0 0,25-1,-1 1,-24 0,25 0,-26-25,1 25,0-1,0 1,0-25,-1 25,-24 0,0-25,0 0,25 25,-25-25,0 0,0 0,0 0,0-25,0 0,0 0,-25 0,25 1,0-26,0 0,0 1,0-1,0 1,-24 24,24-25,0 25,0 25,0-24,0 24,0 0,0 0,0 0,0 0</inkml:trace>
  <inkml:trace contextRef="#ctx0" brushRef="#br0" timeOffset="99083.6673">22324 3274,'0'25,"0"0,0-25,0 0,0-25,0 25,0-50,25 50,-25-49,25 24,-25-25,0 1,0 24,25-25,-25 26,0-1,-25 0,25 0,0 25,0 0,0 0,25 0,-25 25,24 0,1 24,0 1,0-25,0 24,-1 1,1-25,0 0,-25-1,25-24,-25 0,0 0,-25 0,25 0,-50-24,26-1,-26 0,25-25,-24 26,-1-1,0 0,26 25,-1-25,0 25,0 0,25 0,25-25,0 25,0 0,24 0,1 0,-1-24,1-1,-25 25,24-25,-24 0,0 25,0 0,-25 0,0 0,0 25,-25 0,25 0,-25-1,0 26,1-25,-1 0,25 24,-25-24,25 0,-25 0,25-25,0 0,0 24,0-24,0 0,0-24,0 24,0-25,0 25,0-25,25 0,-25 25</inkml:trace>
  <inkml:trace contextRef="#ctx0" brushRef="#br0" timeOffset="101314.7947">12278 3423,'0'0,"0"0,0 0,25 0,-25 0,0 0,0 0,0 0,-25 0,25-25,-24 0,24 25,-25-24,-25 24,25-25,-24 25,24 0,-25 0,1 25,-1-25,25 24,0-24,-24 25,24-25,0 0,25 0,-25 0,25 0,0 25,0-25,-24 0,-1 0,25 0,0 25,-25 0,0-1,25 1,-25 25,1-25,24 49,-25-24,25-25,-25 49,0-24,25-1,0-24,-25 25,25-1,0-24,25 0,-25 24,25-49,0 25,-25 0,25-25,24 25,-24-25,25 0,-26 0,26 0,0 0,-26 0,26 0,-25 0,0 0,-1 0,1 0,-25 0,0 0,25-25,-25 0</inkml:trace>
  <inkml:trace contextRef="#ctx0" brushRef="#br0" timeOffset="102380.8559">20489 3249,'0'0,"0"0,0 25,24 0,-24-25,-24 0,24 0,0 0,0 0,0 25,24-25,1 0,-25 0,50 0,-25 0,24 0,-24 0,25 0,-25-25,24 25,-49 0,25 25,0-25,0 0,-25 25,24-1,-24 1,0 0,25 25,-25-1,0 1,0-1,25 1,-25 25,0-26,0 1,0-1,0 1,0-25,0 24,0-24,-25 0,25-25,-25 25,1-25,-1 0,0 0,-25 0,26 0,-26 0,0 25,25-25,-24 0,24 24,0-24,0 25,25-25,0 0,0 0</inkml:trace>
  <inkml:trace contextRef="#ctx0" brushRef="#br0" timeOffset="112485.4337">15577 6896,'0'25,"-24"-1,24 1,0-25,-25 0,25 0,0 0,0-25,0-24,25-1,-1 0,1-49,0 25,25-1,-1 1,1-25,-1 24,1 1,-25 24,24 1,1-1,-25 25,0 25,-1 0,1 25,0 0,0 25,0-26,-1 1,1 0,25 0,-1-25,-24 0,25-25,24 0,-24-24,0-1,24 0,-24-24,-1 0,1 24,-1-25,-24 1,0 0,25 24,-26 0,-24-24,25 49,0-24,-25 24,25 0,-25 0,0 25,25-25,-25 25,0-24,0 24,0 0,0 0,0-25,0 25,0 0,0 0,0 0,-25 0,0 0,25 25,-50-1,26 1,-26 0,0 0,1 24,-1-24,25 25,-24-25,24-1,0 1,25-25,0 0,0 0,0-25,50 1,-25-1,24-25,1 1,-1-1,26 0,-26 1,1-1,0 1,-1-1,-24 25,0 0,0 1,-1-1,-24 50,0-25,0 49,0-24,0 25,-24 24,24-24,0 24,-25 0,25 1,-25-1,25 1,0-26,0 1,0-1,0-24,0 0,0 0,0-25,0 0,0 0,0 0,0 0,0 0,0 0,-25 0,25 0,0-25,0 25,0 0,0-25,0 25,-25-25,1 25,-1-24,0 24,-25-25,1 0,24 25,-49 0,24-25,25 25,-24 0,24-25,-25 25,50 0,-25 0,25 0,0 0,0 0,0-24,25 24,-25 0,50-25,-25 0,-1 0,1 25,25-25,-25 1,-1-1,1 0,0 0,-25 25,0 0,0 0,0 25,0-25,-25 25,0 0,25-1,-24 1,24-25,0 0,24 0,-24-25,25 25,0-24,-25-1,25 0,0 25,-25-25,0 25,0 0,-25 25,0-25,0 25,0 24,1-24,-1 0,25 0,0-25,0 0,0 0,25-25,-1 0,1 0,25 1,-25-26,-1 25,1 0,-25 25,0 0,0 0,0 0,0 0,-25 50,25-25,-24 0,-1-1,25 1,-25-25,25 0,0 0,25-25,0 1,-25-1,24-25,1 25,0-24,-25-1,0 1,25 24,-25-25,0 25,0 1,0 24,0 24,0 1,-25 25,25-1,0 26,0-26,0 26,0-26,0 1,0-25,25 0,0-1,-25-24,24 0,-24-24,25-26,-25 25,25-24,-25-1,25 0,-25 26,0-26,0 0,0 26,0-1,0 25,-25 0,25 0,0 25,0-1,-25 1,25 25,0-25,-25-1,25 26,-24-25,24 0,0-1,0-24,0 0,0 0,0-24,0-1,0 0,0-25,24 26,-24-26,0 0,0 26,0-1,0 0,0 25,0 0,0 25,0 0,-24 24,24 1,0-1,-25 1,25 0,-25-1,25-24,0 0,0-25,0 0,0 0,-25 0,25 0,-25-25,25 0,0 25</inkml:trace>
  <inkml:trace contextRef="#ctx0" brushRef="#br0" timeOffset="399959.8764">2009 7937,'0'25,"0"-25,0 25,0-25,0 0,-25 0,25 0,0 0,0 0,-24-25,24 25,-25-25,0 1,25 24,-50-25,26-25,-1 25,-25 1,1-26,-1-24,0 24,-24 0,24-24,1-25,-26 24,26-24,-1 0,0 0,1-25,24 24,0-24,0 0,1 0,24 0,24-24,1 24,-25-25,50 25,-1 0,1 0,24-25,1 25,-1 0,1 0,-1 0,25 0,-24 24,-1 1,1-25,-26 50,26-25,-26 24,-24 1,25-1,-26 26,1-1,-25 1,0-1,25 0,-50 26,25-1,0 25,0-25,-25 0,25 25,0 0,-24 0,24 0,0-25,0 25,0 0,0 0,-25 0,25 0,-25 0,0 25,0-25,-24 25,-1-25,25 25,-24 0,24-25,-25 24,26-24,24 0,0 0,0 0,24 0,1-24,25-1,-1-25,26 0,-1 1,-24-26,24 26,1-1,-26 1,1-1,-25 25,-1 0,1 25,-25 25,0 25,0-1,0 1,0 24,-25 1,25 24,-24-24,24 24,0-25,0 1,0-1,0-24,0-1,0 1,0-25,0-1,0 1,0-25,0 0,24 25,-24-25,0 0,0-25,0 25,0 0,0 0</inkml:trace>
  <inkml:trace contextRef="#ctx0" brushRef="#br0" timeOffset="402013.9939">17760 7863,'-25'25,"1"-25,-1 25,0-25,-25 24,26-24,24 25,-50-25,50 0,-25 0,0 0,25 0,-25 0,25 0,0 0,-24-25,24 25,0-24,-25 24,25-25,0 0,-25 0,25 25,0-25,-25 25,25-24,0 24,25-25,-25 25,25-25,0 25,-1-25,1 25,25-25,0 25,24 0,0 0,1-24,-1 24,25 0,1 0,24 24,-25-24,0 0,25 0,0 25,0-25,0 0,-25 25,25-25,0 0,0 0,-24 25,-1-25,25-25,0 25,0 0,0-25,0 25,0-25,0 1,0 24,-25-25,50 0,-50 25,25-25,-24 0,-1 1,0 24,-25-25,26 25,-26 0,-24 0,-1 0,26-25,-50 25,24 0,-24 0,0 0,0 0,-25 25,24-25,-24 25,0-1,25 1,-25 25,25-25,-25-1,0 26,0-25,0 0,0-25,0 0,0 0,0-50,0 0,0 1</inkml:trace>
  <inkml:trace contextRef="#ctx0" brushRef="#br0" timeOffset="402775.0374">21679 6201,'25'-25,"-25"1,0-1,0 0,0 25,0 0,0 0,0 25,0 0,0 24,0 1,-25 24,25 1,0 24,-25-25,25 25,0 1,-24-1,24-25,0 26,24-26,-24 0,0-24,0 0,0-1,0-24,25-25,-25 25,0 0,0-25,0 0,0 0,0 0,0 0,-25-25,25 25,0-25,-24 25,24-25,0 0,-25 1,0-1,0 0,0 0,1 0,24 1,-25 24,25-25,0 25,-25 25,25-1,0 1,25 25,-25-25,0 49,25-24,-25-1,0 1,24-1,1-24,-25 0,25 0,-25 0,25-25,0-25,24 0,-24 0,0 0,0-24,24 24,-49-25,25 26,0-26,-25 50,0-50,0 26,0-26,0 25,0-24</inkml:trace>
  <inkml:trace contextRef="#ctx0" brushRef="#br0" timeOffset="403270.0658">21803 5854,'0'25,"0"0,0-1,0 26,0 0,-24 24,-1 0,25-24,-25 24,0-24,25 0,0-1,0 1,0-50,0 25,25-50,0 25,24-25,-24 25,0-25,25 25,-26 0,26 25,-25 0,0 0,-25-1,24 26,-24 0,0-26,-24 1,24 0,-25 0,0 0,0-25,0 0,1-25,-1 0,0 0,25-24</inkml:trace>
  <inkml:trace contextRef="#ctx0" brushRef="#br0" timeOffset="403980.1064">22076 5953,'0'50,"0"-25,25 24,-25 1,-25 24,25-24,0 24,0-24,-25 24,25-24,-24-25,24 24,0-24,24-25,-24 25,25-25,-25-25,25 25,0-25,-25 25,25-25,-25 1,24 24,-24 24,25-24,-25 25,0 0,25 25,0-26,-25 1,25 0,-1 0,-24 0,25-25,0 0,0 0,0-25,-1 25,-24-25,25 25,0-25,-25 25,25 0,-25 0,0 0,25 0,-1 0,1 0,0 0,0-25,24 1,-24-1,0 0,0-25,0 26,0-26,-25 25,24-24,-24 24,0 25,-24 0,24 0,-25 25,25 24,-25-24,0 25,25-1,0 1,-25-1,25-24,0 0,0 0,25 24,-25-49,0 25,0-25,0 0,0 0</inkml:trace>
  <inkml:trace contextRef="#ctx0" brushRef="#br0" timeOffset="407809.3254">1662 9153,'-25'-25,"25"25,-25 0,0 25,1-25,-1 25,0 0,0-1,0 26,-24 0,-1 24,25-24,-49 24,24-24,-24 24,0-24,-1-1,1 1,-1-50,1 0,0 0,-1-25,1-25,-26 1,26-26,0-49,24 25,0-50,1 1,24-26,0 0,0-49,25 25,0-50,0-1,0-23,25 24,0-25,0-25,0 25,-1 0,26-24,-25 49,24-25,-24 25,0 0,25 0,-26 24,26 1,0 25,-25-1,24 26,1-1,-1 0,1 50,0-24,24 24,-24 24,49 1,-50 0,51 24,-26 26,0-1,26 1,-26-1,0 25,-24 0,0 1,-1 24,-24-25,0 0,0 0,-25 0,-25 25,0-24,0 24,-24-25,-1 0,0 25,1 0,24 0,-25 0,26 0,-1 25,25-25,0 0,25-25,-1 25,26 25,-25-25,0 25,-1-1,1 51,0-1,0-24,0 24,0-24</inkml:trace>
  <inkml:trace contextRef="#ctx0" brushRef="#br0" timeOffset="409499.4221">15701 9575,'-24'-25,"24"0,0 25,0 0,-25-25,25 25,0 0,0 0,0 0,0 0,0 25,0 0,25-25,-25 49,24-24,-24 0,25 0,0 0,0-1,24 1,1-25,0 25,-1-25,26 0,-1-25,0 25,1 0,24-25,0 25,1 0,-1 0,25 0,-25 0,0 25,25-25,-25 0,1 0,24 0,0 25,0-50,0 25,0 0,0 0,0 0,0-25,0 25,0 0,0-24,0 24,0 0,0 0,0 0,0 0,0 0,0 0,-25 0,25 0,-24 0,-1 0,25 24,-25-24,0 0,25 25,-49 0,24-25,0 25,0-25,-24 0,-1 0,1 0,-1 0,-24 0,-26-25,26 25,-25 0,0 0,-25 0,0 0,0 0,0 0,0 0,-25 25,25-25</inkml:trace>
  <inkml:trace contextRef="#ctx0" brushRef="#br0" timeOffset="419595.9996">23540 943,'0'0,"0"0,0-75,0 75,0-49,0 49,0 0,49-50,-49 50,0 0,0 0,0 0,0 0,0 0,0 0,0 50,0-1,-25 26,25-26,0 1,0-1,0 1,0-50,0 74,0-74,0 50,0-50,0 50,25-50,-25 0,0 24,0-24,0 0,0 0,0 0,-25 25,1 0</inkml:trace>
  <inkml:trace contextRef="#ctx0" brushRef="#br0" timeOffset="420728.0643">6449 9178,'0'0,"25"25,-25-25,0 24,0-24,-25 0,25 25,0-25,25 25,-25-25,0 25,25-25,0-25,24 25,1-25,-1 0,1-24,24 24,1-25,-1 1,1-1,-1 25,1-24,-26-1,1 25,-1 0,-24-24,0 49,0-25,-25 25,0 0,0 0,0 0,0 0,0 0,0 0,25 0,-25 0,0 0,0-25,0 25,-25 25</inkml:trace>
  <inkml:trace contextRef="#ctx0" brushRef="#br0" timeOffset="421865.1293">7541 9674,'0'49,"0"-24,0 0,-25 0,25 0,0-1,0 1,0 0,0-25,0 0,0 0,49-25,1 0,24-24,26 24,-26-25,50-24,-25 49,25-24,-49-1,-1 25,1 0,-51 25,1 0,0 0,-25 0,0 0,-25 0,25 0,0 0,0-24,0-1,50-25,-25-49</inkml:trace>
  <inkml:trace contextRef="#ctx0" brushRef="#br0" timeOffset="422844.1853">23812 943,'0'0,"0"0,0 0,0 0,0 0,0 0,0 0,0 0,0 0,0 0,0 0,0 0,0 0,-24 24,24-24,-25 75,25-75,0 74,-25 1,25-26,-25 26,25-26,0 26,0-26,0 1,0-1,0-24,0 0,0 0,0 0,-25-25,25 0,0 0,0 25,0-25,0 0,0 0,0 0,0 0,0 0,0 0,-24 49</inkml:trace>
  <inkml:trace contextRef="#ctx0" brushRef="#br0" timeOffset="432121.716">19273 8706,'0'0,"25"-24,-25 24,0 0,0 0,0 0,0 24,0-24,0 0,-25 0,25 0,0 0,0 0,0 25,-25-25,25 0,-24 0,-1 0,0 0,0 0,0 0,-24 25,24-25,-25 0,26 0,-26 25,0-25,1 0,-1 0,1 0,-1 0,0 0,26 0,-26 0,25 0,-25 0,26 0,-26-25,25 25,0 0,1-25,-26 25,25 0,0 0,1 0,-1 0,0 0,0 0,0 0,1 0,-1 0,0 0,25 0,-25 0,25 0,-25 0,25 0,-24 0,24 0,-25 0,25 0,-25 0,0 0,25 0,-25 0,1 0,24 0,-25 0,25 0,0 0,0 0,0 0,0 0,-25 0,25 0,0 0,0 0,0 0,0 0,0 0,0 0,0 0,-25 25,25-25,0 25,0 0,0-1,0 1,25 0,-25 0,0 0,0 24,25-24,-25 0,0 25,0-1,0-24,0 25,0-26,0 26,0 0,0-26,0 26,25-25,-25 24,0-49,24 25,-24 0,25 0,-25 0,25-25,0 0,24 24,-24-24,0-24,0 24,24 0,1 0,0-25,24 25,-24 0,24-25,-24 25,24 0,-24-25,24 25,-24 0,24 0,-24 0,24 0,-24 0,-1 0,26 0,-26 0,1 0,0 0,-1 0,-24 0,25 0,-26 25,1-25,0 0,0 0,0 0,-25 0,24 0,-24 0,25 0,-25-25,25 25,-25 0,0-25,25 1,-25 24,0-50,0 25,25-24,-25 24,0-25,-25 1,25-1,0-24,-25 24,25 0,-25 1,0-1,1 0,-1 26,25-26,-25 25,25 0,-25 1,25 24,-25 0,25 0,0-25,0 25,0 0,0 0,0 25,0-25,0 24,0 1,0 25</inkml:trace>
  <inkml:trace contextRef="#ctx0" brushRef="#br0" timeOffset="432614.7442">19025 9500,'0'0,"0"0,-25 25,25-25,0 0,0 25,0 0,0-25,25 24,-25 1,25 0,0 25,0-1,-1 1,-24 24,0 1,25-26,-50 51,25-51,0 50,-24-49,-1 0,25 24,0-49,0 24,0-49,0 25,25-25,-1 25,-24-25,25 0,0 25,0-25,-25 0,25 0,-25 0,24 0,-24 0,0 0,0 0,0 0</inkml:trace>
  <inkml:trace contextRef="#ctx0" brushRef="#br0" timeOffset="432958.7639">19372 10393,'-24'0,"-1"-25,25 25,0 0,0 0,0 25,0-25,25 25,-1 0,26 0,-25-1,0-24,-1 25,1 25,-25-25,-25 24,25-24,-49 0,24 24,-25 1,1-25,24 0,0-1,0-24,1 0,-1 0</inkml:trace>
  <inkml:trace contextRef="#ctx0" brushRef="#br0" timeOffset="433335.7854">19720 10542,'25'0,"-25"0,0 0,0 0,0 0,-25 0,0 0,0 25,0 0,25-1,-24 1,24 25,0-1,0 1,0-25,24 24,1-24,0 0,0 0,0-50,-1 25,1-50</inkml:trace>
  <inkml:trace contextRef="#ctx0" brushRef="#br0" timeOffset="434305.8406">19943 10220,'0'-50,"0"25,0 25,0 0,0 50,-25-1,25 26,-25-26,25 51,-24-26,24 0,-25-24,25 24,0-49,0 25,0-50,25 0,-1 0,1 0,0-50,0 25,0 1,24-26,-24 25,0 25,0-25,-1 25,1 25,-25 0,25 0,-25 24,0-24,25 25,-25-25,0 24,0-24,0 0,-25 0,25-25,-25 0,25 0,-25-25,1 0,24 0,-25 0,0 1,25-1,25 0,-25 0,25-24,-1 24,1-25,0 25,0 1,0-26,-1 25,1 0,-25 25,0 0,0-24,0 24,-25 24,25-24,-24 25,24 25,0-1,24-24,1 0,-25 25,25-26,-25 1,0 0,0 0,-25-25,25 0,-25 25,1-25,-1 0,0-25,25 25,25-25,0 25,-1-25,26 0,0 1,-1-1,1 0,-1 0,1 25,0-25,-26 1,1-1,-25 25,25-25,-25 25,0 0,25 25,-25-25,0 25,25 24,-25-24,25 25,-25-1,0 1,24-1,-48 1,24 0,0-26,-25 1,0 0,0 0,0 0,0-25,25 0,-24-25,-1 0,25 0,0-24,0-1</inkml:trace>
  <inkml:trace contextRef="#ctx0" brushRef="#br0" timeOffset="435243.8946">24036 1042,'0'0,"0"0,0 0,0 0,0 0,0 0,0 0,0 0,-25-50,25 50,0 0,0 0,0 0,-50 50,50-50,-24 49,24 1,0 24,0-24,0 24,-25 1,25-50,0 49,0-24,0-26,0 1,0 0,0 0,0-25,0 0,0 25,0-25,0 0,0 0,0 0,0 0,0 0,0 0,0 0,0 0,0 0,0 0,0 0</inkml:trace>
  <inkml:trace contextRef="#ctx0" brushRef="#br0" timeOffset="452396.8757">1786 8161,'0'49,"25"-24,-25 0,25 25,-1-26,1-24,0 0,25 0,24-24,-24-26,24 0,25-24,-24 24,-1-24,-24 49,24-25,-24 26,-26-1,26 25,-25 0,-25 0,25 25,0-1,-25-24,0 25,0 0,0-25,0 25,0 0,0-25</inkml:trace>
  <inkml:trace contextRef="#ctx0" brushRef="#br0" timeOffset="454250.9817">1910 9153,'0'0,"-25"0,25-25,0 25,0 0,0 0,0 25,0-25,25 25,-25-25,0 25,25 24,-25-49,25 25,24-25,1-25,-1 0,26-49,24 24,0-24,0-1,1-24,24 25,-25-1,-25 26,1-1,-26 25,1 1,-25 24,-25 0,0 24,0-24,0 0,25-24</inkml:trace>
  <inkml:trace contextRef="#ctx0" brushRef="#br0" timeOffset="455237.0381">22175 1712,'0'0,"-24"0,24 0,0 24,0-24,0 0,0 25,0 0,-25-25,25 25,0 0,0 24,0-24,0 25,0-1,0-24,25 25,-25-26,0 26,0-25,0 0,0-1,0 1,0-25,0 0,0 0,0 25,0-25,0 25,0-25,0 0,0 0,0 0,0 25,0-25,0 0,0 0,0 0,24-25</inkml:trace>
  <inkml:trace contextRef="#ctx0" brushRef="#br0" timeOffset="463874.5321">5011 8062,'0'0,"0"0,0 0,0 0,-25 0,25 24,0 1,0 0,0 0,0 0,0 24,0-24,25 0,-1-25,26 0,0-25,-1-25,26 1,-26-1,26-49,24 49,-50-24,26-1,-26 26,26-1,-50 1,-1 49,1-25,0 0,0 25,-25 0,0 0,0 0,0 0,-25 25</inkml:trace>
  <inkml:trace contextRef="#ctx0" brushRef="#br0" timeOffset="464506.5683">4862 9103,'25'0,"-25"0,0 25,0-25,0 25,0 0,0-25,24 25,-24-1,0-24,25 0,25-24,-25-1,49 0,-24-25,24 1,-24-1,24 0,-24 1,-1 24,1 0,-25 25,-1 0,-24-25,25 50,-25-25,0 0,0 0</inkml:trace>
  <inkml:trace contextRef="#ctx0" brushRef="#br0" timeOffset="468296.7851">3696 7987,'0'0,"0"0,0 0,0-25,0-49,25 24,0-49,-1 0,26-50,-25 25,49-50,1 26,24-26,0 0,0 1,0 24,25 0,0 25,-24 25,24 0,0 24,-25 50,0 25,-24 25,-1 50,0 24,-24 0,-25 50,0-25,-1 49,-24-24,25 0,-25 0,0-25,0-25,0 0,0-24,0-1,0-24,0-25,0-1,0 1,0-25,0 0,0-25,-25 1,25-1,-24 25,24-25,-25 0,25 0,-25 1,0-1,0 0,1 25,24-25,-25 0,0 25,25 0,0 0,-25 0,25 0,0 50,25-25,-25 24,25 26,0-1,-1 1,1-26,-25 26,50-26,-25-24,-1-25,1 0,25-25,-25-24,-1-1,26-24,-25-1,24 1,-24 24,25-24,-50 49,25-25,0 26,-25 24,0 0,24-25,-24 25,0 0,0 0,0 0,0 25,0-25,0 0</inkml:trace>
  <inkml:trace contextRef="#ctx0" brushRef="#br0" timeOffset="469822.8724">1960 9475,'-25'25,"25"0,-25 0,-25 0,50-1,-49 1,24 0,0 0,-24 0,24 24,-25-24,25 0,-24 24,24 1,0 0,0-1,0 1,1 0,-1-1,25 1,-25-1,25 1,0-25,25 24,-25 1,25-25,-1 0,1-1,25-24,-1 25,1-25,0-25,-1 25,26-24,24-1,-25-25,26 1,-26 24,25-25,25 1,-25-1,25 25,1-49,-26 24,25 0,0 26,0-26,0 0,-25 1,25-1,0 1,-25-1,25 25,-24-24,-1 24,0 0,-25-25,1 50,-1-24,-24-1,-1 0,-24 25,0 0,0-25,-25 25,0 0,0 0,0 0,0-25,-25 25,25-24,0 24,-25 0,0-25,1 25,-1 0,25-25,-50 25,25 0,25 0,-49 0,49 25,-25-25,0 0,25 0,0 0,0 0,0-25,25 25,0 0,0-25,-1 25,26 0,0 0,-1 0,1 25,-1-25,-24 25,25 0,-25-25,-1 0,-24 24,25 1,-25 25,-25-25,25-1,-24 26,-26 0,25-1,0 1,-24-1,24-24,0 25,25-50,-25 0,25 0</inkml:trace>
  <inkml:trace contextRef="#ctx0" brushRef="#br0" timeOffset="478612.3751">20811 9401,'0'0,"0"0,0 0,0 0,0 0,0 0,0 0,0 0,0 0,0 0,0 25,0-25,0 0,0 0,0 0,-25 0,25 0,0 0,0 0,0 0,0 0,0 0,0 0,0 0,0 0,0 25,0-25,0 0,0 24,0-24,0 25,0 0,0 0,0 0,0 24,0-24,0 0,0 24,25 1,-25-25,25 24,0 1,0 0,24-26,1 26,-1 0,1-1,0-24,24 0,-24 25,-1-1,26-24,-51 25,26-26,0 26,-26 0,1-26,0 1,-25 0,25 0,-25-25,0 0,0 0,0 0,-25-25</inkml:trace>
  <inkml:trace contextRef="#ctx0" brushRef="#br0" timeOffset="479063.4009">20662 9674,'0'0,"0"-25,0 25,0 0,0 0,0 0,0 0,0 0,0 0,0 0,0 0,0 0,0 0,0-50,25 26,-25-26,25 0,0 1,-25-1,25 1,-25 24,24 0,-24 25,25 50,-25-26,0 26,25 24,0-24,0 24,-25 1,49-1,-49-24,50-25,-50 24,49-24</inkml:trace>
  <inkml:trace contextRef="#ctx0" brushRef="#br0" timeOffset="479823.4444">21828 10691,'0'0,"0"25,-25-25,25 24,-24-24,24 50,-25-25,25 24,0 1,0 0,25-26,-1 26,1-25,0 0,25-50,-26 25,26-50,-50 25,50-24,-50-1,0 1,0-1,0 0,0 1,0 24,-25 0,25 0,0 1,0-1,25-25,-25 25,0-49,24 24,-24-24,25 0,-25-1,0 26,0-1,0 0,0 25,0 25,0 50,0 0,0 24,0 1,0 24,0 0,0 0,25 0,-25-24,25-1,-25-24,0-25,25-1,-25-24,24-24,1 24,-25-25,25 0,-25 0,25 25,-25 0,0 0,0 25,25 0,-25 24,0 26,24-26,-24 51,0-51,0 26,0-1,0-49,0 25,0-26,0 1,0-25,-24-49,-1 24</inkml:trace>
  <inkml:trace contextRef="#ctx0" brushRef="#br0" timeOffset="480588.4881">22374 10765,'25'-25,"-1"1,-24-1,50 0,-50 0,0 0,0 25,0-24,-25 48,0-24,1 25,-1 25,25-25,0 24,0 1,0-50,25 25,-1-1,26-24,-25-24,0-1,24 0,-24-25,0 1,0-1,-1 1,1-1,-25 25,0-24,0 49,0-25,0 25,0 25,-25-1,25 26,0 0,25-1,-25 1,25-1,-25 1,25-25,-25 0,25-1,0-24,-25-24,24-1,-24-25,0-24,0-1,0 1,0 24,-24-24,24 24,0 26,-25-1,25 25,0 49,0-24,0 50,0-26,-25 26,25-26,0 1,-25-1,25 1,0-25,0-25,0 0,0 0,0 0,0 0,0-25,0 25,0-25,0 0</inkml:trace>
  <inkml:trace contextRef="#ctx0" brushRef="#br0" timeOffset="481802.5576">22374 1687,'0'0,"0"0,0 0,0 0,0 0,0 25,0-25,0 49,0-24,0 25,0-1,0 26,0-1,0 0,0 1,0-26,0 1,0 0,0-1,0-24,0 0,0-25,0 0,0 25,0-25,0-25,0 25,0-25,0 25,-25-25</inkml:trace>
  <inkml:trace contextRef="#ctx0" brushRef="#br0" timeOffset="491975.1394">5011 9475,'0'0,"0"0,0 0,0-24,0 24,0 0,0 0,0 0,0 0,0 0,0 0,-25 0,25 0,0 0,0-25,-25 25,0 0,25-25,-25 25,1 0,-1 0,0-25,-25 25,25 0,-24-25,24 25,-25 0,1-24,-1 24,1 0,-26-25,26 25,-1-25,0 25,-24 0,0-25,-1 25,1 0,-1 0,1 0,0 0,-26 0,26 0,-1 0,1 0,0 0,-26 0,26 0,0 0,-1 0,1 0,-25 0,24 0,26 25,-51-25,26 25,-1-25,26 25,-26-1,1 1,0 0,24 0,0 0,1-1,-1 1,25 0,-24 0,24 24,25-24,-25 0,0 0,25 0,-24 24,24-24,0 0,0 0,0 24,0-24,24 25,-24-26,25 1,0 0,-25 0,25 25,0-26,-1 1,26-25,-25 25,24 0,1 0,0-1,-1 1,-24-25,49 25,-24 0,0-25,24 0,-24 0,24 0,1 0,-1 0,25 0,-24 0,-1 0,25 0,-24 0,-1 0,25-25,-24 25,24 0,-25 0,26 25,-1-25,-25 0,1 0,24 0,-25 0,25 0,-24 0,-1 0,1-25,-1 0,0 0,1 1,-26-1,26 0,-25 0,-26 0,1-24,0-1,0 0,0 26,-25-26,0 0,0 1,0-1,0 1,0-1,-25 25,25 0,-25 1,0 24,0-25,25 25,-24 0,-1 0,25 25,-25-25,0 24,25-24,0 0,25 25,0-25</inkml:trace>
  <inkml:trace contextRef="#ctx0" brushRef="#br0" timeOffset="493623.2337">22498 1811,'0'0,"0"0,0 0,0 0,0 0,0 0,0 0,0 0,0 0,0 0,0 0,0 25,0-1,0 1,25 25,-25-25,24 24,-24 26,0-26,25 1,-25-1,25 1,-25 0,0-1,0 1,0-25,0-1,0 1,0 0,0-25,0 0,0 25,0-25,0 0,0 0,0 0,0 0,0 0,0 0,0 0,0 0,0 0,0 0,0 0,0 0,0 0,0 0,0 0,0 0,0 0,0 0,0 0,0 0,0 0,0 0,0 0,0 0,0 0,0 0,0 0,0 0,0 0,0 0,0 0,0 0,0 0,0 0,0-25,0 25,0-25,0 25,0 0,0 0,0 0,0 0,0-25,0 25,0 0,0 0,0 0,0 0,0 0</inkml:trace>
  <inkml:trace contextRef="#ctx0" brushRef="#br0" timeOffset="495444.3378">6772 14114,'0'0,"0"0,0 0,0-25,0 25,0 0,0 0,-25-25,25 25,-25-25,25 25,0-24,-25 24,0-25,25 25,-24-25,-1 0,0 25,0-25,-24 25,24-24,-25-1,1 25,24-25,-25 25,1-25,-1 25,0-25,-24 25,24 0,1-24,-26 24,1 0,24 0,-24 0,-1 0,-24 0,25 24,-1-24,-24 25,0-25,25 25,-26-25,1 25,0-25,0 0,-1 0,1 25,25-50,-25 25,24 0,-24 0,25 0,-1 25,-24-25,25 0,24 0,-24 24,-1-24,50 25,-24-25,-1 25,25-25,0 25,1 0,24 24,-25-24,25 25,0-1,25 1,-25 24,24 1,-24-26,50 26,-25-1,0-24,24 24,-24-24,25-1,-1 26,26-50,-26 24,1 1,24-1,-24-24,24 0,1 0,-1 0,1-1,-1 1,0-25,1 25,-1-25,1 0,-1 0,25 0,-24-25,-1 25,1-25,24 25,-25-24,1 24,-1-25,0 25,1-25,-1 0,1 25,-1-25,1 25,-1-24,0 24,1-25,24 0,-25 0,1 25,-1-25,1 1,-1 24,0-25,-24 25,24 0,-24 0,0-25,-1 25,1 0,-25 0,0 0,-1-25,-24 25,25-49,-25 24,0 0,-25-49,25 24,-24 0,-1-24,0 0,-25 24,26 0,-1 25,0 1,0-1,0 0,25 0,0 0,0-24,0 24,50-49</inkml:trace>
  <inkml:trace contextRef="#ctx0" brushRef="#br0" timeOffset="496603.4041">21481 2257,'-25'25,"0"-25,0 0,1 0,24 25,0-25,0 0,0 0,0 0,24-25,1 25,0 0,0 0,24-25,1 25,49 0,-24-25,24 1,0-1,25 0,0 0,0 0,25 25,-50-24,0-1,-24 25,-1 0,-49 0,25-25,-25 25,-1 0,-24 0,0 0,0 0,0 0,0 0,0 0,0 0,0 0,0 0,0 0,0 0,0 0,0 0,0 25,0-25,-49-25,24 0</inkml:trace>
  <inkml:trace contextRef="#ctx0" brushRef="#br0" timeOffset="502834.7605">2629 10244,'0'0,"-25"0,25 0,0 0,0 0,0-24,0 24,0 0,0 0,0 0,0 0,-24 0,24 0,0 0,0 0,0 0,-25-25,0 25,0 0,25 0,-49 0,24 0,0 0,0 0,0 0,-24 0,24 0,0 0,0 0,1 0,-1 25,0-25,0 0,25 24,-25-24,1 25,24-25,0 25,-25 0,25 0,0-1,0 26,-25 0,25-26,0 26,0-25,0 24,0 1,0 0,0-1,0-24,0 25,0-26,0 1,0 25,0-50,25 25,-25-25,25 24,-25 1,24-25,1 0,-25 25,25-25,0 0,0 0,24 0,-24 0,0-25,0 25,24 0,-24 0,25-25,-26 25,1 0,25 0,-25 0,24 0,1 0,-25 0,24-24,1 24,-25 0,24 0,1 0,0 0,-1 0,-24-25,25 25,-26 0,26 0,-25 0,24 25,1-25,0 0,-26 0,26 24,0-24,-26 0,26 0,-25 25,24-25,-24 0,0 0,0 0,0 25,0-25,-1 0,1 25,0-25,-25 0,25 0,-25 25,0-25,25 0,-25 0,24-25,-24 25,0-25,0 0,0-24,0 24,0-25,0 1,0-1,0-24,0-1,0 26,0-26,0 26,0-1,0 0,0 1,-24 24,24 0,-25 0,25 25,-25 0,25 0,-25 0,0 0,1 0,-1 25,-25-25,25 25,-24-25,-1 0,0 0,1 0,-1-25,1 25,-26-25,26 1,-1-1,-24 0,24 25,-24-25,24 25,0 0,-24 0,49 25,-24-25,-1 0,0 25,25 0,1-1,-1-24,25 25,0-25,0-25</inkml:trace>
  <inkml:trace contextRef="#ctx0" brushRef="#br0" timeOffset="503977.8259">6176 10344,'0'0,"0"0,0 0,0 0,0 0,0 0,-24 24,24 1,-25-25,0 25,0 0,25 0,-25-1,1-24,-1 25,25 0,0-25,0 25,0 0,0-25,0 24,25-24,-25 25,24-25,1 0,0 25,0-25,-25 0,25 0,-25 0,24 25,-24-25,0 0,0 0,25-25,-25 25,0-25</inkml:trace>
  <inkml:trace contextRef="#ctx0" brushRef="#br0" timeOffset="504331.8462">6201 10492,'0'0,"0"25,0-25,0 0,25 0,-25 0,25 0,0 0,-1 0,1 0,0 0,25 0,-1 0,1 0,-1 0,-24 0,25 0,-1 0,1 0,-25 0,0 25,-1-25,1 0,-25 0,25 25,0-25,-25 0,0 0,0 0,0 0,0 0,0 0,0 0,25 0,-25 0,0 0</inkml:trace>
  <inkml:trace contextRef="#ctx0" brushRef="#br0" timeOffset="510318.1886">9823 15577,'0'0,"0"0,0 0,-25 0,25 0,0 0,0 0,-25 0,25-24,0 24,-25-25,25 0,0 0,0 0,0 25,0-24,0 24,0-25,0 25,25 0,-25 0,25 0,0 0,-25 0,24 0,1 25,25-1,-25-24,-1 25,26-25,-25 0,25 0,-26 0,26 0,0 0,-1 0,-24 0,25 0,-1 0,1 0,-1 0,-24 0,25 0,-1 0,1 0,24 0,-24-25,0 25,-1 0,1-24,24 24,-24 0,-1 0,1 0,0 0,-1 0,1 0,0 0,-1-25,1 25,24 0,-24 0,-1 0,1 0,0-25,-1 25,1 0,-1 0,1 0,-25-25,24 50,-24-25,25 0,-1 0,-24 0,0 25,25-25,-25 0,24 0,-24 0,25 0,-26 0,26 0,-25 0,0 0,24 0,-24 25,25-25,-26 0,1 0,25 0,-25 0,24 24,-24-24,25 0,-26 0,26 25,-25-25,0 0,24 0,1 25,-1-25,-24 0,25 0,0 0,-1 0,1 0,-1 0,1 0,0 0,-1 0,1 0,-1 0,1 0,-25-25,24 25,1 0,0-25,-26 25,26-24,0 24,-26 0,1 0,0 0,0 0,0 0,-25 0,0 0,0 0,0 0,0 0,0 0,0 0,0 0,0 0,0 0,0 0,0 0,0 0,0 0,0 0,0 0,0 0,0 0,0 24,0 1,0 25,0-1,0-24,0 50,0-26,0 1,0-1,0-24,0 0,0-25</inkml:trace>
  <inkml:trace contextRef="#ctx0" brushRef="#br0" timeOffset="543134.0655">8037 8806,'0'0,"0"0,0 0,0 0,0 0,0 0,0 0,0 0,0 0,0 0,-25-25,25 25,0 0,0 0,-25 0,25 0,0 0,-25 0,0 0,25 0,-24 0,-1 0,0 0,-25 0,26 0,-26 0,0 0,26 0,-26 0,25 0,0 0,1 0,-1 0,25 0,0 0,0 0,-25 0,25 0,0 0,0 0,0 0,0 0,0 0,0 0,0 25,0-1,0-24,25 25,-25 0,0 25,0-1,0-24,0 50,0-26,0 1,0-1,0 26,0-50,0 24,0 1,0-1,0-24,0 0,0 0,0 0,25-1,-25-24,0 0,24 25,-24-25,0 0,0 0,0 25,0-25,25 0,0 0,-25 0,25 0,-25 0,49 0,-24 0,0 0,25 0,-26 0,1 0,25 0,-25-25,-1 25,26 0,-25 0,0 0,24 0,-24-25,0 25,25 0,-26 0,1 0,0 0,25-24,-26 24,1 0,0 0,0 0,0 0,-1 0,1 0,0 0,0 0,0 0,24-25,-24 25,0 0,0 0,-1 25,1-25,0 0,0 0,24 0,-24 0,-25 0,50 0,-25 0,-1 24,26-24,-25 0,0 0,0 0,24 0,-24 0,0 0,0 0,-1 0,1 0,-25-24,50 24,-50 0,25 0,-1 0,1 0,0 0,-25 0,25 0,0 0,-1 0,-24 0,25 0,0 0,0 0,0 0,-1 0,1 0,0 0,-25 0,50 0,-26 0,1 0,0 0,0 0,0 0,-1 0,26 0,-25 0,0 24,24-24,-24 0,25 0,-1 0,1 0,-25 0,24 0,1 0,0 0,-1 0,1 0,-1 0,1 0,0-24,-1 24,1 0,-1 0,1 0,0-25,-1 25,1 0,-1 0,-24 0,25 0,-1 0,-24-25,25 25,0 0,-26 0,26 0,0-25,-26 25,26 0,0 0,-26 0,26 0,-25 0,0 0,-1 0,1 0,-25 0,0 0,0 0,25 0,-25 0,0 0,0 0,0 0,0 0,0 0,0 0,0 0,0 0,0 0,0-25,0 25,0-24,0-1,0 0,-25-25,25 26,0-51,0 26,-25-1,25-24,0 24,0 0,-24 1,24-1,0 25,0 0,0 1,0-1,-25 0,25 0,0 25,0 0,0-25,0 25,0 0,0 0,0 0,0 0,0 0,0-24,0 24,-25 0,0 0,25 0,-25 0,1 0,-1 0,0-25,0 25,-24 0,24 0,0 0,-25 0,26 0,-1 0,-25 0,50 0,-25 0,-24 0,49 0,-25 25,0-25,0 0,0 0,1 0,-1 0,0 0,-25 0,26 0,-1 0,-25 24,25-24,-24 0,-1 25,1-25,-1 25,0-25,1 25,-1-25,1 25,-1-25,-24 0,24 0,0 0,1 24,-26-24,26 0,-1 0,0 0,1 0,-1 0,1 0,-1 0,-24 0,24 0,0 0,26 0,-26 0,0 0,1-24,-1 24,25 0,-24 0,-1 0,-24 0,24 0,0 0,1 0,-26 0,26 0,-1 0,1 0,-26 0,26 0,-1-25,-24 25,24 0,-24 0,24 0,0-25,1 25,-26 0,51 0,-26 0,25 0,-25 0,50-25,0 25,0-49,25 24,0-25,74 1,-24-1</inkml:trace>
  <inkml:trace contextRef="#ctx0" brushRef="#br0" timeOffset="543790.103">11782 9798,'0'0,"0"-50,25 50,-25-25,0 25,0 25,0 25,0-25,25 49,-25 0,25 26,24 24,-24 0,25 49,24-24,0 25,1 24,-1 1,26-1,-1 1,0-26,0 26,-24-1,24-24,-25-1,1-24,-1 0,-24-25,-1 0,1-25,0-24,-26-50,1 24,-25-24,25-25,-25 0,-25 0,25 0,-25-25,25 0,-24 1,-1-1</inkml:trace>
  <inkml:trace contextRef="#ctx0" brushRef="#br0" timeOffset="544222.1278">12973 13221,'-25'-25,"25"0,-25-24,25 24,0 25,-25-25,25 25,0 0,0 0,25 25,0 0,0 24,0 1,24 0,1-1,-1 26,1-51,0 26,-1 0,-24-50,25 0,-25-25,24-50,-49 26,25-26,0-24,0 0,-25 0,0 24,0-49,24 50,-24-25</inkml:trace>
  <inkml:trace contextRef="#ctx0" brushRef="#br0" timeOffset="545254.1868">13717 12204,'0'0,"0"0,25 0,-25 0,0 25,0-25,0 25,0-1,25 26,-25 0,24 24,-24-24,25 49,0 0,0 0,0 0,-1 25,1-49,0 49,0-50,0-24,-1 24,1-49,-25 0,25 0,-25 0,0-25,0-25,0 0,0 0,-25 0,25-24,-25-1,-24 1,24 24,-25-25,26 50,-26 0,0 25,1 25,24-1,0 26,0-26,25 26,0-1,0 0,0-24,25 0,0-26,0 1,0 0,24-25,-24-25,25 25,-1-49,1 49,-25-50,24 0,-24 1,25 24</inkml:trace>
  <inkml:trace contextRef="#ctx0" brushRef="#br0" timeOffset="545577.2052">14263 13419,'0'0,"0"0,0 0,24-24,1-1,-25 0,25-25,0 1,-25-1,25 0,-25 1,0 24,0-25,-25 26,0 24,0 0,-24 24,-1 26,25-25,-24 49,24 1,0-1,25 1,0-1,0-24,25 24,0-49,24 0,1-1,-1-24,1-24,0-26,-1 25,1-49</inkml:trace>
  <inkml:trace contextRef="#ctx0" brushRef="#br0" timeOffset="545867.2219">14858 12154,'-25'-124,"25"25,-49 0,24 49,-50 25,26 1,-1 48,-24 1,24 0,1 49,24 1,0 49,25 0,0 0,25 50,0-1,24 1,1 24,24 1,-24-26,24 1,-24 0,-1-26,-24-24,25-24,-25-1,-1-50,-24-24,0-25</inkml:trace>
  <inkml:trace contextRef="#ctx0" brushRef="#br0" timeOffset="546170.2392">14709 13568,'-25'-149,"1"1,24 48,0-24,0 25,24 25,1-1,25 50,-25 1,24 24,1 0,-25 24,24 26,1 0,-1-1,-24 26,25-1,-50-24,25-1,-1-24,-48 25,-1-50,0 25,0-25,-24-25,-1 25,0-25,26 0,-26-25,25 26,0-1,25 0</inkml:trace>
  <inkml:trace contextRef="#ctx0" brushRef="#br0" timeOffset="546433.2542">15056 12874,'25'0,"0"24,0 1,0 0,-1 0,1 24,0-24,0 0,24 0,-24-25,0 0,25 0,-25-25,24-25,-49 1,25-1,-25 1,0-1,-25 0,0 1,1-1,-1-24,0 49,0-25,0 26,25-1</inkml:trace>
  <inkml:trace contextRef="#ctx0" brushRef="#br0" timeOffset="546993.2862">15478 11708,'25'25,"-25"-1,25 1,-25 25,0 24,25 1,-1 24,1 0,0 0,0 1,0-1,-1 0,1 0,0-24,-25-26,0-24,25 25,-25-50,0 0,0 0,-25-25</inkml:trace>
  <inkml:trace contextRef="#ctx0" brushRef="#br0" timeOffset="547372.3079">15974 11584,'0'0,"0"0,0 0,0 0,0 25,0 24,0 1,0-1,0 1,25 49,-25-24,25 24,-25 0,25 0,-25-24,0 24,24-49,1 24,-25-24,0-1,0-24,25 0,-25-25,0 0</inkml:trace>
  <inkml:trace contextRef="#ctx0" brushRef="#br0" timeOffset="547558.3186">15825 12378,'0'0,"0"0,25 0,0 0,0-25,24 0,1 0,0 25,-1-25,1-24,-25 24,-1 0</inkml:trace>
  <inkml:trace contextRef="#ctx0" brushRef="#br0" timeOffset="548580.377">16694 12675,'0'0,"24"-25,-24 1,0-26,25 0,-25-24,0-25,0 24,0 1,0-1,25 26,-25-1,0 1,0 49,25 0,-25 24,0 26,25 24,-1-24,1 25,0-26,-25 26,50-26,-50 1,24-25,1-1,0-48,0 24,0-50,-25 25,0-49,24 24,-24-49,0 24,0 1,0 0,0 24,0 0,0 26,0-1,0 25,0-25,0 25,0 0,0 0,0 0,0 0,0 0,0-25,0 25,0-25,25 25,-25-24,0 24,0-25</inkml:trace>
  <inkml:trace contextRef="#ctx0" brushRef="#br0" timeOffset="548957.3986">17289 12452,'0'0,"0"-50,25 1,-25-1,0-24,0-1,0 1,0-1,0 26,0-1,24 25,1 25,-25 25,25 0,0 25,0-1,24 26,-24-26,0 1,0 24,0-49,-25 25,0-1,0-24,-50-25,25 25,0-50,-24 25,24-25,-25 1,25-1,1 0,24 0</inkml:trace>
  <inkml:trace contextRef="#ctx0" brushRef="#br0" timeOffset="549473.4281">17438 12303,'24'-25,"1"25,0-24,0-1,0-25,0 25,-25-24,24-1,-24 25,25-24,-25 49,25-25,-25 25,25 25,0-1,-25 1,24 25,1-25,0-1,0-24,-25 0,25 0,-1-24,1-1,-25 0,25 0,0 25,-25-25,25 25,-1 0,1 25,0 0,0-25,24 25,-24-25,0 0,25 0,-26-25,1 0,0 0,-25-24,0 24,0-25,-25 26,0-1,1 0,-1 25,-25 25,25 24,1 1,-1 0,25 24,-25 0,50-24,-25 0,0-1,25 1,-1-25,1-25,0 0,25 0</inkml:trace>
  <inkml:trace contextRef="#ctx0" brushRef="#br0" timeOffset="550131.4658">18604 12179,'0'0,"0"0,0-25,0 25,0-25,-25 25,25 0,0-24,0 24,0 0,-25-25,25 25,0 0,0 0,0 0,0 0,0 0,0 0,0 0,0 0,0-25,-25 25,25 0,0 0,-25 0,0 0,1 25,24-25,-25 25,0-1,25 26,0-25,-25 25,50-26,-25 1,0 25,25-25,0 24,-1-49,1 25,0-25,25 0,-25-25,-1-24,26-1,-50 0,25-24,-25-25,0-1,0 1,-25-25,-25 25,1-25,-1 25,25 0,-24 24,-1 26,0-26,50 50,-24 25,24-25,0 50,0 0,0 0,0 25,24 24</inkml:trace>
  <inkml:trace contextRef="#ctx0" brushRef="#br0" timeOffset="550493.4865">17785 13022,'0'-24,"0"24,0 0,0 24,0-24,25 25,-25 25,0-25,25-1,-25 26,24 0,1-25,-25-1,0 1,25 0,-25-25,0 0,-25-25</inkml:trace>
  <inkml:trace contextRef="#ctx0" brushRef="#br0" timeOffset="550662.4961">17760 12675,'-25'0,"25"0,0 0,0 0,0 25,25-25,-25 25,0 0,25-1,0 1</inkml:trace>
  <inkml:trace contextRef="#ctx0" brushRef="#br0" timeOffset="550971.5138">18033 13196,'25'25,"-25"0,25-50,-25 25,0-50,0 25,0-24,0 24,0 0,0-24,0 24,0 25,0 0,0 0,24 25,-24-25,25 24,0-24,-25 0,25 0,0 0,-25-24,24-1,-24-25,0 50,0-49,25 24,-25 0,0 25,0-25,0 50,25-25</inkml:trace>
  <inkml:trace contextRef="#ctx0" brushRef="#br0" timeOffset="551358.5359">18504 13469,'0'50,"0"-1,0-24,25 0,-50-25,25 0,0 0,0-25,0-25,0-24,0 0,-25-26,25-24,0 25,0 0,25 0,-25 24,0 26,25 24,-25 25,25 0,0 25,-25-1,25 51,-25-26,0 1,0 24,0-24,-25 0,25-26,-25 1,0 0,25-25,0-25,-25 0,25 1,0-1</inkml:trace>
  <inkml:trace contextRef="#ctx0" brushRef="#br0" timeOffset="551573.5482">18604 12923,'24'0,"-24"0,0 0,25 25,-25 0,25 0,0-1,-25 1,49 0,-24-25,25 0,-25 0,24-25,-24 0,0 1,0-26,-25 25,0 0,0-24,-25-1,25 25,-25-24,25-1</inkml:trace>
  <inkml:trace contextRef="#ctx0" brushRef="#br0" timeOffset="551946.5696">18976 12303,'0'-25,"0"1,24 24,1 24,-25 1,25 25,0-1,0 26,-1-1,1 1,0 24,0-25,0 1,-1-26,-24 1,25-25,-25-1,0-24,0-24,-25-1,-24 0,24 0,-25-24,26 24,-26-25,25 25,0 25,25-24,25-1,-25 25,50 0,-1-25,-24 25,50 0,-26 0,1 0,-25 0,-1-25,26 50,-50-50,25 25,-25 0,0 0</inkml:trace>
  <inkml:trace contextRef="#ctx0" brushRef="#br0" timeOffset="572155.7254">6325 16272,'0'-25,"0"25,0 0,0 0,0 0,-25 0,25 0,0 0,0 0,0 0,-24 0,24 0,-25 0,25 0,0 25,0-25,0 0,0 0,-25 0,25 0,-25 0,25 25,-25-25,25 0,-24 0,-1 0,25 0,-25 0,0 0,0 0,1 0,-1 0,-25 0,25 0,1 0,-26-25,25 25,0 0,0 0,-24 0,24 0,0 0,0 0,-24 0,24-25,0 25,0 0,1 0,-1 0,0 0,0 0,0 0,1 0,-1 0,0 25,25-25,-25 0,0 25,1-25,24 0,-25 24,25-24,-25 25,25 0,0-25,-25 0,0 25,25 0,0-25,-24 25,24-25,0 24,-25 1,25-25,-25 25,25 0,0 0,-25-1,25 1,-25 0,25 0,-24 0,24-25,0 24,-25 1,25 0,0 0,0-25,0 25,0-1,0 1,25-25,-25 25,24 0,-24 0,25-1,-25 26,25-25,0-25,0 25,-25-1,24-24,1 25,0 0,25-25,-26 0,1 0,0 0,25 0,-26 0,26 0,-25 0,0 0,24 0,-24-25,0 25,24 0,-24 0,25 0,-25-25,-1 25,26 0,-25 0,25 0,-1 0,-24 0,25 0,-1 0,-24 0,0 0,24 0,1 25,-25-25,0 0,-1 0,26 0,-25 0,0 0,24 0,-24 0,25 0,-26 0,1 0,0 0,25 0,-26 0,1 0,0 0,25 0,-26 0,1-25,0 25,0 0,0 0,-25 0,49-24,-49 24,25 0,0 0,0 0,0 0,-1 0,-24 0,25 0,0 0,0 0,0 0,-1 0,1 0,0 0,0 0,-25 0,25 0,-1 0,1 0,0 0,0 0,-25-25,49 25,-49 0,50 0,-25 0,0 0,-1 0,1 0,0 0,25 0,-26 0,26 0,0 0,-26 0,26 0,0 0,-26 0,26 0,0 0,-1 0,-24 0,25 0,-1 0,-24 0,25 0,-25 0,24 0,-24 0,25 0,-1 0,-24 0,0 0,24 0,-24-25,0 25,0 0,24 0,-24 0,0 0,0 0,0 0,-1-25,-24 25,25 0,-25 0,25 0,-25 0,25 0,-25 0,0 25,0-25,25 0,-25 0,0 0,0 0,24 0,-24 0,25 25,-25-25,25 0,-25 0,0 0,25 0,-25 0,25 0,-25 0,25 0,-25 0,0 0,24 0,-24-25,25 25,-25 0,0 0,0 0,25-25,-25 25,0-25,25 25,-25-24,0-1,0 0,0 0,0-24,0 24,0-25,0 25,0 1,-25-1,25 0,0 0,0 0,0 1,-25 24,25-25,0 25,0-25,0 25,0 0,0 0,0-25,0 25,-25 0,25 0,0-25,-24 25,24 0,0-24,-25 24,0 0,0-25,0 25,0 0,1-25,-26 25,25 0,0 0,-24 0,-1 0,25 0,-24 0,24 25,0-25,-24 0,24-25,-25 25,25 0,-24 0,24 0,0 0,-24 0,-1 0,25 0,-24 0,24 0,-25 0,25 0,-24 0,-1 0,0 0,1 0,-26 0,51 0,-26-25,0 25,1 0,-1 0,1 0,-1 0,0 0,26 0,-26 0,25 0,-24 0,-1-25,25 25,-24 0,-1 0,25 0,0 0,1-25,-26 25,25 0,0 0,1 0,-1 0,25 0,-25 25,25-25,-25 0,0 25,25-25,-25 0,1 25,24-25,0 0,-25-25,25 0,0-49,0-1</inkml:trace>
  <inkml:trace contextRef="#ctx0" brushRef="#br0" timeOffset="574741.8734">5234 15404,'0'0,"-25"0,25 0,-25 0,25 0,-25 0,25 0,-24 0,24 0,-25 0,0 0,25 0,-50 25,50-25,-49 24,24-24,0 0,0 0,1 25,-1-25,25 0,-25 0,0 0,25 0,-25 25,0-25,25 25,0 0,0-1,0 1,0 25,0-1,0 1,25 0,-25-1,25 1,0-1,0 26,-25-26,25 1,-1 0,1-26,0 1,0 25,0-25,-1-25,1 24,0-24,0 25,0-25,-1 0,26 25,-25-25,24 0,-24 0,25 0,-25 25,24-25,1 0,-25 0,24 0,1 0,-25 25,-1-25,26 0,-25 0,24 0,-24 0,0 25,0-25,0 0,0 0,24 0,-24 0,0 0,0 0,-1 0,1 0,25 0,-25-25,-1 25,1 0,0 0,25 0,-26 0,26 0,-25 0,0 25,24-25,-24 0,25 0,-1 0,-24-25,25 25,-26 0,26 0,-25 0,24 0,-24 25,25-25,-25 0,24 0,1 0,0 0,-26 0,26 0,0-25,-1 25,1 0,-25 0,24 0,1-25,-1 25,1 0,0 0,-1 0,-24-25,25 25,-1 0,1 0,-1 0,-24 0,25-25,-25 25,24 0,-24 0,25-25,-25 25,24 0,-24 0,0 0,24 0,1 25,-25-25,24 0,-24 25,25-25,-25 0,24 0,1 25,-25-25,24 25,-24-25,0 0,0 25,-1-25,1 0,-25 0,25 24,-25-24,0 0,0 0,0 0,25-24,-25 24,0-25,0 0,0 0,0 0,25-24,-25-26,24 26,-24-26,0 26,25-51,-25 26,0 0,0-1,0 1,0 24,0 1,0-1,0 25,-25 0,25 25,0-24,0 24,-24 0,24 0,-25-25,0 25,0 0,25 0,-25 0,-24 0,-1 0,1 0,24 0,-50 0,26 0,-26 0,1-25,0 25,-1 0,1 0,-26 0,1 0,0 0,0 0,24 0,-49 25,25-25,-25 0,25 25,0-1,-25 1,24 0,1-25,-25 25,25-25,0 25,-25-25,49 0,-24 0,0 0,0 0,24 0,1 0,-1 24,1-24,0 0,49 0,-25 0,1 0,24 0,0 0,25-24,0 24,0 0,25 0,0 0</inkml:trace>
  <inkml:trace contextRef="#ctx0" brushRef="#br0" timeOffset="575702.9284">9302 17214,'0'0,"0"0,0 0,0 0,0 0,0 0,0 0,0 0,0 0,0 0,0 0,0 0,25 0,-25 25,24 0,-24 0,0 0,25 24,0-24,-25-25,0 50,25-26,-25-24,0 25,0 0,0-25,0 0,0 0,0 0,0 25,-25-25,25 0,0 0,0 0</inkml:trace>
  <inkml:trace contextRef="#ctx0" brushRef="#br0" timeOffset="576047.9481">9277 17587,'0'0,"0"0,0 0,0 0,0 0,-25 24,25-24,0 0,0 0,50 0,-50 0,49 25,-49-25,50 25,-50-25,25 25,-25-25,49 0,-49 0,25-25,0 0,-25 25,25-25,-25 1,0-1,0 0,0 25,0 0,0 0,25 0,-25 0</inkml:trace>
  <inkml:trace contextRef="#ctx0" brushRef="#br0" timeOffset="581742.2738">8682 15230,'0'0,"0"0,0 0,0 0,0 0,-25 25,25-25,0 25,0-25,0 0,0 0,0 0,0 0,25 0,-25 0,24-25,-24 25,0-25,25 25,0 0,0-25,-25 25,25-25,-1 25,1-24,0 24,0 0,-25 0,0-25,25 25,-25 0,0 0,0 0,0 0,0 0,0 0,0 0,0 0,0 0,0 0,0 0,0 0,0 0,0 0,0 0,0 0,0 0,0 0,0 0,-25-25,25 25,-25-25,0 25,25 0,-25-25,25 25,-24 0,24 0,-25 0,25 0,0 0,0 0,0 0,0 0,25-24,-25 24,24 0,1 0,-25 0,25-25,0 25,0 0,-1 0,-24 0,25 0,0 0,-25 0,25 0,-25 0,0 0,0 0,0 0,0 0,0 25,0-25,0 24,-25-24,25 25,-25 0,25 0,-25 0,25-1,0 1,0-25,0 25,0-25,-24 25,24-25,0 0,0 0,24 25</inkml:trace>
  <inkml:trace contextRef="#ctx0" brushRef="#br0" timeOffset="582365.3094">9252 14759,'0'0,"0"0,0 0,0 25,0-25,0 24,0 26,0-25,0 24,0 1,0 0,0-26,0 26,0 0,0-26,0 1,0-25,0 0,25 0</inkml:trace>
  <inkml:trace contextRef="#ctx0" brushRef="#br0" timeOffset="582575.3214">9351 14759,'25'0,"-25"25,0-1,0 26,0 0,0-1,0 1,0-1,0 26,0-26,0-24,0 0,25 0,-25 0,0-25</inkml:trace>
  <inkml:trace contextRef="#ctx0" brushRef="#br0" timeOffset="582776.3329">9203 14982,'0'0,"0"0,0 0,24 0,1-25,0 25,0 0,0-25,-1 25,-24-24,50-1,-50 25,0 0</inkml:trace>
  <inkml:trace contextRef="#ctx0" brushRef="#br0" timeOffset="582987.345">9252 15032,'25'24,"-25"-24,25 0,0 0,-1 25,1-25,0 0,-25 0,25-25,0 25,-25 0,24 0</inkml:trace>
  <inkml:trace contextRef="#ctx0" brushRef="#br0" timeOffset="583832.3933">9847 17338,'0'0,"0"0,0 0,0 0,-24 50,24-50,0 25,0-25,0 74,0-74,0 75,0-75,0 74,0-74,0 75,0-75,0 49,0-49,0 0,0 0</inkml:trace>
  <inkml:trace contextRef="#ctx0" brushRef="#br0" timeOffset="584042.4053">9947 17264,'0'0,"24"25,-48 0,24-1,0 26,0 0,0-1,0 1,0-50,24 74,-24-74,0 75,0-75,0 0,0 0</inkml:trace>
  <inkml:trace contextRef="#ctx0" brushRef="#br0" timeOffset="584287.4194">9699 17562,'0'0,"0"0,24-25,1 25,0-25,25 0,-26-24,26 24,-25 0,0 0,24 0,-49 1,50 24,-50-25,25 25,-25 0</inkml:trace>
  <inkml:trace contextRef="#ctx0" brushRef="#br0" timeOffset="584543.434">9773 17711,'0'0,"0"0,0 0,0 0,50-50,-26 50,1-25,0 0,0 25,0-24,24 24,-24 0,0 0,25-25,-26 25,1-25</inkml:trace>
  <inkml:trace contextRef="#ctx0" brushRef="#br0" timeOffset="726290.5415">22299 8359,'0'0,"0"0,0 0,0-25,0 25,0-24,0-1,-24 0,24 25,-25-25,25 0,-25 1,0-1,25 25,-25-25,1 0,24-24,-25 24,0 0,0 0,0-25,1 26,-26-1,25-25,0 25,-24 1,-1-1,1 0,-1 0,0 0,1 1,-1 24,0-25,-24 25,24-25,1 25,-1 0,1 0,-26 0,26 0,-1 0,0 0,-24 0,24 0,-24 0,24 0,-24 0,24 0,-24 0,24 25,-24-25,24 0,1 0,-1 0,-24 0,24 0,25 0,-24 25,-1-25,25 0,0 0,1 0,-1 24,0-24,25 25,-25-25,0 25,1 0,-1 24,0-24,0 0,0 25,25-26,-24 26,-1-25,0 25,0-26,25 1,0 0,-25 0,25 0,-24-1,24 1,0 0,0 0,0 0,0-1,0-24,0 25,24 0,-24 25,0-26,25 1,-25 0,25 0,0 24,0-24,-1 0,1 25,0-50,25 24,-1 1,1 0,-1 0,1 0,24-25,-24 24,24-24,1 0,-1 25,1-25,-26 0,50 0,-49 25,25-25,-1 0,25 25,-24-25,-1 0,0 0,26 0,-51 0,26 0,-1 0,0 0,1-25,-1 25,-24-25,24 25,-24-25,24 1,-24-1,24 0,1 0,-1 0,-24 1,-1-1,1 0,0 0,-1 0,-24 1,0-1,0 0,-25-25,0 1,0-1,0 25,-25-24,0 24,0 0,-24-24,24 49,-25-25,1 25,24-25,-25 25,1-25,24 0,0 1</inkml:trace>
  <inkml:trace contextRef="#ctx0" brushRef="#br0" timeOffset="727203.5937">20166 6375,'0'-25,"0"25,-25 0,25 0,0-25,0 25,0 0,0 0,0 25,0-25,0 50,25-26,-25 51,0-26,25 51,-25-26,0 0,25 1,0-1,-25 1,0-26,24 1,-24-25,0 0,0-1,0-24,0 0,-24 0,24 0,-25-24,0 24,0-25,0 0,-24 0,24 25,-25-25,26 25,-1 0,-25-24,50 24,-25 0,25 0,-24 0,24 0,24 24,-24-24,0 25,25-25,0 25,0 0,0 0,-1-1,-24-24,25 25,0 0,-25-25,25 0,0 0,-1 0,1-25,-25 0,25 1,0-26,0 25,-1 0,1 1,-25-1,0 0,0 25,0-25,0 25,0-25,0 25,0 0,0 0,-25-24</inkml:trace>
  <inkml:trace contextRef="#ctx0" brushRef="#br0" timeOffset="729594.7304">11485 8880,'0'0,"0"-25,0 25,0-25,0 25,-25-49,25 24,-25-25,25 26,-25-26,0 0,-24 1,24-1,-25 1,1-1,-1 25,25 0,-49-24,24 24,-24 0,-1 0,1 1,-25 24,24 0,-24-25,0 50,0-25,0 0,-25 24,24 1,1 25,0-25,0-1,-1 26,26 0,0-1,-26 1,26-1,24 26,1-26,-1 1,1 24,-1-24,25 24,0 1,0-1,25-24,25 24,0 1,0-26,25 26,-1-26,26 26,-26-26,26 1,-1 24,25 1,-24-26,24 1,0 0,25-1,0-24,25 0,-25-25,25-25,0 0,-1 0,1-24,0-26,0 26,-25-26,25 1,-25 0,-25-1,0-24,-24 25,-1-26,-24 26,-26-25,-24-1,0 26,0 0,-49-1,-1 26,1-1,-26 25,1 25,-25 0,24 0,1 25,-1 0,-24 0,25-25,-1 0</inkml:trace>
  <inkml:trace contextRef="#ctx0" brushRef="#br0" timeOffset="730029.7553">10864 8136,'0'-25,"0"25,25-25,-25 1,0-1,25 0,0 0,0 0,-1-24,26-26,0 1,24-25,25 24,1-24,-1-25,0 25,25 0,-25-25,25 24,-25 26,1-25,-26 24,1 1,-1 24,0 1,-49 24,0 0,0 0,-25 25,0 0,0 0,-25 0,25 25,-50-25,26 25,-26 0</inkml:trace>
  <inkml:trace contextRef="#ctx0" brushRef="#br0" timeOffset="730534.7838">10864 7541,'0'-25,"0"25,-24-25,24 25,0 0,0 0,0-25,0 25,0 0,0 25,-25 0,25 0,0-1,-25 51,25-26,-25 26,25-1,-25-24,25 24,0-49,0 25,0-25,25-1,0-24,25-24,-1-1,26 0,-26 0,1 0,24-24,-24 24,0-25,-1 50,-24 0,0-25,0 25,-25 0</inkml:trace>
  <inkml:trace contextRef="#ctx0" brushRef="#br0" timeOffset="733114.9318">9029 10393,'-25'0,"25"-25,0 25,-25 0,50-24,-25 24,25 0,25 24,24-24,0 25,26 0,24 0,0 0,0-1,49-24,-24 25,25-25,-1 0,1 0,-25 0,24 0,-49 0,25 0,-49 0,-1 0,-50 25,26-25,-26 25,-24-25,0 25,-25-25,0 0,-25 0,0-25,1 25</inkml:trace>
  <inkml:trace contextRef="#ctx0" brushRef="#br0" timeOffset="733584.9587">9599 10889,'-24'0,"-1"-25,0 1,25 24,-25 0,25 0,0 0,-25-25,25 25,50 0,-25 0,24 0,1 0,24 0,26 0,-1 0,25 0,0 0,-25 0,25 0,0 0,-25 0,-24 0,24 25,-49-25,-1 0,1 0,-25 0,-1 0,1 0,-25 0,0 0,0 0,0 24,0-24,-25 25,1 0</inkml:trace>
  <inkml:trace contextRef="#ctx0" brushRef="#br0" timeOffset="739624.304">20489 4366,'24'-25,"26"0,-25 0,0 0,-1 1,1 24,0 24,-25 1,0 25,0-1,-25 26,25-1,-25 25,1-24,24-1,0-24,24 0,1-50,25 24,0-24,24 0,-24-24,24-1,-24 0,-1-25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44:25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 15453,'0'0,"0"0,0 0,-25-24,25 24,-25-25,25 25,-25-25,0 25,1 0,-26 0,25 25,0-25,-24 0,24 25,-25-25,26 24,-1-24,25 25,-25 0,25 0,-25 0,25-1,0 26,0 24,0-24,0 24,0 1,0-1,0 1,-25-26,25 26,0-51,0 26,0-25,25 0,-25-25,0 24,25 1,-25-25,25 25,-25-25,25 0,24 25,-24 0,0-25,0 0</inkml:trace>
  <inkml:trace contextRef="#ctx0" brushRef="#br0" timeOffset="2782.1591">10344 16148,'0'0,"0"0,0 0,0 0,-25 25,25-25,0 0,0 0,0 0,0 24,0-24,25 0,-25 25,24-25,1 0,25 0,-25 0,24 0,-24 0,25 0,24 0,-24 0,-1 0,1 0,-1 25,26-25,-26 0,1 0,0 25,-26-25,1 0,0 0,0 0,0 0,-25 0,0 0,25 0,-25 0,0 0,0 0,0 0,0 0,0 0,0 0,0 0,0 0,0 0,0 0,0 0,24-25,-24 25,0-25</inkml:trace>
  <inkml:trace contextRef="#ctx0" brushRef="#br0" timeOffset="5913.3382">5531 15677,'-24'24,"24"-24,-25 25,0-25,25 25,-25-25,25 25,-25 0,25 24,-24-24,24 25,24-1,-24 1,25-1,-25 1,25 24,0-24,0 0,24-1,-24-24,0 0,24-25,-24 25,0-50,0 0,0 25,-1-50,1 1,0-1,0-24,-25-1,0 26,0-1,0-24,-25 49,0-25,0 26,25-1,-49 25,49 0,-25 0,0 0</inkml:trace>
  <inkml:trace contextRef="#ctx0" brushRef="#br0" timeOffset="6763.3868">6573 16272,'0'0,"0"-25,25 25,-25 0,25 0,0-25,-1 25,1 25,25-25,-1 0,1 0,0 25,-1-25,26 0,-26 0,26 0,-26 0,1 0,0-25,-1 25,-24 0,0 0,0 25,-1 0,-24-1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59381E-E604-482E-B3FA-582DE01DF22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11E59B-E836-4B48-91B1-D1F802E6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A163ACE-7E8F-4689-8926-ABD136FF0E93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14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2EBB-E95A-452B-9E91-3F3A64575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8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FA6E-5B17-400C-A27C-C956E7FA4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435B-3564-4544-A619-168F7B746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119E-05F4-4F54-91E9-F1F3FFC1C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FF0F-AAE2-42BF-A302-7955ED4DA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1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76DB-AB6B-4043-94B2-B8BF10AE1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3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2A88-BE2C-4193-AF69-8E76A3F8D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0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50C6-9F51-4AD5-BD14-E5C93511E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2447-154E-4E69-A1B8-6BEFA1E40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0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81AA-127C-4367-89C9-1A00B5FE5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9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7EC4-4B3D-4EFE-B32C-CBC0335E6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A81C-4D3A-448A-983B-2A1DE1580DA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541146-FB7A-4B96-B5E0-7A6CDFDE73F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3.xml"/><Relationship Id="rId21" Type="http://schemas.openxmlformats.org/officeDocument/2006/relationships/customXml" Target="../ink/ink4.xml"/><Relationship Id="rId2" Type="http://schemas.openxmlformats.org/officeDocument/2006/relationships/image" Target="../media/image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6.png"/><Relationship Id="rId22" Type="http://schemas.openxmlformats.org/officeDocument/2006/relationships/image" Target="../media/image9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7.xml"/><Relationship Id="rId21" Type="http://schemas.openxmlformats.org/officeDocument/2006/relationships/image" Target="../media/image72.emf"/><Relationship Id="rId2" Type="http://schemas.openxmlformats.org/officeDocument/2006/relationships/image" Target="../media/image6.png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image" Target="../media/image5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990600"/>
            <a:ext cx="4953000" cy="5791200"/>
          </a:xfrm>
          <a:prstGeom prst="roundRect">
            <a:avLst>
              <a:gd name="adj" fmla="val 76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b="32215"/>
          <a:stretch/>
        </p:blipFill>
        <p:spPr>
          <a:xfrm>
            <a:off x="381000" y="1174955"/>
            <a:ext cx="3906737" cy="22872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60759" r="52735" b="6690"/>
          <a:stretch/>
        </p:blipFill>
        <p:spPr bwMode="auto">
          <a:xfrm>
            <a:off x="5587572" y="1715864"/>
            <a:ext cx="2971800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600200" y="175736"/>
            <a:ext cx="60960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This week's </a:t>
            </a:r>
            <a:r>
              <a:rPr lang="en-US" alt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es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630318" y="3818083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800" i="1" dirty="0" smtClean="0">
                <a:latin typeface="+mj-lt"/>
                <a:cs typeface="Courier New" panose="02070309020205020404" pitchFamily="49" charset="0"/>
              </a:rPr>
              <a:t>Three-eyed? </a:t>
            </a:r>
            <a:r>
              <a:rPr lang="en-US" altLang="en-US" sz="2800" dirty="0" smtClean="0">
                <a:latin typeface="Calibri" pitchFamily="34" charset="0"/>
              </a:rPr>
              <a:t>This week, we're </a:t>
            </a:r>
            <a:r>
              <a:rPr lang="en-US" altLang="en-US" sz="2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3d</a:t>
            </a:r>
            <a:r>
              <a:rPr lang="en-US" altLang="en-US" sz="2800" dirty="0" smtClean="0">
                <a:latin typeface="Calibri" pitchFamily="34" charset="0"/>
              </a:rPr>
              <a:t>'ed!</a:t>
            </a:r>
            <a:endParaRPr lang="en-US" altLang="en-US" sz="2800" b="1" i="1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464342" y="4584879"/>
            <a:ext cx="3377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dirty="0" smtClean="0">
                <a:latin typeface="Calibri" pitchFamily="34" charset="0"/>
              </a:rPr>
              <a:t>Connect 4 </a:t>
            </a:r>
            <a:r>
              <a:rPr lang="en-US" alt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aiMove</a:t>
            </a:r>
            <a:endParaRPr lang="en-US" altLang="en-US" sz="3200" b="1" i="1" dirty="0">
              <a:solidFill>
                <a:srgbClr val="000AF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1138535"/>
            <a:ext cx="3631347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latin typeface="Candara" panose="020E0502030303020204" pitchFamily="34" charset="0"/>
              </a:rPr>
              <a:t>Homework #11,  due </a:t>
            </a:r>
            <a:r>
              <a:rPr lang="en-US" altLang="en-US" sz="2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4</a:t>
            </a:r>
            <a:r>
              <a:rPr lang="en-US" altLang="en-US" sz="2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/17</a:t>
            </a:r>
            <a:endParaRPr lang="en-US" sz="24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58061"/>
          <a:stretch/>
        </p:blipFill>
        <p:spPr bwMode="auto">
          <a:xfrm>
            <a:off x="5333999" y="4192365"/>
            <a:ext cx="3478947" cy="3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5"/>
          <p:cNvSpPr txBox="1">
            <a:spLocks noChangeArrowheads="1"/>
          </p:cNvSpPr>
          <p:nvPr/>
        </p:nvSpPr>
        <p:spPr bwMode="auto">
          <a:xfrm>
            <a:off x="2895600" y="3066016"/>
            <a:ext cx="1828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Notice that the value of  (dimension  + eyes) is conserved!</a:t>
            </a:r>
            <a:endParaRPr lang="en-US" altLang="en-US" sz="1200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grpSp>
        <p:nvGrpSpPr>
          <p:cNvPr id="2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87737" y="3550431"/>
            <a:ext cx="398463" cy="450850"/>
            <a:chOff x="2928" y="1051"/>
            <a:chExt cx="840" cy="957"/>
          </a:xfrm>
        </p:grpSpPr>
        <p:sp>
          <p:nvSpPr>
            <p:cNvPr id="22" name="Freeform 15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Oval 15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Oval 15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Oval 15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Oval 15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Oval 15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Oval 1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AutoShape 16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162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6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6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1" descr="Screen shot 2011-11-14 at 5.03.31 PM.png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/>
          <a:stretch/>
        </p:blipFill>
        <p:spPr bwMode="auto">
          <a:xfrm>
            <a:off x="357777" y="4876800"/>
            <a:ext cx="429042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90684" y="6103813"/>
            <a:ext cx="398463" cy="450850"/>
            <a:chOff x="2928" y="1051"/>
            <a:chExt cx="840" cy="957"/>
          </a:xfrm>
        </p:grpSpPr>
        <p:sp>
          <p:nvSpPr>
            <p:cNvPr id="38" name="Freeform 15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5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Oval 15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Oval 15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Oval 1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Oval 1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Oval 15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Oval 16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AutoShape 16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Freeform 16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6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6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6993228" y="2603679"/>
            <a:ext cx="264532" cy="2640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883" y="5862650"/>
            <a:ext cx="2785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smtClean="0">
                <a:solidFill>
                  <a:srgbClr val="009900"/>
                </a:solidFill>
                <a:latin typeface="Calibri" pitchFamily="34" charset="0"/>
              </a:rPr>
              <a:t>whether it's black's move or red's, they're eye-</a:t>
            </a:r>
            <a:r>
              <a:rPr lang="en-US" altLang="en-US" sz="1400" dirty="0" err="1" smtClean="0">
                <a:solidFill>
                  <a:srgbClr val="009900"/>
                </a:solidFill>
                <a:latin typeface="Calibri" pitchFamily="34" charset="0"/>
              </a:rPr>
              <a:t>ing</a:t>
            </a:r>
            <a:r>
              <a:rPr lang="en-US" altLang="en-US" sz="1400" dirty="0" smtClean="0">
                <a:solidFill>
                  <a:srgbClr val="009900"/>
                </a:solidFill>
                <a:latin typeface="Calibri" pitchFamily="34" charset="0"/>
              </a:rPr>
              <a:t> the same column!</a:t>
            </a:r>
            <a:endParaRPr lang="en-US" sz="1400" dirty="0">
              <a:solidFill>
                <a:srgbClr val="009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1200109">
            <a:off x="184744" y="162691"/>
            <a:ext cx="1528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Any memorable prose composed for (well, by) hw#10 ?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0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85800" y="22098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11889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details... 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(that 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 uses)</a:t>
            </a:r>
            <a:endParaRPr lang="en-US" alt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914400" y="24463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5715000" y="2446338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>
                <a:solidFill>
                  <a:srgbClr val="0000FF"/>
                </a:solidFill>
                <a:latin typeface="Calibri" pitchFamily="34" charset="0"/>
              </a:rPr>
              <a:t>default</a:t>
            </a:r>
            <a:r>
              <a:rPr lang="en-US" altLang="en-US" sz="18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</a:rPr>
              <a:t>input values for x and y </a:t>
            </a:r>
            <a:endParaRPr lang="en-US" altLang="en-US" sz="1800" dirty="0"/>
          </a:p>
        </p:txBody>
      </p:sp>
      <p:sp>
        <p:nvSpPr>
          <p:cNvPr id="21" name="Text Box 185"/>
          <p:cNvSpPr txBox="1">
            <a:spLocks noChangeArrowheads="1"/>
          </p:cNvSpPr>
          <p:nvPr/>
        </p:nvSpPr>
        <p:spPr bwMode="auto">
          <a:xfrm>
            <a:off x="1371600" y="5715000"/>
            <a:ext cx="472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Function inputs </a:t>
            </a:r>
            <a:r>
              <a:rPr lang="en-US" altLang="en-US" i="1" dirty="0" smtClean="0">
                <a:latin typeface="Cambria" panose="02040503050406030204" pitchFamily="18" charset="0"/>
              </a:rPr>
              <a:t>look like </a:t>
            </a:r>
            <a:r>
              <a:rPr lang="en-US" altLang="en-US" dirty="0" smtClean="0">
                <a:latin typeface="Cambria" panose="02040503050406030204" pitchFamily="18" charset="0"/>
              </a:rPr>
              <a:t>tuples, but they're not quite the same… 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2197804" y="4191000"/>
            <a:ext cx="295786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x=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4,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y=</a:t>
            </a:r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3335507" y="4787537"/>
            <a:ext cx="688794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5000" y="4189249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</a:t>
            </a:r>
            <a:r>
              <a:rPr lang="en-US" altLang="en-US" sz="1800" dirty="0" smtClean="0">
                <a:latin typeface="Calibri" pitchFamily="34" charset="0"/>
              </a:rPr>
              <a:t> input </a:t>
            </a:r>
            <a:r>
              <a:rPr lang="en-US" altLang="en-US" sz="1800" dirty="0">
                <a:latin typeface="Calibri" pitchFamily="34" charset="0"/>
              </a:rPr>
              <a:t>values for x and y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09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09600" y="19812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838200" y="22177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</a:p>
        </p:txBody>
      </p: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2799617" y="6059269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1302641" y="61054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of </a:t>
            </a:r>
            <a:r>
              <a:rPr lang="en-US" altLang="en-US" sz="1500" dirty="0" smtClean="0">
                <a:latin typeface="Calibri" pitchFamily="34" charset="0"/>
              </a:rPr>
              <a:t>a </a:t>
            </a:r>
            <a:r>
              <a:rPr lang="en-US" altLang="en-US" sz="15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</a:t>
            </a:r>
            <a:endParaRPr lang="en-US" altLang="en-US" sz="1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631575" y="4382869"/>
            <a:ext cx="1016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354256" y="5221069"/>
            <a:ext cx="1293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3400" y="211889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details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in </a:t>
            </a:r>
            <a:r>
              <a:rPr lang="en-US" altLang="en-US" sz="4200" dirty="0" err="1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021712" y="44290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inputs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48318" y="5245133"/>
            <a:ext cx="17520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using only one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</a:t>
            </a:r>
            <a:r>
              <a:rPr lang="en-US" altLang="en-US" sz="1500" b="1" i="1" dirty="0">
                <a:solidFill>
                  <a:srgbClr val="0000FF"/>
                </a:solidFill>
                <a:latin typeface="Calibri" pitchFamily="34" charset="0"/>
              </a:rPr>
              <a:t>input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799617" y="3553328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f(4,2)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3599494"/>
            <a:ext cx="2515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an ordinary function call – totally OK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41863" y="3657600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41862" y="450550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41861" y="53343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741863" y="61725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Try this on the back page first…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?           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37" name="Right Arrow 3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819" y="6384760"/>
            <a:ext cx="6163931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does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 = 60;   y = -6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;   f(y=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+mj-lt"/>
              </a:rPr>
              <a:t>x,x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=y)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(1,0)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?  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tuples – they work like lists!</a:t>
            </a:r>
            <a:endParaRPr lang="en-US" sz="1200" dirty="0"/>
          </a:p>
        </p:txBody>
      </p:sp>
      <p:sp>
        <p:nvSpPr>
          <p:cNvPr id="43" name="Right Arrow 4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89679" y="6021723"/>
            <a:ext cx="158949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</a:t>
            </a:r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characters, too!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1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58114" y="882652"/>
            <a:ext cx="4333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Input your name(s) =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___________________________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?           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36" name="Right Arrow 35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819" y="6384760"/>
            <a:ext cx="6163931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does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 = 60;   y = -6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;   f(y=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+mj-lt"/>
              </a:rPr>
              <a:t>x,x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=y)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(1,0)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?  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tuples – they work like lists!</a:t>
            </a:r>
            <a:endParaRPr lang="en-US" sz="1200" dirty="0"/>
          </a:p>
        </p:txBody>
      </p:sp>
      <p:sp>
        <p:nvSpPr>
          <p:cNvPr id="42" name="Right Arrow 41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89679" y="6021723"/>
            <a:ext cx="158949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</a:t>
            </a:r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characters, too!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71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6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creen shot 2011-11-14 at 5.0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14400"/>
            <a:ext cx="8153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685800" y="152400"/>
            <a:ext cx="72390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sp>
        <p:nvSpPr>
          <p:cNvPr id="24580" name="Rectangle 23"/>
          <p:cNvSpPr>
            <a:spLocks noChangeArrowheads="1"/>
          </p:cNvSpPr>
          <p:nvPr/>
        </p:nvSpPr>
        <p:spPr bwMode="auto">
          <a:xfrm>
            <a:off x="457200" y="3657600"/>
            <a:ext cx="3124200" cy="12001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built 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by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and </a:t>
            </a: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physicists to simplify 3d simulations</a:t>
            </a: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1982788" y="5029200"/>
            <a:ext cx="3124200" cy="12001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lots of available classes, objects and methods in its </a:t>
            </a:r>
            <a:r>
              <a:rPr lang="en-US" altLang="en-US" b="1" u="sng" dirty="0">
                <a:solidFill>
                  <a:srgbClr val="000000"/>
                </a:solidFill>
                <a:latin typeface="Cambria" pitchFamily="18" charset="0"/>
              </a:rPr>
              <a:t>API</a:t>
            </a:r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3392904" y="6411913"/>
            <a:ext cx="563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800" dirty="0" smtClean="0">
                <a:latin typeface="Calibri" pitchFamily="34" charset="0"/>
              </a:rPr>
              <a:t>80-90% easily </a:t>
            </a:r>
            <a:r>
              <a:rPr lang="en-US" altLang="en-US" sz="1800" dirty="0">
                <a:latin typeface="Calibri" pitchFamily="34" charset="0"/>
              </a:rPr>
              <a:t>installable for </a:t>
            </a:r>
            <a:r>
              <a:rPr lang="en-US" altLang="en-US" sz="1800" dirty="0" smtClean="0">
                <a:latin typeface="Calibri" pitchFamily="34" charset="0"/>
              </a:rPr>
              <a:t>windows and macs...?!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7005638" y="314325"/>
            <a:ext cx="1651000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mbria" pitchFamily="18" charset="0"/>
                <a:ea typeface="ＭＳ Ｐゴシック"/>
              </a:rPr>
              <a:t>www.vpython.org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7601744" y="3076575"/>
            <a:ext cx="119538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stonehenge.py</a:t>
            </a:r>
          </a:p>
        </p:txBody>
      </p:sp>
      <p:pic>
        <p:nvPicPr>
          <p:cNvPr id="24585" name="Picture 34" descr="bounce"/>
          <p:cNvPicPr>
            <a:picLocks noChangeAspect="1" noChangeArrowheads="1"/>
          </p:cNvPicPr>
          <p:nvPr/>
        </p:nvPicPr>
        <p:blipFill>
          <a:blip r:embed="rId3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5791200" y="3609975"/>
            <a:ext cx="27193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7742238" y="4059238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bounce.py</a:t>
            </a:r>
          </a:p>
        </p:txBody>
      </p:sp>
      <p:sp>
        <p:nvSpPr>
          <p:cNvPr id="12" name="TextBox 11"/>
          <p:cNvSpPr txBox="1"/>
          <p:nvPr/>
        </p:nvSpPr>
        <p:spPr>
          <a:xfrm rot="536946">
            <a:off x="3175579" y="429614"/>
            <a:ext cx="352591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Where were we... ?</a:t>
            </a:r>
            <a:endParaRPr lang="en-US" sz="4200" b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4" y="2346269"/>
            <a:ext cx="7897327" cy="3896269"/>
          </a:xfrm>
          <a:prstGeom prst="rect">
            <a:avLst/>
          </a:prstGeom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433137" y="214448"/>
            <a:ext cx="41148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Cambria" pitchFamily="18" charset="0"/>
              </a:rPr>
              <a:t>Installing </a:t>
            </a:r>
            <a:r>
              <a:rPr lang="en-US" altLang="en-US" sz="3600" dirty="0" err="1" smtClean="0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64221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Windows &amp; Mac OS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6900" y="6182380"/>
            <a:ext cx="4991100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Tutorials and documentation…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8043700">
            <a:off x="2145947" y="5585858"/>
            <a:ext cx="574326" cy="701947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93" y="1103011"/>
            <a:ext cx="6030167" cy="1276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16468">
            <a:off x="7088375" y="565160"/>
            <a:ext cx="1676400" cy="55399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or, use the lab's machines…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9065216">
            <a:off x="3457359" y="4540891"/>
            <a:ext cx="709863" cy="990600"/>
          </a:xfrm>
          <a:prstGeom prst="down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1"/>
          <p:cNvSpPr>
            <a:spLocks noChangeArrowheads="1"/>
          </p:cNvSpPr>
          <p:nvPr/>
        </p:nvSpPr>
        <p:spPr bwMode="auto">
          <a:xfrm>
            <a:off x="304800" y="2551113"/>
            <a:ext cx="5338354" cy="4163196"/>
          </a:xfrm>
          <a:prstGeom prst="roundRect">
            <a:avLst>
              <a:gd name="adj" fmla="val 12043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609600" y="6019800"/>
            <a:ext cx="6462712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example API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calls: must be from a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file</a:t>
            </a:r>
            <a:endParaRPr lang="en-US" altLang="en-US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479425" y="2667000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A demo of VPython's API:</a:t>
            </a:r>
          </a:p>
        </p:txBody>
      </p:sp>
      <p:grpSp>
        <p:nvGrpSpPr>
          <p:cNvPr id="25606" name="Group 20"/>
          <p:cNvGrpSpPr>
            <a:grpSpLocks/>
          </p:cNvGrpSpPr>
          <p:nvPr/>
        </p:nvGrpSpPr>
        <p:grpSpPr bwMode="auto">
          <a:xfrm>
            <a:off x="8397339" y="3891853"/>
            <a:ext cx="412750" cy="452437"/>
            <a:chOff x="2928" y="1051"/>
            <a:chExt cx="840" cy="957"/>
          </a:xfrm>
        </p:grpSpPr>
        <p:sp>
          <p:nvSpPr>
            <p:cNvPr id="25613" name="Freeform 21"/>
            <p:cNvSpPr>
              <a:spLocks/>
            </p:cNvSpPr>
            <p:nvPr/>
          </p:nvSpPr>
          <p:spPr bwMode="auto">
            <a:xfrm>
              <a:off x="2928" y="1760"/>
              <a:ext cx="811" cy="248"/>
            </a:xfrm>
            <a:custGeom>
              <a:avLst/>
              <a:gdLst>
                <a:gd name="T0" fmla="*/ 411 w 1048"/>
                <a:gd name="T1" fmla="*/ 21 h 250"/>
                <a:gd name="T2" fmla="*/ 704 w 1048"/>
                <a:gd name="T3" fmla="*/ 82 h 250"/>
                <a:gd name="T4" fmla="*/ 736 w 1048"/>
                <a:gd name="T5" fmla="*/ 110 h 250"/>
                <a:gd name="T6" fmla="*/ 768 w 1048"/>
                <a:gd name="T7" fmla="*/ 137 h 250"/>
                <a:gd name="T8" fmla="*/ 811 w 1048"/>
                <a:gd name="T9" fmla="*/ 178 h 250"/>
                <a:gd name="T10" fmla="*/ 581 w 1048"/>
                <a:gd name="T11" fmla="*/ 246 h 250"/>
                <a:gd name="T12" fmla="*/ 63 w 1048"/>
                <a:gd name="T13" fmla="*/ 226 h 250"/>
                <a:gd name="T14" fmla="*/ 0 w 1048"/>
                <a:gd name="T15" fmla="*/ 205 h 250"/>
                <a:gd name="T16" fmla="*/ 5 w 1048"/>
                <a:gd name="T17" fmla="*/ 172 h 250"/>
                <a:gd name="T18" fmla="*/ 74 w 1048"/>
                <a:gd name="T19" fmla="*/ 130 h 250"/>
                <a:gd name="T20" fmla="*/ 160 w 1048"/>
                <a:gd name="T21" fmla="*/ 75 h 250"/>
                <a:gd name="T22" fmla="*/ 213 w 1048"/>
                <a:gd name="T23" fmla="*/ 55 h 250"/>
                <a:gd name="T24" fmla="*/ 251 w 1048"/>
                <a:gd name="T25" fmla="*/ 28 h 250"/>
                <a:gd name="T26" fmla="*/ 293 w 1048"/>
                <a:gd name="T27" fmla="*/ 14 h 250"/>
                <a:gd name="T28" fmla="*/ 389 w 1048"/>
                <a:gd name="T29" fmla="*/ 28 h 250"/>
                <a:gd name="T30" fmla="*/ 41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22"/>
            <p:cNvSpPr>
              <a:spLocks noChangeArrowheads="1"/>
            </p:cNvSpPr>
            <p:nvPr/>
          </p:nvSpPr>
          <p:spPr bwMode="auto">
            <a:xfrm>
              <a:off x="2964" y="1239"/>
              <a:ext cx="782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5" name="Oval 23"/>
            <p:cNvSpPr>
              <a:spLocks noChangeArrowheads="1"/>
            </p:cNvSpPr>
            <p:nvPr/>
          </p:nvSpPr>
          <p:spPr bwMode="auto">
            <a:xfrm rot="-1967255">
              <a:off x="3038" y="1383"/>
              <a:ext cx="187" cy="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6" name="Oval 24"/>
            <p:cNvSpPr>
              <a:spLocks noChangeArrowheads="1"/>
            </p:cNvSpPr>
            <p:nvPr/>
          </p:nvSpPr>
          <p:spPr bwMode="auto">
            <a:xfrm>
              <a:off x="3261" y="1383"/>
              <a:ext cx="223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7" name="Oval 25"/>
            <p:cNvSpPr>
              <a:spLocks noChangeArrowheads="1"/>
            </p:cNvSpPr>
            <p:nvPr/>
          </p:nvSpPr>
          <p:spPr bwMode="auto">
            <a:xfrm rot="-2071034">
              <a:off x="3522" y="1430"/>
              <a:ext cx="149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8" name="Oval 26"/>
            <p:cNvSpPr>
              <a:spLocks noChangeArrowheads="1"/>
            </p:cNvSpPr>
            <p:nvPr/>
          </p:nvSpPr>
          <p:spPr bwMode="auto">
            <a:xfrm>
              <a:off x="3119" y="1477"/>
              <a:ext cx="55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9" name="Oval 27"/>
            <p:cNvSpPr>
              <a:spLocks noChangeArrowheads="1"/>
            </p:cNvSpPr>
            <p:nvPr/>
          </p:nvSpPr>
          <p:spPr bwMode="auto">
            <a:xfrm>
              <a:off x="3342" y="1494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0" name="Oval 28"/>
            <p:cNvSpPr>
              <a:spLocks noChangeArrowheads="1"/>
            </p:cNvSpPr>
            <p:nvPr/>
          </p:nvSpPr>
          <p:spPr bwMode="auto">
            <a:xfrm>
              <a:off x="3542" y="1548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1" name="AutoShape 29"/>
            <p:cNvSpPr>
              <a:spLocks noChangeArrowheads="1"/>
            </p:cNvSpPr>
            <p:nvPr/>
          </p:nvSpPr>
          <p:spPr bwMode="auto">
            <a:xfrm rot="-5400000">
              <a:off x="3290" y="1538"/>
              <a:ext cx="77" cy="446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2" name="Freeform 30"/>
            <p:cNvSpPr>
              <a:spLocks/>
            </p:cNvSpPr>
            <p:nvPr/>
          </p:nvSpPr>
          <p:spPr bwMode="auto">
            <a:xfrm>
              <a:off x="3119" y="1128"/>
              <a:ext cx="649" cy="255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1 h 256"/>
                <a:gd name="T8" fmla="*/ 300 w 648"/>
                <a:gd name="T9" fmla="*/ 237 h 256"/>
                <a:gd name="T10" fmla="*/ 485 w 648"/>
                <a:gd name="T11" fmla="*/ 245 h 256"/>
                <a:gd name="T12" fmla="*/ 647 w 648"/>
                <a:gd name="T13" fmla="*/ 183 h 256"/>
                <a:gd name="T14" fmla="*/ 616 w 648"/>
                <a:gd name="T15" fmla="*/ 152 h 256"/>
                <a:gd name="T16" fmla="*/ 547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31"/>
            <p:cNvSpPr>
              <a:spLocks/>
            </p:cNvSpPr>
            <p:nvPr/>
          </p:nvSpPr>
          <p:spPr bwMode="auto">
            <a:xfrm>
              <a:off x="3254" y="1051"/>
              <a:ext cx="443" cy="191"/>
            </a:xfrm>
            <a:custGeom>
              <a:avLst/>
              <a:gdLst>
                <a:gd name="T0" fmla="*/ 88 w 442"/>
                <a:gd name="T1" fmla="*/ 137 h 192"/>
                <a:gd name="T2" fmla="*/ 34 w 442"/>
                <a:gd name="T3" fmla="*/ 92 h 192"/>
                <a:gd name="T4" fmla="*/ 57 w 442"/>
                <a:gd name="T5" fmla="*/ 0 h 192"/>
                <a:gd name="T6" fmla="*/ 235 w 442"/>
                <a:gd name="T7" fmla="*/ 15 h 192"/>
                <a:gd name="T8" fmla="*/ 373 w 442"/>
                <a:gd name="T9" fmla="*/ 61 h 192"/>
                <a:gd name="T10" fmla="*/ 442 w 442"/>
                <a:gd name="T11" fmla="*/ 92 h 192"/>
                <a:gd name="T12" fmla="*/ 435 w 442"/>
                <a:gd name="T13" fmla="*/ 121 h 192"/>
                <a:gd name="T14" fmla="*/ 281 w 442"/>
                <a:gd name="T15" fmla="*/ 160 h 192"/>
                <a:gd name="T16" fmla="*/ 258 w 442"/>
                <a:gd name="T17" fmla="*/ 168 h 192"/>
                <a:gd name="T18" fmla="*/ 227 w 442"/>
                <a:gd name="T19" fmla="*/ 183 h 192"/>
                <a:gd name="T20" fmla="*/ 196 w 442"/>
                <a:gd name="T21" fmla="*/ 191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32"/>
            <p:cNvSpPr>
              <a:spLocks/>
            </p:cNvSpPr>
            <p:nvPr/>
          </p:nvSpPr>
          <p:spPr bwMode="auto">
            <a:xfrm>
              <a:off x="3025" y="180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3"/>
            <p:cNvSpPr>
              <a:spLocks/>
            </p:cNvSpPr>
            <p:nvPr/>
          </p:nvSpPr>
          <p:spPr bwMode="auto">
            <a:xfrm flipH="1">
              <a:off x="3455" y="181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Text Box 49"/>
          <p:cNvSpPr txBox="1">
            <a:spLocks noChangeArrowheads="1"/>
          </p:cNvSpPr>
          <p:nvPr/>
        </p:nvSpPr>
        <p:spPr bwMode="auto">
          <a:xfrm>
            <a:off x="5867400" y="2928574"/>
            <a:ext cx="2493963" cy="194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visual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cylinder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8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main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What's that last line?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608" name="Text Box 50"/>
          <p:cNvSpPr txBox="1">
            <a:spLocks noChangeArrowheads="1"/>
          </p:cNvSpPr>
          <p:nvPr/>
        </p:nvSpPr>
        <p:spPr bwMode="auto">
          <a:xfrm>
            <a:off x="7454364" y="3645790"/>
            <a:ext cx="134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Cambria" pitchFamily="18" charset="0"/>
              </a:rPr>
              <a:t>at least it's not </a:t>
            </a:r>
            <a:r>
              <a:rPr lang="en-US" altLang="en-US" sz="1200" b="1" i="1">
                <a:latin typeface="Cambria" pitchFamily="18" charset="0"/>
              </a:rPr>
              <a:t>Visual C…</a:t>
            </a:r>
            <a:endParaRPr lang="en-US" altLang="en-US" sz="1200">
              <a:latin typeface="Cambria" pitchFamily="18" charset="0"/>
            </a:endParaRPr>
          </a:p>
        </p:txBody>
      </p:sp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799523" y="1290935"/>
            <a:ext cx="7650144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altLang="en-US" b="1" i="1" dirty="0" smtClean="0">
                <a:solidFill>
                  <a:srgbClr val="000000"/>
                </a:solidFill>
                <a:latin typeface="Calibri" pitchFamily="34" charset="0"/>
              </a:rPr>
              <a:t>programming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 description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of how to use a software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4124901" cy="2362530"/>
          </a:xfrm>
          <a:prstGeom prst="rect">
            <a:avLst/>
          </a:prstGeom>
        </p:spPr>
      </p:pic>
      <p:cxnSp>
        <p:nvCxnSpPr>
          <p:cNvPr id="28" name="Straight Arrow Connector 42"/>
          <p:cNvCxnSpPr>
            <a:cxnSpLocks noChangeShapeType="1"/>
          </p:cNvCxnSpPr>
          <p:nvPr/>
        </p:nvCxnSpPr>
        <p:spPr bwMode="auto">
          <a:xfrm flipH="1" flipV="1">
            <a:off x="2051052" y="4800600"/>
            <a:ext cx="1641474" cy="13215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ounded Rectangle 3"/>
          <p:cNvSpPr/>
          <p:nvPr/>
        </p:nvSpPr>
        <p:spPr>
          <a:xfrm>
            <a:off x="2743200" y="4495800"/>
            <a:ext cx="2133600" cy="3683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09" name="Straight Arrow Connector 42"/>
          <p:cNvCxnSpPr>
            <a:cxnSpLocks noChangeShapeType="1"/>
          </p:cNvCxnSpPr>
          <p:nvPr/>
        </p:nvCxnSpPr>
        <p:spPr bwMode="auto">
          <a:xfrm flipH="1" flipV="1">
            <a:off x="2667000" y="4369526"/>
            <a:ext cx="1025526" cy="1752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03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44" y="1098885"/>
            <a:ext cx="5593681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52026">
            <a:off x="5641561" y="3603967"/>
            <a:ext cx="208223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sz="4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shapes!</a:t>
            </a:r>
            <a:endParaRPr lang="en-US" sz="4800" dirty="0"/>
          </a:p>
        </p:txBody>
      </p:sp>
      <p:sp>
        <p:nvSpPr>
          <p:cNvPr id="30" name="Rectangle 29"/>
          <p:cNvSpPr/>
          <p:nvPr/>
        </p:nvSpPr>
        <p:spPr>
          <a:xfrm rot="20660475">
            <a:off x="322655" y="3288831"/>
            <a:ext cx="2492977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constructors + methods!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5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330993" y="143210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2426536" y="282115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1" y="1113665"/>
            <a:ext cx="7754433" cy="54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4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Connect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, Part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en-US" altLang="en-US" sz="4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69794" y="241957"/>
            <a:ext cx="339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hw11pr2.py</a:t>
            </a:r>
            <a:endParaRPr lang="en-US" altLang="en-US" sz="4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57800" y="1447800"/>
            <a:ext cx="3148013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colsToWin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self, ox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57800" y="3779018"/>
            <a:ext cx="3148013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aiMove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self, ox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58873" y="6107668"/>
            <a:ext cx="31480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hostGame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Oval 103"/>
          <p:cNvSpPr>
            <a:spLocks noChangeArrowheads="1"/>
          </p:cNvSpPr>
          <p:nvPr/>
        </p:nvSpPr>
        <p:spPr bwMode="auto">
          <a:xfrm>
            <a:off x="1050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6" name="Oval 104"/>
          <p:cNvSpPr>
            <a:spLocks noChangeArrowheads="1"/>
          </p:cNvSpPr>
          <p:nvPr/>
        </p:nvSpPr>
        <p:spPr bwMode="auto">
          <a:xfrm>
            <a:off x="1050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7" name="Oval 105"/>
          <p:cNvSpPr>
            <a:spLocks noChangeArrowheads="1"/>
          </p:cNvSpPr>
          <p:nvPr/>
        </p:nvSpPr>
        <p:spPr bwMode="auto">
          <a:xfrm>
            <a:off x="1050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Oval 106"/>
          <p:cNvSpPr>
            <a:spLocks noChangeArrowheads="1"/>
          </p:cNvSpPr>
          <p:nvPr/>
        </p:nvSpPr>
        <p:spPr bwMode="auto">
          <a:xfrm>
            <a:off x="1050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050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" name="Oval 108"/>
          <p:cNvSpPr>
            <a:spLocks noChangeArrowheads="1"/>
          </p:cNvSpPr>
          <p:nvPr/>
        </p:nvSpPr>
        <p:spPr bwMode="auto">
          <a:xfrm>
            <a:off x="2196592" y="3327971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Oval 109"/>
          <p:cNvSpPr>
            <a:spLocks noChangeArrowheads="1"/>
          </p:cNvSpPr>
          <p:nvPr/>
        </p:nvSpPr>
        <p:spPr bwMode="auto">
          <a:xfrm>
            <a:off x="1431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" name="Oval 110"/>
          <p:cNvSpPr>
            <a:spLocks noChangeArrowheads="1"/>
          </p:cNvSpPr>
          <p:nvPr/>
        </p:nvSpPr>
        <p:spPr bwMode="auto">
          <a:xfrm>
            <a:off x="1431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" name="Oval 111"/>
          <p:cNvSpPr>
            <a:spLocks noChangeArrowheads="1"/>
          </p:cNvSpPr>
          <p:nvPr/>
        </p:nvSpPr>
        <p:spPr bwMode="auto">
          <a:xfrm>
            <a:off x="1431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Oval 112"/>
          <p:cNvSpPr>
            <a:spLocks noChangeArrowheads="1"/>
          </p:cNvSpPr>
          <p:nvPr/>
        </p:nvSpPr>
        <p:spPr bwMode="auto">
          <a:xfrm>
            <a:off x="1431925" y="2592959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" name="Oval 113"/>
          <p:cNvSpPr>
            <a:spLocks noChangeArrowheads="1"/>
          </p:cNvSpPr>
          <p:nvPr/>
        </p:nvSpPr>
        <p:spPr bwMode="auto">
          <a:xfrm>
            <a:off x="1431925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1812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Oval 116"/>
          <p:cNvSpPr>
            <a:spLocks noChangeArrowheads="1"/>
          </p:cNvSpPr>
          <p:nvPr/>
        </p:nvSpPr>
        <p:spPr bwMode="auto">
          <a:xfrm>
            <a:off x="1812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8" name="Oval 117"/>
          <p:cNvSpPr>
            <a:spLocks noChangeArrowheads="1"/>
          </p:cNvSpPr>
          <p:nvPr/>
        </p:nvSpPr>
        <p:spPr bwMode="auto">
          <a:xfrm>
            <a:off x="1812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9" name="Oval 118"/>
          <p:cNvSpPr>
            <a:spLocks noChangeArrowheads="1"/>
          </p:cNvSpPr>
          <p:nvPr/>
        </p:nvSpPr>
        <p:spPr bwMode="auto">
          <a:xfrm>
            <a:off x="2203450" y="257649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" name="Oval 121"/>
          <p:cNvSpPr>
            <a:spLocks noChangeArrowheads="1"/>
          </p:cNvSpPr>
          <p:nvPr/>
        </p:nvSpPr>
        <p:spPr bwMode="auto">
          <a:xfrm>
            <a:off x="2203450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" name="Oval 122"/>
          <p:cNvSpPr>
            <a:spLocks noChangeArrowheads="1"/>
          </p:cNvSpPr>
          <p:nvPr/>
        </p:nvSpPr>
        <p:spPr bwMode="auto">
          <a:xfrm>
            <a:off x="2203450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Oval 123"/>
          <p:cNvSpPr>
            <a:spLocks noChangeArrowheads="1"/>
          </p:cNvSpPr>
          <p:nvPr/>
        </p:nvSpPr>
        <p:spPr bwMode="auto">
          <a:xfrm>
            <a:off x="2203450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Oval 124"/>
          <p:cNvSpPr>
            <a:spLocks noChangeArrowheads="1"/>
          </p:cNvSpPr>
          <p:nvPr/>
        </p:nvSpPr>
        <p:spPr bwMode="auto">
          <a:xfrm>
            <a:off x="2577921" y="2592959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Oval 125"/>
          <p:cNvSpPr>
            <a:spLocks noChangeArrowheads="1"/>
          </p:cNvSpPr>
          <p:nvPr/>
        </p:nvSpPr>
        <p:spPr bwMode="auto">
          <a:xfrm>
            <a:off x="2577921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Oval 127"/>
          <p:cNvSpPr>
            <a:spLocks noChangeArrowheads="1"/>
          </p:cNvSpPr>
          <p:nvPr/>
        </p:nvSpPr>
        <p:spPr bwMode="auto">
          <a:xfrm>
            <a:off x="2574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Oval 128"/>
          <p:cNvSpPr>
            <a:spLocks noChangeArrowheads="1"/>
          </p:cNvSpPr>
          <p:nvPr/>
        </p:nvSpPr>
        <p:spPr bwMode="auto">
          <a:xfrm>
            <a:off x="2574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Oval 129"/>
          <p:cNvSpPr>
            <a:spLocks noChangeArrowheads="1"/>
          </p:cNvSpPr>
          <p:nvPr/>
        </p:nvSpPr>
        <p:spPr bwMode="auto">
          <a:xfrm>
            <a:off x="2574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Oval 132"/>
          <p:cNvSpPr>
            <a:spLocks noChangeArrowheads="1"/>
          </p:cNvSpPr>
          <p:nvPr/>
        </p:nvSpPr>
        <p:spPr bwMode="auto">
          <a:xfrm>
            <a:off x="2574925" y="3320034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Oval 133"/>
          <p:cNvSpPr>
            <a:spLocks noChangeArrowheads="1"/>
          </p:cNvSpPr>
          <p:nvPr/>
        </p:nvSpPr>
        <p:spPr bwMode="auto">
          <a:xfrm>
            <a:off x="2955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" name="Oval 134"/>
          <p:cNvSpPr>
            <a:spLocks noChangeArrowheads="1"/>
          </p:cNvSpPr>
          <p:nvPr/>
        </p:nvSpPr>
        <p:spPr bwMode="auto">
          <a:xfrm>
            <a:off x="2955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3" name="Oval 135"/>
          <p:cNvSpPr>
            <a:spLocks noChangeArrowheads="1"/>
          </p:cNvSpPr>
          <p:nvPr/>
        </p:nvSpPr>
        <p:spPr bwMode="auto">
          <a:xfrm>
            <a:off x="2955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4" name="Oval 136"/>
          <p:cNvSpPr>
            <a:spLocks noChangeArrowheads="1"/>
          </p:cNvSpPr>
          <p:nvPr/>
        </p:nvSpPr>
        <p:spPr bwMode="auto">
          <a:xfrm>
            <a:off x="2955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" name="Oval 137"/>
          <p:cNvSpPr>
            <a:spLocks noChangeArrowheads="1"/>
          </p:cNvSpPr>
          <p:nvPr/>
        </p:nvSpPr>
        <p:spPr bwMode="auto">
          <a:xfrm>
            <a:off x="2955925" y="2956496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" name="Oval 139"/>
          <p:cNvSpPr>
            <a:spLocks noChangeArrowheads="1"/>
          </p:cNvSpPr>
          <p:nvPr/>
        </p:nvSpPr>
        <p:spPr bwMode="auto">
          <a:xfrm>
            <a:off x="3336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" name="Oval 140"/>
          <p:cNvSpPr>
            <a:spLocks noChangeArrowheads="1"/>
          </p:cNvSpPr>
          <p:nvPr/>
        </p:nvSpPr>
        <p:spPr bwMode="auto">
          <a:xfrm>
            <a:off x="3336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Oval 141"/>
          <p:cNvSpPr>
            <a:spLocks noChangeArrowheads="1"/>
          </p:cNvSpPr>
          <p:nvPr/>
        </p:nvSpPr>
        <p:spPr bwMode="auto">
          <a:xfrm>
            <a:off x="3336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9" name="Oval 142"/>
          <p:cNvSpPr>
            <a:spLocks noChangeArrowheads="1"/>
          </p:cNvSpPr>
          <p:nvPr/>
        </p:nvSpPr>
        <p:spPr bwMode="auto">
          <a:xfrm>
            <a:off x="3336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0" name="Oval 143"/>
          <p:cNvSpPr>
            <a:spLocks noChangeArrowheads="1"/>
          </p:cNvSpPr>
          <p:nvPr/>
        </p:nvSpPr>
        <p:spPr bwMode="auto">
          <a:xfrm>
            <a:off x="3336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1" name="Oval 144"/>
          <p:cNvSpPr>
            <a:spLocks noChangeArrowheads="1"/>
          </p:cNvSpPr>
          <p:nvPr/>
        </p:nvSpPr>
        <p:spPr bwMode="auto">
          <a:xfrm>
            <a:off x="3336925" y="3320034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Rectangle 145"/>
          <p:cNvSpPr>
            <a:spLocks noChangeArrowheads="1"/>
          </p:cNvSpPr>
          <p:nvPr/>
        </p:nvSpPr>
        <p:spPr bwMode="auto">
          <a:xfrm>
            <a:off x="990600" y="1419796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3" name="Text Box 147"/>
          <p:cNvSpPr txBox="1">
            <a:spLocks noChangeArrowheads="1"/>
          </p:cNvSpPr>
          <p:nvPr/>
        </p:nvSpPr>
        <p:spPr bwMode="auto">
          <a:xfrm>
            <a:off x="914400" y="4002088"/>
            <a:ext cx="3048000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|X|O| 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X|O| |X|X|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|O|O|O|O|X|O|X|</a:t>
            </a:r>
            <a:endParaRPr lang="en-US" b="1" dirty="0">
              <a:solidFill>
                <a:srgbClr val="333399"/>
              </a:solidFill>
              <a:latin typeface="Courier New" pitchFamily="49" charset="0"/>
            </a:endParaRP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4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358971" y="1892121"/>
            <a:ext cx="236537" cy="257175"/>
            <a:chOff x="2928" y="1051"/>
            <a:chExt cx="840" cy="957"/>
          </a:xfrm>
        </p:grpSpPr>
        <p:sp>
          <p:nvSpPr>
            <p:cNvPr id="105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6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7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8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9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0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1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3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4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5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6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7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118" name="Oval 166" descr="Dark vertical"/>
          <p:cNvSpPr>
            <a:spLocks noChangeArrowheads="1"/>
          </p:cNvSpPr>
          <p:nvPr/>
        </p:nvSpPr>
        <p:spPr bwMode="auto">
          <a:xfrm>
            <a:off x="1441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9" name="Oval 167" descr="Dark vertical"/>
          <p:cNvSpPr>
            <a:spLocks noChangeArrowheads="1"/>
          </p:cNvSpPr>
          <p:nvPr/>
        </p:nvSpPr>
        <p:spPr bwMode="auto">
          <a:xfrm>
            <a:off x="1822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" name="Oval 170" descr="Dark vertical"/>
          <p:cNvSpPr>
            <a:spLocks noChangeArrowheads="1"/>
          </p:cNvSpPr>
          <p:nvPr/>
        </p:nvSpPr>
        <p:spPr bwMode="auto">
          <a:xfrm>
            <a:off x="2955925" y="331368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" name="Oval 168" descr="Dark vertical"/>
          <p:cNvSpPr>
            <a:spLocks noChangeArrowheads="1"/>
          </p:cNvSpPr>
          <p:nvPr/>
        </p:nvSpPr>
        <p:spPr bwMode="auto">
          <a:xfrm>
            <a:off x="1814327" y="295546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4" name="Oval 170" descr="Dark vertical"/>
          <p:cNvSpPr>
            <a:spLocks noChangeArrowheads="1"/>
          </p:cNvSpPr>
          <p:nvPr/>
        </p:nvSpPr>
        <p:spPr bwMode="auto">
          <a:xfrm>
            <a:off x="1808162" y="2591927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5" name="Oval 118"/>
          <p:cNvSpPr>
            <a:spLocks noChangeArrowheads="1"/>
          </p:cNvSpPr>
          <p:nvPr/>
        </p:nvSpPr>
        <p:spPr bwMode="auto">
          <a:xfrm>
            <a:off x="2203450" y="295223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5208431" y="1941215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329" y="1340078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endParaRPr lang="en-US" sz="3200" dirty="0"/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5208430" y="2643717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68" descr="Dark vertical"/>
          <p:cNvSpPr>
            <a:spLocks noChangeArrowheads="1"/>
          </p:cNvSpPr>
          <p:nvPr/>
        </p:nvSpPr>
        <p:spPr bwMode="auto">
          <a:xfrm>
            <a:off x="1050925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0" name="Text Box 2"/>
          <p:cNvSpPr txBox="1">
            <a:spLocks noChangeArrowheads="1"/>
          </p:cNvSpPr>
          <p:nvPr/>
        </p:nvSpPr>
        <p:spPr bwMode="auto">
          <a:xfrm>
            <a:off x="5208431" y="4490766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5208430" y="5193268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1504" name="Rectangle 21503"/>
          <p:cNvSpPr/>
          <p:nvPr/>
        </p:nvSpPr>
        <p:spPr>
          <a:xfrm>
            <a:off x="6678103" y="1159902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678103" y="3505104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15232"/>
            <a:ext cx="4668253" cy="58366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8" name="Rounded Rectangle 4"/>
          <p:cNvSpPr>
            <a:spLocks noChangeArrowheads="1"/>
          </p:cNvSpPr>
          <p:nvPr/>
        </p:nvSpPr>
        <p:spPr bwMode="auto">
          <a:xfrm>
            <a:off x="5410200" y="2190108"/>
            <a:ext cx="3393380" cy="117397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5657454" y="3421533"/>
            <a:ext cx="2766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more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objects and API </a:t>
            </a:r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calls</a:t>
            </a:r>
          </a:p>
        </p:txBody>
      </p:sp>
      <p:sp>
        <p:nvSpPr>
          <p:cNvPr id="26630" name="Text Box 19"/>
          <p:cNvSpPr txBox="1">
            <a:spLocks noChangeArrowheads="1"/>
          </p:cNvSpPr>
          <p:nvPr/>
        </p:nvSpPr>
        <p:spPr bwMode="auto">
          <a:xfrm>
            <a:off x="393032" y="3767283"/>
            <a:ext cx="462459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True: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</a:t>
            </a:r>
            <a:r>
              <a:rPr lang="en-US" altLang="en-US" sz="1800" b="1" dirty="0" smtClean="0">
                <a:latin typeface="Courier New" pitchFamily="49" charset="0"/>
              </a:rPr>
              <a:t>rate(30)  </a:t>
            </a:r>
            <a:r>
              <a:rPr lang="en-US" altLang="en-US" sz="1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# times/sec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 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009900"/>
                </a:solidFill>
                <a:latin typeface="Courier New" pitchFamily="49" charset="0"/>
              </a:rPr>
              <a:t>b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.pos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 is"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.pos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# 2: change position</a:t>
            </a:r>
            <a:endParaRPr lang="en-US" altLang="en-US" sz="15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5794544" y="215232"/>
            <a:ext cx="24959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err="1" smtClean="0">
                <a:latin typeface="Cambria" pitchFamily="18" charset="0"/>
              </a:rPr>
              <a:t>VPython</a:t>
            </a:r>
            <a:endParaRPr lang="en-US" altLang="en-US" sz="3600" b="1" i="1" dirty="0">
              <a:latin typeface="Cambria" pitchFamily="18" charset="0"/>
            </a:endParaRPr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456139" y="2971800"/>
            <a:ext cx="3345120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Then, run a simulation using those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40210" y="423060"/>
            <a:ext cx="4225925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Set up world with 3d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550634" y="3773111"/>
            <a:ext cx="2983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(most will be added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before 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 while loop)</a:t>
            </a:r>
            <a:endParaRPr lang="en-US" alt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2133601" y="3804051"/>
            <a:ext cx="600402" cy="314061"/>
          </a:xfrm>
          <a:prstGeom prst="rightArrow">
            <a:avLst/>
          </a:prstGeom>
          <a:solidFill>
            <a:schemeClr val="bg1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43685" y="21864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b="1" dirty="0" err="1">
                <a:solidFill>
                  <a:srgbClr val="000000"/>
                </a:solidFill>
                <a:latin typeface="Courier New" pitchFamily="49" charset="0"/>
              </a:rPr>
              <a:t>scene.autoscale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>
                <a:solidFill>
                  <a:srgbClr val="7030A0"/>
                </a:solidFill>
                <a:latin typeface="Courier New" pitchFamily="49" charset="0"/>
              </a:rPr>
              <a:t>False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c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cylinder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=(4,0,0))</a:t>
            </a:r>
          </a:p>
          <a:p>
            <a:pPr lvl="0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a = </a:t>
            </a:r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sphere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err="1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</a:rPr>
              <a:t>=(0,0,4))</a:t>
            </a:r>
            <a:endParaRPr lang="en-US" altLang="en-US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10" y="933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Courier New" pitchFamily="49" charset="0"/>
              </a:rPr>
              <a:t>b </a:t>
            </a:r>
            <a:r>
              <a:rPr lang="en-US" altLang="en-US" b="1" dirty="0">
                <a:latin typeface="Courier New" pitchFamily="49" charset="0"/>
              </a:rPr>
              <a:t>= </a:t>
            </a:r>
            <a:r>
              <a:rPr lang="en-US" altLang="en-US" b="1" dirty="0" smtClean="0">
                <a:latin typeface="Courier New" pitchFamily="49" charset="0"/>
              </a:rPr>
              <a:t>box()</a:t>
            </a:r>
            <a:endParaRPr lang="en-US" altLang="en-US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b.color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endParaRPr lang="en-US" alt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1: change colors…</a:t>
            </a:r>
            <a:endParaRPr lang="en-US" alt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1642" y="1820776"/>
            <a:ext cx="312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# 3: add objects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1259567">
            <a:off x="4684386" y="2228718"/>
            <a:ext cx="600402" cy="31406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9158" y="1402630"/>
            <a:ext cx="1285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100" dirty="0" err="1">
                <a:solidFill>
                  <a:srgbClr val="000000"/>
                </a:solidFill>
                <a:latin typeface="Calibri" pitchFamily="34" charset="0"/>
              </a:rPr>
              <a:t>color.red</a:t>
            </a:r>
            <a:r>
              <a:rPr lang="en-US" altLang="en-US" sz="1100" dirty="0">
                <a:solidFill>
                  <a:srgbClr val="000000"/>
                </a:solidFill>
                <a:latin typeface="Calibri" pitchFamily="34" charset="0"/>
              </a:rPr>
              <a:t> or a tuple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9922" y="4603522"/>
            <a:ext cx="3693447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#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4: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define velocity   (above loop) 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# 5: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then, change </a:t>
            </a:r>
            <a:r>
              <a:rPr lang="en-US" altLang="en-US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pos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>(in loop)</a:t>
            </a:r>
            <a:endParaRPr lang="en-US" altLang="en-US" b="1" dirty="0" smtClean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04601" y="6184993"/>
            <a:ext cx="462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7890C"/>
                </a:solidFill>
                <a:latin typeface="Courier New" pitchFamily="49" charset="0"/>
              </a:rPr>
              <a:t>if </a:t>
            </a:r>
            <a:r>
              <a:rPr lang="en-US" altLang="en-US" sz="1600" b="1" dirty="0" smtClean="0">
                <a:latin typeface="Courier New" pitchFamily="49" charset="0"/>
              </a:rPr>
              <a:t>__name__ == "__main__":</a:t>
            </a:r>
          </a:p>
          <a:p>
            <a:pPr eaLnBrk="1" hangingPunct="1"/>
            <a:r>
              <a:rPr lang="en-US" altLang="en-US" sz="1600" b="1" dirty="0">
                <a:latin typeface="Courier New" pitchFamily="49" charset="0"/>
              </a:rPr>
              <a:t> </a:t>
            </a:r>
            <a:r>
              <a:rPr lang="en-US" altLang="en-US" sz="1600" b="1" dirty="0" smtClean="0">
                <a:latin typeface="Courier New" pitchFamily="49" charset="0"/>
              </a:rPr>
              <a:t> main()</a:t>
            </a:r>
            <a:endParaRPr lang="en-US" alt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52926" y="179136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02768" y="294552"/>
            <a:ext cx="4660232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b="1" dirty="0" err="1" smtClean="0">
                <a:latin typeface="+mj-lt"/>
              </a:rPr>
              <a:t>b.pos</a:t>
            </a:r>
            <a:r>
              <a:rPr lang="en-US" altLang="en-US" sz="2700" dirty="0" smtClean="0">
                <a:latin typeface="Cambria" pitchFamily="18" charset="0"/>
              </a:rPr>
              <a:t>, </a:t>
            </a:r>
            <a:r>
              <a:rPr lang="en-US" altLang="en-US" sz="2700" b="1" dirty="0" err="1" smtClean="0">
                <a:latin typeface="+mj-lt"/>
              </a:rPr>
              <a:t>b.vel</a:t>
            </a:r>
            <a:r>
              <a:rPr lang="en-US" altLang="en-US" sz="2700" dirty="0" smtClean="0">
                <a:latin typeface="Cambria" pitchFamily="18" charset="0"/>
              </a:rPr>
              <a:t>,…  are vectors</a:t>
            </a:r>
            <a:endParaRPr lang="en-US" altLang="en-US" sz="27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46367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(1,0,0)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465766"/>
            <a:ext cx="760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*0.2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3978441" y="5075367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42180" y="5525869"/>
            <a:ext cx="341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component-by-component addition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5400000">
            <a:off x="6400800" y="1938754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21650" y="2496235"/>
            <a:ext cx="63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vel.x</a:t>
            </a:r>
            <a:endParaRPr lang="en-US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44988" y="2325969"/>
            <a:ext cx="62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vel.y</a:t>
            </a:r>
            <a:endParaRPr lang="en-US" b="1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9832" y="2119607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vel.z</a:t>
            </a:r>
            <a:endParaRPr lang="en-US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2960" y="2074792"/>
            <a:ext cx="162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named components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37762" y="2155703"/>
            <a:ext cx="0" cy="34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57542" y="2155703"/>
            <a:ext cx="0" cy="24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 rot="2159325">
            <a:off x="5978701" y="3660592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4547" y="3551367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scalar multiplication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85800" y="3271392"/>
            <a:ext cx="536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b.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(0,0,0)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37762" y="2865567"/>
            <a:ext cx="0" cy="445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33478" y="2749261"/>
            <a:ext cx="0" cy="549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34528" y="2532693"/>
            <a:ext cx="0" cy="73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753098" y="6366302"/>
            <a:ext cx="3290990" cy="4154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i="1" dirty="0" smtClean="0">
                <a:latin typeface="Cambria" pitchFamily="18" charset="0"/>
              </a:rPr>
              <a:t>let's compare with tuples…</a:t>
            </a:r>
            <a:endParaRPr lang="en-US" altLang="en-US" sz="21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174251" y="396541"/>
            <a:ext cx="2959768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act like "</a:t>
            </a:r>
            <a:r>
              <a:rPr lang="en-US" altLang="en-US" sz="2000" i="1" dirty="0" smtClean="0">
                <a:latin typeface="Cambria" pitchFamily="18" charset="0"/>
              </a:rPr>
              <a:t>arrows</a:t>
            </a:r>
            <a:r>
              <a:rPr lang="en-US" altLang="en-US" sz="2000" dirty="0">
                <a:latin typeface="Cambria" pitchFamily="18" charset="0"/>
              </a:rPr>
              <a:t>"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43507" y="6400800"/>
            <a:ext cx="482125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http://vpython.org/contents/docs/vector.html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" y="1905000"/>
            <a:ext cx="7335274" cy="44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81400" y="396541"/>
            <a:ext cx="51054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lots of support… (don't write your own)</a:t>
            </a:r>
            <a:endParaRPr lang="en-US" altLang="en-US" sz="20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9" y="2057400"/>
            <a:ext cx="7297169" cy="4201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43507" y="6400800"/>
            <a:ext cx="482125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http://vpython.org/contents/docs/vector.html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4620182" y="232459"/>
            <a:ext cx="4205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Documentation!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8" y="1219200"/>
            <a:ext cx="8436429" cy="4953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4267200"/>
            <a:ext cx="8609797" cy="2209800"/>
          </a:xfrm>
          <a:prstGeom prst="round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40164"/>
            <a:ext cx="301492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Cambria" pitchFamily="18" charset="0"/>
              </a:rPr>
              <a:t>vpython.org/contents/docs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954341">
            <a:off x="5417445" y="3659278"/>
            <a:ext cx="3525917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Let's run it!</a:t>
            </a:r>
            <a:endParaRPr lang="en-US" sz="4200" b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 Box 185"/>
          <p:cNvSpPr txBox="1">
            <a:spLocks noChangeArrowheads="1"/>
          </p:cNvSpPr>
          <p:nvPr/>
        </p:nvSpPr>
        <p:spPr bwMode="auto">
          <a:xfrm>
            <a:off x="7874357" y="2020768"/>
            <a:ext cx="1052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 smtClean="0">
                <a:solidFill>
                  <a:srgbClr val="0000FF"/>
                </a:solidFill>
                <a:latin typeface="+mj-lt"/>
              </a:rPr>
              <a:t>Physics is here.</a:t>
            </a:r>
            <a:endParaRPr lang="en-US" altLang="en-US" sz="1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5" y="1220274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2" y="1220274"/>
            <a:ext cx="627806" cy="8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85"/>
          <p:cNvSpPr txBox="1">
            <a:spLocks noChangeArrowheads="1"/>
          </p:cNvSpPr>
          <p:nvPr/>
        </p:nvSpPr>
        <p:spPr bwMode="auto">
          <a:xfrm>
            <a:off x="7874357" y="2020768"/>
            <a:ext cx="1052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 smtClean="0">
                <a:solidFill>
                  <a:srgbClr val="0000FF"/>
                </a:solidFill>
                <a:latin typeface="+mj-lt"/>
              </a:rPr>
              <a:t>Physics is here.</a:t>
            </a:r>
            <a:endParaRPr lang="en-US" altLang="en-US" sz="1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5" y="1220274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2" y="1220274"/>
            <a:ext cx="627806" cy="8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854242" y="1066800"/>
            <a:ext cx="798495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(0) Try out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   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Make a few changes to the starter code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Implement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wall-collisions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	(</a:t>
            </a:r>
            <a:r>
              <a:rPr lang="en-US" altLang="en-US" sz="2800" b="1" i="1" dirty="0">
                <a:solidFill>
                  <a:srgbClr val="009900"/>
                </a:solidFill>
                <a:latin typeface="Cambria" panose="02040503050406030204" pitchFamily="18" charset="0"/>
              </a:rPr>
              <a:t>3</a:t>
            </a: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) Improve your alien!</a:t>
            </a:r>
          </a:p>
          <a:p>
            <a:pPr>
              <a:spcBef>
                <a:spcPct val="50000"/>
              </a:spcBef>
            </a:pP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(4) </a:t>
            </a:r>
            <a:r>
              <a:rPr lang="en-US" altLang="en-US" sz="2800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Optional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add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scoring, enemies, or  a moving target, hoops, traps, holes, etc. ~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your own game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23407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Lab goals</a:t>
            </a:r>
          </a:p>
        </p:txBody>
      </p:sp>
      <p:sp>
        <p:nvSpPr>
          <p:cNvPr id="3" name="Down Arrow 2"/>
          <p:cNvSpPr/>
          <p:nvPr/>
        </p:nvSpPr>
        <p:spPr>
          <a:xfrm rot="7128443">
            <a:off x="6858001" y="5708781"/>
            <a:ext cx="533400" cy="926068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final project option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326" y="1114471"/>
            <a:ext cx="4572000" cy="461665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2400" b="1" dirty="0">
                <a:solidFill>
                  <a:srgbClr val="000000"/>
                </a:solidFill>
                <a:cs typeface="Courier New" panose="02070309020205020404" pitchFamily="49" charset="0"/>
              </a:rPr>
              <a:t>bounce.py + billiard_bounce.py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78596" cy="3505200"/>
          </a:xfrm>
          <a:prstGeom prst="rect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6400800" y="152400"/>
            <a:ext cx="26670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frames</a:t>
            </a:r>
            <a:endParaRPr lang="en-US" altLang="en-US" sz="4200" b="1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38"/>
          <a:stretch/>
        </p:blipFill>
        <p:spPr>
          <a:xfrm>
            <a:off x="225494" y="178527"/>
            <a:ext cx="6325111" cy="79603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2" t="29400" r="2155" b="35703"/>
          <a:stretch/>
        </p:blipFill>
        <p:spPr>
          <a:xfrm>
            <a:off x="457200" y="4876800"/>
            <a:ext cx="5066778" cy="183521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594959" y="4887414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latin typeface="Cambria" pitchFamily="18" charset="0"/>
              </a:rPr>
              <a:t>What's what?</a:t>
            </a:r>
            <a:endParaRPr lang="en-US" alt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1"/>
          <a:stretch/>
        </p:blipFill>
        <p:spPr>
          <a:xfrm>
            <a:off x="188496" y="2227576"/>
            <a:ext cx="8273717" cy="4554224"/>
          </a:xfrm>
          <a:prstGeom prst="rect">
            <a:avLst/>
          </a:prstGeom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44463"/>
            <a:ext cx="594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Collisions…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1060637"/>
            <a:ext cx="21937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billiard_bounce.py</a:t>
            </a:r>
            <a:endParaRPr lang="en-US" altLang="en-US" sz="18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6469" r="-1" b="35338"/>
          <a:stretch/>
        </p:blipFill>
        <p:spPr>
          <a:xfrm>
            <a:off x="3200400" y="286034"/>
            <a:ext cx="5702968" cy="1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4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Connect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4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, Part </a:t>
            </a:r>
            <a:r>
              <a:rPr lang="en-US" altLang="en-US" sz="42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en-US" altLang="en-US" sz="4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69794" y="241957"/>
            <a:ext cx="339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hw11pr2.py</a:t>
            </a:r>
            <a:endParaRPr lang="en-US" altLang="en-US" sz="4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57800" y="1447800"/>
            <a:ext cx="3148013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colsToWin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self, ox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57800" y="3779018"/>
            <a:ext cx="3148013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aiMove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self, ox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58873" y="6107668"/>
            <a:ext cx="31480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hostGame</a:t>
            </a:r>
            <a:r>
              <a:rPr lang="en-US" alt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 self )</a:t>
            </a:r>
            <a:endParaRPr lang="en-US" alt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Oval 103"/>
          <p:cNvSpPr>
            <a:spLocks noChangeArrowheads="1"/>
          </p:cNvSpPr>
          <p:nvPr/>
        </p:nvSpPr>
        <p:spPr bwMode="auto">
          <a:xfrm>
            <a:off x="1050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6" name="Oval 104"/>
          <p:cNvSpPr>
            <a:spLocks noChangeArrowheads="1"/>
          </p:cNvSpPr>
          <p:nvPr/>
        </p:nvSpPr>
        <p:spPr bwMode="auto">
          <a:xfrm>
            <a:off x="1050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7" name="Oval 105"/>
          <p:cNvSpPr>
            <a:spLocks noChangeArrowheads="1"/>
          </p:cNvSpPr>
          <p:nvPr/>
        </p:nvSpPr>
        <p:spPr bwMode="auto">
          <a:xfrm>
            <a:off x="1050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Oval 106"/>
          <p:cNvSpPr>
            <a:spLocks noChangeArrowheads="1"/>
          </p:cNvSpPr>
          <p:nvPr/>
        </p:nvSpPr>
        <p:spPr bwMode="auto">
          <a:xfrm>
            <a:off x="1050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050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" name="Oval 108"/>
          <p:cNvSpPr>
            <a:spLocks noChangeArrowheads="1"/>
          </p:cNvSpPr>
          <p:nvPr/>
        </p:nvSpPr>
        <p:spPr bwMode="auto">
          <a:xfrm>
            <a:off x="2196592" y="3327971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" name="Oval 109"/>
          <p:cNvSpPr>
            <a:spLocks noChangeArrowheads="1"/>
          </p:cNvSpPr>
          <p:nvPr/>
        </p:nvSpPr>
        <p:spPr bwMode="auto">
          <a:xfrm>
            <a:off x="1431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" name="Oval 110"/>
          <p:cNvSpPr>
            <a:spLocks noChangeArrowheads="1"/>
          </p:cNvSpPr>
          <p:nvPr/>
        </p:nvSpPr>
        <p:spPr bwMode="auto">
          <a:xfrm>
            <a:off x="1431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" name="Oval 111"/>
          <p:cNvSpPr>
            <a:spLocks noChangeArrowheads="1"/>
          </p:cNvSpPr>
          <p:nvPr/>
        </p:nvSpPr>
        <p:spPr bwMode="auto">
          <a:xfrm>
            <a:off x="1431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Oval 112"/>
          <p:cNvSpPr>
            <a:spLocks noChangeArrowheads="1"/>
          </p:cNvSpPr>
          <p:nvPr/>
        </p:nvSpPr>
        <p:spPr bwMode="auto">
          <a:xfrm>
            <a:off x="1431925" y="2592959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" name="Oval 113"/>
          <p:cNvSpPr>
            <a:spLocks noChangeArrowheads="1"/>
          </p:cNvSpPr>
          <p:nvPr/>
        </p:nvSpPr>
        <p:spPr bwMode="auto">
          <a:xfrm>
            <a:off x="1431925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" name="Oval 115"/>
          <p:cNvSpPr>
            <a:spLocks noChangeArrowheads="1"/>
          </p:cNvSpPr>
          <p:nvPr/>
        </p:nvSpPr>
        <p:spPr bwMode="auto">
          <a:xfrm>
            <a:off x="1812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Oval 116"/>
          <p:cNvSpPr>
            <a:spLocks noChangeArrowheads="1"/>
          </p:cNvSpPr>
          <p:nvPr/>
        </p:nvSpPr>
        <p:spPr bwMode="auto">
          <a:xfrm>
            <a:off x="1812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8" name="Oval 117"/>
          <p:cNvSpPr>
            <a:spLocks noChangeArrowheads="1"/>
          </p:cNvSpPr>
          <p:nvPr/>
        </p:nvSpPr>
        <p:spPr bwMode="auto">
          <a:xfrm>
            <a:off x="1812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9" name="Oval 118"/>
          <p:cNvSpPr>
            <a:spLocks noChangeArrowheads="1"/>
          </p:cNvSpPr>
          <p:nvPr/>
        </p:nvSpPr>
        <p:spPr bwMode="auto">
          <a:xfrm>
            <a:off x="2203450" y="257649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" name="Oval 121"/>
          <p:cNvSpPr>
            <a:spLocks noChangeArrowheads="1"/>
          </p:cNvSpPr>
          <p:nvPr/>
        </p:nvSpPr>
        <p:spPr bwMode="auto">
          <a:xfrm>
            <a:off x="2203450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" name="Oval 122"/>
          <p:cNvSpPr>
            <a:spLocks noChangeArrowheads="1"/>
          </p:cNvSpPr>
          <p:nvPr/>
        </p:nvSpPr>
        <p:spPr bwMode="auto">
          <a:xfrm>
            <a:off x="2203450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Oval 123"/>
          <p:cNvSpPr>
            <a:spLocks noChangeArrowheads="1"/>
          </p:cNvSpPr>
          <p:nvPr/>
        </p:nvSpPr>
        <p:spPr bwMode="auto">
          <a:xfrm>
            <a:off x="2203450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Oval 124"/>
          <p:cNvSpPr>
            <a:spLocks noChangeArrowheads="1"/>
          </p:cNvSpPr>
          <p:nvPr/>
        </p:nvSpPr>
        <p:spPr bwMode="auto">
          <a:xfrm>
            <a:off x="2577921" y="2592959"/>
            <a:ext cx="304800" cy="304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Oval 125"/>
          <p:cNvSpPr>
            <a:spLocks noChangeArrowheads="1"/>
          </p:cNvSpPr>
          <p:nvPr/>
        </p:nvSpPr>
        <p:spPr bwMode="auto">
          <a:xfrm>
            <a:off x="2577921" y="2956496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Oval 127"/>
          <p:cNvSpPr>
            <a:spLocks noChangeArrowheads="1"/>
          </p:cNvSpPr>
          <p:nvPr/>
        </p:nvSpPr>
        <p:spPr bwMode="auto">
          <a:xfrm>
            <a:off x="2574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Oval 128"/>
          <p:cNvSpPr>
            <a:spLocks noChangeArrowheads="1"/>
          </p:cNvSpPr>
          <p:nvPr/>
        </p:nvSpPr>
        <p:spPr bwMode="auto">
          <a:xfrm>
            <a:off x="2574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Oval 129"/>
          <p:cNvSpPr>
            <a:spLocks noChangeArrowheads="1"/>
          </p:cNvSpPr>
          <p:nvPr/>
        </p:nvSpPr>
        <p:spPr bwMode="auto">
          <a:xfrm>
            <a:off x="2574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Oval 132"/>
          <p:cNvSpPr>
            <a:spLocks noChangeArrowheads="1"/>
          </p:cNvSpPr>
          <p:nvPr/>
        </p:nvSpPr>
        <p:spPr bwMode="auto">
          <a:xfrm>
            <a:off x="2574925" y="3320034"/>
            <a:ext cx="304800" cy="3048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Oval 133"/>
          <p:cNvSpPr>
            <a:spLocks noChangeArrowheads="1"/>
          </p:cNvSpPr>
          <p:nvPr/>
        </p:nvSpPr>
        <p:spPr bwMode="auto">
          <a:xfrm>
            <a:off x="2955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" name="Oval 134"/>
          <p:cNvSpPr>
            <a:spLocks noChangeArrowheads="1"/>
          </p:cNvSpPr>
          <p:nvPr/>
        </p:nvSpPr>
        <p:spPr bwMode="auto">
          <a:xfrm>
            <a:off x="2955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3" name="Oval 135"/>
          <p:cNvSpPr>
            <a:spLocks noChangeArrowheads="1"/>
          </p:cNvSpPr>
          <p:nvPr/>
        </p:nvSpPr>
        <p:spPr bwMode="auto">
          <a:xfrm>
            <a:off x="2955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4" name="Oval 136"/>
          <p:cNvSpPr>
            <a:spLocks noChangeArrowheads="1"/>
          </p:cNvSpPr>
          <p:nvPr/>
        </p:nvSpPr>
        <p:spPr bwMode="auto">
          <a:xfrm>
            <a:off x="2955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" name="Oval 137"/>
          <p:cNvSpPr>
            <a:spLocks noChangeArrowheads="1"/>
          </p:cNvSpPr>
          <p:nvPr/>
        </p:nvSpPr>
        <p:spPr bwMode="auto">
          <a:xfrm>
            <a:off x="2955925" y="2956496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" name="Oval 139"/>
          <p:cNvSpPr>
            <a:spLocks noChangeArrowheads="1"/>
          </p:cNvSpPr>
          <p:nvPr/>
        </p:nvSpPr>
        <p:spPr bwMode="auto">
          <a:xfrm>
            <a:off x="3336925" y="150393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" name="Oval 140"/>
          <p:cNvSpPr>
            <a:spLocks noChangeArrowheads="1"/>
          </p:cNvSpPr>
          <p:nvPr/>
        </p:nvSpPr>
        <p:spPr bwMode="auto">
          <a:xfrm>
            <a:off x="3336925" y="1865884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Oval 141"/>
          <p:cNvSpPr>
            <a:spLocks noChangeArrowheads="1"/>
          </p:cNvSpPr>
          <p:nvPr/>
        </p:nvSpPr>
        <p:spPr bwMode="auto">
          <a:xfrm>
            <a:off x="3336925" y="222942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9" name="Oval 142"/>
          <p:cNvSpPr>
            <a:spLocks noChangeArrowheads="1"/>
          </p:cNvSpPr>
          <p:nvPr/>
        </p:nvSpPr>
        <p:spPr bwMode="auto">
          <a:xfrm>
            <a:off x="3336925" y="2592959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0" name="Oval 143"/>
          <p:cNvSpPr>
            <a:spLocks noChangeArrowheads="1"/>
          </p:cNvSpPr>
          <p:nvPr/>
        </p:nvSpPr>
        <p:spPr bwMode="auto">
          <a:xfrm>
            <a:off x="3336925" y="2956496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1" name="Oval 144"/>
          <p:cNvSpPr>
            <a:spLocks noChangeArrowheads="1"/>
          </p:cNvSpPr>
          <p:nvPr/>
        </p:nvSpPr>
        <p:spPr bwMode="auto">
          <a:xfrm>
            <a:off x="3336925" y="3320034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Rectangle 145"/>
          <p:cNvSpPr>
            <a:spLocks noChangeArrowheads="1"/>
          </p:cNvSpPr>
          <p:nvPr/>
        </p:nvSpPr>
        <p:spPr bwMode="auto">
          <a:xfrm>
            <a:off x="990600" y="1419796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3" name="Text Box 147"/>
          <p:cNvSpPr txBox="1">
            <a:spLocks noChangeArrowheads="1"/>
          </p:cNvSpPr>
          <p:nvPr/>
        </p:nvSpPr>
        <p:spPr bwMode="auto">
          <a:xfrm>
            <a:off x="914400" y="4002088"/>
            <a:ext cx="3048000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|X|O| 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 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 |</a:t>
            </a: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X|O| |X|X| 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|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latin typeface="Courier New" pitchFamily="49" charset="0"/>
              </a:rPr>
              <a:t>|O|O|O|O|X|O|X|</a:t>
            </a:r>
            <a:endParaRPr lang="en-US" b="1" dirty="0">
              <a:solidFill>
                <a:srgbClr val="333399"/>
              </a:solidFill>
              <a:latin typeface="Courier New" pitchFamily="49" charset="0"/>
            </a:endParaRP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4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358971" y="1892121"/>
            <a:ext cx="236537" cy="257175"/>
            <a:chOff x="2928" y="1051"/>
            <a:chExt cx="840" cy="957"/>
          </a:xfrm>
        </p:grpSpPr>
        <p:sp>
          <p:nvSpPr>
            <p:cNvPr id="105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6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7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8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9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0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1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3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4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5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6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7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118" name="Oval 166" descr="Dark vertical"/>
          <p:cNvSpPr>
            <a:spLocks noChangeArrowheads="1"/>
          </p:cNvSpPr>
          <p:nvPr/>
        </p:nvSpPr>
        <p:spPr bwMode="auto">
          <a:xfrm>
            <a:off x="1441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9" name="Oval 167" descr="Dark vertical"/>
          <p:cNvSpPr>
            <a:spLocks noChangeArrowheads="1"/>
          </p:cNvSpPr>
          <p:nvPr/>
        </p:nvSpPr>
        <p:spPr bwMode="auto">
          <a:xfrm>
            <a:off x="1822450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" name="Oval 170" descr="Dark vertical"/>
          <p:cNvSpPr>
            <a:spLocks noChangeArrowheads="1"/>
          </p:cNvSpPr>
          <p:nvPr/>
        </p:nvSpPr>
        <p:spPr bwMode="auto">
          <a:xfrm>
            <a:off x="2955925" y="331368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" name="Oval 168" descr="Dark vertical"/>
          <p:cNvSpPr>
            <a:spLocks noChangeArrowheads="1"/>
          </p:cNvSpPr>
          <p:nvPr/>
        </p:nvSpPr>
        <p:spPr bwMode="auto">
          <a:xfrm>
            <a:off x="1814327" y="2955464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4" name="Oval 170" descr="Dark vertical"/>
          <p:cNvSpPr>
            <a:spLocks noChangeArrowheads="1"/>
          </p:cNvSpPr>
          <p:nvPr/>
        </p:nvSpPr>
        <p:spPr bwMode="auto">
          <a:xfrm>
            <a:off x="1808162" y="2591927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5" name="Oval 118"/>
          <p:cNvSpPr>
            <a:spLocks noChangeArrowheads="1"/>
          </p:cNvSpPr>
          <p:nvPr/>
        </p:nvSpPr>
        <p:spPr bwMode="auto">
          <a:xfrm>
            <a:off x="2203450" y="2952231"/>
            <a:ext cx="304800" cy="30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5208431" y="1941215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329" y="1340078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endParaRPr lang="en-US" sz="3200" dirty="0"/>
          </a:p>
        </p:txBody>
      </p:sp>
      <p:sp>
        <p:nvSpPr>
          <p:cNvPr id="128" name="Text Box 2"/>
          <p:cNvSpPr txBox="1">
            <a:spLocks noChangeArrowheads="1"/>
          </p:cNvSpPr>
          <p:nvPr/>
        </p:nvSpPr>
        <p:spPr bwMode="auto">
          <a:xfrm>
            <a:off x="5208430" y="2643717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.colsToWin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68" descr="Dark vertical"/>
          <p:cNvSpPr>
            <a:spLocks noChangeArrowheads="1"/>
          </p:cNvSpPr>
          <p:nvPr/>
        </p:nvSpPr>
        <p:spPr bwMode="auto">
          <a:xfrm>
            <a:off x="1050925" y="3327971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0" name="Text Box 2"/>
          <p:cNvSpPr txBox="1">
            <a:spLocks noChangeArrowheads="1"/>
          </p:cNvSpPr>
          <p:nvPr/>
        </p:nvSpPr>
        <p:spPr bwMode="auto">
          <a:xfrm>
            <a:off x="5208431" y="4490766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('O')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5208430" y="5193268"/>
            <a:ext cx="31480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.aiMove</a:t>
            </a:r>
            <a:r>
              <a:rPr lang="en-US" alt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('X')</a:t>
            </a:r>
            <a:endParaRPr lang="en-US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1504" name="Rectangle 21503"/>
          <p:cNvSpPr/>
          <p:nvPr/>
        </p:nvSpPr>
        <p:spPr>
          <a:xfrm>
            <a:off x="6678103" y="1159902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678103" y="3505104"/>
            <a:ext cx="1784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what methods will help?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 rot="21215216">
            <a:off x="3240368" y="1795966"/>
            <a:ext cx="555013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If you write </a:t>
            </a:r>
            <a:r>
              <a:rPr lang="en-US" altLang="en-US" sz="4200" dirty="0" err="1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aiMove</a:t>
            </a:r>
            <a:r>
              <a:rPr lang="en-US" altLang="en-US" sz="4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, you're in our annual C4  tournament...</a:t>
            </a:r>
            <a:endParaRPr lang="en-US" altLang="en-US" sz="4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4515"/>
            <a:ext cx="7696200" cy="64322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486400" y="5334000"/>
            <a:ext cx="3352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 presses…</a:t>
            </a:r>
          </a:p>
        </p:txBody>
      </p:sp>
      <p:sp>
        <p:nvSpPr>
          <p:cNvPr id="5" name="Down Arrow 4"/>
          <p:cNvSpPr/>
          <p:nvPr/>
        </p:nvSpPr>
        <p:spPr>
          <a:xfrm rot="18306279">
            <a:off x="1142956" y="178014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3557336" y="4519864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7215565">
            <a:off x="4389050" y="5997191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7215565">
            <a:off x="6053419" y="2893187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9336" y="914400"/>
            <a:ext cx="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3216049">
            <a:off x="5627362" y="1161232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578000">
            <a:off x="5542987" y="902910"/>
            <a:ext cx="304800" cy="4572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1603064" y="152400"/>
            <a:ext cx="5807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1603064" y="152400"/>
            <a:ext cx="5807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 rot="21022515">
            <a:off x="1294110" y="1286575"/>
            <a:ext cx="5807243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Try out </a:t>
            </a: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in lab this week!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6600" y="5641463"/>
            <a:ext cx="573417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i="1" dirty="0" smtClean="0">
                <a:latin typeface="Cambria" pitchFamily="18" charset="0"/>
              </a:rPr>
              <a:t>~ if you enjoy it</a:t>
            </a:r>
            <a:r>
              <a:rPr lang="en-US" altLang="en-US" sz="2100" dirty="0" smtClean="0">
                <a:latin typeface="Cambria" pitchFamily="18" charset="0"/>
              </a:rPr>
              <a:t>, consider it for a final project (next Tues. is the overview of  the projects)</a:t>
            </a:r>
            <a:endParaRPr lang="en-US" altLang="en-US" sz="21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0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874357" y="2020768"/>
            <a:ext cx="1052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 smtClean="0">
                <a:solidFill>
                  <a:srgbClr val="0000FF"/>
                </a:solidFill>
                <a:latin typeface="+mj-lt"/>
              </a:rPr>
              <a:t>Physics is here.</a:t>
            </a:r>
            <a:endParaRPr lang="en-US" altLang="en-US" sz="1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5" y="1220274"/>
            <a:ext cx="604987" cy="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2" y="1220274"/>
            <a:ext cx="627806" cy="827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236520" y="105480"/>
              <a:ext cx="8084520" cy="6687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4640" y="92520"/>
                <a:ext cx="8102160" cy="67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7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09600" y="19812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838200" y="2217738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</a:p>
        </p:txBody>
      </p: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2799617" y="6059269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1302641" y="61054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of </a:t>
            </a:r>
            <a:r>
              <a:rPr lang="en-US" altLang="en-US" sz="1500" dirty="0" smtClean="0">
                <a:latin typeface="Calibri" pitchFamily="34" charset="0"/>
              </a:rPr>
              <a:t>a </a:t>
            </a:r>
            <a:r>
              <a:rPr lang="en-US" altLang="en-US" sz="15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</a:t>
            </a:r>
            <a:endParaRPr lang="en-US" altLang="en-US" sz="1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631575" y="4382869"/>
            <a:ext cx="1016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354256" y="5221069"/>
            <a:ext cx="1293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3400" y="211889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Python details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in </a:t>
            </a:r>
            <a:r>
              <a:rPr lang="en-US" altLang="en-US" sz="4200" dirty="0" err="1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8325" y="1371600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>
                <a:latin typeface="Calibri" pitchFamily="34" charset="0"/>
              </a:rPr>
              <a:t>Functions can have </a:t>
            </a:r>
            <a:r>
              <a:rPr lang="en-US" altLang="en-US" sz="2100" b="1" i="1" dirty="0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 dirty="0">
                <a:latin typeface="Calibri" pitchFamily="34" charset="0"/>
              </a:rPr>
              <a:t>and can take </a:t>
            </a:r>
            <a:r>
              <a:rPr lang="en-US" altLang="en-US" sz="21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021712" y="4429035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inputs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48318" y="5245133"/>
            <a:ext cx="17520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using only one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Calibri" pitchFamily="34" charset="0"/>
              </a:rPr>
              <a:t>default </a:t>
            </a:r>
            <a:r>
              <a:rPr lang="en-US" altLang="en-US" sz="1500" b="1" i="1" dirty="0">
                <a:solidFill>
                  <a:srgbClr val="0000FF"/>
                </a:solidFill>
                <a:latin typeface="Calibri" pitchFamily="34" charset="0"/>
              </a:rPr>
              <a:t>input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799617" y="3553328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f(4,2)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3599494"/>
            <a:ext cx="2515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libri" pitchFamily="34" charset="0"/>
              </a:rPr>
              <a:t>example </a:t>
            </a:r>
            <a:r>
              <a:rPr lang="en-US" altLang="en-US" sz="1500" dirty="0" smtClean="0">
                <a:latin typeface="Calibri" pitchFamily="34" charset="0"/>
              </a:rPr>
              <a:t>of an ordinary function call – totally OK</a:t>
            </a:r>
            <a:endParaRPr lang="en-US" altLang="en-US" sz="1500" b="1" i="1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41863" y="3657600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41862" y="450550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41861" y="53343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741863" y="6172588"/>
            <a:ext cx="515937" cy="4196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0280" y="1463040"/>
              <a:ext cx="5803200" cy="5214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680" y="1451160"/>
                <a:ext cx="5818320" cy="524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0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550" y="367617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524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8686" y="520017"/>
            <a:ext cx="3687228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33684" y="1739217"/>
            <a:ext cx="12907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739298" y="1739216"/>
            <a:ext cx="73770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802375" y="2521270"/>
            <a:ext cx="92204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4448881" y="2521269"/>
            <a:ext cx="20281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202" y="4267200"/>
            <a:ext cx="61074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call to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returns the string  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b="1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+mj-lt"/>
              </a:rPr>
              <a:t>alalalala</a:t>
            </a:r>
            <a:r>
              <a:rPr lang="en-US" altLang="en-US" sz="2400" b="1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?     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17432" y="6081736"/>
            <a:ext cx="15402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it's  only four characters!</a:t>
            </a:r>
            <a:endParaRPr lang="en-US" sz="900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655218"/>
            <a:ext cx="847798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685800" y="3424237"/>
            <a:ext cx="57165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0696" y="3501329"/>
            <a:ext cx="2249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 of the above are 42!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909" y="5598696"/>
            <a:ext cx="58337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What is the </a:t>
            </a:r>
            <a:r>
              <a:rPr lang="en-US" altLang="en-US" sz="2400" b="1" i="1" dirty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1828800" y="184442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828800" y="2614444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582859" y="183239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2859" y="2607302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558004" y="4360375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558004" y="5691871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1450" y="6384760"/>
            <a:ext cx="6010300" cy="40011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 smtClean="0">
                <a:solidFill>
                  <a:srgbClr val="0000FF"/>
                </a:solidFill>
                <a:latin typeface="Cambria" pitchFamily="18" charset="0"/>
              </a:rPr>
              <a:t>Extra…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would this return?    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x=12;   y=6;   f(y=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+mj-lt"/>
              </a:rPr>
              <a:t>x,x</a:t>
            </a:r>
            <a:r>
              <a:rPr lang="en-US" altLang="en-US" sz="2000" b="1" dirty="0" smtClean="0">
                <a:solidFill>
                  <a:srgbClr val="0000FF"/>
                </a:solidFill>
                <a:latin typeface="+mj-lt"/>
              </a:rPr>
              <a:t>=y)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558960" y="6447158"/>
            <a:ext cx="263274" cy="275313"/>
          </a:xfrm>
          <a:prstGeom prst="right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91747" y="4904423"/>
            <a:ext cx="34676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(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 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,  </a:t>
            </a: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</a:rPr>
              <a:t>(1,0)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</a:rPr>
              <a:t> ) ?  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5004687"/>
            <a:ext cx="26586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These are tuples – they work like lists!</a:t>
            </a:r>
            <a:endParaRPr lang="en-US" sz="1200" dirty="0"/>
          </a:p>
        </p:txBody>
      </p:sp>
      <p:sp>
        <p:nvSpPr>
          <p:cNvPr id="33" name="Right Arrow 32"/>
          <p:cNvSpPr/>
          <p:nvPr/>
        </p:nvSpPr>
        <p:spPr>
          <a:xfrm>
            <a:off x="6549681" y="4997598"/>
            <a:ext cx="263274" cy="2753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 rot="21318635">
            <a:off x="5418319" y="961999"/>
            <a:ext cx="304179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Try this on the back page first…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0360" y="55080"/>
              <a:ext cx="8723520" cy="6778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640" y="43200"/>
                <a:ext cx="8745480" cy="67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65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30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161464" y="1231232"/>
            <a:ext cx="177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 dirty="0" smtClean="0">
                <a:latin typeface="Cambria" panose="02040503050406030204" pitchFamily="18" charset="0"/>
              </a:rPr>
              <a:t>Physics is here.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6" y="1467885"/>
            <a:ext cx="505852" cy="67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/>
              <p14:cNvContentPartPr/>
              <p14:nvPr/>
            </p14:nvContentPartPr>
            <p14:xfrm>
              <a:off x="26640" y="232200"/>
              <a:ext cx="8626680" cy="6161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80" y="222840"/>
                <a:ext cx="864540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Next time!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6400" y="5562600"/>
            <a:ext cx="59436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AI for Connect Four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29361"/>
          <a:stretch/>
        </p:blipFill>
        <p:spPr bwMode="auto">
          <a:xfrm>
            <a:off x="609600" y="1564105"/>
            <a:ext cx="78202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228600" y="227264"/>
            <a:ext cx="4283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Orbiting example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531082" y="4451296"/>
            <a:ext cx="23622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now, with </a:t>
            </a:r>
            <a:r>
              <a:rPr lang="en-US" altLang="en-US" sz="2000" i="1" dirty="0" smtClean="0">
                <a:latin typeface="Cambria" pitchFamily="18" charset="0"/>
              </a:rPr>
              <a:t>vectors</a:t>
            </a:r>
            <a:r>
              <a:rPr lang="en-US" altLang="en-US" sz="2000" dirty="0" smtClean="0">
                <a:latin typeface="Cambria" pitchFamily="18" charset="0"/>
              </a:rPr>
              <a:t>!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695" y="1751886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visual import *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= sphere(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=(0,0,10),color=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color.blue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#earth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= sphere(color=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color.yellow,radius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=2)   #sun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vector(5,0,0)      # initial velocity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RATE = 50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1.0/RATE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 = 70.0                   # G!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rate(RATE)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diff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# vector difference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force = k*diff/(mag(diff)**2)  # mag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*force      # acceleration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# velocity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32" y="131323"/>
            <a:ext cx="1788695" cy="18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8208" y="1447800"/>
            <a:ext cx="1981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Cambria" pitchFamily="18" charset="0"/>
              </a:rPr>
              <a:t>"force arrow" in example code…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19400" y="4800600"/>
            <a:ext cx="4419600" cy="533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39587" y="4800600"/>
            <a:ext cx="1299413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9600" y="5536440"/>
              <a:ext cx="3384720" cy="37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5527080"/>
                <a:ext cx="3403440" cy="3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4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features,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itchFamily="18" charset="0"/>
              </a:rPr>
              <a:t>motivated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 by 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11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ounded Rectangle 18"/>
          <p:cNvSpPr>
            <a:spLocks noChangeArrowheads="1"/>
          </p:cNvSpPr>
          <p:nvPr/>
        </p:nvSpPr>
        <p:spPr bwMode="auto">
          <a:xfrm>
            <a:off x="1371600" y="2044700"/>
            <a:ext cx="6713538" cy="990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4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features,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itchFamily="18" charset="0"/>
              </a:rPr>
              <a:t>motivated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 by 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44780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Tuples</a:t>
            </a:r>
            <a:r>
              <a:rPr lang="en-US" altLang="en-US" sz="21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100">
                <a:latin typeface="Calibri" pitchFamily="34" charset="0"/>
              </a:rPr>
              <a:t>are similar to lists, but they're parenthesized: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631950" y="2259013"/>
            <a:ext cx="240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T = (4,2)</a:t>
            </a:r>
          </a:p>
        </p:txBody>
      </p:sp>
      <p:sp>
        <p:nvSpPr>
          <p:cNvPr id="21517" name="Rectangle 23"/>
          <p:cNvSpPr>
            <a:spLocks noChangeArrowheads="1"/>
          </p:cNvSpPr>
          <p:nvPr/>
        </p:nvSpPr>
        <p:spPr bwMode="auto">
          <a:xfrm>
            <a:off x="1536700" y="3048000"/>
            <a:ext cx="631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example of a two-element </a:t>
            </a:r>
            <a:r>
              <a:rPr lang="en-US" altLang="en-US" sz="1500" b="1" i="1">
                <a:latin typeface="Calibri" pitchFamily="34" charset="0"/>
              </a:rPr>
              <a:t>tuple </a:t>
            </a:r>
            <a:r>
              <a:rPr lang="en-US" altLang="en-US" sz="1500">
                <a:latin typeface="Calibri" pitchFamily="34" charset="0"/>
              </a:rPr>
              <a:t>named T and a three-element tuple named V</a:t>
            </a:r>
            <a:endParaRPr lang="en-US" altLang="en-US" sz="1500"/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4872038" y="2262188"/>
            <a:ext cx="290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V = (1,0,0)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594083" y="4716462"/>
            <a:ext cx="4360863" cy="1295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22683" y="4953000"/>
            <a:ext cx="3871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=17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10*x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23283" y="4953000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</a:t>
            </a:r>
            <a:r>
              <a:rPr lang="en-US" altLang="en-US" sz="1800" b="1" i="1" dirty="0">
                <a:solidFill>
                  <a:srgbClr val="0000FF"/>
                </a:solidFill>
                <a:latin typeface="Calibri" pitchFamily="34" charset="0"/>
              </a:rPr>
              <a:t>default</a:t>
            </a:r>
            <a:r>
              <a:rPr lang="en-US" altLang="en-US" sz="18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en-US" sz="1800" b="1" i="1" dirty="0" smtClean="0">
                <a:solidFill>
                  <a:srgbClr val="0000FF"/>
                </a:solidFill>
                <a:latin typeface="Calibri" pitchFamily="34" charset="0"/>
              </a:rPr>
              <a:t>inputs</a:t>
            </a:r>
            <a:r>
              <a:rPr lang="en-US" altLang="en-US" sz="1800" dirty="0" smtClean="0">
                <a:latin typeface="Calibri" pitchFamily="34" charset="0"/>
              </a:rPr>
              <a:t> in a function definition </a:t>
            </a:r>
            <a:endParaRPr lang="en-US" altLang="en-US" sz="1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22683" y="4038600"/>
            <a:ext cx="773530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25246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Tuples!</a:t>
            </a: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3581400" y="5719763"/>
            <a:ext cx="5370512" cy="106182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are more memory + time efficient</a:t>
            </a:r>
          </a:p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</a:t>
            </a:r>
            <a:r>
              <a:rPr lang="en-US" altLang="en-US" sz="2100" b="1" i="1" dirty="0">
                <a:solidFill>
                  <a:srgbClr val="0000FF"/>
                </a:solidFill>
                <a:latin typeface="Cambria" panose="02040503050406030204" pitchFamily="18" charset="0"/>
              </a:rPr>
              <a:t>can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be dictionary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keys: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lists </a:t>
            </a:r>
            <a:r>
              <a:rPr lang="en-US" altLang="en-US" sz="18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can't be</a:t>
            </a:r>
            <a:endParaRPr lang="en-US" altLang="en-US" sz="1800" b="1" i="1" dirty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-  </a:t>
            </a:r>
            <a:r>
              <a:rPr lang="en-US" altLang="en-US" sz="2100" b="1" i="1" dirty="0">
                <a:solidFill>
                  <a:srgbClr val="000000"/>
                </a:solidFill>
                <a:latin typeface="Cambria" panose="02040503050406030204" pitchFamily="18" charset="0"/>
              </a:rPr>
              <a:t>But you can't change tuples' elements...</a:t>
            </a:r>
            <a:endParaRPr lang="en-US" altLang="en-US" sz="21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68313" y="1266825"/>
            <a:ext cx="36941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( 4, 2 )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(4, 2)</a:t>
            </a:r>
          </a:p>
          <a:p>
            <a:endParaRPr lang="en-US" altLang="en-US" b="1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 = 42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Error!</a:t>
            </a:r>
          </a:p>
          <a:p>
            <a:endParaRPr lang="en-US" alt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(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,2,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'z'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</a:p>
        </p:txBody>
      </p:sp>
      <p:sp>
        <p:nvSpPr>
          <p:cNvPr id="23560" name="Rectangle 25"/>
          <p:cNvSpPr>
            <a:spLocks noChangeArrowheads="1"/>
          </p:cNvSpPr>
          <p:nvPr/>
        </p:nvSpPr>
        <p:spPr bwMode="auto">
          <a:xfrm>
            <a:off x="5578475" y="2579687"/>
            <a:ext cx="3184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Tuples are </a:t>
            </a:r>
            <a:r>
              <a:rPr lang="en-US" altLang="en-US" u="sng" dirty="0">
                <a:solidFill>
                  <a:srgbClr val="0B04FF"/>
                </a:solidFill>
                <a:latin typeface="Calibri" pitchFamily="34" charset="0"/>
              </a:rPr>
              <a:t>immutable</a:t>
            </a:r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 lists: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you can't change their elements...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...but you can always redefine the whole variable, if you want!</a:t>
            </a:r>
          </a:p>
        </p:txBody>
      </p:sp>
      <p:cxnSp>
        <p:nvCxnSpPr>
          <p:cNvPr id="23561" name="Straight Arrow Connector 27"/>
          <p:cNvCxnSpPr>
            <a:cxnSpLocks noChangeShapeType="1"/>
          </p:cNvCxnSpPr>
          <p:nvPr/>
        </p:nvCxnSpPr>
        <p:spPr bwMode="auto">
          <a:xfrm flipH="1">
            <a:off x="4281487" y="4683124"/>
            <a:ext cx="1631950" cy="363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28"/>
          <p:cNvCxnSpPr>
            <a:cxnSpLocks noChangeShapeType="1"/>
          </p:cNvCxnSpPr>
          <p:nvPr/>
        </p:nvCxnSpPr>
        <p:spPr bwMode="auto">
          <a:xfrm flipH="1">
            <a:off x="3276601" y="3176587"/>
            <a:ext cx="2408236" cy="7421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85"/>
          <p:cNvSpPr txBox="1">
            <a:spLocks noChangeArrowheads="1"/>
          </p:cNvSpPr>
          <p:nvPr/>
        </p:nvSpPr>
        <p:spPr bwMode="auto">
          <a:xfrm>
            <a:off x="2438400" y="245584"/>
            <a:ext cx="203979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but what about that </a:t>
            </a:r>
            <a:r>
              <a:rPr lang="en-US" altLang="en-US" sz="1200" i="1" dirty="0" smtClean="0">
                <a:solidFill>
                  <a:srgbClr val="06961A"/>
                </a:solidFill>
                <a:latin typeface="Cambria" panose="02040503050406030204" pitchFamily="18" charset="0"/>
              </a:rPr>
              <a:t>name</a:t>
            </a: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?!</a:t>
            </a:r>
            <a:endParaRPr lang="en-US" altLang="en-US" sz="1200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17132" y="357585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271">
            <a:off x="36370" y="2672996"/>
            <a:ext cx="9090124" cy="179241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211595" y="228600"/>
            <a:ext cx="362760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Lists that use parentheses are called </a:t>
            </a:r>
            <a:r>
              <a:rPr lang="en-US" altLang="en-US" b="1" i="1" dirty="0">
                <a:solidFill>
                  <a:srgbClr val="0000FF"/>
                </a:solidFill>
                <a:latin typeface="Calibri" pitchFamily="34" charset="0"/>
              </a:rPr>
              <a:t>tuples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51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25246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Tuples!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5211595" y="228600"/>
            <a:ext cx="362760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Lists that use parentheses are called </a:t>
            </a:r>
            <a:r>
              <a:rPr lang="en-US" altLang="en-US" b="1" i="1" dirty="0">
                <a:solidFill>
                  <a:srgbClr val="0000FF"/>
                </a:solidFill>
                <a:latin typeface="Calibri" pitchFamily="34" charset="0"/>
              </a:rPr>
              <a:t>tuples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3962400" y="5719763"/>
            <a:ext cx="49895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Tuples are more memory + time efficient</a:t>
            </a:r>
          </a:p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Tuples </a:t>
            </a:r>
            <a:r>
              <a:rPr lang="en-US" altLang="en-US" sz="2000" b="1" i="1" dirty="0">
                <a:solidFill>
                  <a:srgbClr val="0000FF"/>
                </a:solidFill>
                <a:latin typeface="Cambria" panose="02040503050406030204" pitchFamily="18" charset="0"/>
              </a:rPr>
              <a:t>can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be dictionary 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keys: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lists </a:t>
            </a:r>
            <a:r>
              <a:rPr lang="en-US" altLang="en-US" sz="16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can't be</a:t>
            </a:r>
            <a:endParaRPr lang="en-US" altLang="en-US" sz="1600" b="1" i="1" dirty="0">
              <a:solidFill>
                <a:srgbClr val="CC33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-  </a:t>
            </a:r>
            <a:r>
              <a:rPr lang="en-US" altLang="en-US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But you can't change tuples' elements...</a:t>
            </a: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68313" y="1266825"/>
            <a:ext cx="294984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( 4, 2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(4, 2)</a:t>
            </a:r>
          </a:p>
          <a:p>
            <a:endParaRPr lang="en-US" altLang="en-US" b="1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T[0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endParaRPr lang="en-US" altLang="en-US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T[0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= 42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Error!</a:t>
            </a:r>
          </a:p>
          <a:p>
            <a:endParaRPr lang="en-US" alt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,2,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'z</a:t>
            </a:r>
            <a:r>
              <a:rPr lang="en-US" alt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60" name="Rectangle 25"/>
          <p:cNvSpPr>
            <a:spLocks noChangeArrowheads="1"/>
          </p:cNvSpPr>
          <p:nvPr/>
        </p:nvSpPr>
        <p:spPr bwMode="auto">
          <a:xfrm>
            <a:off x="5578475" y="2579687"/>
            <a:ext cx="3184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Tuples are </a:t>
            </a:r>
            <a:r>
              <a:rPr lang="en-US" altLang="en-US" u="sng" dirty="0">
                <a:solidFill>
                  <a:srgbClr val="0B04FF"/>
                </a:solidFill>
                <a:latin typeface="Calibri" pitchFamily="34" charset="0"/>
              </a:rPr>
              <a:t>immutable</a:t>
            </a:r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 lists: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you can't change their elements...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...but you can always redefine the whole variable, if you want!</a:t>
            </a:r>
          </a:p>
        </p:txBody>
      </p:sp>
      <p:cxnSp>
        <p:nvCxnSpPr>
          <p:cNvPr id="23561" name="Straight Arrow Connector 27"/>
          <p:cNvCxnSpPr>
            <a:cxnSpLocks noChangeShapeType="1"/>
          </p:cNvCxnSpPr>
          <p:nvPr/>
        </p:nvCxnSpPr>
        <p:spPr bwMode="auto">
          <a:xfrm flipH="1">
            <a:off x="2057400" y="4683124"/>
            <a:ext cx="3856037" cy="13366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28"/>
          <p:cNvCxnSpPr>
            <a:cxnSpLocks noChangeShapeType="1"/>
          </p:cNvCxnSpPr>
          <p:nvPr/>
        </p:nvCxnSpPr>
        <p:spPr bwMode="auto">
          <a:xfrm flipH="1">
            <a:off x="2514600" y="3176587"/>
            <a:ext cx="3170237" cy="1506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41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yesterday's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W = 4 </a:t>
            </a:r>
            <a:r>
              <a:rPr lang="en-US" altLang="en-US" sz="3200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# for example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9353" y="4924803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7838" y="4340028"/>
            <a:ext cx="2900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0 1 2 3 "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3555" y="4447749"/>
            <a:ext cx="10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9900"/>
                </a:solidFill>
                <a:latin typeface="Calibri" pitchFamily="34" charset="0"/>
              </a:rPr>
              <a:t>trying for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4839237"/>
            <a:ext cx="8848854" cy="13716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</a:t>
            </a:r>
            <a:r>
              <a:rPr lang="en-US" altLang="en-US" sz="2100" dirty="0" smtClean="0">
                <a:latin typeface="Calibri" pitchFamily="34" charset="0"/>
              </a:rPr>
              <a:t>last week's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W = 4 </a:t>
            </a:r>
            <a:r>
              <a:rPr lang="en-US" altLang="en-US" sz="3200" b="1" dirty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# for example</a:t>
            </a:r>
          </a:p>
          <a:p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303" y="5297269"/>
            <a:ext cx="564609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(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'0'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'1'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'2'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'3'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  <a:cs typeface="Courier New" panose="02070309020205020404" pitchFamily="49" charset="0"/>
              </a:rPr>
              <a:t>' '</a:t>
            </a:r>
            <a:r>
              <a:rPr lang="en-US" sz="3600" b="1" dirty="0" smtClean="0">
                <a:latin typeface="+mj-lt"/>
                <a:cs typeface="Courier New" panose="02070309020205020404" pitchFamily="49" charset="0"/>
              </a:rPr>
              <a:t>)</a:t>
            </a:r>
            <a:endParaRPr lang="en-US" sz="3600" b="1" dirty="0">
              <a:latin typeface="+mj-lt"/>
              <a:cs typeface="Courier New" panose="02070309020205020404" pitchFamily="49" charset="0"/>
            </a:endParaRPr>
          </a:p>
        </p:txBody>
      </p:sp>
      <p:grpSp>
        <p:nvGrpSpPr>
          <p:cNvPr id="27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97991" y="661821"/>
            <a:ext cx="398463" cy="450850"/>
            <a:chOff x="2928" y="1051"/>
            <a:chExt cx="840" cy="957"/>
          </a:xfrm>
        </p:grpSpPr>
        <p:sp>
          <p:nvSpPr>
            <p:cNvPr id="28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185"/>
          <p:cNvSpPr txBox="1">
            <a:spLocks noChangeArrowheads="1"/>
          </p:cNvSpPr>
          <p:nvPr/>
        </p:nvSpPr>
        <p:spPr bwMode="auto">
          <a:xfrm>
            <a:off x="6553200" y="201696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0- and 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2920008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4122271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 rot="5400000">
            <a:off x="5285685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6577608" y="5545867"/>
            <a:ext cx="179783" cy="990600"/>
          </a:xfrm>
          <a:prstGeom prst="rightBrace">
            <a:avLst>
              <a:gd name="adj1" fmla="val 4415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92968" y="5813880"/>
            <a:ext cx="247650" cy="538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7325" y="6131059"/>
            <a:ext cx="92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starting value</a:t>
            </a:r>
            <a:endParaRPr lang="en-US" b="1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09353" y="4924803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altLang="en-US" sz="2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2301</Words>
  <Application>Microsoft Office PowerPoint</Application>
  <PresentationFormat>On-screen Show (4:3)</PresentationFormat>
  <Paragraphs>432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</vt:lpstr>
      <vt:lpstr>Cambria</vt:lpstr>
      <vt:lpstr>Candara</vt:lpstr>
      <vt:lpstr>Consolas</vt:lpstr>
      <vt:lpstr>Courier New</vt:lpstr>
      <vt:lpstr>Times New Roman</vt:lpstr>
      <vt:lpstr>ヒラギノ角ゴ Pro W3</vt:lpstr>
      <vt:lpstr>Office Theme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User</cp:lastModifiedBy>
  <cp:revision>88</cp:revision>
  <cp:lastPrinted>2016-11-14T17:29:42Z</cp:lastPrinted>
  <dcterms:created xsi:type="dcterms:W3CDTF">2013-11-19T03:00:02Z</dcterms:created>
  <dcterms:modified xsi:type="dcterms:W3CDTF">2017-04-11T06:33:19Z</dcterms:modified>
</cp:coreProperties>
</file>