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113.xml" ContentType="application/vnd.openxmlformats-officedocument.presentationml.tags+xml"/>
  <Override PartName="/ppt/notesSlides/notesSlide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notesMasterIdLst>
    <p:notesMasterId r:id="rId71"/>
  </p:notesMasterIdLst>
  <p:sldIdLst>
    <p:sldId id="515" r:id="rId4"/>
    <p:sldId id="271" r:id="rId5"/>
    <p:sldId id="407" r:id="rId6"/>
    <p:sldId id="534" r:id="rId7"/>
    <p:sldId id="356" r:id="rId8"/>
    <p:sldId id="348" r:id="rId9"/>
    <p:sldId id="383" r:id="rId10"/>
    <p:sldId id="352" r:id="rId11"/>
    <p:sldId id="280" r:id="rId12"/>
    <p:sldId id="516" r:id="rId13"/>
    <p:sldId id="257" r:id="rId14"/>
    <p:sldId id="538" r:id="rId15"/>
    <p:sldId id="281" r:id="rId16"/>
    <p:sldId id="419" r:id="rId17"/>
    <p:sldId id="535" r:id="rId18"/>
    <p:sldId id="421" r:id="rId19"/>
    <p:sldId id="445" r:id="rId20"/>
    <p:sldId id="471" r:id="rId21"/>
    <p:sldId id="539" r:id="rId22"/>
    <p:sldId id="536" r:id="rId23"/>
    <p:sldId id="424" r:id="rId24"/>
    <p:sldId id="423" r:id="rId25"/>
    <p:sldId id="425" r:id="rId26"/>
    <p:sldId id="426" r:id="rId27"/>
    <p:sldId id="427" r:id="rId28"/>
    <p:sldId id="428" r:id="rId29"/>
    <p:sldId id="429" r:id="rId30"/>
    <p:sldId id="431" r:id="rId31"/>
    <p:sldId id="430" r:id="rId32"/>
    <p:sldId id="506" r:id="rId33"/>
    <p:sldId id="433" r:id="rId34"/>
    <p:sldId id="543" r:id="rId35"/>
    <p:sldId id="544" r:id="rId36"/>
    <p:sldId id="395" r:id="rId37"/>
    <p:sldId id="306" r:id="rId38"/>
    <p:sldId id="409" r:id="rId39"/>
    <p:sldId id="418" r:id="rId40"/>
    <p:sldId id="308" r:id="rId41"/>
    <p:sldId id="402" r:id="rId42"/>
    <p:sldId id="347" r:id="rId43"/>
    <p:sldId id="305" r:id="rId44"/>
    <p:sldId id="404" r:id="rId45"/>
    <p:sldId id="504" r:id="rId46"/>
    <p:sldId id="523" r:id="rId47"/>
    <p:sldId id="524" r:id="rId48"/>
    <p:sldId id="398" r:id="rId49"/>
    <p:sldId id="397" r:id="rId50"/>
    <p:sldId id="541" r:id="rId51"/>
    <p:sldId id="542" r:id="rId52"/>
    <p:sldId id="353" r:id="rId53"/>
    <p:sldId id="354" r:id="rId54"/>
    <p:sldId id="375" r:id="rId55"/>
    <p:sldId id="337" r:id="rId56"/>
    <p:sldId id="282" r:id="rId57"/>
    <p:sldId id="325" r:id="rId58"/>
    <p:sldId id="399" r:id="rId59"/>
    <p:sldId id="405" r:id="rId60"/>
    <p:sldId id="406" r:id="rId61"/>
    <p:sldId id="525" r:id="rId62"/>
    <p:sldId id="526" r:id="rId63"/>
    <p:sldId id="527" r:id="rId64"/>
    <p:sldId id="528" r:id="rId65"/>
    <p:sldId id="529" r:id="rId66"/>
    <p:sldId id="530" r:id="rId67"/>
    <p:sldId id="531" r:id="rId68"/>
    <p:sldId id="532" r:id="rId69"/>
    <p:sldId id="533" r:id="rId7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C5"/>
    <a:srgbClr val="CC0099"/>
    <a:srgbClr val="009900"/>
    <a:srgbClr val="FFCC99"/>
    <a:srgbClr val="0000FF"/>
    <a:srgbClr val="CCECFF"/>
    <a:srgbClr val="CCFFCC"/>
    <a:srgbClr val="FFFFD9"/>
    <a:srgbClr val="CC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0" autoAdjust="0"/>
    <p:restoredTop sz="94617"/>
  </p:normalViewPr>
  <p:slideViewPr>
    <p:cSldViewPr>
      <p:cViewPr varScale="1">
        <p:scale>
          <a:sx n="139" d="100"/>
          <a:sy n="139" d="100"/>
        </p:scale>
        <p:origin x="48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slide" Target="slides/slide67.xml"/><Relationship Id="rId71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5T17:10:16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10481 1641 55 0,'-19'1'34'0,"10"11"-10"0,-2-20-11 16,25 13-3-1,2-5-3-15,20-11-1 16,6-10-2-16,15 9 0 16,10-7-1-16,10-24-1 0,9 20 0 15,3-17-1-15,-3 4 2 16,-3 10-3-16,-6-8 2 16,-10 0-1-16,-12 8 3 15,-55 26-3-15,77-31 0 16,-77 31-1-16,0 0 0 15,36-51 2-15,-36 51 0 16,0 0-2-16,-38-52-1 16,38 52 1-16,-49-39 1 15,49 39 0-15,-50-37-1 16,50 37 0-16,0 0 0 16,0 0-3-16,0 0 3 15,0 0 0-15,0 0 0 0,0 0-1 16,50 23 3-16,-50-23-3 15,69 29 1-15,-69-29 4 16,52 35-2-16,-52-35-2 16,12 50-1-16,-12-50 3 15,-24 62-3-15,5-28 2 16,19-34-3-16,-47 55 1 16,26-28-2-16,1-10 1 15,8-4-4-15,12-13-7 16,0 0-27-16,0 0 2 15,0 0 1-15,-49-75-2 16,49 75 35-16</inkml:trace>
  <inkml:trace contextRef="#ctx0" brushRef="#br0" timeOffset="546.9033">10395 824 60 0,'0'0'35'16,"0"0"1"-16,-10 58-32 15,10-58 0-15,0 0-2 16,-7 54 0-16,7-54 0 0,8 48-2 16,-8-48 4-16,0 0-3 15,50 54 2-15,-50-54-1 16,59 0 0 0,-59 0 1-16,69-29 0 0,-69 29 0 15,66-59-1-15,-66 59-1 16,48-65 1-16,-48 65-1 15,16-74 1-15,-16 74-4 16,-16-67-4-16,16 67-1 16,-40-52-32-16,40 52 1 15,0 0-1-15,-65-58-1 16,65 58 38-16</inkml:trace>
  <inkml:trace contextRef="#ctx0" brushRef="#br0" timeOffset="859.4181">10661 362 74 0,'0'0'36'16,"0"0"-7"-16,0 0-24 15,44 65-1-15,-44-65 1 16,17 76-5-16,-17-76 3 0,19 95-3 16,-19-95 0-1,19 94 1-15,-19-94-2 16,12 86 1-16,-12-86-2 16,8 64 1-16,-8-64-6 0,0 0-5 15,0 0-27-15,0 0 1 16,0 0 2-16,0 0 16 15,0 0 20-15</inkml:trace>
  <inkml:trace contextRef="#ctx0" brushRef="#br0" timeOffset="1031.301">10891 685 44 0,'0'0'38'0,"49"-32"-1"16,-49 32-21-16,0 0-7 15,0 0-5-15,0 0-1 16,33 63-2-16,-33-63 1 15,0 0 0-15,0 0-2 16,0 0-5-16,0 0-19 0,0 0-13 16,0 0 0-16,0 0 0 15,0 0 22-15</inkml:trace>
  <inkml:trace contextRef="#ctx0" brushRef="#br0" timeOffset="1203.1869">10985 394 84 0,'0'0'36'0,"0"0"-15"15,0 0-19-15,0 0-5 16,0 0-4-16,0 0-19 16,0 0-9-16,0 0-1 0,0 0 1 15,0 0 35-15</inkml:trace>
  <inkml:trace contextRef="#ctx0" brushRef="#br0" timeOffset="2046.9744">11084 745 48 0,'0'0'38'0,"0"0"1"16,53 19-23-16,-53-19-4 15,13-50-2-15,-13 50-3 0,11-73-1 16,-11 73-2-16,-1-80-1 16,1 80-3-16,-5-65 2 15,5 65-1-15,0 0-1 16,0 0 0-16,0 0 0 16,0 0-1-16,15 65 1 15,-15-65 1-15,20 70-1 16,-20-70-1-16,24 54-1 15,-24-54 4-15,0 0-2 16,0 0 0-16,64 23 0 16,-64-23 1-16,0 0-4 15,53-40 4-15,-53 40 1 16,0 0-4-16,0 0 3 0,49-51-2 16,-49 51 1-16,0 0 0 15,0 0 1-15,0 0 0 16,0 0-3-1,0 0 3-15,0 0-2 0,0 0 1 16,0 0 0-16,3-61-1 16,-3 61 2-16,0 0 0 15,-19-58-1-15,19 58 1 16,0 0-1-16,0 0 2 16,-31-59-3-16,31 59 1 15,0 0-1-15,0 0 0 16,0 0 2-16,0 0-1 15,0 0 0-15,0 0-1 0,0 0 2 16,0 0-3-16,0 0 2 16,0 0 0-1,0 0 0-15,71 39 0 16,-71-39 0-16,61-6 0 0,-61 6 0 16,71-14 2-16,-71 14-2 15,72-25 1-15,-72 25-1 16,62-32 0-16,-62 32 1 15,0 0 0-15,55-60 0 16,-55 60 0-16,0 0-2 16,0 0-1-16,-4-48 3 15,4 48 1-15,0 0-4 16,-50 35 2-16,50-35-1 16,-39 71 0-16,39-71 1 15,-28 99 0-15,21-47 0 16,7-2-1-16,0-50 0 15,17 86 1-15,-17-86 1 0,34 50-1 16,-34-50-6-16,51 13-31 16,-51-13-3-16,49-21 0 15,-49 21 0-15,49-47 18 16</inkml:trace>
  <inkml:trace contextRef="#ctx0" brushRef="#br0" timeOffset="3343.9097">10061 2488 34 0,'0'0'33'0,"22"-21"1"16,17 17-25-16,2-12-2 15,21 9-1-15,6-9 0 0,20 4-1 16,10-9-1 0,13 2 2-16,4-4-3 15,9 1 3-15,-2-2-3 16,0-5 2-16,-7 1-2 0,-6-2 1 15,-15 9-2-15,-14 1 0 16,-14 2-1-16,-15 1 0 16,-14 2-1-16,-11 9 1 15,-12-1-2-15,-14 7 2 16,0-16-1-16,0 16 1 16,-22-17-1-16,2 3 0 15,-4-1 0-15,-2-2 1 16,-7-1 0-16,-3 2 0 15,0-1-1-15,-2-3 0 16,5 0 0-16,5 9 1 16,6 4-1-16,5 1 0 15,17 6 0-15,0 0 0 0,16 6-1 16,9 5 0-16,7 2 1 16,2-1-1-16,0 3 2 15,-2-1-3-15,-8 5 2 16,-7-4 0-16,-9 6 1 15,-11-1 0-15,-8 1 0 16,-3-1 1-16,-5 0-2 16,0 1 1-16,1-4-2 15,-2-4 1-15,2 1-3 16,1-3 0-16,4-2-4 16,-6-5-6-16,7 5-26 15,-4-7 0-15,6 9 0 0,-6-9 2 16,5 3 37-16</inkml:trace>
  <inkml:trace contextRef="#ctx0" brushRef="#br0" timeOffset="4109.5698">7734 2156 61 0,'-40'-4'34'0,"4"14"-1"16,-5-3-29-16,4 10-1 16,-1 10 0-16,8 2-2 15,2 4 0-15,7 10-1 16,6 0 1-16,9 2-2 15,7-4 2-15,10 2-3 16,6-9 2-16,9-5-2 16,7-9-1-16,2-14-1 0,12 3-5 15,-13-24-14-15,14 9-10 16,-8-18-1-16,5 2 4 16,-10-11 30-1,7 9 0-15,-16-12 0 0,-1 7 0 16,2 12 0-16,-11-4 2 15,-3 14 29-15,-13 7 2 16,14 7-5-16,-14-7-13 16,2 39-4-16,-8-16-6 15,7 11-1-15,-4-9-2 16,3 6-1-16,1-5-4 16,-6-15-9-16,7 1-21 15,-2-12 0-15,0 0-1 0,3-35 17 16,4 10 17-16</inkml:trace>
  <inkml:trace contextRef="#ctx0" brushRef="#br0" timeOffset="4234.5796">7977 2064 55 0,'-16'-2'32'0,"2"7"-5"15,8 11-51-15,-5-1-6 16,9 6-1-16,-1 1 3 15,10 10 28-15</inkml:trace>
  <inkml:trace contextRef="#ctx0" brushRef="#br0" timeOffset="4484.5875">8135 2534 45 0,'0'0'35'0,"-13"-7"-1"16,7-9-18-16,-14-18-9 15,8 0 0-15,-4-7-3 16,6 2 0-16,4-2-2 16,8 6 1-16,6 6-2 15,8 8 2-15,6 5-2 16,5 8-2-16,3 5-2 16,1-5-4-16,14 10-28 15,-14-9-1-15,5 3 0 16,-8-5 0-16,4 4 29 15</inkml:trace>
  <inkml:trace contextRef="#ctx0" brushRef="#br0" timeOffset="4828.3567">8563 2207 46 0,'-17'-3'34'0,"-9"3"-1"15,9 15-23-15,-13-7-4 16,12 14 0-16,-5 0-3 15,10 8-2-15,5-3 1 16,7 6-2-16,6-8 1 16,10 1-3-16,4-3 2 15,4-10-5-15,11 2-4 16,-4-16-25-16,6-3-1 16,-3-14 0-16,8-2 14 15,-7-15 21-15</inkml:trace>
  <inkml:trace contextRef="#ctx0" brushRef="#br0" timeOffset="5219.0006">8862 1817 53 0,'-19'11'33'0,"14"16"0"15,-8 8-22-15,8 10-8 16,-2 9 1-16,4 12-2 15,3-3 0-15,8 0-4 16,6-2 4-16,10-10-3 16,5-10 2-16,7-6-2 15,8-12 2-15,6-16-1 16,4-12 1-16,2-5 3 16,-3-12-2-16,-6-7 0 0,-6-6-1 15,-10-6 2-15,-12-3-2 16,-11 5 1-1,-11 7-2-15,-11 8 1 16,-5 12 0-16,-6 16 0 0,0 11-1 16,0 16 1-16,3 8-1 15,8 6-1-15,5 2 1 16,8-1-2-16,3-2-1 16,4-15-7-16,13 5-27 15,-3-14-1-15,10 0 0 16,-6-12 7-16,3 3 31 15</inkml:trace>
  <inkml:trace contextRef="#ctx0" brushRef="#br0" timeOffset="6703.4466">9576 4849 32 0,'-13'6'32'16,"13"-6"0"-16,0 0-23 15,13-21-1-15,12 4-3 16,3-15-1-16,15-3-1 15,10-9-1-15,15-4 0 0,9-13 0 16,11-5 0-16,8-10 0 16,9-6 0-16,6-3 0 15,8-3 0 1,-5-4-1-16,3 1 1 0,-5-4-1 16,-3 6 1-16,-11 1-1 15,-9 9 1-15,-12 1-1 16,-13 13 1-16,-13 8 0 15,-15 7-1-15,-10 7 1 16,-10 12-1-16,-9 8 0 16,-4 6 0-16,-8 6 0 15,-4 0-2-15,-4 5 2 0,-5 5-1 16,-8 4-1-16,-3 4 1 16,-4 2 0-1,-3 3-1-15,1 0 0 16,2 3 2-16,5-8-2 0,7 4 0 15,21-11 1-15,0 0 0 16,0 0 0-16,24-17 0 16,7 2 1-16,6-6 0 15,3-2 0-15,3-8 0 16,-2 2 0-16,-1 1 0 16,-2 0 1-16,-13 12 0 15,-3-1-1-15,-5 8-1 16,-6 6 1-16,-11 3 0 0,7 27 0 15,-11-4-1 1,-5 6 1-16,2 3-2 16,-5 4 1-16,-1 1 0 15,1 0-3-15,-3-5-2 0,9 8-20 16,-6-13-13-16,6 3 0 16,-4-12-2-16,5 9 18 15</inkml:trace>
  <inkml:trace contextRef="#ctx0" brushRef="#br0" timeOffset="7640.9904">9938 5013 32 0,'-14'4'32'16,"1"-1"-1"-16,-1-6-24 15,14 3-1-15,0 0-1 16,17-1-2-16,4-5 0 16,14-3 0-16,10-8-2 15,12-2 0-15,13-9 1 16,11-3-1-16,8-9 0 16,12-3 0-16,5-7-1 15,5-6 1-15,0-1 0 16,3 0 2-16,-8-3-2 0,-3 2 2 15,-14 0-1-15,-10 3 1 16,-18 4 0-16,-11 12 0 16,-17 1 0-16,-13 6-2 15,-14 7 2-15,-10 5-1 16,-8 8-1-16,-8 5 0 16,-3 4 0-16,-5 0-2 15,-4 3 1-15,-2 4 0 16,0 3 0-16,0-1-1 15,0-2 1-15,-1 4 0 16,1-6 1-16,4 2-2 16,5-1 1-16,5 2 0 0,6-5 0 15,14 0 0-15,0 0 0 16,16-6 0-16,12 0 0 16,11-4 0-1,9-2 1-15,7-2-1 16,4-3 1-16,2 2 0 0,-2 3-1 15,-6 4 1-15,-10-1-1 16,-7 10 1-16,-9 5 0 16,-11 6 0-16,-13 13 0 15,-8 8 0-15,-7 1 0 16,-4 9 0-16,-6 2 0 16,-1 0-1-16,-2 0 0 15,0-3 1-15,4-4-2 0,1-8 2 16,5-3-3-16,2-10-2 15,5 3-6 1,-4-13-28-16,12-7 0 16,0 0 0-16,0 0-1 0,0 0 37 15</inkml:trace>
  <inkml:trace contextRef="#ctx0" brushRef="#br0" timeOffset="11109.9049">16488 5056 52 0,'0'0'33'0,"-9"-16"-11"16,20 13-12-16,-1-7-4 16,16 5 0-16,3-5-2 15,14 5-1-15,8-6 0 16,14 6-1-16,8-3 0 16,12 2 0-16,6-2 0 15,5 4 0-15,-1-5 0 16,0 4 0-16,-7 2-1 15,-10-1 1-15,-13 5-1 16,-11 2 0-16,-15-2 1 16,-10 2-1-16,-11 4-1 0,-7-3 0 15,-11-4 1-15,0 0 0 16,0 0-1-16,0 0 1 16,0 0-1-16,0 0 0 15,0 0 0-15,0 0 0 16,0 0 0-16,0 0 0 15,0 0 0-15,0 0 0 16,-13-8 1-16,13 8-1 16,0 0 0-16,0 0 0 15,-11-5 0-15,11 5-1 16,0 0 1-16,0 0 0 16,0 0-4-16,-10-11-2 15,10 11-30-15,0 0 0 0,-2-11-2 16,2 11 1-16,-12-5 31 15</inkml:trace>
  <inkml:trace contextRef="#ctx0" brushRef="#br0" timeOffset="11563.0505">16932 5342 69 0,'-32'-6'39'0,"14"1"0"16,2-8-30-16,17 2-4 15,7-2-1-15,12-1-1 16,9 3-2-16,7 4 0 16,6 5-1-16,3 4 0 15,0 6 0-15,-5 14 1 16,-7 9 0-16,-7 10-1 16,-14 6 1-16,-13 7-1 0,-11 5 1 15,-13 2-1 1,-4 1 1-16,-6-5-2 15,-1-7 1-15,1-10-1 16,4-8-2-16,6-10 0 0,11 0-4 16,1-16-4-16,19 8-26 15,-6-14-1-15,7 13 0 16,-7-13 3-16,21 28 35 16</inkml:trace>
  <inkml:trace contextRef="#ctx0" brushRef="#br0" timeOffset="12031.8224">17011 6333 56 0,'0'0'35'0,"26"11"-12"15,-26-11-7-15,18-7-5 16,-19-3-4-16,1 10-2 15,0 0-1-15,-17-3-1 16,0 7-1-16,-1 5 0 16,-1 5-2-16,2 3-1 15,8 5 2-15,5-3-2 16,8 0 1-16,8-4 0 16,5-6 1-16,6-5-1 15,3-7 0-15,-2-6 1 16,-3-9 0-16,-7 1 0 15,-9-5 0-15,-6 2-1 16,-7 4 2-16,-6 4-2 0,-4 2 0 16,0 8 0-16,0 5 0 15,6 1 0-15,12-4-1 16,-14 18 1-16,14-18 0 16,2 18 0-16,-2-18 1 15,7 12-1-15,-7-12 0 16,0 0 1-16,4 13-2 15,-4-13 0-15,-12 13-3 16,-5-18-19-16,17 5-15 16,-23 10 1-16,23-10 0 15,0 0 8-15</inkml:trace>
  <inkml:trace contextRef="#ctx0" brushRef="#br0" timeOffset="17414.8011">5360 8656 14 0,'-12'4'14'0,"12"-4"-3"16,0 0 0-16,0 0-1 0,0 0 0 15,0 0 0-15,0 0-1 16,0 0-2-16,0 0 0 15,0 0-1-15,0 0-1 16,0 0-1-16,0 0 0 16,0 0-1-16,0 0-1 15,0 0 0-15,13 0 0 16,-13 0 0-16,18 3 0 16,-5-2-1-16,-1-1 0 15,2 2 1-15,1-4-1 16,1 2 0-16,1-1 0 15,1-1-1-15,-1-1 0 16,2 2 1-16,-1-3-1 0,2 1 0 16,-2 0 1-16,0 0 0 15,0-2-1-15,1 4 2 16,-2-2-3-16,0 1 2 16,-1 1 0-16,0-1-1 15,-3 2 0-15,3 3 1 16,0-1-1-16,-2 3 0 15,0-2 0-15,1-2 0 16,-1 4 0-16,1-2 0 16,1 0 0-16,-3-2 0 15,1 3 0-15,-1-4 0 16,0 3 0-16,2 2 0 16,-1 0 0-16,0-3 0 0,1 2 1 15,-1 0-1-15,2-1 0 16,1 1 0-16,0-3 0 15,2 0 0 1,-2-1 0-16,1 2 0 0,-1-1 0 0,2-5 0 16,0 3 0-16,2-2 0 15,-2 1 1-15,2 1-1 16,1 1 0-16,1-4 1 16,1 2-1-16,-1 2 1 15,1-3-1-15,-2-2 0 16,1 2 1-16,-1 2 0 15,0-5 0-15,-2 4 0 0,-1-1-1 16,-2-2 1-16,-1 1 0 16,-2 3-1-16,-2 1 1 15,-12 0 0 1,16-1 0-16,-16 1-1 0,0 0 1 16,13 8-1-16,-13-8 0 15,0 0 1-15,5 14-1 16,-5-14 0-16,0 0 0 15,0 0-1-15,10 17-4 16,-10-17-20-16,0 0-10 16,-8-17-1-16,7 6-2 15,-10-8 15-15</inkml:trace>
  <inkml:trace contextRef="#ctx0" brushRef="#br0" timeOffset="19308.778">3828 8017 31 0,'0'0'30'15,"-6"-15"-9"-15,6 15-8 16,-16-14-3-16,16 14-2 15,-21-12-3-15,21 12 0 16,-25-11-1-16,14 6-1 16,-8-1 0-16,5 4 0 15,-6-2-2-15,-2 1 1 0,-5 0 0 16,0 2-1-16,-2-3-1 16,-1 2 1-16,-5-4 0 15,3 2 0-15,-1-2 0 16,2 1 0-16,2-1-1 15,1 3 2-15,-2-2-1 16,2 1 0-16,0 2 0 16,0-3-1-16,-2 1 1 15,-4 2-1-15,-4-1 1 16,-1 0-2-16,-3 0 2 16,-1 2-1-16,-2 2-1 15,1 3 2-15,0 1-1 16,3 0 0-16,1-3 1 0,2 3-1 15,2 1 0-15,1 1 1 16,2-2 0-16,2 5-1 16,1-5 1-16,2-1 0 15,-1 6-1-15,2 0 0 16,-3 0 1-16,5 0-1 16,-2 0 0-16,1-1 1 15,-1 5-1-15,2 1 0 16,-1-3 1-16,4-2-1 15,0 2 0-15,4 0 0 16,-2 1 0-16,5 4 0 16,0-3 0-16,0 4 0 15,1 0 0-15,-2 3-1 0,1-1 1 16,-1 0 0-16,3 3-1 16,-1-4 1-16,1 2 0 15,0 0 0 1,3-2-1-16,0 2 2 0,3-2-1 15,2 5 0-15,0-6 0 16,1-1 0-16,3 3 1 16,2-2-3-16,2-2 3 15,3 0-2-15,2-3 2 16,5-4-2-16,1 3 2 16,2-4 0-16,2 3-1 15,6-4 2-15,0 2-3 16,4-2 3-16,3-1-2 0,2 5 1 15,1-5-2-15,2 1 1 16,2 0 0 0,-1-1 1-16,1-3-1 15,2 3 0-15,-1 2 0 0,-2-1 0 16,0 0 0-16,0-3 0 16,-2 1 0-16,0-3 0 15,-1 5-1-15,-1-3 1 16,-2-2 0-16,2 1 0 15,-1-3 0-15,2 4 0 16,0-3 0-16,2 1 1 16,1-4-1-16,-2 2 1 15,0-3-1-15,1 1-1 0,-1 2 2 16,-1 1-1 0,-1-3 0-16,0 4 0 15,-1 1 0 1,1-3-1-16,-1 2 1 0,1 2 0 0,0-2-1 0,1 3 2 31,-1-3-1-31,2 0-1 16,4 0 1-16,-4 2 0 15,5-3 0-15,1-2 0 16,3 1 1-16,-1-4-2 0,2 0 2 16,-2 3-1-16,-2-1 0 15,1 2 1-15,-3-2-1 0,-4 0 0 16,0 0-1-16,0-3 1 15,-2 2-1-15,-2 0 1 16,-1-6 0-16,-1 2 0 16,-1-6 1-16,-2-4 0 15,-3-7-1-15,-2 1 1 16,-4-7 0-16,-3-5 0 16,0-4-1-16,-3-6 0 15,-4 0 0-15,-1 2 0 0,-1-1 1 16,-4 0 0-1,-1 6 0-15,-1 2-1 16,-3 6 2-16,-1 5-1 16,-3 2 0-16,-2 3 0 0,-2 3 0 15,-1 0-1-15,-2 1 0 16,-2 1 0-16,0 0 0 16,-3-1 0-16,-4 7 0 15,-2 3-1-15,-6 4 1 16,-3 3-2-16,-5 5 0 15,-7 0-1-15,0 6 0 16,-9-7-6-16,15 16-16 16,-8-15-12-16,8 2-1 15,1-6 0-15,14-5 19 16</inkml:trace>
  <inkml:trace contextRef="#ctx0" brushRef="#br0" timeOffset="332432.8365">5165 9337 59 0,'0'0'32'16,"0"0"-10"-16,10 14-11 16,-10-14-4-16,2 13-2 0,-2-13 0 15,8 12-1 1,-8-12-1-16,16 15-1 16,-5-5 0-16,4 4-1 15,3-4 0-15,4 3 0 16,2 0-1-16,7 2 1 0,3-2 0 15,6 3 0-15,3-7 0 16,5 0 1-16,2-4 0 16,5-4-1-16,0-1 0 15,1-5 0-15,1-3 0 16,1-5 0-16,-2 3 0 16,1-1 0-16,0-2 0 15,1 5 0-15,0-5 0 0,2 2 0 16,-1 0 0-1,-1-3 0-15,0 3 0 16,0 1 1-16,-3-1-1 16,-2 1-1-16,-3 0 1 0,0 0-1 15,-6 2 0-15,-3 4 0 16,-4-2 0-16,-9 4-2 16,-4 1 4-16,-4-1-2 15,-7 4 1-15,-13-2 0 16,12 6 0-16,-12-6 1 15,0 0-2-15,0 0 0 16,0 0-3-16,0 0-3 16,19-6-30-16,-14-10-3 15,9 5 0-15,0-8-2 16,14 8 20-16</inkml:trace>
  <inkml:trace contextRef="#ctx0" brushRef="#br0" timeOffset="333135.9774">6751 10088 83 0,'15'-13'35'0,"7"14"-14"0,-4-7-17 16,9 6-1-16,2 5-2 15,8 5 0-15,4 3 0 16,11 5-1 0,8 3 1-16,8-1 1 0,9 1-1 15,9 0 1-15,6-7 1 16,6 2-1-16,0-5 1 16,3 0 0-16,-7-9-1 15,-2 0 1-15,-7-4-1 16,-11-1-1-16,-9 0 0 15,-13 1 1-15,-10-4-1 16,-8 1 0-16,-7 0 0 16,-8 4 0-16,-3 0-1 0,-2 2 1 15,-3-1-1-15,1 2 0 16,-12-2 0 0,18 11-2-16,-18-11 1 15,12 18-1-15,-4-2-5 0,-17-5-30 16,13 7-1-16,-10-3-1 15,3 2-1-15,-3-5 25 16</inkml:trace>
  <inkml:trace contextRef="#ctx0" brushRef="#br0" timeOffset="352510.9622">840 8281 20 0,'-11'2'30'16,"-1"-2"1"-16,-5-9-17 15,17 9-4-15,-15-10-3 16,15 10-1-16,-1-11-1 0,12 5-2 15,2-5 1-15,13 4-1 16,4-1-1-16,13 6 0 16,6-3 0-16,10 3 0 15,3 2-1-15,5 2 0 16,0 3 1-16,3 1-1 16,-7 1 0-16,-3 1 1 15,-9-1-1-15,-6 3-1 16,-9-3 1-16,-8 0 0 15,-9-4 0-15,-4 1-1 16,-15-4 0-16,12 0 0 16,-12 0 1-16,0 0-1 15,1-19 0-15,-1 8 0 0,-2-4 0 16,-2-4 0-16,-2-3 1 16,-2-1-1-16,-7 4 0 15,-2-4 1-15,-6 2-1 16,-3 3 0-16,-2 1 1 15,1 6-1-15,2 2 0 16,1 3-1-16,7 1 2 16,17 5-2-16,0 0 2 15,0 0-1-15,33 8-1 16,0 1 1-16,6 0 1 16,6 1-1-16,3 3 0 15,-3 3 2-15,-5 1-2 16,-8 5 2-16,-11-3-1 0,-10 2 1 15,-12 2 0-15,-10 7 0 16,-12-1-1-16,-8 0 0 16,-6 1 0-1,-4-4 0-15,-1 2-1 0,2 0 0 16,1-4 0-16,5-2-1 16,6-6 2-16,3-1-2 15,8-1-1-15,3-14-8 16,14 0-26-16,0 0-1 15,-2-25 0-15,17-13-1 16,16-15 28-16</inkml:trace>
  <inkml:trace contextRef="#ctx0" brushRef="#br0" timeOffset="353964.1315">2219 7935 57 0,'-18'1'35'0,"-8"-11"2"0,9 6-25 15,-19-17-3-15,1 6-3 16,-12-11-1-16,-7-5 1 16,-14-8-4-16,-7-8 1 15,-13-8-3-15,-7-11 0 16,-9-13 0-16,-4-10 0 15,-2-10-1-15,4-11-1 16,2-9 2-16,5-6 0 16,9-14 0-16,11-3 0 15,15-5-1-15,14-6 1 16,11-5 0-16,7 0 0 16,14-4 0-16,19 2 0 15,15 4 0-15,12 1 0 0,7 5 1 16,11 8 0-16,7 8-2 15,8 4 1-15,5 12-1 16,-1 3 0-16,-3 13 1 16,-1 11 0-16,-5 11-1 15,-6 9 1-15,-3 8 0 16,-11 15 0-16,-5 9 0 16,-8 12 1-16,-6 5-1 15,-5 5 0-15,-4 3 1 16,-1 0 0-16,-7 14-1 15,5-18 0-15,-1 5 1 16,1-2-2-16,-1 2 1 0,3-3 0 16,0 3-1-16,1-2 2 15,8-3-1-15,-4 0-1 16,3-1 1 0,2 4-1-16,1-4 1 15,1 3-1-15,-1-3 1 0,-2 5-2 16,-7 3 1-16,-2 0 2 15,-7 11-2-15,-14-9 2 16,-10 13-1-16,-13 5 0 16,-10 8 1-16,-7 1 0 15,-2 6 0-15,-1-1 0 16,3 3 0-16,7-2 0 16,12-6-1-16,9-5 1 0,26-13-2 15,-11 3 1-15,26-18 0 16,8-4-1-1,9-9 0-15,12-10 1 16,7-5 0-16,8-4 1 0,3-2-1 16,0 1 0-16,-7 6 0 15,-1 1 1-15,-10 9 0 16,-9 9-1-16,-9 12 0 16,-11 11 0-16,-11 15 0 15,-7 14 0-15,-12 13 1 16,-9 20-1-16,-2 7 1 15,-3 13 0-15,-5 3 0 16,2 1 0-16,1-4 0 0,7-5 0 16,4-8-2-1,11-13 2-15,1-9-2 16,7-14-1-16,11 3-13 16,-3-22-23-16,10-2 0 0,-2-21-1 15,7 1-1-15,0-12 36 16</inkml:trace>
  <inkml:trace contextRef="#ctx0" brushRef="#br0" timeOffset="358930.7014">1679 9172 60 0,'2'14'35'15,"-2"-14"0"-15,-1 14-26 16,-13-13-4-16,1 3-1 16,-11-3-2-16,-7 10 0 15,-9-9 0-15,-9 2 0 16,-8-7-1-16,-6-2 0 15,-9-10 0-15,-1-4-1 16,-3-15 1-16,3-13 0 16,1-10 0-16,6-12-2 15,8-10 2-15,5-11 0 16,12-6-2-16,9-13 0 16,10-5 0-16,11-9-1 0,12 2 2 15,10-6-1-15,11-5-1 16,9-2 0-16,9-11 3 15,7 0-2-15,11-6 1 16,5 1 1 0,8-13-1-16,7-3 1 0,10-7 0 15,9-11 0-15,6 0-2 16,6-9 2-16,2-6-1 16,5-8 0-16,0-7 0 15,0 1 0-15,-5-2 0 16,-7 0 0-16,-7-5 2 15,-3 8-1-15,-9-1 0 16,-6 3-1-16,-11 10 0 0,-6 6 0 16,-8 4-1-16,-4 14 0 15,-9 5 0-15,-9 15-1 16,-5 15 2 0,-7 18-1-16,-8 9 2 0,-5 15 0 15,-7 12 1-15,-2 10 0 16,-4 15-1-16,-1 10 2 15,-3 7-2-15,1 5 1 16,1 9-2-16,-1 3 1 16,2 7-1-16,-1 5-1 15,8 16 2-15,-8-16-1 16,8 16 0-16,0 0 0 16,0 0 0-16,0 0 0 0,0 0 0 15,0 0 0-15,0 0 0 16,0 0 1-1,0 0-1-15,0 0 0 16,0 0 0 0,0 0 0-16,-6 11-1 0,8 0 1 15,-1 2 0-15,3 5 0 0,-1 1-1 16,-1 4 1-16,0 3 0 16,0 2 0-16,-2-1 1 15,-3 0 0-15,0-4-2 16,-2-1 2-16,-3-4-1 15,0-1-2 1,-1-4 2-16,9-13-3 16,-17 11 4-16,17-11-4 0,-16-10 3 15,9-5 0-15,1-5-1 16,-1-4 3-16,-3-6-1 16,0-4 1-16,-2-2-2 0,0-6 2 15,-1 10-2-15,2 6 1 16,2 1-1-16,0 6 0 15,4 7 0-15,5 12 0 16,0 0-1-16,20 28 1 16,-2-8 0-16,5 6 0 15,5 3-1-15,8 1 1 16,4-1-1-16,3-2 2 16,2-9-1-16,-1-5 0 15,-1-5 0-15,-3-8 1 16,-5-1 0-16,-4 2-1 15,-7-6 1-15,-6-2-1 16,-4 2-1-16,-14 5-1 0,15 0-5 16,-15 0-29-16,-4 16 0 15,4-16-4-15,-11 30 1 16,-1-7 30-16</inkml:trace>
  <inkml:trace contextRef="#ctx0" brushRef="#br0" timeOffset="363553.2774">3826 8721 60 0,'-2'-12'30'0,"2"12"-13"0,-14-11-5 16,14 11-5-16,-19-3-2 15,7 5-1-15,-5-1-1 16,4 4 0-16,-4-5-2 15,2 4 1-15,0-2 0 16,1 1 1-16,-3-4-1 16,2 3 0-16,-1-6 0 15,1 3-1-15,-2-4 1 16,1-4 0-16,-1 0-1 16,1 1 0-16,-2-2 0 15,0 0-1-15,-4 0 1 16,-1 3 1-16,-2 1-2 15,-2 6 1-15,-2-1 0 0,-1 2-1 16,-3-2 1-16,-2 3-1 16,0 2 0-16,-2 0 1 15,0-2-1 1,-2-2 0-16,0-1 0 0,1-2 0 16,-1 1 1-16,-2-2-1 15,1-3 0-15,-1 0 0 16,-1-3 1-16,-2 3-1 15,-6-4 1-15,-1 5-3 16,-2-3 1-16,0 3-1 16,-1 2 2-16,1 1 0 15,1 3 1-15,3 1-1 16,5 4 0-16,1-5 2 0,8 5 0 16,2-4 1-16,4 4-3 15,3 0 1 1,4 0-1-16,1 2 1 15,3 1-1-15,1 6 0 0,-1 0 0 16,-2 4-1-16,2-1 1 16,-3 5 0-16,0 0 1 31,2 2-2-31,1-1 1 16,0 3 0-16,4-1 0 0,2 0 0 15,1 4-1-15,3-2 1 16,3 1-1-16,2 4 1 15,3-3 0-15,2 1 0 0,4-4 0 16,4 2 0 0,2-4-1-16,4 1 1 15,2-2 0-15,4-5 0 16,2 1 0-16,4 3 0 0,0 1 0 16,2-1 1-16,1 0-1 15,2 0 0-15,1-3 1 16,1-2 0-16,1 3-1 15,-2-5 1-15,0-1 0 16,1 3-1-16,1-7 0 16,-3 0 1-16,-1-2-1 15,-2 1-1-15,-1 0 1 16,-1-2-1-16,-1-3 2 16,-1-2-1-16,0 3-1 15,-1-1 1-15,2 2-1 16,-1-1 1-16,2-4 0 15,0 1 0-15,2 3-1 0,1-1 1 16,1 0 0-16,-1 2 0 16,1-6 1-16,0 0 0 15,1 1-2-15,1 0 1 16,0 0 0-16,2-3 0 16,0-2 0-16,2-2 0 15,0 2 0-15,0 1-1 16,-1-3 1-16,1 0 0 15,-1-4 0-15,1-1-1 16,-3 1 2-16,2-3-2 16,-2 0 1-16,4-2 0 15,0 2-1-15,-1-2 2 16,0 1-2-16,2-3 2 0,-1 0-2 16,4 2 1-16,-4-4-1 15,0 2 0-15,-2-2 2 16,-4 2-2-16,-2 4 0 15,-4 0 1-15,-4 2 0 16,-5-1 0-16,-3-1 1 16,-2-1-1-16,-5-4 0 15,1-4 1-15,-4-8 0 16,-2-8-1-16,-1-2 0 16,-2-8 0-16,-7 1 1 15,-1-4 0-15,-6 4-1 16,-3 1 0-16,-3 6 0 0,-4 9 1 15,-1 6-2-15,-2 7-1 16,3 9-2-16,-8-4-18 16,11 18-15-16,-5-7 0 15,13 11-1 1,-3-4 3-16,9 7 35 0</inkml:trace>
  <inkml:trace contextRef="#ctx0" brushRef="#br0" timeOffset="365772.1546">3743 9461 33 0,'-3'-15'31'15,"-4"2"-2"-15,7 13-12 16,-19-17-6-16,19 17-4 0,-25-12-1 15,10 8-2-15,-7-5-1 16,3 6 0-16,-7-2-1 16,0 6-1-16,-5-1 1 15,-2 3-1-15,-3-3 0 16,-3 3 1-16,-2 1-1 16,-2 0-1-16,-3 0 1 15,-2-1-1-15,-1 0 1 16,0 2 0-16,-2 1-1 15,-1 0 1-15,-1 4 0 16,1-1 0-16,-2-3 0 16,3 2 0-16,-2 1 0 15,0-4 0-15,-1 3 0 0,3 3 0 16,-3-6 0-16,1 3 0 16,0 2 0-16,-1 1-1 15,5 1 1-15,2 4-1 16,-1-4 0-16,4 0 1 15,3 4-1-15,4 2 1 16,4-1-1-16,5 5 0 16,2 0-1-16,5 2 1 15,6 4 0-15,1 1 0 16,6 0 0-16,0 3 0 16,5 1 0-16,3 1-3 15,1-3 3-15,4 2 0 16,2-1 0-16,4-2-1 0,2 1 0 15,2-1 0-15,3 0 1 16,2-6 2-16,3 0-3 16,2 1 1-16,-1-1 0 15,4-5 0-15,1 0 0 16,3-4 0-16,1 0 0 16,1-2 0-16,2 0 0 15,0 2 0-15,3-6 0 16,-2 2 0-16,4-5 0 15,0 0 0-15,-1-3 0 16,3 1-1-16,1-5 1 16,1-4 0-16,0 1 0 0,3-2 0 15,-1 4 0-15,2-3 1 16,0-2-1-16,0-1 0 16,-3 5 0-16,-2-2 0 15,-3 0 0-15,1 2 0 16,-5-4 0-16,-2 4 0 15,-2-2 0-15,2 0 0 16,0 0-1-16,0-2 2 16,2 0-1-16,0-1-1 15,1 2 1-15,2 0 0 16,2 3 0-16,-3 0 1 16,0 0-1-16,3 1 0 15,-1 2 0-15,-1-2 0 0,-1 3 0 16,-2 2 1-16,0-3-1 15,-2 3 1-15,2 0-1 16,-3 0 0 0,0-2 0-16,1 3 0 0,2-5 0 15,1 0-1-15,0-2 2 16,0 0-1-16,-1-2 0 16,2 0 1-16,-1 0-1 15,0-1 0-15,-1-3 1 16,-1 1-1-16,-1-1 0 15,1 2 0-15,1-1 1 16,1-2-1-16,-1-1 1 16,1 1-1-16,1 4 0 0,2-1 0 15,-1 2 0-15,0-1 0 16,-2 2 1 0,2 2-1-16,-2 2 0 15,-2 0 0-15,-2 1 0 0,-1 0 0 16,-4-2 1-16,-1 1-1 15,-4 0-1-15,-3 0 2 16,-1-1-1-16,-3 0 1 16,-3 0-1-16,2-2 0 15,-1 2 0-15,0-3 0 16,0 2 0-16,0-3 0 16,0-1 0-16,2-1 0 15,0-2-1-15,1-1 1 0,1-5 0 16,1 3 2-1,0-8-2-15,2 2 0 16,-1-2 1-16,-2 2-1 16,-2 0 0-16,-2 1 1 0,-3 4-1 15,-5-5 0-15,-1 5 0 16,-4 0 0-16,-4-2 0 16,-2 2 0-16,-4-5 1 15,-3 0-1-15,-3-5 0 16,-5 2 0-16,-3-1 0 15,-2-5 0-15,-2 2 1 16,-1-1-2-16,-2 1 2 16,-3 3-1-16,1 4 0 15,-3 0-1-15,1-3 2 16,-3 2-2-16,-3 3 1 16,-1-4 0-16,-2 7-1 15,2 5 1-15,-1-7 1 0,-1 5-1 16,1-1 0-16,-2 5 0 15,3-2 0-15,-2 3 0 16,-1-2 2-16,-1-4-2 16,-1 5 0-16,0-2 0 15,-1 5 0-15,-2-1 0 16,0 0 0-16,1 0 1 16,2 1-3-16,-5 1 2 15,2 1 1-15,2-3 0 16,1 1-1-16,1 3 0 15,-3-1 1-15,2 2-1 16,-1-2 0-16,3-1 0 0,-1 3 0 16,1 0 0-16,1 3 0 15,0 0 0-15,3 0 1 16,1 4-1-16,5 0 0 16,3 1 0-16,3-2 0 15,4-2-1-15,6 0 0 16,2-7-2-16,15 2-11 15,-16 0-24-15,16 0 0 16,7-29-2-16,2 5 0 16,2-3 32-16</inkml:trace>
  <inkml:trace contextRef="#ctx0" brushRef="#br0" timeOffset="382516.7719">12371 9662 70 0,'12'1'35'15,"-11"-15"-15"-15,16 11-7 16,-14-9-4-16,9 3-3 15,-8-2 0-15,-4 11-2 16,0 0 0-16,8-11-1 0,-8 11-1 16,-12 5 0-16,1 5-2 15,-5 10 2-15,-5 3-2 16,-3 9 0-16,-7-1 1 16,-2 5-1-16,-1 7-1 15,-1 1 2-15,-2 1-2 16,4-5 1-16,4 0 0 15,5-5 0-15,5-1 0 16,8 0 1-16,9-3 0 16,9-3 0-16,9-5 0 15,10-2 0-15,9 1 0 16,8-3 0-16,6 0 0 16,3-2 0-16,-1-7 0 0,-3 1-1 15,-5-1 0-15,-9-6-1 16,-7 1-2-16,-11-9-2 15,-3 9-5 1,-19-16-28-16,6 11-1 0,-3-12 1 16,3 12-1-16,-2-16 27 15</inkml:trace>
  <inkml:trace contextRef="#ctx0" brushRef="#br0" timeOffset="382876.1641">12352 10006 81 0,'-12'-15'37'15,"12"15"0"-15,12-22-29 16,17 13-4-16,6-4-1 16,15 4-1-16,12-2 0 15,16 3 0-15,13 4 0 16,8-2-1-16,7 4 0 15,0 4 0-15,-5 1 1 16,-4 6-2-16,-13-4 1 16,-12 3-1-16,-14-3 1 15,-16 6 0-15,-14-4-1 16,-10 2 1-16,-7-6-1 0,-11-3 1 16,0 0-1-16,0 0-2 15,9 15-1 1,-9-15-5-16,11 0-29 15,-11 0-2-15,0 0 1 0,0 0-2 16,13 11 20-16</inkml:trace>
  <inkml:trace contextRef="#ctx0" brushRef="#br0" timeOffset="398649.086">1849 10472 53 0,'-11'-20'35'0,"4"0"0"16,-9-6-23-16,15 12-4 15,-10-7-3-15,7 9-1 16,4 12-1-16,-14-12-1 15,3 7 0-15,-1 6 0 16,-4 3-1-16,-1 7 1 16,-4 1-1-16,0 2-1 15,-2 3 1-15,1 2 0 0,0 1 0 16,5 3-1-16,2 6 0 16,3 4 0-16,5 8 0 15,3 13 0-15,-1 9-1 16,0 12 0-16,-3 13 1 15,-2 6 0-15,-3 6 0 16,-1 3 0-16,-1-7 0 16,2-10 1-16,3-9 0 15,7-12-1-15,3-11 1 16,8-12 1-16,6-13-1 16,4-7 0-16,4-4 1 15,1-4-1-15,3-5 0 16,-2-3 0-16,2 0-1 0,-4-2-1 15,0 2-3-15,-10-3-29 16,4 4-5-16,-16-7 0 16,16 10-2-1,-16-10 17-15</inkml:trace>
  <inkml:trace contextRef="#ctx0" brushRef="#br0" timeOffset="402696.1506">22688 790 13 0,'0'0'23'0,"0"0"0"16,0 0-21-16,-28 84 0 15,28-84 3-15,-6 76 1 16,6-76 1-16,28 56-1 15,-28-56 2-15,75 15 4 16,-75-15-4-16,108-31 1 0,-53 2-3 16,5 0-2-1,-5-2-18-15,-55 31-15 16,78-54-3-16,-78 54-4 16,0 0 14-16,0 0 22 0</inkml:trace>
  <inkml:trace contextRef="#ctx0" brushRef="#br0" timeOffset="403164.9292">21250 1942 57 0,'14'-3'32'0,"-9"21"-8"15,-6-4-18-15,7 6-4 16,-4 0 1-16,8 2-3 0,3-2 2 16,9-9-1-16,6-7-1 15,9 0-1-15,4-9 3 16,8-9 1-16,3-5-2 15,0-1 1-15,2 0-3 16,-7-4-2-16,8 5-28 16,-14-3 0-16,-4 5-2 15,-7 1-1-15,-5 4 34 16</inkml:trace>
  <inkml:trace contextRef="#ctx0" brushRef="#br0" timeOffset="420248.803">14625 15388 67 0,'-5'-16'37'15,"5"16"0"-15,-5-31-26 16,18 16-6-16,-2-6-1 16,8 4-1-16,3-1-1 15,6 2-1-15,3 3 1 16,2 7 0-16,2 0-1 16,0 7 1-16,-2 8-1 15,0 4-1-15,-2 9 1 16,2 8-1-16,-1 4 1 0,-3 7-2 15,-1 10 1-15,-2 10-1 16,0-3 2-16,-4 14-1 16,0 4-1-16,-5-4 1 15,-3 3 0-15,-3-4 0 16,-4-1-1-16,-2-3 2 16,-2 1-2-16,-3-12 1 15,-4-9 2-15,-1-2-2 16,-1-7 1-16,-1-5 0 15,-4-12 3-15,-3-9-3 16,-8-2 3-16,-1-3-3 16,-6-8-1-16,-3 0 1 15,-3-3 1-15,-1-2-2 0,0 6 0 16,3-1 1-16,6-4-3 16,5 0 2-16,6 3-1 15,1 1-2-15,15 1-26 16,0 0-12-16,-11 3-1 15,11-3 0-15,-11-18 11 16</inkml:trace>
  <inkml:trace contextRef="#ctx0" brushRef="#br0" timeOffset="458511.2486">3079 4682 31 0,'-13'13'33'15,"6"2"-1"-15,-9-13-19 16,16 9-3-16,0-11-3 16,0 0-1-16,-7-15 0 15,13 2-2-15,-2-8-2 16,7-3 0-16,0-13 0 15,4-11 0-15,3-11 0 16,2-3-1-16,-1-11 1 16,-1-1 0-16,-5-11 0 15,0 0-1-15,-7-2 0 16,-5 3 1-16,-6 4-1 16,-2 2 0-16,-4 4 0 15,0 6 0-15,-3 11-1 0,2 7 3 16,0 16-2-16,2 10-1 15,-2 14 1-15,1 16-1 16,-3 10 1-16,0 11-2 16,-1 3 1-16,2 3 0 15,-1-6-1-15,3-3 1 16,5-9 0-16,6-15 0 16,0 0 1-16,22-31-1 15,-4-3 0-15,2-6 0 16,3-1 1-16,-1 2-1 15,0 3 1-15,-2 11-1 16,-2 11 0-16,0 19 1 16,-1 12-1-16,2 15 0 0,0 11 0 15,2 2 0-15,3 5 0 16,4-3-1-16,1-2 2 16,-3-12-3-16,1-3 1 15,-1-9-3-15,3 0-8 16,-9-17-25-16,7 2-1 15,-10-16-1-15,5 7-2 16,-5-9 41-16</inkml:trace>
  <inkml:trace contextRef="#ctx0" brushRef="#br0" timeOffset="464507.9993">22947 6940 65 0,'-11'-13'34'0,"-4"-6"-7"0,3 15-20 16,-11-8-1-16,7 7-2 15,-9-2-1-15,7 6-1 16,-2 0 1-16,-1 3-1 15,-1 3-1-15,0 5 0 16,-1 3-1-16,-2 8 1 0,-1 2 2 16,0 6-2-1,-1 5 0-15,0 7 0 16,0 9 0-16,3 1-1 16,0 5 2-16,2 2-2 15,0 3 0-15,1 2 0 16,1-3 0-16,0 0 1 15,0-7 0-15,2 1-1 16,-2-7 2-16,2-3-2 0,2-7 1 16,1-8 0-16,3-5-1 15,1-6 0-15,3-4-3 16,8-14 0 0,-14 0-5-16,2-18-5 0,13 5-19 15,-12-12-4-15,3 6 3 0,-12-16 7 16,12 13 10-16,-14-10 16 15,6 7 0-15,-1 9 0 0,-9-2 24 16,9 7 9-16,0 0-3 16,17 11-7-16,-27 5-7 15,25 8-7-15,-8-2-3 16,10 14-3-16,-1 2-1 16,4 6 0-16,2 2-2 31,1 1 0-31,3-1 1 15,1-4 0-15,4 0 0 0,2-7 0 0,6-11 0 16,6-7 0-16,6-10 2 16,9-5-3-16,3-8 2 15,7-2-1-15,-1-7 0 16,1-4-1-16,-6 7-1 16,-5 1-1-16,-4 7-4 15,-15-2-2-15,5 15-27 16,-16-3 0-16,-12 5 0 15,14 5 0-15,-14-5 31 16</inkml:trace>
  <inkml:trace contextRef="#ctx0" brushRef="#br0" timeOffset="469248.2742">13003 16250 49 0,'0'0'34'0,"16"6"-8"15,-27-15-10-15,16 29-5 16,-16-22-3-16,7 13-3 15,-8-3-1-15,1 4-1 0,-6-1 0 16,-3 12-2-16,-6-3 0 16,-9 6-1-16,-5 4 1 15,-8 14-1-15,-3 6 1 16,0 3-1-16,-3 1-1 16,3-1 2-16,6 4-2 15,11-7 2-15,8 1-1 16,14-10 1-16,9-8-2 15,12-5 3-15,8-2-2 16,7-4 0-16,7-8 0 16,3 1 1-16,1-5-1 15,3-6-1-15,-1 1 2 16,-3 1-2-16,-1-3 1 0,-5-3-1 16,0 4-2-16,-9-13-12 15,6 9-21-15,-11-10-1 16,6 3 0-16,-9-13 2 15,8 5 35-15</inkml:trace>
  <inkml:trace contextRef="#ctx0" brushRef="#br0" timeOffset="469732.672">12833 16573 58 0,'0'0'36'15,"0"0"-1"1,0 0-23-16,0 0-5 0,0 0-3 16,25 10-1-16,-2-2-1 15,14 1 0-15,15-2 1 16,20-1 0-16,20-4 0 15,22-2 1-15,19 2-1 16,20-2 0-16,15 3 1 16,11 4 0-16,3-8-1 15,2 11 0-15,-6-1-2 16,-5 1 0-16,-12-5 2 0,-13 12-1 16,-17-9-1-1,-15-1 0-15,-17 5 0 16,-18-3-1-16,-16 1 2 15,-15 0-2-15,-13 4 0 0,-9-10 0 16,-11 3 1-16,-6-1-1 16,-11-6 0-16,5 11 0 15,-5-11-1-15,0 0-1 16,-5 12-2-16,-4-23-12 16,9 11-25-16,0 0-3 15,9-15 1-15,-10-5 0 16,-1-8 33-16</inkml:trace>
  <inkml:trace contextRef="#ctx0" brushRef="#br0" timeOffset="485964.6065">8669 17205 59 0,'-22'13'34'15,"22"-13"-10"-15,-26 4-8 16,26-4-6-16,-16 1-1 16,16-1-3-16,0 0 0 15,-6 15 0-15,6-15-1 16,16-4-1-16,0-3-3 16,8 0 2-16,8-6-1 15,10-1-1-15,5 0-1 16,9-4 0-16,7-1 1 15,3-8-1-15,3 5 1 0,4 7 0 16,-4 1-1-16,-10 6-1 16,-8-3 2-16,-10 8-1 15,-13 6-2-15,-13 2-5 16,-5 9-31-16,-26-9-2 16,-3 1 1-16,-6-8-2 15,3-1 20-15</inkml:trace>
  <inkml:trace contextRef="#ctx0" brushRef="#br0" timeOffset="489420.2588">9645 17198 62 0,'-6'35'37'0,"-10"-7"0"15,14 1-21-15,-18-10-9 16,12 2-3-16,-2 6-2 16,8-12 0-16,2-15-2 15,26-1 1-15,9-7 0 16,18-4-1-16,25-7 1 15,22-5-1-15,26-7 1 16,19-2-2-16,21 5 3 16,11 5-2-16,10 0-1 15,2 3 1-15,-2 3 0 16,-6 9 0-16,-14-2 0 16,-14 6 1-16,-24 8 0 0,-18-3 0 15,-23 3 0-15,-21 4 0 16,-21 3 1-16,-19-5-2 15,-17 10-2-15,-16-4-13 16,-4 5-23-16,-9-6-1 16,4 6-2-16,-3-14 0 15,3-9 40-15</inkml:trace>
  <inkml:trace contextRef="#ctx0" brushRef="#br0" timeOffset="497676.7067">21534 13396 69 0,'-31'41'38'15,"-2"5"-3"-15,-10-8-24 16,-4 3-7-16,-14 5-2 16,-14 5 1-16,-17 2-1 15,-13 4-1-15,-15 1 1 16,-11 5 0-16,-14 1-1 0,-10 5 0 16,-8 8 0-16,-8 8-1 15,-9 5 0 1,-5 11 1-16,-9 2 0 15,-8 11 1-15,-4 6-1 16,0 6-1-16,-2 4 1 0,3 0-1 16,5 0 0-16,7 1 0 15,9 2-1-15,11-9 0 16,10-5 2-16,6 4-1 16,10-7-1-16,11-4 1 15,10-4 0-15,11-10 0 16,8-3 1-16,8-6-1 15,9 0 0-15,10-2 1 16,5-7 0-16,3-3 0 16,1 2-2-16,2-3 2 15,2 3-1-15,0-1 0 16,-1 12-1-16,-7-10 0 0,1-14 0 16,-4 8 4-16,-3-1-2 15,-3 11-3-15,-8-15 3 16,-2-3 3-16,-4-8-2 15,-3-5-1-15,-2 16 0 16,-2-12-4-16,-1-6 3 16,-3-10 3-16,3 9-1 15,3-6-5-15,2-3 2 16,7 0 3-16,6-8-2 16,5-6 1-16,6 2-1 15,9-8-3-15,7 5 2 16,6-7 0-16,6-12 2 15,49-7-2-15,-79 16 1 0,79-16 2 16,-59 9-2-16,59-9 2 16,0 0-1-16,-60-13 1 15,60 13-2-15,0 0 2 16,0 0-2-16,0 0-3 16,0 0 3-16,-53-27 2 15,53 27-2-15,0 0-4 16,0 0 4-16,0 0 0 15,0 0 0-15,0 0 0 16,0 0 0-16,0 0-3 16,0 0 2-16,0 0 4 15,9-62-4-15,-9 62 1 16,50-26 0-16,-50 26 3 0,75-51-3 16,-75 51 0-16,93-68 0 15,-93 68-1-15,94-71 1 16,-94 71 2-16,78-71-3 15,-78 71 0-15,49-29 1 16,-49 29 0-16,0 0 0 16,0 0-3-16,0 0 3 15,-63 23-3-15,63-23 4 16,-105 52-3-16,39-32 3 16,-7 29-1-16,-1-13 1 15,-2 8 2-15,4-10-1 16,5 3-2-16,8-7 0 15,10-8 2-15,49-22-2 0,-65 48-1 16,65-48 0-16,0 0 1 16,-7 72-1-16,7-72 2 15,58 47 0 1,-58-47-4-16,100 56 4 0,-37-33 3 16,7 15-2-16,2-2-2 15,2-3 2-15,0 1-1 16,-4 4 0-16,-1-6 1 15,-2-6-3-15,-12 1-9 16,8-13-30-16,-63-14 1 16,78-20-5-16,-78 20 0 15,37-118 24-15</inkml:trace>
  <inkml:trace contextRef="#ctx0" brushRef="#br0" timeOffset="592942.7469">14790 13153 65 0,'-40'-48'38'16,"-2"12"0"-16,-16-4-27 15,1 14-6-15,-12 5-2 16,-8 8-1-16,-16 9-1 16,-12 13 0-16,-14 12-1 15,-13 16 0-15,-7 15 1 16,-7 17-1-16,1 15-1 15,7 13 1-15,16 7 0 16,22 11 0-16,29 3 0 0,35 4-1 16,33 4 1-16,34 3-1 15,31-2 2-15,22 2-1 16,19 0 1 0,7 2-1-16,-3-1 1 15,-6-1-1-15,-14-1 0 0,-17-3 0 16,-25-1 0-16,-18 1-1 15,-25-5 1-15,-18 1 0 16,-20-7 0-16,-18 0 0 16,-13 1 0-16,-9-9 0 15,-8-12 1-15,0-10 0 16,-2-8 0-16,8-15-1 16,6-13 1-16,10-6 0 0,7-25 1 15,10-10-2-15,7-2 1 16,10-2-1-1,8-10 0-15,3 1 1 16,5-1-3-16,1-7 2 0,1 3-1 16,10 11 1-16,-19-4 0 15,8 0 0-15,-4 5 1 16,-1-2-2-16,-3 7 3 16,-6-2-3-16,-3 4 1 15,-2-3 0-15,-3 5 0 16,-3-5 0-16,1 1-1 15,-1 5 0-15,1-9 1 16,2 4 0-16,5 5 0 0,4-5-1 16,4-2 1-1,5 2 0-15,11 6-1 16,4-12 0-16,12 8 1 16,5-8 0-16,9-8-1 0,6-3 1 15,9-6-1-15,4-4 2 16,3-10-1-16,2 2 1 15,0-3-2-15,-3 1 2 16,-3-3-1-16,-4 8 1 16,-8-1-1-16,-7 2-1 15,-11 3 1-15,-6 7 0 16,-8 15 0-16,-15-13 0 16,-5 11 2-16,-8 2-2 15,-5 2 0-15,-4 9 1 16,-7 4-2-16,-5-2 2 15,-3 3-1-15,0 7 0 16,1 4-1-16,-2-7 0 0,6 8 2 16,3-4-1-16,6-2 1 15,7 0-1-15,6-6 2 16,8 1-2-16,6-3 1 16,7-3 0-16,5 3-1 15,-1-14 1-15,14 11-1 16,-14-11 1-16,22 15-2 15,-11-12 1-15,1-4 0 16,-1 10 0-16,-11-9 1 16,18-3-2-16,-18 3 1 15,14 12-1-15,-14-12 1 16,0 0 1-16,12 10-1 16,-12-10-1-16,0 0 1 0,6 16 1 15,-6-16-1-15,0 0 0 16,0 0 1-16,0 0-2 15,2 11 1-15,-2-11-1 16,0 0 0-16,-3-15 0 16,3 1-1-16,-2-1-2 15,2 15-1-15,8-31 2 16,3 11-3-16,-2-7 2 16,10 5-2-16,-1-6 3 15,5 5-1-15,0 0 3 16,4 0 0-16,-1 3 1 15,-3-4 2-15,0 11 0 0,-6 2 0 16,-1 4 1-16,-16 7 0 16,19-5 0-16,-19 5 0 15,0 0 0-15,-18 22-1 16,4-15 0 0,-11 4 0-16,-1 8-1 0,-11 2 0 15,-6 0-1-15,-6 3 2 16,-2 5-3-16,-3-5 3 15,2 9-3-15,3 2 2 16,4-2 0-16,8-10 0 16,8 5-1-16,11 2 0 15,9-4 0-15,12-4 0 16,10-1 0-16,14-6 0 0,10-9-1 16,9 15 1-16,9-3 2 15,7-6-2-15,4 0 1 16,1 9-1-1,-1-5 0-15,-5 1 0 0,-6 4 1 16,-6-4-2-16,-8-4 0 16,-8-7 1-16,-8 7 1 15,-7-7-1-15,-6-3 0 16,-12-3 0-16,9-11 1 16,-12-4 0-16,0-15-1 15,-1 1 0-15,-1-7 0 16,0-16 1-16,2-1 1 15,0-6-1-15,3 1 0 0,0 0-1 16,1 15 2-16,2 1-2 16,-2-2 2-1,-1 20-2-15,-4 7 1 16,4 17-1-16,-18 0 1 0,0 23 0 16,-4 9-1-16,-9 9 1 15,-2 6-3-15,-2 7 1 16,-2 0-3-16,10 7-17 15,-7-28-18-15,11-17-2 16,0-26 0-16,12-22 8 16,7-21 33-16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5T16:28:50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15456 10036 77 0,'9'-19'38'16,"4"15"0"-16,-9-11-29 15,-4 15-4-15,12 4-2 16,-11 8-1-16,-8 8 0 16,-1 4-1-16,-9 11 0 0,-1 3 0 15,-6 5 0 1,4 7 0-16,2-6 1 16,6 2 0-16,7 3-1 15,14-7 0-15,11-10 1 0,15-7-1 16,10-2 0-16,7-10 0 15,8 1-1-15,-1-8-2 16,3-5-3-16,-15-13-19 16,6 12-16-16,-15-12 0 15,-2 0 0-15,-10-13 2 16</inkml:trace>
  <inkml:trace contextRef="#ctx0" brushRef="#br0" timeOffset="312.5099">16039 9842 89 0,'-10'14'37'16,"6"18"1"-16,-2 4-33 15,5 17-2-15,-2 7-1 16,2 22 0-16,-2 12-1 15,0 6 1-15,-1 3 0 16,0 5-1-16,-4-6 0 16,1-4 1-16,-2-7-1 15,0-13-1-15,-1-19 2 16,-1-5-3-16,2-13 0 16,-2-17-2-16,5-4-2 15,-7-25-12-15,13 5-23 0,-1-25 1 16,10 0-1-16,1-20 1 15,10-3 37-15</inkml:trace>
  <inkml:trace contextRef="#ctx0" brushRef="#br0" timeOffset="781.2821">16244 10162 84 0,'34'-24'39'16,"-2"-6"1"-16,12 11-24 15,3-1-11-15,8 3-3 16,4 0 1-16,-1 8-3 0,0 2 1 16,-3 9-1-16,-5 13 0 15,-2 9 0-15,-7 15 0 16,-13 24 0-16,-12 16-2 16,-15 10 2-16,-15 14-2 15,-15 6 1-15,-15 5 0 16,-12 0-1-16,-9-9 1 15,-3-19 0-15,-3-13 1 16,7-14-1-16,7-19 1 16,13-17 0-16,14-21 0 15,16-21 1-15,18-15 0 16,16-3 0-16,14-3 0 16,11 2 0-16,10 5 0 0,4 13-1 15,4 9 1-15,-2 12 0 16,-1 15 0-16,-5 3-1 15,-4 7 0-15,-5-1 1 16,-3-2-1-16,-4-5 0 16,0-3-2-16,-3-11-2 15,10-1-17-15,-8-23-18 16,6-16 0-16,-4-16-2 16,9-12 0-16,-6-10 40 15</inkml:trace>
  <inkml:trace contextRef="#ctx0" brushRef="#br0" timeOffset="12986.2399">15563 12382 76 0,'0'0'38'0,"-10"-21"0"15,10 21-29 1,-16-11-3-16,4 15-4 15,-3 4 0-15,-2 9-1 0,-1 5 0 16,-3 10-1-16,0 6 0 16,0 8 0-16,2 5 0 15,3 4 1-15,3 4-1 16,7-3 1-16,8-1 0 16,9-8 0-16,10-6-1 15,10-2 1-15,12-11-1 16,7-10 0-16,5-9-1 15,1-13-1-15,9 3-10 0,-8-25-26 16,4-2 0 0,-12-21-1-16,1-5 1 15,-11-14 29-15</inkml:trace>
  <inkml:trace contextRef="#ctx0" brushRef="#br0" timeOffset="13255.6088">16151 12130 93 0,'-1'50'38'16,"-15"2"-1"-16,9 12-31 15,-12 7-4 1,0 9 0-16,-2 10-1 0,1 4-1 0,1 5 1 16,-2-2 0-16,4-1 0 15,1-3-1-15,4-3 1 16,1-2-1-16,2-11 1 15,1-8-1-15,2-2-2 16,5-17 0-16,3-3-4 16,-7-22-26-16,16-3-7 15,-11-22 0-15,26-13-1 0,-10-22 17 16</inkml:trace>
  <inkml:trace contextRef="#ctx0" brushRef="#br0" timeOffset="13614.9933">16494 12208 90 0,'0'0'38'0,"-11"0"1"16,11 0-32-16,0 0-4 15,15 7-3-15,15-6 0 16,16-3 0-16,13-2 0 0,11-1 0 15,5 4 0 1,2 5 0-16,-2 10 0 16,-12 14 1-16,-10 15-1 15,-16 15 1-15,-16 20-2 0,-16 16 2 16,-15 13-1-16,-10 10 1 16,-10 5 0-16,-5-5-2 15,-3-3 2-15,1-5-2 16,4-19 1-16,7-10-1 15,4-15-1-15,8-12-3 16,1-28-8-16,12-2-25 16,1-23 0-16,-3-12 0 15,-2-21 0-15,2-13 32 16</inkml:trace>
  <inkml:trace contextRef="#ctx0" brushRef="#br0" timeOffset="13786.8745">16539 13063 81 0,'0'0'38'0,"28"16"1"16,15-18-31-16,23 5-3 16,11-5 0-16,8 1-2 15,-1-3-3-15,-6-4-4 16,-6 8-20-16,-19-15-14 16,-10 6-1-16,-18-5 0 15,-8 3 5-15</inkml:trace>
  <inkml:trace contextRef="#ctx0" brushRef="#br0" timeOffset="35837.7962">11311 14549 35 0,'-12'7'31'0,"1"-10"-12"15,11 3-5-15,0 0-4 16,0 0-2-16,-16 2-1 16,16-2-1-16,0 0-1 15,-6-11-2-15,6 11 1 16,-6-14-1-16,6 14-1 15,-5-15 0-15,5 15 0 16,-2-19 0-16,-1 4 0 16,2 3-1-16,-3-3 0 15,3 1 1-15,-5-6-1 16,0 6-1-16,-4-9 1 16,-2 0-2-16,-6 7 1 0,-5-3-1 15,-4 0 1-15,-9 1 0 16,-5-1 0-1,-8-2 0-15,-6 5-1 16,-6 2 1-16,-4-5 1 0,-3 0-1 16,-6 0 0-16,-5-1 0 15,-5 4 0-15,-4 2 0 16,-7-2 0-16,-6 0 0 16,-7 4 0-16,-8 1-1 15,-3 4 1-15,-9 0 0 16,-7 1-1-16,-3 2 2 15,-3-1-1-15,-3 5 0 16,-6 0 0-16,-4 1 0 0,-2 1-1 16,-4-1 2-1,-1 2-1-15,-3 0-1 16,-6-1 2-16,-2 4 0 16,-2-3 0-16,-4-1 0 0,-5 1 1 15,-2-6-1-15,-4 0 0 16,-4-5 1-16,-1 0-2 15,-4-4 0-15,1-5 1 16,-7 0 0-16,-1-2-1 16,-8 5 0-16,3-2 0 15,-4 3 0-15,-2 2-1 16,0 0 0-16,-4 1 0 16,5-1 1-16,5-2-1 15,5-5 0-15,-4-5 1 16,12-8 0-16,5-9 1 15,4-6 0-15,10-11 0 16,4-6-2-16,7-12 2 0,9-14-1 16,15-10 1-16,10-17 0 15,11-9 0-15,8-12-1 16,12-12 1-16,11-14 0 16,12-4 0-16,8-9 0 15,5-8 0-15,9-1 0 16,6-8-1-16,5-5 1 15,9 0-1-15,2-6 0 16,7-7 1-16,6-4 0 16,8-11 0-16,4-12 0 15,6-9-1-15,5-13 1 16,9-6-2-16,6-4 0 16,6 0 0-16,7 3 0 0,7 7-1 15,8 10 0-15,6 6 1 16,7 8 1-16,8 6-1 15,8 3 1-15,9 2-1 16,9 0 0-16,12-1 1 16,7 10-1-16,8 3-1 15,9 8 1-15,9 7 0 16,6 10 0-16,9 13 1 16,-1 14-1-16,5 12 1 15,3 11-1-15,6 11 2 16,1 12 0-16,4 13-1 15,0 13 0-15,2 11 1 0,6 13-1 16,-3 10 0-16,1 14 0 16,-4 14 0-16,-3 13-1 15,-4 9 1-15,-7 12 0 16,-8 13-1-16,-11 9 1 16,-10 10-1-16,-8 5 1 15,-10 11-1-15,-12 3 1 16,-9 10-1-16,-8 0 1 15,-14 6 0-15,-7 4 0 16,-10 2 0-16,-10 3 1 16,-8 2-1-16,-9 1 0 15,-7 1 2-15,-6 1-2 16,-5-2 2-16,-2-1-1 0,-3-2 0 16,-2 2-1-16,1-3 1 15,-2-2-1-15,1-4 0 16,1-4 0-16,1-2-2 15,0-9 3-15,0-4 0 16,1-10-1-16,0-5 1 16,0-11 0-16,-1-6 1 15,0-6-1-15,-1-7 0 16,1-12 0-16,0 0-2 16,-15-8 1-16,4-9-1 15,-1-5 0-15,-5-5 1 16,-4-3-1-16,-3-5 0 15,-3-1 1-15,-3 1 0 0,-2-2 0 16,1 1 1-16,1 2 0 16,-1 2-1-1,3 2 0-15,1-2 1 16,3 4 0-16,4 1-1 0,2 5 0 16,2 4 0-16,4 2 0 15,2 3 0-15,10 13 0 16,0 0 0-16,0 0-1 15,4 33 1-15,13-2 0 16,4 8 0-16,2 6 0 16,5 11-1-16,4 3 1 15,-2-2 1-15,1-2 0 16,-3-9-1-16,-4-5 0 0,-3-7 1 16,0-5 0-1,-4-8 0-15,-4-11-1 16,3-9 0-16,0-11 0 15,1-12 0-15,4-10 0 0,5-19 0 16,3-12 1-16,3-10-2 16,4-7 1-16,0 1 1 15,-1 3-1-15,-3 10 1 16,-5 16 0-16,-5 9-1 16,-5 13 0-16,-4 11 1 15,-13 17-2-15,12-11 1 16,-12 11-2-16,9 11-6 15,-9-11-23-15,0 0-8 16,14 14-1-16,0-3-1 16,-1-1 23-16</inkml:trace>
  <inkml:trace contextRef="#ctx0" brushRef="#br0" timeOffset="43697.5442">9764 5379 62 0,'-10'-19'24'16,"10"19"-7"-16,-17-12-5 16,17 12-4-16,-25 4-1 0,13 4-1 15,-9 2-1-15,6 8-2 16,-4 4 0-16,3 6-2 16,1 5 1-16,1 9-1 15,3 7-1-15,1 7 0 16,4 1 0-16,3 2 0 15,0 1 0-15,3-6 0 16,1 0 0-16,1-8 1 16,0-10 0-16,-1-3-1 15,2-11-1-15,-2-8 0 16,-1-3-2-16,0-11-1 16,0 0-1-16,-12-9-1 15,12 9 0-15,-14-32 1 0,6 13 1 16,-7-8 3-16,0-6 3 15,2 5 2-15,-7-9 2 16,7 9 0-16,-6-5 2 16,9 12-2-16,-7-2 0 15,17 23-2-15,-19-14-1 16,19 14-1-16,-11 24-1 16,10 1-1-16,4 9 0 15,0 6 0-15,7 5 0 16,3-2 0-16,3 1 0 15,3-4 0-15,0-10 1 16,2-5 0-16,0-6-1 16,-1-13 2-16,2-6-1 0,-1-6 0 15,1-8-1-15,1-4 1 16,-2-3-1-16,-1-4 0 16,-3 0 0-16,-5 0-3 15,1 17-12-15,-9-13-23 16,0 10 0-16,-7-5-1 15,3 16 1-15,0-23 38 16</inkml:trace>
  <inkml:trace contextRef="#ctx0" brushRef="#br0" timeOffset="47093.1945">15583 14564 82 0,'0'0'41'0,"0"0"-2"15,20-15-30-15,-8 3-5 16,8-1-2-16,3-2 0 16,4 3-1-16,3 3-1 15,6 7-1-15,1 8 2 16,0 13-1-16,2 18 1 15,-5 14-2-15,-4 19 1 16,-8 14-2-16,-9 16 2 0,-12 10-2 16,-12 5 0-16,-11 2 1 15,-11-7-1-15,-8-7 0 16,-8-10 1 0,-4-16 1-16,-3-17 0 0,1-15 1 15,3-17 0-15,3-14 1 16,1-17 0-16,6-7 1 15,5-14-2-15,8-4 1 16,8 0-1-16,10 2 0 16,9 4-1-16,10 7 0 15,13 13-1-15,12 10 2 16,10 10-1-16,5 9 0 16,6 4 0-16,1 1 0 0,0 3 0 15,0-3-1 1,-4-5 0-16,-9-14-5 15,2 4-13-15,-16-31-19 16,1-3-1-16,-9-20 0 0,3-7 1 16,-7-20 38-16</inkml:trace>
  <inkml:trace contextRef="#ctx0" brushRef="#br0" timeOffset="47436.9598">16210 14538 100 0,'0'0'40'0,"19"-13"-2"15,5 7-34-15,5-5-2 16,10 1-1-16,5 2-1 16,8 3 0-16,3 7 0 0,0 13 0 15,-6 9 0-15,-5 23 0 16,-7 19 0-16,-6 20 0 15,-8 18 0-15,-9 12 0 16,-7 15 0-16,-8 1-1 16,-3 1 2-16,-2-4-1 15,-1-7-2-15,-3-15 2 16,3-18-2-16,-2-21-2 16,5-8-8-16,-10-33-27 15,6-13-1-15,-8-39 1 16,3-17 0-16,-10-26 32 15</inkml:trace>
  <inkml:trace contextRef="#ctx0" brushRef="#br0" timeOffset="47598.5884">16307 15337 88 0,'-19'-10'39'0,"19"10"0"32,37 5-31-32,20 4-3 0,28 0-3 0,26 2-2 0,15-11-35 15,31 0-3-15,1-18-2 16,5-9 0-16,-3-18 13 15</inkml:trace>
  <inkml:trace contextRef="#ctx0" brushRef="#br0" timeOffset="64979.401">11504 16689 53 0,'-11'-12'36'0,"11"12"-5"15,-18-7-18-15,18 7-5 0,-14-2-3 16,14 2-2 0,-11 2-1-16,11-2-1 15,0 0-2-15,-4 22 2 16,4-22-1-16,14 15 1 16,2 1-1-16,9 0 0 0,6-4 0 15,10 0 0-15,7 0 0 16,7-7-1-16,6 0 1 15,4-6 0-15,3-10 0 16,-1-3-1-16,3-7 1 16,-3-2 0-16,3-14 0 15,-1-7 0-15,5-5-1 16,-1-12 1-16,4-11-1 16,0-14 2-16,2-15-2 15,0-20 0-15,-2-11 0 16,-1-21 2-16,-7-16 0 15,-3-21-2-15,-5-8 1 0,-7-21 0 16,-5-13 0-16,-6-7 0 16,-7-4 0-16,-3-4 0 15,0 0-1-15,-2 8 2 16,-1 5 0-16,3 9-2 16,9 15 2-16,4 7 0 15,9 2 0-15,10 6-1 16,13-1 1-16,12-5-1 15,14-4 1-15,11-9 0 16,3-9 0-16,8-13-1 16,8-15 1-16,-2-12 2 15,-9-20-2-15,-7-12 1 16,-12-20-2-16,-12-10 1 0,-15-10 0 16,-14 0 1-16,-28-2-1 15,-15 6 0-15,-22 11-1 16,-16 12 0-16,-23 16 1 15,-20 14 1-15,-19 13-2 16,-14 11-1-16,-12 14 1 16,-10 14 1-16,-15 6-1 15,-8 16 0-15,-6 9 0 16,-10 15 0-16,-7 15 0 16,-13 13 3-16,-8 18-4 15,-5 9 1-15,-6 21 0 16,-5 15 0-16,1 18 0 15,4 14-2-15,4 17 1 0,6 11-1 16,8 18 1-16,7 13 1 16,13 14-1-16,12 13 0 15,7 10 0 1,10 11 1-16,7 8 0 0,9 5 0 16,9 10 0-16,7 4-1 15,10 1 1-15,4 7 0 16,8 0 1-16,8 6-1 15,10-3 0-15,6 3 0 16,8-6 0-16,8 1 1 16,4-5-2-16,4-5 2 15,6-5 0-15,3-8 0 16,4-1-1-16,1-7 1 0,3-7 0 16,0-4 0-16,2-6-1 15,2-3 0 1,0-5 0-16,-1-2 0 15,1-3 0-15,0-4 0 0,-1-2 0 16,0 0 0-16,0 2-1 16,-1-4 2-16,1 1-1 15,-1-4 0-15,6-14 0 16,-12 20 0-16,12-20 0 16,-13 8 0-16,13-8 1 15,-19-25 0-15,7-6-1 16,-1-9 0-16,-2-8 0 15,0-10 0-15,2-4 0 16,1-4 0-16,-1 5-1 16,6 8 0-16,0 11 1 15,2 15 0-15,5 16 0 16,0 11 0-16,5 35 0 0,-3 10 0 16,3 18 1-16,-2 12-1 15,1 12 0-15,1-1 1 16,3 0-1-16,1-8 0 15,6-16 0-15,8-18 2 16,8-20-2-16,5-22 1 16,7-17 0-16,3-11-1 15,0-11 2-15,0-4-1 16,-7 3 0-16,-5 4-1 16,-8 5 1-16,-5 7 0 15,-10 8 0-15,-11 14-1 16,9-11-1-16,-9 11 0 0,0 0-1 15,0 0-3-15,0 0-2 16,-18-3-19-16,18 3-13 16,5 13-1-16,-5-13 2 15,5 15 15-15</inkml:trace>
  <inkml:trace contextRef="#ctx0" brushRef="#br0" timeOffset="70667.1753">15195 17082 99 0,'-5'17'40'0,"5"-17"-13"16,0 0-21-16,0 0-1 16,35-18-3-16,0-7 0 15,15-4-2-15,12-9 2 16,11 5-1-16,6 3 0 16,2 7 0-16,-4 8 0 15,-12 26 1-15,-19 23-1 16,-19 22 0-16,-22 26-1 15,-17 5 3-15,-13 12 0 0,-9-4-1 16,-5-2-1-16,5-5 1 16,10-20 2-16,13 0-7 15,15-20 5-15,15 2-2 16,-19-50 0-16,62 92 1 16,-25-21 2-16,-6-19-3 15,-10 21-1-15,-11-9 7 16,-17 10-6-16,-14-4 2 15,-18-6-1-15,-14 5-1 16,-10-16 1-16,-8 1-1 16,-1-25-2-16,-1-18 0 15,7-7 0-15,5-6-2 16,61 2-12-16,-81-39-25 0,75-17-1 16,12-10-1-16,30-12 2 15,11-14 17-15</inkml:trace>
  <inkml:trace contextRef="#ctx0" brushRef="#br0" timeOffset="70885.9399">16170 17003 121 0,'31'-53'42'16,"-3"35"-16"-16,-28 18-19 16,11 25-4-16,-11 24-1 15,0 23-2-15,2 29 3 16,2 16-4-16,2 21 3 15,4 1-2-15,2 14 4 0,2-23-1 16,1-4-2-16,1-13 2 16,-1-30-5-16,-5-11 0 15,6-15-13-15,-19-8-23 16,3-49-4-16,0 0-1 16,0 0 0-16,0 0 13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5T16:30:23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534 6437 19 0,'6'-11'20'16,"-6"11"-6"-16,2-19-3 16,-2 19-1-16,-1-20-1 15,1 20-1-15,-7-16 0 16,7 16-2-16,-13-9 0 15,13 9-1-15,-13-5 0 16,13 5-1-16,0 0-1 16,0 0 0-16,-7-15-1 15,18 10 0-15,6-5 0 0,8-4 0 16,12-4-1-16,12-3 1 16,9-4-1-16,11-2 0 15,2-3 0-15,3-1 1 16,-1-1-2-16,-2 3 2 15,-10 1-2-15,-7 5 1 16,-14 3 0-16,-7 7 0 16,-10-2 1-16,-7 7-2 15,-16 8 2-15,4-12-1 16,-4 12 1-16,-26-11-1 16,2 7 0-16,-6-1 1 15,-3 3-1-15,-2 1 0 16,1-1 0-16,3 4 0 0,6-2-1 15,9 4 1-15,16-4-1 16,0 0-1-16,18 9 1 16,9-10-1-16,8-1 0 15,4 4 1-15,3 1 0 16,-4 7 0-16,-6 6 0 16,-9 11 2-16,-12 9-1 15,-12 9-1-15,-10 8 0 16,-9 1-2-16,4 16-13 15,-7-15-21-15,7-1-1 16,1-15-2-16,15-2 1 16,8-11 38-16</inkml:trace>
  <inkml:trace contextRef="#ctx0" brushRef="#br0" timeOffset="718.7816">1325 8609 82 0,'0'0'34'0,"0"0"-4"0,0 0-23 15,8-16-4-15,10 7-2 16,12-3 1 0,10-10-1-16,10-1-2 15,11-3 1-15,11-6-2 0,7-3 2 16,6-4-1-16,3-1 2 15,-7-3-1-15,-6 3-1 16,-11 3 3-16,-10 1-1 16,-17 5 2-16,-13-1-2 15,-19 12 1-15,-15 2 0 16,-14 5-1-16,-7 7 0 16,-6 1 0-16,-1 8-1 15,2-1 0-15,5 7 0 0,12-6 0 16,19-3-1-1,0 0 2-15,16-1-1 16,6 1 0-16,4 0 0 16,-2-2 1-16,-3 8 0 0,-10 6 0 15,-10 10 0-15,-11 7-1 16,-8 7-1-16,-2 2-1 16,-4-3-3-16,16 3-30 15,-5-13-3-15,22-8 1 16,13-18-2-16,23-17 23 15</inkml:trace>
  <inkml:trace contextRef="#ctx0" brushRef="#br0" timeOffset="1531.3209">15017 6313 75 0,'28'1'37'16,"3"-10"0"-16,14-6-31 15,4-3-5-15,9-3 0 16,6-2-1-16,5 0 1 16,0-4-2-16,0 3 2 15,-2 0-1-15,-7 4-1 16,-11 2 2-16,-9 1 0 15,-12 3 0-15,-12 0 1 16,-15 2 0-16,-1 12 0 0,-27-20-1 16,6 6 0-16,-3 3-1 15,4 2 0-15,5 0 0 16,15 9 0 0,8-13 0-16,17 8 0 0,11 5 0 15,8 5 0-15,4 0 0 16,-3 3 1-16,-6 8-1 15,-11 2 0-15,-15 5 1 16,-13 3-2-16,-11 0-2 16,-11-6-1-16,3 5-32 15,-14-8 0-15,3 4-1 16,-10-4-1-16,2 7 24 16</inkml:trace>
  <inkml:trace contextRef="#ctx0" brushRef="#br0" timeOffset="2218.8517">11558 8696 75 0,'0'0'37'15,"15"12"-2"-15,-15-12-31 16,40-18-2-16,1 2 0 15,9-5-1-15,9-6-1 16,8-6 0-16,5-7 0 0,3-6 0 16,-2 2 0-16,-4-2 0 15,-6 1 0-15,-7 0 2 16,-16 2-1-16,-11 7 0 16,-16 7 0-16,-16 12 0 15,-14 4 0-15,-10 9 0 16,-7 8-1-16,-3 6 0 15,7 9 0-15,8-1-1 16,16 0 1-16,18-5 1 16,17-3-1-16,16 0 0 15,7-3 1-15,1-1 0 16,-4 2-1-16,-7 9 1 16,-18 4 0-16,-18 12-2 0,-14 12-1 15,-26-2-34-15,7 9 0 16,-8-4-1-16,9-3-2 15,4-10 23-15</inkml:trace>
  <inkml:trace contextRef="#ctx0" brushRef="#br0" timeOffset="311540.3504">23123 15078 44 0,'2'-20'33'0,"1"6"-1"16,-12-18-15-16,9 15-6 0,-11-14-4 16,4 8-1-16,-8-4-2 15,3 7-1 1,-5-2 1-16,2 4-2 16,-2 1 0-16,1 5-1 0,2 4 0 15,0 6 0-15,2 2-1 16,1 5 2-16,11-5-2 15,-19 18 1-15,10 3 0 16,3 7-1-16,1 6 1 16,1 9-1-16,2 8 1 15,1 9-1-15,3 10-1 16,-2 3 0-16,1 3 0 16,-1 7 1-16,-1-1-2 0,-3 1 2 15,1 1-1 1,-1-3 0-16,-2-7 0 15,1-5 2-15,2-4-2 16,-2-13 0-16,2-6 0 0,-2-13-3 16,5-2-4-16,-12-21-23 15,11 2-4-15,1-12-2 16,-16-10 2-16,4-8 22 16</inkml:trace>
  <inkml:trace contextRef="#ctx0" brushRef="#br0" timeOffset="311759.1362">22671 15495 48 0,'33'5'30'16,"7"-2"3"-16,11 12-21 0,-9-15-6 15,10-4-2-15,-5 3-4 16,-4-2-2-16,-2 6-7 15,-11-8-21-15,-4 4-2 16,-6-8 1-16,-2 2 3 16,-2 3 28-16</inkml:trace>
  <inkml:trace contextRef="#ctx0" brushRef="#br0" timeOffset="312274.7607">23153 15252 70 0,'-17'12'33'0,"3"7"0"15,-12-4-26-15,10 11-2 16,-5-1-4-16,4 7 0 15,0 4-1-15,4 5 0 16,3 2 0-16,5 4-1 16,5 0 0-16,4 1 1 15,6-5-1-15,4-2 1 16,6-6 0-16,2-11 1 0,3-12-2 16,3-6 2-16,2-8-1 15,0-12 0-15,1-10 0 16,-1-6 0-16,0-9 1 15,-5-5 2-15,-3-2-1 16,-6-5 1-16,-5-2 0 16,-5 9 0-16,-10-1 0 15,-4 7-1-15,-7 5 0 16,-3 8-1-16,-2 5-1 16,1 7 0-16,1 5 0 15,-1 1 0-15,6 3 1 16,2 3-2-16,11 1-1 15,-14 6 0-15,14-6-3 0,0 0-4 16,2 16-26-16,-2-16-1 16,5 13 0-16,-5-13 0 15,8 13 27-15</inkml:trace>
  <inkml:trace contextRef="#ctx0" brushRef="#br0" timeOffset="314102.974">23388 15740 37 0,'0'0'31'0,"12"4"1"16,3 10-16-1,-15-14-7-15,12 18-2 16,-12-18-1-16,11 32 0 16,-10-12-2-16,4 8-1 0,-5-1-1 15,0 3-1-15,-4 0-1 16,-1-6 0-16,-3 3-2 16,-4-9-3-16,3 2-2 15,-11-16-11-15,8 7-16 16,0-11-1-16,12 0 2 15,-16-9 14-15,15-3 19 16</inkml:trace>
  <inkml:trace contextRef="#ctx0" brushRef="#br0" timeOffset="315346.7034">23632 15377 75 0,'10'13'34'15,"-10"-13"-12"-15,0 0-14 16,0 0-3-16,0 0-2 16,4 11 1-16,-1 0-2 15,-4 1 1-15,2 9-2 16,-1 1 0-16,0 6-1 15,0 2 1-15,-1 4-1 16,-2-1-1-16,1 0 2 16,-2 2-2-16,0-2 1 15,1 2-1-15,-2-3 1 16,1-5-3-16,-1-1 2 16,4 0-2-16,-4-12-3 15,7 6-6-15,-2-20-22 0,0 0-1 16,-7-12 1-16,11-5 6 15,-3-14 28 1</inkml:trace>
  <inkml:trace contextRef="#ctx0" brushRef="#br0" timeOffset="315659.221">23718 15407 58 0,'10'15'34'16,"-10"-15"-2"-16,4 23-23 15,-4-23-3 1,-14 29-4-16,6-8-1 16,3 5 0-16,3-1 0 0,3 6 0 15,3-3 0-15,6 0 1 16,4-7-1-16,3-4 0 15,3-10 0-15,0-5 0 16,1-5-3-16,-3-14-2 16,6 6-5-16,-15-13-25 15,7 2-1-15,-6-7 2 16,1 5-1-16,-6-5 34 16</inkml:trace>
  <inkml:trace contextRef="#ctx0" brushRef="#br0" timeOffset="315940.483">23932 15362 81 0,'0'0'35'0,"3"12"-8"16,-2 3-19-16,-1-15-4 15,-10 27-2-15,6-3-1 16,2 6 0-16,-2 4 0 15,4 15-1-15,0-3 1 16,3 4-2-16,-1 1 2 16,1-3-2-16,1-5 0 15,0-8-1-15,3-1-4 16,-7-34-6-16,8 21-22 16,-8-21-1-16,0 0-1 0,7-23 3 15,-2 7 33-15</inkml:trace>
  <inkml:trace contextRef="#ctx0" brushRef="#br0" timeOffset="316206.1197">24123 15253 69 0,'20'7'35'0,"8"14"1"15,-8 2-25-15,8 18-7 16,-6 4-1-16,-1 12-1 0,-5 4 0 16,-4 3-2-16,-7-2 0 15,-5-5 0-15,-4-1-2 16,-6-11-1-16,3 0-9 16,-8-23-23-16,2-6-1 15,-9-15 0-15,2-2 0 16,-7-14 35-16</inkml:trace>
  <inkml:trace contextRef="#ctx0" brushRef="#br0" timeOffset="316893.6716">23167 15256 44 0,'0'0'34'15,"0"0"-1"-15,-10-16-16 16,10 16-7-16,-11 5-4 0,11-5-1 16,-18 8-1-16,6 1-1 15,-4 4-2 1,1 8 1-16,-2 3-1 15,0 7 0-15,1 1-1 0,0 6-1 16,1 4 0-16,2 4 1 16,2 4-1-16,1 1 0 15,3 1 0-15,2-4 0 16,4 4 0-16,2-4 2 16,3-6-1-16,2-2 0 15,2-8 0-15,5-6-1 16,-1-6 1-16,2-7-2 15,4-2-3-15,-7-18-10 0,4 11-20 16,-15-4 1 0,24-12-1-16,-16 1 8 15,3 4 27-15</inkml:trace>
  <inkml:trace contextRef="#ctx0" brushRef="#br0" timeOffset="317892.8186">22936 16393 32 0,'-19'-1'31'16,"-1"1"-2"-16,3 12-14 15,-4-11-6-15,14 11-2 16,-7-1 0-16,12 5-3 0,-3 1 2 15,8 6-2-15,-6 1 1 16,7 17-2-16,-3 0-2 16,1 7 1-16,0 4-2 15,0 11 2-15,-2-4-1 16,-1 9 1-16,1 1-2 16,-1-10 1-16,-1 0-1 15,0 0 1-15,0-2-1 16,-3-7-1-16,5-6-4 15,-8-6-1-15,11-2-14 16,-13-13-14-16,6-5 0 16,-8-12-1-16,12-6 9 15,-19-19 26-15</inkml:trace>
  <inkml:trace contextRef="#ctx0" brushRef="#br0" timeOffset="318064.7022">22682 16929 55 0,'28'16'33'15,"3"-5"-2"-15,5 1-24 16,2-11-7-16,1-5-11 16,3-2-20-16,-3-8 1 15,-4-5-2-15,-3-5 11 16,-6-1 21-16</inkml:trace>
  <inkml:trace contextRef="#ctx0" brushRef="#br0" timeOffset="318455.3446">23137 16570 60 0,'0'0'34'16,"0"0"0"-16,-6 21-22 15,-6-14-6-15,7 15-2 16,-2 11-2-16,3 16 0 15,2 0-2-15,2 2 3 16,4 13-3-16,2 2 1 16,2-4-2-16,4-5 2 15,2-4-4-15,-4-13-1 16,7-2-13-16,-8-17-17 16,4-8 0-16,-13-13-1 15,12-17 5-15,-10-4 30 16</inkml:trace>
  <inkml:trace contextRef="#ctx0" brushRef="#br0" timeOffset="319064.7496">23336 16678 53 0,'0'0'33'0,"0"0"1"16,-13 21-17-16,2-24-10 15,7 17-4-15,4-14-1 16,-2 18 0-16,6-6 0 15,4 4 0-15,6 3-2 16,3-1 0-16,3 3 1 16,4 1 0-16,-1-4-1 15,0-2-1-15,1 1-2 16,-4-10-3-16,4 4-19 16,-11-16-7-16,0 3-3 15,-8-15 0-15,2-1 16 0</inkml:trace>
  <inkml:trace contextRef="#ctx0" brushRef="#br0" timeOffset="319361.6395">23533 16514 57 0,'0'0'33'15,"0"0"1"-15,11 16-19 16,-11-16-9-16,1 21-3 15,-1-1-1-15,3 13 0 16,-2 2-2-16,1 2 2 16,1 2-1-16,0 8 0 0,0-3-1 15,0 4 0-15,0-7 0 16,-1 1 1-16,2-6-1 16,-3-3 0-1,2-4-2-15,-5-10-2 0,6 1-3 16,-4-20-27-16,-7 11 0 15,7-11 0-15,-6-22 0 16,1 3 27-16</inkml:trace>
  <inkml:trace contextRef="#ctx0" brushRef="#br0" timeOffset="319799.1592">23711 16649 66 0,'18'-8'34'16,"-3"-9"1"-16,6 12-23 16,-13-7-9-16,5 4-1 15,-13 8 0-15,19-7-1 16,-19 7 0-16,16 2-1 15,-10 9 1-15,-1 11 0 16,-4 4-1-16,-2 0 0 0,-3 10-1 16,-3 2 0-16,-3 7 0 15,-2 1 2-15,0 1-3 16,-2-9 2 0,6-4-1-16,2 0 2 15,3-8 0-15,7-7 1 0,1-8-1 16,-5-11 1-16,19 6-1 15,-5-12-1-15,-1-1 0 16,-2-11-4-16,4 8-3 16,-10-11-11-16,8 6-17 15,-7-6 0-15,7 10 1 16,-13 11 7-16,19-10 27 16</inkml:trace>
  <inkml:trace contextRef="#ctx0" brushRef="#br0" timeOffset="319971.0456">23992 17023 44 0,'10'12'31'16,"2"4"1"-16,-12-16-15 0,13 27-5 16,-13-12-5-16,6 12-1 15,-7 0-3-15,4-1-1 16,-5 5-1-16,0 2-1 16,2 1-2-16,-5-10-2 15,6 4-8-15,-6-13-22 16,5-15 1-16,0 0-1 15,0 0 0-15,-2-15 33 16</inkml:trace>
  <inkml:trace contextRef="#ctx0" brushRef="#br0" timeOffset="320392.9583">24308 16763 61 0,'-15'11'32'16,"0"10"0"-16,-10-9-25 15,4 6-5-15,2 3-2 16,2 1 0-16,7 7-2 15,5-5 1-15,10 5 0 16,7-5-1-16,8-1 1 0,4-6 2 16,4-8-1-16,4-5 1 15,-3-14 0-15,2-6 1 16,-8-8 0-16,-1-2-1 16,-9-14 2-16,-2 6-1 15,-9-3 1-15,-4-8-2 16,-7 6 2-16,-1 6-2 15,-4 8-3-15,-4-2-2 16,18 27-20-16,-23-16-9 16,23 16-1-16,-16-1 1 15,16 1 16-15</inkml:trace>
  <inkml:trace contextRef="#ctx0" brushRef="#br0" timeOffset="320674.2043">24529 16505 89 0,'0'0'36'16,"30"32"-5"-16,-16-17-24 16,9 12-4-16,0 8-1 15,4 10 1-15,-2 5-1 16,-1 10 0-16,-8 3-1 15,-3 2 1-15,-7 3-2 0,-4-2 1 16,-6-4-1-16,-5-7 0 16,2 1-3-16,-6-16-4 15,15-6-27-15,-13-6-3 16,9-10 0 0,2-18-1-16,0 0 16 0</inkml:trace>
  <inkml:trace contextRef="#ctx0" brushRef="#br0" timeOffset="395599.6406">23909 18796 97 0,'0'0'37'0,"0"0"0"15,-20-59-31-15,20 59-3 16,-30-97-1-16,15 45 2 16,-3 3-2-16,1-20-1 15,-5 3 0-15,4-4-2 0,-3 19 1 16,4-17-1-16,0 11 2 16,17 57-4-1,-22-90 3-15,22 90 2 16,0 0-3-16,0 0 5 0,51 29-4 15,-18 21 4-15,8 5-4 16,7-1 2-16,6 10-2 16,-2-2-3-16,-2-13 2 15,-50-49 1-15,88 74 0 16,-88-74-4-16,57 45 5 16,-57-45-1-16,0 0 1 15,0 0 2-15,0 0 0 16,-100 16-3-16,34-16 1 0,-12-5 4 15,-2 2-5 1,0-10 1-16,12-5-3 16,9 17 1-16,59 1-1 15,-64-6 1-15,64 6-1 0,0 0-3 16,47-50 4-16,-47 50-2 16,92-57 3-16,-35 17-2 15,3-19 1-15,-1 5 2 16,-7 9-1-16,-52 45-1 15,82-98 1-15,-82 98 1 16,38-53-1-16,-38 53 3 16,0 0-1-16,-39 59-2 15,39-59 1-15,-61 100 1 16,28-43-3-16,1 5-3 16,6 11 5-16,4-22-4 15,22-51-3-15,-20 75-4 16,20-75-27-16,0 0 3 0,30 54-2 15,-30-54 3-15,0 0 4 16</inkml:trace>
  <inkml:trace contextRef="#ctx0" brushRef="#br0" timeOffset="396162.1666">24309 18515 104 0,'0'0'37'0,"0"0"-9"16,0 0-23-1,-17-66-5-15,17 66 1 16,-55-68 0-16,55 68 0 16,-73-92-3-16,36 29 0 0,3-8 4 15,4-5-1-15,5 9 0 16,8-3-1-16,9 15 3 16,8 55-3-16,13-71 2 15,-13 71-1-15,62 15-4 16,-62-15 5-16,99 82 0 15,-39-16-2-15,7 4 0 16,0 2 0-16,-3-5 2 16,-8-9-1-16,-6-11-1 15,-50-47 0-15,73 65 0 16,-73-65 1-16,0 0 0 16,0 0-1-16,0 0 0 15,0 0-1-15,0 0 4 0,-73 10-4 16,16-15-1-16,-6 1 2 15,2-14-1-15,3 7 1 16,9 8-3-16,49 3 4 16,-61 3-4-16,61-3 3 15,0 0 2-15,0 0-2 16,49-82-1-16,-18 28-2 16,4-22 5-16,0-2-4 15,-1 10-2-15,-6 3 7 16,-1 14-7-16,-27 51 4 15,0 0 0-15,0 0 3 16,53 116 0-16,-52-24 0 16,-5 8 2-16,11 21-37 0,-14-13-2 15,12-31-4-15,-5-77-1 16,0 0-3-16</inkml:trace>
  <inkml:trace contextRef="#ctx0" brushRef="#br0" timeOffset="419224.5234">2390 4191 23 0,'-16'-15'32'16,"-4"-16"-1"-16,2 1-20 16,-11-17-1-16,11 4-2 15,-11-18-2-15,7-9-2 16,-4-14-1-16,8-8-2 15,2-8 1-15,7-3-1 0,3-10-1 16,10-2-1-16,12-6 1 16,13-7 0-16,12 4 0 15,13 4 0-15,14 0 0 16,13 0 1 0,17 1 0-16,12 1 1 0,10 4-1 15,9 9 3-15,8 1-4 16,8-1 3-16,3 6-2 15,9 7 1-15,0-4 0 16,-1 5 0-16,-1 4 0 16,6 6-2-16,1 5 2 15,-4 9-3-15,1 4 3 16,-4 4-5-16,-1 16 4 0,0 5-2 16,-4 8 2-16,-9 6-1 15,-8 6 1 1,-8 3-2-16,-10 9 1 15,-13 4 3-15,-13 7-2 0,-12 12 0 16,-15 2-1-16,-10 5 2 16,-52-24-2-16,69 65 3 15,-69-65-3-15,34 68 0 16,-34-68 2-16,11 58-2 16,-11-58 2-16,-2 49-3 15,2-49 3-15,0 0-4 16,0 0 1-16,0 0 2 15,-7 52 0-15,7-52-1 0,0 0-3 16,0 0 5 0,0 0-2-16,0 0 1 15,0 0-1-15,0 0 1 16,0 0-5-16,0 0 4 0,0 0 1 16,0 0-1-16,0 0-3 15,0 0 3-15,0 0-2 16,0 0-3-16,0 0 0 15,0 0-3-15,0 0-9 16,-54-25-6-16,54 25 0 16,0 0 4-16,0 0 7 15,-66-29 7-15,66 29 5 16,0 0 4-16,-49-17 10 16,49 17 8-16,0 0 2 15,0 0-5-15,0 0-3 16,0 0-6-16,0 0-2 15,0 0-5-15,0 0 0 0,0 0-3 16,0 0-2-16,-2 76 4 16,2-76-5-16,25 74 4 15,-25-74-3-15,38 54 5 16,-16-28-2-16,-22-26 1 16,55 19-1-16,-55-19-1 15,62-25 0-15,-62 25-34 16,52-61-1-16,-52 61-1 15,42-63 1-15,-42 63 7 16</inkml:trace>
  <inkml:trace contextRef="#ctx0" brushRef="#br0" timeOffset="419967.7364">7785 3833 53 0,'11'-12'38'0,"11"2"-1"15,-6-15-17-15,3 10-15 16,1-3-2-16,-2 5 0 15,-3 3-2-15,-4 8 0 16,-11 2-1-16,7 15-1 16,-13 2 1-16,-2 7-1 15,-2 2 1-15,1 6-1 16,6 2 2-16,8 1-2 16,7-5 2-16,8-2 0 15,9 0-1-15,5-6 0 16,1 2 0-16,-3 1 0 15,-10-1 0-15,-9-1 1 0,-13-1-1 16,-10 1 1-16,-9-3-1 16,-9 1 1-16,-6-1-1 15,-2-8 0-15,1-4 1 16,1-2-2-16,4-1-1 16,4-5-3-16,13 10-23 15,-6-13-9-15,8 2 0 16,-9-7-1-16,2 0 23 15</inkml:trace>
  <inkml:trace contextRef="#ctx0" brushRef="#br0" timeOffset="421233.418">3650 4424 36 0,'12'-8'32'15,"-1"-2"2"-15,-13-12-24 16,8 3-3-16,-10-9-3 15,2-1-1-15,-7-6 0 16,0-8-1-16,-5-8 0 16,-1-5-1-16,-4-7 2 15,-3-3-2-15,-4-17 0 16,-1-7 1-16,-6-12 0 16,0-5-1-16,2-6 0 15,1-2 1-15,3-7-3 16,8-3 0-16,5-3 1 0,11-3-2 15,13 7 2-15,9 3 0 16,12 1 0-16,12-4-2 16,14 0 3-16,16 0 2 15,15 3-2-15,16-5 2 16,13-3-2-16,16-7 0 16,21 4 2-16,15 3-2 15,18 11 1-15,14 1-3 16,15 8 4-16,14 11-2 15,15 3 1-15,11 4-1 16,7 9-1-16,10 3 1 16,9 0 0-16,3 9 1 15,2 4-1-15,-2 7-1 0,0 9 2 16,-6 15-3-16,-4 3 2 16,-17 9-2-16,-13 11 3 15,-17 14-4 1,-22 9 1-16,-20 12 0 0,-28 9 0 15,-22 9 2-15,-26 10-2 16,-24 6 3-16,-22 5-3 16,-18-1 2-16,-14 2-2 15,-15 1 2-15,-10-2 0 16,-9-5-2-16,-10-3 1 16,12-54 0-16,-35 89-1 15,35-89-1-15,-50 67-2 0,50-67-3 16,0 0-16-16,-77 32-15 15,77-32 0-15,-51-21 0 16,51 21 22 0</inkml:trace>
  <inkml:trace contextRef="#ctx0" brushRef="#br0" timeOffset="421467.8066">9595 725 63 0,'0'0'35'16,"0"0"0"-16,10 81-28 15,-10-81-3-15,15 84-2 16,-6-34-1-16,5-1 1 16,-1 1-1-16,-13-50 1 0,45 75-2 15,-45-75 3-15,81 28-4 16,-24-37 2-16,15-13-13 16,0-14-27-1,14-6 3-15,-7-3-2 0,7 3 9 16,-7 11 29-16</inkml:trace>
  <inkml:trace contextRef="#ctx0" brushRef="#br0" timeOffset="421920.9503">11000 3970 63 0,'-6'-14'37'0,"6"14"-1"0,-11 7-31 16,13 17-1-16,0 9-2 15,0 13-1-15,-1 7 0 16,2 6 0-16,-2 4-2 16,0-3-2-16,3 2-10 15,-4-19-23-15,2-3 0 16,-3-20-1-16,1-20 14 16,0 0 23-16</inkml:trace>
  <inkml:trace contextRef="#ctx0" brushRef="#br0" timeOffset="422733.4888">6460 4759 58 0,'12'-24'36'0,"-1"12"-1"16,-22 1-28-16,11 11-2 15,-8 12-2-15,1 16 0 16,-6 15-2-16,-2 14 0 16,-1 18-1-16,0 16 0 15,-1 15 1-15,1 9-1 16,5 9 1-16,4-3-1 15,8-6 0-15,7-5 1 16,9-13-1-16,8-12 1 16,11-17-2-16,6-14 2 15,8-20-1-15,8-13 1 16,4-16 0-16,5-15 0 16,2-14 0-16,-5-11 0 0,-2-16 0 15,-4-11 0-15,-9-10 0 16,-13-2-1-1,-11 0 0-15,-13 4 0 16,-16 7-1-16,-7 12 1 0,-12 21 0 16,-9 18 0-16,-4 22 0 15,-6 18 1-15,1 14-2 16,-1 17 1-16,6 10 1 16,1 2-1-16,9 1-2 15,2-8-3-15,21-2-31 16,-8-17-1-16,11-12 0 15,0-33-1-15,16 0 33 16</inkml:trace>
  <inkml:trace contextRef="#ctx0" brushRef="#br0" timeOffset="433189.2307">6059 7125 86 0,'36'-16'39'15,"17"2"0"-15,7-13-35 16,13 3 0-16,4 3-3 15,-1 10 0-15,-5 6 0 16,-16 13-1-16,-14 10 0 16,-13 10 0-16,-14 13 0 15,-13 11 0-15,-5 9 0 16,-1 3-1-16,2 10 1 16,3 3-1-16,3 1 1 15,5-2 0-15,-1-1 0 16,-2-2 0-16,-8-4 0 15,-11-3 0-15,-14-4 2 0,-11-5-1 16,-11-4-1-16,-5-5 2 16,-6-11-2-16,1-8 0 15,1-13-1-15,7-13-2 16,11-7-7-16,4-23-29 16,20 1-1-16,4-18 1 15,23 3-1-15,6-12 35 16</inkml:trace>
  <inkml:trace contextRef="#ctx0" brushRef="#br0" timeOffset="433695.0287">7065 6933 82 0,'-20'-6'37'15,"-14"5"0"-15,-8 21-34 16,2 20 0-16,1 23-2 16,-1 23 0-16,5 21-1 15,5 14 1-15,10 10-1 16,11 5 0-16,13-1 0 16,13-8-1-16,17-10 1 15,14-18 0-15,13-21 0 16,11-18 1-16,8-19 0 15,6-17 0-15,0-17 0 16,1-22-1-16,-6-16 1 16,-11-18 1-16,-6-13-1 15,-14-6 0-15,-12-8 0 0,-14 0 0 16,-13 6-1-16,-13 9 1 16,-13 11 0-16,-8 22-1 15,-8 20 0-15,-3 16 0 16,-4 19-1-16,0 14 1 15,3 11 0-15,1 10 0 16,7 5-1-16,4-5 1 16,7 0 0-16,6-6 0 15,5-10 0-15,5-4-3 16,2-15-3-16,9-4-31 16,-11-23-1-16,12 12-1 15,-11-25 0-15,3-10 27 16</inkml:trace>
  <inkml:trace contextRef="#ctx0" brushRef="#br0" timeOffset="446674.2195">7741 4429 52 0,'0'0'37'16,"-12"-2"0"-16,12 2-25 15,0 0-4-15,21-3-3 16,-21 3-1-16,20-1-1 0,-9 5-2 16,0 7-1-16,-6 5 0 15,-6 9 0-15,-6 7 1 16,-5 3-2-16,-6 2 2 16,0 7-3-16,2 1 3 15,3-4-2-15,6-2 2 16,9-5-1-16,10-6 0 15,9-4 1-15,7-1-1 16,3-3 0-16,0-7 0 16,-1-2 0-16,0-1-6 15,-15-9-29-15,12-2-2 16,-9-15 0-16,14-3-1 16,2-17 32-16</inkml:trace>
  <inkml:trace contextRef="#ctx0" brushRef="#br0" timeOffset="447111.7409">10790 4643 62 0,'6'16'37'15,"3"4"-2"-15,-10-8-27 16,7 10-4-16,-4-1-1 0,2 4-1 16,-1 1-1-16,0-4-2 15,2-2 0 1,-5-20-5-16,16 26-22 15,-16-26-8-15,16-4 0 0,-7-11 0 16,6-1 29-16</inkml:trace>
  <inkml:trace contextRef="#ctx0" brushRef="#br0" timeOffset="447299.2498">10988 4689 56 0,'-4'26'36'0,"3"8"-2"15,-5-2-26-15,8 10-3 0,-3-6-3 16,5 2-1-16,-2-3-3 16,-3-8-30-1,7-4-3-15,-2-10 0 16,-4-13 0-16,12-5 33 0</inkml:trace>
  <inkml:trace contextRef="#ctx0" brushRef="#br0" timeOffset="454783.9803">19636 4980 1 0,'-8'-24'2'16,"10"13"14"-16,-11-5-17 16,4 2-2-16,-3 2 0 15,8 12 1-15,-17-17 1 16,17 17 3-16,-18-5 4 15,18 5 2-15,-14 1 4 16,14-1 1-16,0 0 0 16,-19 2 0-16,19-2-2 15,0 0-1-15,5 11-2 16,-5-11 1-16,0 0-2 0,0 0-2 16,0 0 0-16,0 0-1 15,15 0 0-15,-15 0-1 16,0 0-1-16,0 0 0 15,0 0 0-15,0 0 0 16,12-9 0-16,-12 9-1 16,9-11 1-16,-9 11-1 15,12-16 0-15,-5 5 2 16,2 0-3-16,-9 11 1 16,18-17 0-16,-7 9 0 15,3-1-1-15,1-2 1 16,7 0-1-16,2 2 0 15,4-4 1-15,3 4-1 0,4 3 1 16,0-3 0-16,2 6 0 16,-3 1-1-16,-4 6 0 15,-2 6 0-15,-4 3-1 16,-6 5 1-16,-6 3 0 16,-7 4 0-16,-6 6 0 15,-8 5 0-15,-7 3 1 16,-6 0 0-16,-6 0-1 15,-2-2 0-15,-1 0 1 16,1-7-1-16,5-3 1 16,3-9-1-16,8-3 0 15,8-5 0-15,6-10-1 0,6 15 2 16,7-9-1-16,5 1 0 16,4 6-1-16,8 4 1 15,0 3 0-15,3 4 0 16,3 10 0-1,0 3 1-15,0 3-1 0,-5 6 0 16,-4-2 0-16,-4 2 0 16,-8 0 1-16,-8-1-1 15,-10-4 0-15,-11-7 0 16,-9-5 0-16,-10-1 0 16,-10-5 1-16,-10-5-1 15,-7-8 0-15,-6-6 1 16,-4-8-1-16,0-1 0 0,1-1-1 15,6 0-1-15,4-5-2 16,16 6-5 0,-2-8-28-16,28 6 0 15,7-10-1-15,21 1 0 0,8-13 31 16</inkml:trace>
  <inkml:trace contextRef="#ctx0" brushRef="#br0" timeOffset="455252.7536">20485 4945 79 0,'-23'-1'36'16,"-3"16"-1"-16,-7-8-32 15,3 11-1-15,3 8-1 16,11 8 0-16,15 12-1 15,14 5 1-15,17 7-1 16,16 0 0-16,11 3 2 16,7-2-1-16,-2-3 0 15,-4-1 0-15,-13-4 2 0,-15-4-2 16,-16-6 2-16,-22 1-1 16,-16-5-2-16,-12 3 0 15,-7-6-1-15,-9-7-2 16,7 2-22-16,-6-20-12 15,11-8-2-15,4-18 2 16,15-11 8-16</inkml:trace>
  <inkml:trace contextRef="#ctx0" brushRef="#br0" timeOffset="455409.0096">20610 4766 85 0,'46'-38'39'0,"0"1"-2"15,12 8-32-15,-2 1-4 16,3 3-3-16,5 7-14 16,-12-10-21-16,2 5 0 15,-11-8-1-15,-3 10 2 16,-11-2 36-16</inkml:trace>
  <inkml:trace contextRef="#ctx0" brushRef="#br0" timeOffset="456096.5408">14259 8378 61 0,'-13'-6'38'0,"-1"-5"-2"16,14 11-27-16,0 0-4 0,27-5-2 15,10 9-1-15,21-1-1 16,25 5 1-16,23 3-2 16,26 2 1-1,24 1-1-15,28 0 1 0,16-4 0 16,15-6 0-16,13 1 2 15,2-7-2-15,4-4 1 16,-9-9 1-16,-10-1 0 16,-21-5 0-16,-20 0-1 15,-24 5-1-15,-29-2-1 16,-27 5-1-16,-28-2-3 16,-18 20-11-16,-31-8-24 15,-17 3 1-15,-22 16-1 0,-15 4 1 16,-23-1 34-1</inkml:trace>
  <inkml:trace contextRef="#ctx0" brushRef="#br0" timeOffset="456455.9358">14662 8895 82 0,'-43'-10'39'0,"16"-14"-1"16,35 6-31-16,16-2-3 15,26 5-2-15,23-5 0 16,20-2-1-16,25 2 1 16,28 0-2-16,21 7 0 15,18-3 1-15,17 0 0 0,9 4 0 16,4-2 0-16,-3 2 0 15,-7-1-1-15,-17 2 1 16,-19 2 1-16,-25 4 0 16,-30 0-1-16,-26 5 0 15,-24 6-1-15,-23 3-1 16,-20 5-2-16,-21-14-9 16,-5 37-27-16,-13-18-1 15,-2 11 0-15,-7 1-1 16,2 8 29-16</inkml:trace>
  <inkml:trace contextRef="#ctx0" brushRef="#br0" timeOffset="458565.4096">20114 6984 75 0,'-34'-19'36'0,"0"13"-2"16,-9 12-31-16,10 13-2 16,10 6 0-16,11 5-1 15,14-1 1-15,18 2-1 16,18-13 2-16,16-4 0 15,14-11 0-15,7-4 1 16,3-9 0-16,3-6 0 16,-9 1 0-16,-10 2 0 15,-14 5-1-15,-10 10 0 0,-13 9-1 16,-6 14 1-16,-11 19-2 16,-7 17 1-1,-2 12-1-15,-1 10-1 16,-1 19 1-16,-4 9 1 0,-4 4-1 15,1 7 0-15,-2-8 0 16,0-8-1-16,-2-6 1 16,0-13-1-16,-1-17-3 15,-1-18-2-15,11-2-18 16,-12-37-13-16,17-13-1 16,-22-21 1-16,14-18 6 15</inkml:trace>
  <inkml:trace contextRef="#ctx0" brushRef="#br0" timeOffset="458750.5481">20204 7818 69 0,'0'0'39'0,"26"15"-2"16,14-11-20-16,21-1-11 16,9-6-2-1,11 1 0-15,2-10-2 16,-3-6-4-16,3 9-17 0,-16-14-17 15,-2-2-2-15,-15-7-2 16,-5 2 1-16,-9-3 36 16</inkml:trace>
  <inkml:trace contextRef="#ctx0" brushRef="#br0" timeOffset="483710.4904">18557 10855 56 0,'7'-21'36'0,"5"1"-1"16,-9-3-22-16,11 16-4 16,-14 7-3-16,0 0-2 15,0 0 0-15,-9 25-2 16,-11 3 0-16,-3 11 0 16,-6 6-1-16,-4 5 1 15,-4 4-2-15,0 3 2 16,-3 0-2-16,6 2 1 0,2-7-1 15,4-4 0-15,2-1 0 16,3-6 0-16,5-6 1 16,3-3-1-16,3-8 0 15,2-6 0-15,3-3 0 16,-2-2-1-16,9-13 1 16,-15 11-1-16,15-11-1 15,-14 0 1-15,14 0-1 16,-11-16 0-16,6 5 0 15,-1-5 1-15,1-1 0 16,-2-3-1-16,0-2 2 16,-1-1 0-16,0-6 1 0,-1 1-1 15,2 0 1-15,1-1 0 16,1-3 1-16,2 3-1 16,0 1 0-16,3 8 1 15,-3 3-1-15,3 17 1 16,-2-16-1-16,2 16 0 15,-9 22 0-15,5 4-1 16,-3 11 0-16,0 3 0 16,-3 7 0-16,1 4-1 15,-1 0 3-15,2-6-2 16,4-7 0-16,2-8 1 16,5-11 0-16,-3-19 0 15,28 11 1-15,-2-18-1 0,8-10-1 16,7-5 1-16,3-1 1 15,4-4-1-15,-3 6 0 16,-2 1-1 0,-7 6 0-16,-5 5 0 0,-9 5 0 15,-9 11 0-15,-13-7-1 16,11 18-1-16,-11-18-2 16,-4 11-5-16,17-4-28 15,-13-7-3-15,13-19 1 16,-1-5-1-16,12-5 25 15</inkml:trace>
  <inkml:trace contextRef="#ctx0" brushRef="#br0" timeOffset="484444.8976">19772 11280 80 0,'10'-60'38'0,"-15"0"0"0,2 15-29 16,-21 5-4-16,-2 19-1 15,-12 9-2-15,-3 11 0 16,-3 14 0-16,4 13-2 16,5 14 0-16,9 17 1 15,12 13 1-15,11 12-1 16,15 11 1-16,11 13-1 16,8 18 0-16,3 8 0 15,4 15 1-15,-1 8 0 16,-9 3-1-16,-6 6 1 15,-13-3-1-15,-7 0 0 16,-10-16 0-16,-5-6 1 16,-8-14-2-16,-6-20 0 0,0-13-1 15,-3-15-2-15,4-7-7 16,-14-26-28-16,16-11-2 16,-7-25 0-16,8-21-1 15,-4-23 14-15</inkml:trace>
  <inkml:trace contextRef="#ctx0" brushRef="#br0" timeOffset="484616.7848">19421 12416 105 0,'49'23'39'0,"6"5"0"15,-4-11-36-15,0-6-6 16,5 9-28-16,-19-24-5 15,-3 0-3-15,-13-16 1 16,-3-5 0-16</inkml:trace>
  <inkml:trace contextRef="#ctx0" brushRef="#br0" timeOffset="485085.552">20246 11514 92 0,'-39'38'39'0,"3"22"0"16,-6 16-31-16,5 24-2 15,3 19-2 1,5 13-3-16,8 10-1 0,10 4 1 16,9 4-2-16,11-8 1 15,11-12-1-15,9-23-8 16,19-23-28-16,5-26 0 16,15-28-1-16,6-29-1 15,16-25 12-15</inkml:trace>
  <inkml:trace contextRef="#ctx0" brushRef="#br0" timeOffset="485601.2013">24131 11614 94 0,'11'-6'38'0,"9"18"-2"16,-5 5-30-16,7 16-3 15,0 19-2-15,2 20 1 16,-4 16-1-16,1 15-2 16,-5 7 1-16,-3 0 1 15,-5 2-2-15,-3 0 1 16,-8-14 0-16,-2-14-1 0,-3-9-2 16,-9-22-18-16,3 6-15 15,-8-13-1-15,1-11-1 16,-4-11-1-16,2-8 35 15</inkml:trace>
  <inkml:trace contextRef="#ctx0" brushRef="#br0" timeOffset="497679.3415">20395 11643 52 0,'0'0'33'0,"-3"-17"3"0,3 17-18 16,0 0-7 0,0 0-3-16,0 0-2 15,0 0-2-15,-12 5 0 16,12-5-1-16,-7 21-1 16,6-6 0-16,-1 4-2 0,2 1 1 15,0 5 0-15,3 0 0 16,-3 4-1-16,2 0 0 15,0 0 0-15,0 1 1 16,-2-3-1-16,1 0-1 16,0 2-1-16,-3-8-2 15,7 7-8-15,-9-12-24 16,8 4 0-16,-7-9-1 16,8 3 0-16,-5-14 20 15</inkml:trace>
  <inkml:trace contextRef="#ctx0" brushRef="#br0" timeOffset="498351.2468">20626 11720 77 0,'12'-9'36'15,"-12"9"0"-15,0 0-25 16,0 0-4-16,3 13-4 15,-6 7 1-15,0 13-3 0,-4 9 0 16,0 12 0-16,-7 9-1 16,1 7 0-1,-2 7 1-15,-1 4-2 16,2-5 1-16,0-2 1 0,3-9 0 16,3-7 0-16,4-6 0 15,6-6 0-15,5-9 0 16,4-8 1-16,3-5-1 15,5-2 0-15,4-5 0 16,2-1 0-16,2-4-1 16,1-1 1-16,-2-1-1 15,0-7 0-15,-3 6 0 16,-4-3-1-16,1 0-4 0,-9-10-8 16,2 9-24-1,-2-5 0-15,4 1-1 16,-4-3 0-16,7-2 18 15</inkml:trace>
  <inkml:trace contextRef="#ctx0" brushRef="#br0" timeOffset="498929.4086">21099 12452 73 0,'0'0'35'0,"-1"-22"2"16,1 22-24-16,-4-28-5 16,-1 14-2-16,-6-4-3 15,3 5 0-15,-7 2-2 16,1 9 0-16,-8 8 1 16,0 13-2-16,0 11 1 15,1 14-1-15,5 8-1 16,3 8 1-16,6-1-1 0,10-2 1 15,8-7-1-15,6-10 0 16,7-13 0-16,7-15 2 16,1-10-1-16,1-14 1 15,-4-11 1-15,-3-8 0 16,-7-7-1-16,-4-3 1 16,-9 1-1-16,-5 3 0 15,-5 7 0-15,-3 12 0 16,7 18-1-16,-18 17 0 15,12 11 1-15,2 9-2 16,5 9 1-16,2 2-1 16,5 1-2-16,3-10-1 15,10 3-11-15,-4-25-22 0,6-7-1 16,-6-16 1-16,8-7 0 16,-6-15 19-16</inkml:trace>
  <inkml:trace contextRef="#ctx0" brushRef="#br0" timeOffset="499241.9372">21475 11751 91 0,'0'0'36'15,"-8"26"1"-15,5 15-28 16,-5 11-6-16,1 12 0 16,0 17-2-16,-1 8 0 15,0 9-1-15,2-1 0 16,2 3-1-16,1-3 1 16,2-12 0-16,1-8-3 15,3-10-2-15,0-27-13 16,6-6-18-16,-1-17 0 15,3-14 0-15,-4-20-2 16,4-7 31-16</inkml:trace>
  <inkml:trace contextRef="#ctx0" brushRef="#br0" timeOffset="499710.6864">21625 12447 81 0,'0'0'35'0,"-22"-11"1"15,12 22-25-15,-9-3-6 16,2 10-3-16,2-1-1 0,4 4-1 15,6-4 0 1,7-1 0-16,-2-16 1 16,19 13 0-16,-4-14 1 15,2-8 0-15,-4 0 1 0,2-2 0 16,-15 11-1-16,17-18-1 16,-17 18 1-16,0 0-1 15,0 0-1-15,0 0 1 16,0 18-2-16,2 4 2 15,3-3-1-15,0 3-1 16,5-3 1-16,2 3-1 16,3-6 0-16,1-3 0 0,1-3-1 15,-4-9-2 1,5 8-2-16,-18-9-9 16,21-1-21-16,-21 1-1 15,15-3 0-15,-15 3 0 0,8-16 26 16</inkml:trace>
  <inkml:trace contextRef="#ctx0" brushRef="#br0" timeOffset="500179.4594">21958 11572 95 0,'16'20'37'0,"-16"-20"-4"15,9 27-27-15,-12-6-3 16,5 9-1-16,-2 5-1 16,-2 4-2-16,4 0-1 15,-5-5-3-15,9 8-20 16,-6-11-11-16,6 0 0 16,-2-13 0-16,6-3 1 15</inkml:trace>
  <inkml:trace contextRef="#ctx0" brushRef="#br0" timeOffset="500687.6742">22398 12816 80 0,'7'13'35'16,"3"10"1"-16,-13-3-26 0,6 12-6 16,-7 6-3-16,-6 9-1 31,-2 8-5-31,-13-9-29 16,6 11-2-16,-5-10 0 15,3-5-1-15,0-11 20 0</inkml:trace>
  <inkml:trace contextRef="#ctx0" brushRef="#br0" timeOffset="502047.117">22826 11587 95 0,'0'0'36'0,"0"0"1"16,1 12-32-16,-5 8-1 15,0 9 0-15,0 6-3 16,1 6 0-16,-1 7-1 0,4-2 1 16,-1 1-2-1,1-4 0-15,3 4-8 16,-10-12-26-16,10 4-2 16,-7-11 1-16,6-1-1 0,-4-5 10 15</inkml:trace>
  <inkml:trace contextRef="#ctx0" brushRef="#br0" timeOffset="502422.1355">22984 11722 70 0,'8'-12'33'0,"-8"12"1"16,8 24-21-16,-11 2-5 15,9 15-3-15,-5 8-1 16,4 11-1-16,-3 7-2 16,-1 14 0-16,-1 4 0 15,-1 4-2-15,-4-4 1 16,0 0 0-16,-3-3-1 15,1-6 1-15,0-5-1 16,0-9 1-16,-1-8-1 16,0-11-1-16,5-3-4 15,-7-18-8-15,13-1-20 16,-6-9-1-16,3-12-1 0,0 0 1 16,18-6 29-16</inkml:trace>
  <inkml:trace contextRef="#ctx0" brushRef="#br0" timeOffset="502906.5322">23268 12494 68 0,'-1'-12'36'0,"-10"0"0"15,11 12-19-15,-33 1-9 16,15 6-2-16,-6 9-5 16,2 11 1-16,-1 8-2 15,4 5 0-15,4-1-1 16,5 2 1-16,8-3-1 15,7-3 1-15,7-13 0 16,9-11 0-16,2-9 0 16,6-8 1-16,1-6-1 15,-1-10 1-15,-4 0 0 16,-3 0 1-16,-5 3-1 0,-4 6 0 16,-13 13 0-16,16-3 0 15,-12 15 0-15,1 9-1 16,1 2 0-1,3 1 0-15,4 7 0 0,1-6-1 16,3-5-1-16,-1-8-3 16,8-1-27-16,-10-13-4 15,4 0-1-15,-7-17 0 16,2-3 6-16</inkml:trace>
  <inkml:trace contextRef="#ctx0" brushRef="#br0" timeOffset="503203.4201">23660 11763 76 0,'16'22'35'0,"-6"11"-1"15,-1 17-23-15,-10-1-6 0,4 13-3 16,-7 4-4-16,-5-7-4 16,12 5-27-1,-12-17-2-15,7-3 1 16,-3-15-3-16,6-10 22 15</inkml:trace>
  <inkml:trace contextRef="#ctx0" brushRef="#br0" timeOffset="528475.6122">13016 14794 86 0,'-19'12'38'0,"14"2"0"16,-7-14-32-16,12 0-2 15,0 0 0-15,0 0-2 16,12 11 0-16,9-8 0 16,9-3 0-16,12 0-1 15,8 0 1-15,7 4 0 16,4-4-1-16,5 6 0 15,-2-2-1-15,-5 1 1 16,-5-1 0-16,-9 5 0 16,-7 1-1-16,-9 1 0 15,-5-4 1-15,-10 1-2 0,-3-2 2 16,-11-6-3-16,11 8 0 16,-11-8-1-16,0 0-2 15,4-14-6 1,7 19-20-16,-16-17-8 0,5 12-1 15,-5-12 1-15,5 12 17 16</inkml:trace>
  <inkml:trace contextRef="#ctx0" brushRef="#br0" timeOffset="528913.1329">13115 15010 62 0,'-20'10'36'0,"10"8"-10"16,-5-19-12-16,15 1-2 16,0 0-3-16,28-8-1 15,-8-7 0-15,12 4-3 16,-1-4 0-16,8 5-1 15,0-5-2-15,3 5-1 16,-1 3 0-16,1 8 1 16,-4-2 0-16,-3 7-1 0,-6 1 1 15,-2 2-1-15,-5-1 1 16,-3 4-1 0,-6 1 0-16,-13-13-1 15,12 13 1-15,-12-13-1 0,0 0 0 16,4 11 0-16,-4-11-1 15,0 0 0-15,-15 0 0 16,15 0-3-16,-16-13-8 16,-3-12-28-16,21 6-2 15,2-14 1-15,20 0-1 16,12-15 21-16</inkml:trace>
  <inkml:trace contextRef="#ctx0" brushRef="#br0" timeOffset="531000.171">14697 14740 32 0,'-17'-14'33'15,"-1"5"1"-15,18 9-17 16,-29-13-6-16,29 13-2 16,-29 5-3-16,18 6-2 15,-4-2 0-15,5 5-2 16,0-3-1-16,5 5 0 15,4 1 0-15,6 0 0 0,7-1 0 16,14 0 0-16,8-6 1 16,13 0-1-16,10 0 1 31,13-2 1-31,9 1-1 16,7-3 1-16,7-4 0 0,2 3-1 15,2 1-1-15,-2 3 1 16,-4-3-1-16,-6 5 0 15,-9-8 0-15,-5 10-1 16,-9-6 0-16,-9-3 0 16,-8 0 1-16,-7 0-1 15,-4-2 0-15,-3-4 1 16,-3 6-1-16,-5-9 0 16,-1 1 0-16,-3 2 0 0,-3-2-1 15,-5-6-2-15,-11 10-1 16,10-23-6-16,-10 23-19 15,2-22-10-15,-6 12 0 16,-13-10 0-16,2 8 20 16</inkml:trace>
  <inkml:trace contextRef="#ctx0" brushRef="#br0" timeOffset="531531.4465">14828 15014 61 0,'0'0'35'15,"-20"-4"0"-15,20 4-25 16,-16-2-4-16,16 2-2 16,-17-1 0-16,17 1 0 15,0 0 0-15,2 11 0 16,10-4 0-16,11-3 0 0,7 0-1 16,16 1 1-16,6 0-1 15,10-5-1-15,10 3 0 16,10 1 0-16,6-5-1 15,5 2 0-15,-2 1 0 16,-3-4-1-16,-4-2 1 16,-2 5-1-16,-10-1 1 15,-10-3-1-15,-11 3 1 16,-9 2-1-16,-10-5 1 16,-8 7-1-16,-5-2 1 15,-8 5 0-15,-11-7-1 16,11 5 1-16,-11-5-1 15,0 0 1-15,0 12-2 0,0-12-1 16,-5 11 0-16,5-11-7 16,0 0-31-1,0 0-1-15,-15 8-1 16,3-17 0-16,12 9 20 0</inkml:trace>
  <inkml:trace contextRef="#ctx0" brushRef="#br0" timeOffset="605083.55">19863 15320 81 0,'-21'-37'39'0,"3"7"0"16,-14-14-26-16,4 16-7 15,-6 2-3-15,-1 6-1 16,-4 7 1-16,2 5-1 16,-2 9-1-16,1 10 0 0,1 18 0 15,4 11-1-15,4 6 1 16,7 13-1-16,8 14 0 16,8 18 0-1,10 9-1-15,6 9 1 0,8 11-1 16,3 3 0-16,3 7 2 15,-2 8 0-15,-1-1 0 16,-3-7 0-16,-3-5 0 16,-4-5 0-16,-6-12 0 15,-4-13 1-15,-2-9-3 16,-5-20-1-16,1-9-4 16,-14-16-18-16,8-12-15 15,-12-21-1-15,7-17 0 0,-12-20 1 16</inkml:trace>
  <inkml:trace contextRef="#ctx0" brushRef="#br0" timeOffset="605286.6841">19007 16256 88 0,'16'2'38'15,"8"-1"0"-15,29 7-30 16,7-3-3-16,15 2-3 15,7-7-1-15,4-5-1 16,-5-5-1-16,-4-9-3 16,1 12-15-16,-19-24-19 0,-7 2 0 15,-16-9-1 1,-6 4 0-16,-11-6 38 16</inkml:trace>
  <inkml:trace contextRef="#ctx0" brushRef="#br0" timeOffset="605552.3226">19788 15797 83 0,'-24'42'40'0,"-10"-3"0"16,9 22-22-16,-5 2-14 15,7 1 0-15,5 8-3 16,6 8-1-16,5-6 3 15,6 9-4-15,6-8 2 16,3-5-3-16,7-9 1 16,-1-8-3-16,11 3-5 0,-7-30-29 15,13 4-2-15,-4-27 1 16,10-6-1-16,-1-19 21 16</inkml:trace>
  <inkml:trace contextRef="#ctx0" brushRef="#br0" timeOffset="606036.7211">20239 15962 92 0,'0'0'38'0,"-26"-5"0"15,11 5-32-15,-5-8-3 16,-2 4-2-16,-6-2 0 16,-4 7 1-16,-2 6-2 15,-5 9 0-15,0 8 0 16,2 13 0-16,3 11 0 16,6-1 0-16,11 2 0 15,10 0-1-15,15-7 2 16,15-10 0-16,15-15 0 15,14-16 0-15,8-12 0 16,6-15 1-16,-1-7 0 0,-4-1-1 16,-10-6 0-16,-9 6 1 15,-14 9-1-15,-11 13-1 16,-17 12 1-16,1 25-1 16,-7 11 1-1,0 11 0-15,1 12 0 0,2 13-1 16,3-1 1-16,4-2-1 15,2 1 0-15,1-10-2 16,3-12-1-16,-6-17-7 16,13-1-31-16,-17-30 2 15,11-1-1-15,-10-25 0 16,6-20 17-16</inkml:trace>
  <inkml:trace contextRef="#ctx0" brushRef="#br0" timeOffset="606286.7322">20455 15810 104 0,'25'27'40'15,"17"29"0"-15,-2 2-35 16,10 20-2-16,0 12-1 16,1 9-2-16,-8 16 1 15,-6 6-2-15,-12-4 3 16,-6-3-2-16,-11-2 1 15,-8-14 1-15,-5-3-2 16,-6-15-2-16,4 0-12 0,-10-30-24 16,13-4-1-16,-3-30-2 15,7-16-1 1,27 1 20-16</inkml:trace>
  <inkml:trace contextRef="#ctx0" brushRef="#br0" timeOffset="655405.3838">16058 18981 41 0,'0'0'33'16,"0"0"-8"-16,0 0-7 16,37-69-7-16,-37 69-4 15,0 0-1-15,0 0-2 16,0 0 1-16,0 0-1 16,0 0-2-16,0 0 0 15,0 0-1-15,0 0 1 16,0 0-1-16,0 0 5 0,-45-50-6 15,45 50 1-15,0 0 1 16,0 0-2-16,0 0 3 16,0 0-3-16,0 0 3 15,0 0-6-15,0 0 5 16,0 0 0-16,0 0-1 16,0 0 2-16,0 0-2 15,0 0 1-15,0 0-2 16,0 0 2-16,0 0-1 15,0 0 0-15,0 0-1 16,0 0 0-16,50-41-1 16,-50 41 2-16,0 0-1 15,52-26 0-15,-52 26-1 0,0 0 1 16,61-42 1-16,-61 42-1 16,0 0 1-16,49-31-1 15,-49 31 0-15,0 0 1 16,0 0-1-16,0 0-1 15,0 0 1-15,0 0-1 16,0 0 0-16,0 0-4 16,0 0-13-16,49 23-20 15,-49-23-1-15,0 0 1 16,0 0-1-16,0 0 29 16</inkml:trace>
  <inkml:trace contextRef="#ctx0" brushRef="#br0" timeOffset="656139.7934">17080 18648 77 0,'0'0'37'0,"0"0"-8"0,0 0-13 16,0 0-5-16,0 0-4 15,0 0-3-15,49 12-1 16,-49-12 0 0,0 0-2-16,0 0 2 15,52 20-1-15,-52-20-2 0,0 0 1 16,0 0 0-16,62 35 1 16,-62-35 0-16,0 0-1 15,60-13-2-15,-60 13 0 16,0 0 2-16,64-20 0 15,-64 20 0-15,0 0-2 16,55-22 1-16,-55 22 0 16,0 0 2-16,0 0-2 0,48-24 0 15,-48 24 1 1,0 0-1-16,0 0 0 16,0 0-1-16,0 0 1 15,0 0-1-15,0 0 0 0,0 0 1 16,42 50-4-16,-42-50-1 15,0 0-1-15,0 0-13 16,0 0-20-16,0 0 0 16,0 0 1-16,0 0-1 15,0 0 29-15</inkml:trace>
  <inkml:trace contextRef="#ctx0" brushRef="#br0" timeOffset="657842.9969">12693 17848 65 0,'-79'50'32'0,"79"-50"-16"16,-86 21-9-16,31-16-4 15,-1 5-1-15,-9 1 2 16,0-2-2-16,-7 3 1 16,-3 3 0-16,-5 5-1 15,-6 1 1-15,-3 3-2 16,-1 5 0-16,-2-3-2 16,4-6 2-16,5 0 0 0,6-4-2 15,7-7 3-15,12-3 0 16,58-6 2-16,-83 2-3 15,83-2 3-15,-50-8-4 16,50 8 3 0,0 0-2-16,0 0 0 0,0 0-1 15,0 0 0-15,0 0 2 16,0 0-2-16,0 0 1 16,5 70-2-16,-5-70 4 15,2 58-2-15,-2-58-1 16,-12 87-1-16,0-36-2 15,12-51 1-15,-28 86 4 16,28-86-2-16,-24 94 0 0,24-94 0 16,0 0 0-16,-8 62 0 15,8-62 4-15,0 0-4 16,0 0 1 0,75 35 0-16,-75-35-2 0,75-11 1 15,-75 11 0-15,102 2 0 16,-42-15 1-16,2 3-1 15,2 4-1-15,2 1 0 16,1 5 2-16,-1-3 0 16,-1-3 0-16,-3-2-1 15,-3 22-1-15,0-15 2 16,-2-1-1-16,0 1-1 16,2-1 0-16,3 13 1 0,2-7-1 15,3-5-1-15,1-6 3 16,3 11-2-1,0 4 0-15,1-2 3 16,-3-3-1-16,2 6-2 0,-3 0 2 16,2 4-1-16,0-4 0 15,-1 6 1-15,1-7-1 16,-1 5 0-16,-2-1 0 16,4-7 1-16,0 6-2 15,-1 2 2-15,-2-2 0 16,3-7-1-16,2-6 1 15,0 6-1-15,2-4 1 16,-5 2 0-16,1-19 0 16,-5 8 1-16,-1 7-2 15,-9-9 2-15,-6 16-1 16,-50-5 0-16,79-8-1 16,-79 8 1-16,56 5 0 0,-56-5-2 15,0 0 2-15,61-2-3 16,-61 2 2-16,0 0 1 15,71-11-1-15,-71 11 1 16,64-10-2-16,-64 10 1 16,67-6 0-16,-67 6 1 15,66-23-1-15,-66 23 0 16,52-26 0-16,-52 26-1 16,0 0 1-16,47-64 0 15,-47 64 0-15,9-59 1 16,-9 59-1-16,-12-88-1 15,-2 37 1-15,-6 0 0 16,-4-1-2-16,-7 1 2 0,-2 1-3 16,33 50 4-16,-82-94-1 15,82 94 0-15,-95-76-1 16,39 40 0-16,-5 8 5 16,-6-1-5-16,-5 11 3 15,-4-10-2-15,-4 7 3 16,-5-6-2-16,-2 6-1 15,-4-6 4-15,-2-2-6 16,-3 6 1-16,-7-3 0 16,-3 36 0-16,-4-20 1 15,-3 11-4-15,-3 6 4 16,0 14-3-16,-4 0 5 16,4 5 0-16,7 8-6 0,7-37-1 15,0 35-39-15,22-25 8 16,8-16-5-16,20-23-1 15,10-8 34-15</inkml:trace>
  <inkml:trace contextRef="#ctx0" brushRef="#br0" timeOffset="665550.3117">5196 2198 40 0,'0'0'35'0,"8"15"-2"0,-8-15-17 16,-5 23-8-16,-4-1-1 16,9 15-4-16,-5 9 0 15,2 19-3-15,-1 11 1 16,1 17 2-16,1 4 0 16,2 11-1-16,0 0-1 15,0 1 2-15,0-3-2 16,1-11 1-16,0-6-1 15,2-9-2-15,-1-8 0 16,-2-14-1-16,5-8-2 16,-11-17-31-16,15-15 0 0,-9-18 0 15,9-39-2-15,-4-21 26 16</inkml:trace>
  <inkml:trace contextRef="#ctx0" brushRef="#br0" timeOffset="666057.3179">8057 2348 48 0,'-18'0'37'15,"-5"-5"-4"-15,8 11-26 0,-3-3 0 0,8 13-2 16,-3 1-1-16,5 10-1 16,1 17-2-16,3 11-1 15,6 19 0-15,1 20 4 16,2 10-3-16,0 15 0 15,0 9 0-15,0 6 0 16,-2-5-2-16,0-7 0 0,-1-17 1 16,-2-19-8-1,12-3-27-15,-12-25-1 16,7-13 0-16,-11-23 1 16,4-22 35-16</inkml:trace>
  <inkml:trace contextRef="#ctx0" brushRef="#br0" timeOffset="682255.9561">15935 17885 87 0,'0'0'36'0,"0"0"-7"16,-9-49-17-16,9 49-2 15,0 0-7-15,0 0 0 16,0 0 2-16,0 0 0 16,0 0-1-16,0 0-4 0,0 0 0 15,0 0 4-15,0 0-3 16,0 0-1-16,0 0-1 15,-12 58-2-15,12-58 3 16,5 67-1-16,-5-67 3 16,-2 82-5-16,2-82 5 15,-7 81-3-15,7-81 1 16,-8 54 2-16,8-54-2 16,0 0 0-16,-9 49-1 15,9-49-1-15,0 0-3 16,0 0 2-16,0 0-5 15,0 0-4-15,0 0-25 16,0 0-1-16,0 0-1 0,0 0 1 16,0 0 26-16</inkml:trace>
  <inkml:trace contextRef="#ctx0" brushRef="#br0" timeOffset="682922.2739">16058 17811 56 0,'0'0'35'0,"0"0"3"16,0 0-14-16,-17-20-9 15,27 7-6-15,-10 13-2 16,13-4-3-16,-13 4-4 15,27-19 5-15,-10 1-4 16,2 10-6-16,-2-1 1 0,-17 9 2 16,31-17 3-16,-17 21-8 15,-14-4 10-15,0 0-5 16,17 51 3 0,-17-51-1-16,-5 55 3 0,5-55-3 15,-15 61-2-15,15-61 4 16,-20 56-2-16,20-56 1 15,-19 63-3-15,19-63 2 16,0 0-1-16,-24 50 4 16,24-50-3-16,0 0 3 15,0 0-3-15,0 0-2 16,0 0 2-16,0 0 3 0,0 0-3 16,0 0-2-16,0 0 3 15,0 0-2 1,0 0 2-16,56-21 1 15,-56 21-3-15,55-29 1 0,-55 29 0 16,55-26 1 0,-55 26-4-16,0 0 0 15,65-19-19-15,-65 19-16 16,0 0 2-16,0 0-4 16,26-58 1-16,-26 58 33 15</inkml:trace>
  <inkml:trace contextRef="#ctx0" brushRef="#br0" timeOffset="686097.0334">10425 3748 53 0,'-21'-15'36'0,"21"15"1"15,-20-10-25-15,20 10-5 16,0 0-1-16,-9 16-1 16,12 1-1-16,1 6-3 15,4 13 3-15,2 10-3 16,2 15 1-16,0 12-1 15,3 7-1-15,-1 2 1 16,-2 0-1-16,2-3 0 0,-4-5 0 16,-1-5 1-16,-1-12-1 15,-3-11 0-15,-2-10 0 16,-3-8-3 0,3-2-6-16,-14-18-28 0,11-8-1 15,-12-13-1-15,5-9 0 16,-4-12 34-16</inkml:trace>
  <inkml:trace contextRef="#ctx0" brushRef="#br0" timeOffset="686518.9303">10507 4089 64 0,'30'-49'40'0,"-1"-12"-2"16,13 8-21-16,-3-7-9 0,10 13-3 15,-2 2-2-15,-2 7 0 16,-6 9-3-16,-6 11 1 15,-6 17-1 1,-9 15-1-16,-13 18 2 0,-9 19-2 16,-12 18 1-16,-7 15 0 15,-9 10 0-15,-4 6 0 16,-5-1 1-16,-1-1 0 16,6-16 0-16,6-12-1 15,10-21 1-15,14-17 0 16,13-20 0-16,15-13 0 15,15-16 1-15,12-15-1 16,9-8 0-16,8-5 0 0,4-2 0 16,4 1 1-1,-4 5-2-15,-4 4 1 16,-8 7-1-16,-7 6 1 16,-11 10-1-16,-7 10 0 0,-5 1 0 15,-10 7 1-15,-3-4 0 16,-15 0-1-16,16 7 0 15,-16-7-1-15,8 14-1 16,-8-14-4-16,17 11-22 16,-17-11-13-16,23-7-1 15,-2-1-1-15,21 1 10 16</inkml:trace>
  <inkml:trace contextRef="#ctx0" brushRef="#br0" timeOffset="689253.4359">17291 17551 40 0,'0'0'27'0,"-3"-11"-4"16,-5-1-11-16,8 12-3 15,0 0-4 1,0 0 0-16,-15 6-1 16,15-6-1-16,-17 16 0 0,9 1 2 15,-5 0-2-15,2 8 0 16,11-25 1-16,-28 54 1 16,28-54-1-16,-24 57-4 15,24-57 3-15,-24 75-2 16,24-75 0-16,-20 67-1 15,20-67 1-15,-12 64-4 16,12-64 3-16,-4 76 0 0,4-76 0 16,14 65 0-1,-14-65 0-15,28 50-3 16,-28-50 4-16,0 0-2 16,66 44 1-16,-66-44 1 0,50 14-1 15,-50-14 1-15,51 5-2 16,-51-5 5-16,54-14-4 15,-54 14 1-15,53-28 0 16,-53 28 3-16,49-45-3 16,-49 45-1-16,0 0 1 15,53-69 1-15,-53 69 0 16,0 0-2-16,11-75-1 16,-11 75 1-16,-13-66 0 0,5 35 0 15,-7-10 0 1,-1 8-2-16,0 1 0 15,1 13 3-15,-4 3 1 16,19 16-5-16,0 0 6 0,-53 16-2 16,53-16 2-16,-36 51-4 15,36-51 3-15,-35 75-5 16,35-75 2-16,-31 71 3 16,31-71-4-16,-20 76 2 15,20-76-3-15,-7 62 5 16,7-62-5-16,0 0 1 15,0 0-34-15,26 61-1 16,-26-61 1-16,0 0 0 16,0 0 17-16</inkml:trace>
  <inkml:trace contextRef="#ctx0" brushRef="#br0" timeOffset="691362.9086">6359 2522 68 0,'8'-12'36'15,"-14"-4"-2"-15,6 16-27 16,-16-1-3-16,4 18 0 15,-8 9-1-15,-1 16-1 0,-3 12-1 16,1 15 3-16,-3 7-3 16,3 13 2-16,6 2-3 15,6-1 1-15,7-7 0 16,9-7 0-16,10-12 0 16,4-18-2-16,12-12 1 15,5-13 0-15,5-8 0 16,3-13 0-16,2-11 1 15,-2-8 0-15,-3-12 0 16,-4-4-1-16,-6-10 1 16,-7-8 1-16,-11-5-2 15,-5 6-1-15,-13-2 1 0,-5 7-1 16,-5 9 0-16,-3 9 0 16,-3 17 0-16,-1 12 1 15,0 11 0-15,3 8 3 16,3 12-3-16,1 5 1 15,3 0-1-15,4 2 1 16,0 0 0-16,5-3-2 16,0-2 1-16,2-8-2 15,1-3 2-15,1 0 0 16,-1-3 1-16,0 2-1 16,0-8 0-16,-1-2-1 15,0 2-1-15,1-13-3 16,3 24-25-16,-3-24-7 0,0 0-1 15,0 0 0-15,0 0 15 16</inkml:trace>
  <inkml:trace contextRef="#ctx0" brushRef="#br0" timeOffset="692425.6054">6511 3424 74 0,'2'-12'35'0,"-13"-5"-9"16,6 30-20-16,-6 14-2 0,3 16-1 15,-4 11-2-15,-1 13-2 16,0 8 1-16,1 9 0 16,4 0-1-16,5-7 0 15,5-6 1-15,9-12-2 16,12-9 2-16,13-13 1 16,14-19-1-16,15-13 0 15,15-14 0-15,13-13 0 0,7-12 0 16,7-6 2-1,-3-11-2-15,-3-1 2 16,-8 1-1-16,-10 4 1 16,-17 1-1-16,-13 9 1 0,-16 6 0 15,-10 6-1-15,-14 5 0 16,-10 6 0-16,-9 2 0 16,-10 1 0-16,-6 2 0 15,-5 3 0-15,-3 1-1 16,-2 0 2-16,-3 0-2 15,3 1 0-15,4 2 1 16,6 1-2-16,7-2 2 16,15 3-1-16,0 0 0 15,21-7 0-15,5 6 0 16,3-4 0-16,3 4 1 16,-2 2 0-16,-3 7-1 15,-11 9 0-15,-11 5 1 0,-8 9-2 16,-10 7 2-16,-7 6 0 15,-5 1-1-15,0 2-1 16,-3-1 1-16,4-8 0 16,4 3-1-16,3-8-3 15,12 10-15-15,-7-17-18 16,15 6-1-16,-11-11-1 16,13-3 8-16,-5-18 31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7T17:01:59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12576 645,'0'25,"-25"-25,0 0,-49 25,-50-25,25 0,-50 0,25 24,-25-24,50 25,-25 0,49-25,26 0,24 25,0-25,0 0,25 0,-24 25,24-25,-25 0,0 0,-25 24,26 1,-1-25,25 0,-25 0,25 25,-50 0,25 24,1 26,-26-26,25 1,-24 24,24-24,0 0,0-1,-24 26,24-26,25 1,-50-1,50-24,-25 25,25 0,0-26,-24 26,-1 0,25 24,-25 0,25 26,0-1,0 0,0 25,0-25,0 0,0-24,0 24,25 25,24-49,-49 49,25-25,-25-25,0 75,25-50,0 50,0 0,-1-25,1 25,0-25,-25-25,0-25,0 26,0-51,25 1,-25 24,0-24,0-1,0 1,25 25,-25-26,0 1,0-25,0 24,0 1,0 24,0 1,0-1,0 0,0-24,24-25,-24 0,0-25,25 0,0 0,49 0,100 0,49-50,-24 0,74 26,-25-1,0 0,-50 25,-74 0,0 0,-74 0,-1-25,-24 25</inkml:trace>
  <inkml:trace contextRef="#ctx0" brushRef="#br0" timeOffset="75285.3061">17810 1116,'0'0,"0"0,0 0,0 0,0 0,-50-49,50 49,0 0,-49-50,49 50,-50-25,50 25,-50-25,50 25,-49-24,49 24,-75-25,75 25,-74 0,24-25,25 25,-24 0,24-25,-25 25,1 0,49 0,-50 25,1-25,-1 0,0 25,26-25,-26 25,0-25,26 24,-26 1,50-25,-74 50,74-50,-50 49,50-49,-50 50,50-50,-24 74,24-74,-25 50,25-25,0 0,0-1,0 1,0 0,0 0,25 0,-25-1,0-24,24 25,1 0,0 0,0-25,-25 25,25-25,-1 24,1 1,0-25,0 0,-25 25,49-25,-24 25,0 0,0 0,0-25,-1 24,26 1,-25 0,0-25,24 25,-24 0,0-1,24-24,-24 25,0 0,25-25,-1 25,-24-25,25 0,-1 0,1 0,24 0,-24 0,0 0,24 0,-24-25,24 25,-24-25,24 25,-49-25,49 1,-24-1,-1 0,1 0,0-24,-26 24,1-25,25 0,-25 1,-25-1,24 1,-24-1,25-24,-50 24,25 0,-24 1,24 49,-50-99,0 74,1-25,-1 25,1 1,-26 24,1-25,24 25,-24 0,24-25,1 25,-1 0,50 0,-50 25,50-25</inkml:trace>
  <inkml:trace contextRef="#ctx0" brushRef="#br0" timeOffset="80484.6035">6424 7888,'25'0,"-25"0,25-25,-25 25,-25 25,25-25,-25 25,25-1,-24 1,-1 0,0-25,0 25,25 0,-25-25,25 25,-24-25,-1 0,25 0,-25 0,0 0,0 0,-24-25,-1 25,1-25,-1 25,-24-25,24 25,0 0,-24-25,24 25,1 0,-26 0,26 0,24 0,-25 25,1-25,-1 0,25 0,0 0,-24 0,24 0,0 0,0 0,1 0,24 0,-25 0,0 0,25 0,0 0,0 0,0 0,0 0,-25 0,25 0,-25 0,25 25,0 0,0 24,0-24,-24 25,24-1,-25 26,25-26,0 1,0 24,0-24,0 0,0-1,0 26,25-51,-1 26,1-25,0 0,0 24,0-49,-1 25,26-25,0 0,-1 0,1 0,24 0,-24-25,-1 25,26-25,-26 25,1-24,24-1,-24 0,0 25,-1-25,26 25,-26-25,1 25,0 0,24-24,-49 24,24 0,1 0,0 0,-26 0,26 0,-25 0,0 0,-1 0,1 0,0 0,-25 0,0-25,0 25,25-25,-25 25,0-50,25 26,-25-26,0-24,0-1,0 26,-25-26,25 1,-25 24,25 1,0-1,-25 25,25 0,0 0,0 25,0 0,0 0,-25-24,25 24,25 0,-25-25,0 0</inkml:trace>
  <inkml:trace contextRef="#ctx0" brushRef="#br0" timeOffset="81554.6647">23267 794,'49'-25,"-49"25,0 0,0 0,0 0,0 0,0 0,50 25,-50-25,0 0,0 49,0-49,0 50,0-50,0 74,0-74,0 75,0-75,25 74,-25-74,0 75,0-75,0 49,0-49,0 50,0-50,0 25,0-1,0-24,0 0,0 0,0 0,0 25,0-25,0 0,0 0,0 0,0 0,0 0,0 0,0 0,0 0,0 0,0 0,0 0,0 0,0 0,0 0</inkml:trace>
  <inkml:trace contextRef="#ctx0" brushRef="#br0" timeOffset="83020.7484">18281 2084,'0'-25,"0"25,0 0,0-25,0 25,0 0,0 0,-25-25,0 0,25 25,-24-24,-1 24,0-25,25 0,-50 0,50 0,-24 1,-1-1,0 0,-25 0,26 0,-26 1,0-1,1 0,-1 0,1 25,-26-25,26 25,-26-25,25 25,1 0,-1-24,-24 48,24-24,1 0,-1 25,25-25,-24 25,-1 0,0 0,26 0,-1-1,-25 1,25 0,-24 0,24 24,0 1,0-25,-24 0,49-1,-50 26,50-25,-25 0,1-1,24 1,-25 0,25 0,0 0,-25-1,25 1,0 0,0 0,-25 0,25-25,0 24,25 26,-25-25,0-25,25 49,-25-24,0 0,25 0,-1 0,1-1,-25 1,50 0,-25 0,24-25,1 25,-1-25,1 0,0 0,-1 0,26 0,-26 0,26 0,-26 0,1 0,24 0,-24-25,24 25,1 0,-26 0,26-25,-1 25,1-25,-1 25,0-25,1 1,-1-1,1 0,-26 0,26 0,-51-24,26 49,0-25,-26-25,1 50,0-24,-25-1,0 0,0 0,0 25,0-49,0 24,-25 0,0 0,1 0,-1 1,0 24,0-25,0 0,1 25,-26-25,25 25,0-25,1 25,24-24,-25 24,0-25,25 25</inkml:trace>
  <inkml:trace contextRef="#ctx0" brushRef="#br0" timeOffset="85106.8679">3101 7937,'24'-24,"1"-1,-25 25,0-25,0 25,0-25,0 25,0 0,-25 0,25 0,-24 0,-26 0,25 0,-24 0,-1 0,0 25,-24-25,24 25,-24-25,-1 25,26-25,-26 0,26 0,-26 0,26 24,-1-24,25 0,-24 0,24 0,25 0,-25 0,25 0,0 0,0 0,0 0,0 25,-25 0,25 0,0 25,-24-1,24 1,0-1,-25 1,25 24,-25-24,25 0,0-1,25-24,-25 25,25-26,-1 1,1-25,0 25,0-25,24 0,-24 25,0-25,25 0,-26 0,26 0,-25 25,24-25,26 0,-26 0,26 0,-25-25,24 25,0 0,1 0,-1 0,-24 0,24 0,-24 0,24 0,1-25,-26 25,26 0,-26 0,26 0,-26 0,1-25,0 25,-1 0,1 0,-25 0,24 0,-24 0,25-25,-1 1,-24-1,25 0,-26 0,26-24,-25-1,0 0,-1 26,1-26,0-24,-25 49,0-25,-25 1,25-1,-25 25,-24 0,-1-24,1 24,-1 0,0 25,-24 0,0 0,24 0,-49 0,49 25,-24-25,-1 25,26-25,-1 0,-24 0,24 0,25 0,-24-25</inkml:trace>
  <inkml:trace contextRef="#ctx0" brushRef="#br0" timeOffset="85646.8988">1215 8359,'-49'25,"49"-25,-75 50,75-50,-49 74,49-74,-50 74,50-74,0 100,0-100,25 49,-25-49,50 50,-26-50,26-25,-25 0,24 0,-24 1,0-1,0-25,-25 1,0 49,-50-75,50 75,-49-49,-1 24,25 25,25 0,-74-25,74 25,0 0</inkml:trace>
  <inkml:trace contextRef="#ctx0" brushRef="#br0" timeOffset="85979.9163">1389 7838,'25'-25,"-25"25,0 0,-25 25,0 0,0 25,25 24,-24 1,-1-1,25 0,0 26,0-26,25 0,-1-24,1 0,0-1,0-49,24 0,-24 0,0-25,0-24,-25 24,0 0,0 0,-25-24,25 24,-50 25,26 0,-1 0,0 0,0 0</inkml:trace>
  <inkml:trace contextRef="#ctx0" brushRef="#br0" timeOffset="86679.9577">6995 7441,'0'0,"0"-24,0 24,-25-25,0 25,25-25,-49 25,24 0,0 0,-25 25,26 0,-26-1,25 26,-24 0,24 24,25-24,-25-1,50 26,0-26,-1-24,1 0,25 0,-1-25,1 0,0-25,-1 0,-24-25,25 1,-1-50</inkml:trace>
  <inkml:trace contextRef="#ctx0" brushRef="#br0" timeOffset="87158.9852">7119 6747,'-25'0,"25"0,-25 25,25 24,0-24,0 25,0 24,0 1,0-1,25 0,-25 26,0-26,25-24,-25 24,25-24,-25-26,25 26,-25-25,0-25,24 0,-24-25,25-25,-25 1,25 24,0-49,-25 24,25-24,-1-1,-24 26,25-1,-25 25,25 0,0 25,0 25,-1 0,-24 0,25 0,0-1,-25 26,0-25,0 24,0-24,-25 0,0-25,1 25,-1-25,0 0,0-25,25 0,0 0</inkml:trace>
  <inkml:trace contextRef="#ctx0" brushRef="#br0" timeOffset="87604.0107">7640 6945,'0'-24,"0"-1,0 25,0 0,-25 25,0-1,0 1,25 0,0 0,0 0,25-1,25 1,-25 0,-1-25,26 25,-50-25,25 25,-25-25,0 0,-25 24,25-24,-25 0,25 0,0 0,25-24,0 24,0-25,-1 0,26 25,0-25,-26 0,-24 25,0 0,25-24,-50 24,1 0,-26 24,25 1,-24 0,24 0,-25 24,25-24,1 25,-1-25,25 24,0-24,0 0,0 0,25-25,-25 0,24 0</inkml:trace>
  <inkml:trace contextRef="#ctx0" brushRef="#br0" timeOffset="88750.0762">21927 1836,'0'0,"0"0,0 0,0 0,0 0,0 0,0 0,0 0,0 0,0 0,0 0,0 0,-24 24,24 1,0 0,0 0,0-25,0 49,0-24,0 25,0-1,0-24,-25 0,25 25,0-26,0 1,0 0,0-25,0 25,0-25,0 0,0 0,0 0,0 0,0 0,0 0,0 0,0 0,0-25,0 25,0 0</inkml:trace>
  <inkml:trace contextRef="#ctx0" brushRef="#br0" timeOffset="90188.1585">20886 2927,'0'0,"0"0,0 0,0 0,0 0,0 0,0 0,24 0,-24 25,25-25,0 0,0 25,24-25,1 0,24 0,-24 0,24 0,26 0,-26 0,0 0,1 0,-1 0,-24 0,24 24,-24-24,-25 0,0 0,-1 0,-24 0,25 0,-25 0,0 0,-25-24,25 24,0-25,-24 25,-1-25,-25 25</inkml:trace>
  <inkml:trace contextRef="#ctx0" brushRef="#br0" timeOffset="90952.2021">21034 2704,'25'0,"-25"0,0 0,0-25,0 25,0 0,0 0,0 0,-25 0,25 0,-24 0,-1 25,-25-25,25 0,1 25,-26-25,25 24,0-24,1 25,-1-25,0 25,25 0,0 0,25-1,0 1,-1 0,1 0,0 0,25-1,-1 1,-24 0,25 0,-26-25,1 25,0-1,0 1,0-25,-1 25,-24 0,0-25,0 0,25 25,-25-25,0 0,0 0,0 0,0-25,0 0,0 0,-25 0,25 1,0-26,0 0,0 1,0-1,0 1,-24 24,24-25,0 25,0 25,0-24,0 24,0 0,0 0,0 0,0 0</inkml:trace>
  <inkml:trace contextRef="#ctx0" brushRef="#br0" timeOffset="99083.6673">22324 3274,'0'25,"0"0,0-25,0 0,0-25,0 25,0-50,25 50,-25-49,25 24,-25-25,0 1,0 24,25-25,-25 26,0-1,-25 0,25 0,0 25,0 0,0 0,25 0,-25 25,24 0,1 24,0 1,0-25,0 24,-1 1,1-25,0 0,-25-1,25-24,-25 0,0 0,-25 0,25 0,-50-24,26-1,-26 0,25-25,-24 26,-1-1,0 0,26 25,-1-25,0 25,0 0,25 0,25-25,0 25,0 0,24 0,1 0,-1-24,1-1,-25 25,24-25,-24 0,0 25,0 0,-25 0,0 0,0 25,-25 0,25 0,-25-1,0 26,1-25,-1 0,25 24,-25-24,25 0,-25 0,25-25,0 0,0 24,0-24,0 0,0-24,0 24,0-25,0 25,0-25,25 0,-25 25</inkml:trace>
  <inkml:trace contextRef="#ctx0" brushRef="#br0" timeOffset="101314.7947">12278 3423,'0'0,"0"0,0 0,25 0,-25 0,0 0,0 0,0 0,-25 0,25-25,-24 0,24 25,-25-24,-25 24,25-25,-24 25,24 0,-25 0,1 25,-1-25,25 24,0-24,-24 25,24-25,0 0,25 0,-25 0,25 0,0 25,0-25,-24 0,-1 0,25 0,0 25,-25 0,0-1,25 1,-25 25,1-25,24 49,-25-24,25-25,-25 49,0-24,25-1,0-24,-25 25,25-1,0-24,25 0,-25 24,25-49,0 25,-25 0,25-25,24 25,-24-25,25 0,-26 0,26 0,0 0,-26 0,26 0,-25 0,0 0,-1 0,1 0,-25 0,0 0,25-25,-25 0</inkml:trace>
  <inkml:trace contextRef="#ctx0" brushRef="#br0" timeOffset="102380.8559">20489 3249,'0'0,"0"0,0 25,24 0,-24-25,-24 0,24 0,0 0,0 0,0 25,24-25,1 0,-25 0,50 0,-25 0,24 0,-24 0,25 0,-25-25,24 25,-49 0,25 25,0-25,0 0,-25 25,24-1,-24 1,0 0,25 25,-25-1,0 1,0-1,25 1,-25 25,0-26,0 1,0-1,0 1,0-25,0 24,0-24,-25 0,25-25,-25 25,1-25,-1 0,0 0,-25 0,26 0,-26 0,0 25,25-25,-24 0,24 24,0-24,0 25,25-25,0 0,0 0</inkml:trace>
  <inkml:trace contextRef="#ctx0" brushRef="#br0" timeOffset="112485.4337">15577 6896,'0'25,"-24"-1,24 1,0-25,-25 0,25 0,0 0,0-25,0-24,25-1,-1 0,1-49,0 25,25-1,-1 1,1-25,-1 24,1 1,-25 24,24 1,1-1,-25 25,0 25,-1 0,1 25,0 0,0 25,0-26,-1 1,1 0,25 0,-1-25,-24 0,25-25,24 0,-24-24,0-1,24 0,-24-24,-1 0,1 24,-1-25,-24 1,0 0,25 24,-26 0,-24-24,25 49,0-24,-25 24,25 0,-25 0,0 25,25-25,-25 25,0-24,0 24,0 0,0 0,0-25,0 25,0 0,0 0,0 0,-25 0,0 0,25 25,-50-1,26 1,-26 0,0 0,1 24,-1-24,25 25,-24-25,24-1,0 1,25-25,0 0,0 0,0-25,50 1,-25-1,24-25,1 1,-1-1,26 0,-26 1,1-1,0 1,-1-1,-24 25,0 0,0 1,-1-1,-24 50,0-25,0 49,0-24,0 25,-24 24,24-24,0 24,-25 0,25 1,-25-1,25 1,0-26,0 1,0-1,0-24,0 0,0 0,0-25,0 0,0 0,0 0,0 0,0 0,0 0,-25 0,25 0,0-25,0 25,0 0,0-25,0 25,-25-25,1 25,-1-24,0 24,-25-25,1 0,24 25,-49 0,24-25,25 25,-24 0,24-25,-25 25,50 0,-25 0,25 0,0 0,0 0,0-24,25 24,-25 0,50-25,-25 0,-1 0,1 25,25-25,-25 1,-1-1,1 0,0 0,-25 25,0 0,0 0,0 25,0-25,-25 25,0 0,25-1,-24 1,24-25,0 0,24 0,-24-25,25 25,0-24,-25-1,25 0,0 25,-25-25,0 25,0 0,-25 25,0-25,0 25,0 24,1-24,-1 0,25 0,0-25,0 0,0 0,25-25,-1 0,1 0,25 1,-25-26,-1 25,1 0,-25 25,0 0,0 0,0 0,0 0,-25 50,25-25,-24 0,-1-1,25 1,-25-25,25 0,0 0,25-25,0 1,-25-1,24-25,1 25,0-24,-25-1,0 1,25 24,-25-25,0 25,0 1,0 24,0 24,0 1,-25 25,25-1,0 26,0-26,0 26,0-26,0 1,0-25,25 0,0-1,-25-24,24 0,-24-24,25-26,-25 25,25-24,-25-1,25 0,-25 26,0-26,0 0,0 26,0-1,0 25,-25 0,25 0,0 25,0-1,-25 1,25 25,0-25,-25-1,25 26,-24-25,24 0,0-1,0-24,0 0,0 0,0-24,0-1,0 0,0-25,24 26,-24-26,0 0,0 26,0-1,0 0,0 25,0 0,0 25,0 0,-24 24,24 1,0-1,-25 1,25 0,-25-1,25-24,0 0,0-25,0 0,0 0,-25 0,25 0,-25-25,25 0,0 25</inkml:trace>
  <inkml:trace contextRef="#ctx0" brushRef="#br0" timeOffset="399959.8764">2009 7937,'0'25,"0"-25,0 25,0-25,0 0,-25 0,25 0,0 0,0 0,-24-25,24 25,-25-25,0 1,25 24,-50-25,26-25,-1 25,-25 1,1-26,-1-24,0 24,-24 0,24-24,1-25,-26 24,26-24,-1 0,0 0,1-25,24 24,0-24,0 0,1 0,24 0,24-24,1 24,-25-25,50 25,-1 0,1 0,24-25,1 25,-1 0,1 0,-1 0,25 0,-24 24,-1 1,1-25,-26 50,26-25,-26 24,-24 1,25-1,-26 26,1-1,-25 1,0-1,25 0,-50 26,25-1,0 25,0-25,-25 0,25 25,0 0,-24 0,24 0,0-25,0 25,0 0,0 0,-25 0,25 0,-25 0,0 25,0-25,-24 25,-1-25,25 25,-24 0,24-25,-25 24,26-24,24 0,0 0,0 0,24 0,1-24,25-1,-1-25,26 0,-1 1,-24-26,24 26,1-1,-26 1,1-1,-25 25,-1 0,1 25,-25 25,0 25,0-1,0 1,0 24,-25 1,25 24,-24-24,24 24,0-25,0 1,0-1,0-24,0-1,0 1,0-25,0-1,0 1,0-25,0 0,24 25,-24-25,0 0,0-25,0 25,0 0,0 0</inkml:trace>
  <inkml:trace contextRef="#ctx0" brushRef="#br0" timeOffset="402013.9939">17760 7863,'-25'25,"1"-25,-1 25,0-25,-25 24,26-24,24 25,-50-25,50 0,-25 0,0 0,25 0,-25 0,25 0,0 0,-24-25,24 25,0-24,-25 24,25-25,0 0,-25 0,25 25,0-25,-25 25,25-24,0 24,25-25,-25 25,25-25,0 25,-1-25,1 25,25-25,0 25,24 0,0 0,1-24,-1 24,25 0,1 0,24 24,-25-24,0 0,25 0,0 25,0-25,0 0,-25 25,25-25,0 0,0 0,-24 25,-1-25,25-25,0 25,0 0,0-25,0 25,0-25,0 1,0 24,-25-25,50 0,-50 25,25-25,-24 0,-1 1,0 24,-25-25,26 25,-26 0,-24 0,-1 0,26-25,-50 25,24 0,-24 0,0 0,0 0,-25 25,24-25,-24 25,0-1,25 1,-25 25,25-25,-25-1,0 26,0-25,0 0,0-25,0 0,0 0,0-50,0 0,0 1</inkml:trace>
  <inkml:trace contextRef="#ctx0" brushRef="#br0" timeOffset="402775.0374">21679 6201,'25'-25,"-25"1,0-1,0 0,0 25,0 0,0 0,0 25,0 0,0 24,0 1,-25 24,25 1,0 24,-25-25,25 25,0 1,-24-1,24-25,0 26,24-26,-24 0,0-24,0 0,0-1,0-24,25-25,-25 25,0 0,0-25,0 0,0 0,0 0,0 0,-25-25,25 25,0-25,-24 25,24-25,0 0,-25 1,0-1,0 0,0 0,1 0,24 1,-25 24,25-25,0 25,-25 25,25-1,0 1,25 25,-25-25,0 49,25-24,-25-1,0 1,24-1,1-24,-25 0,25 0,-25 0,25-25,0-25,24 0,-24 0,0 0,0-24,24 24,-49-25,25 26,0-26,-25 50,0-50,0 26,0-26,0 25,0-24</inkml:trace>
  <inkml:trace contextRef="#ctx0" brushRef="#br0" timeOffset="403270.0658">21803 5854,'0'25,"0"0,0-1,0 26,0 0,-24 24,-1 0,25-24,-25 24,0-24,25 0,0-1,0 1,0-50,0 25,25-50,0 25,24-25,-24 25,0-25,25 25,-26 0,26 25,-25 0,0 0,-25-1,24 26,-24 0,0-26,-24 1,24 0,-25 0,0 0,0-25,0 0,1-25,-1 0,0 0,25-24</inkml:trace>
  <inkml:trace contextRef="#ctx0" brushRef="#br0" timeOffset="403980.1064">22076 5953,'0'50,"0"-25,25 24,-25 1,-25 24,25-24,0 24,0-24,-25 24,25-24,-24-25,24 24,0-24,24-25,-24 25,25-25,-25-25,25 25,0-25,-25 25,25-25,-25 1,24 24,-24 24,25-24,-25 25,0 0,25 25,0-26,-25 1,25 0,-1 0,-24 0,25-25,0 0,0 0,0-25,-1 25,-24-25,25 25,0-25,-25 25,25 0,-25 0,0 0,25 0,-1 0,1 0,0 0,0-25,24 1,-24-1,0 0,0-25,0 26,0-26,-25 25,24-24,-24 24,0 25,-24 0,24 0,-25 25,25 24,-25-24,0 25,25-1,0 1,-25-1,25-24,0 0,0 0,25 24,-25-49,0 25,0-25,0 0,0 0</inkml:trace>
  <inkml:trace contextRef="#ctx0" brushRef="#br0" timeOffset="407809.3254">1662 9153,'-25'-25,"25"25,-25 0,0 25,1-25,-1 25,0 0,0-1,0 26,-24 0,-1 24,25-24,-49 24,24-24,-24 24,0-24,-1-1,1 1,-1-50,1 0,0 0,-1-25,1-25,-26 1,26-26,0-49,24 25,0-50,1 1,24-26,0 0,0-49,25 25,0-50,0-1,0-23,25 24,0-25,0-25,0 25,-1 0,26-24,-25 49,24-25,-24 25,0 0,25 0,-26 24,26 1,0 25,-25-1,24 26,1-1,-1 0,1 50,0-24,24 24,-24 24,49 1,-50 0,51 24,-26 26,0-1,26 1,-26-1,0 25,-24 0,0 1,-1 24,-24-25,0 0,0 0,-25 0,-25 25,0-24,0 24,-24-25,-1 0,0 25,1 0,24 0,-25 0,26 0,-1 25,25-25,0 0,25-25,-1 25,26 25,-25-25,0 25,-1-1,1 51,0-1,0-24,0 24,0-24</inkml:trace>
  <inkml:trace contextRef="#ctx0" brushRef="#br0" timeOffset="409499.4221">15701 9575,'-24'-25,"24"0,0 25,0 0,-25-25,25 25,0 0,0 0,0 0,0 0,0 25,0 0,25-25,-25 49,24-24,-24 0,25 0,0 0,0-1,24 1,1-25,0 25,-1-25,26 0,-1-25,0 25,1 0,24-25,0 25,1 0,-1 0,25 0,-25 0,0 25,25-25,-25 0,1 0,24 0,0 25,0-50,0 25,0 0,0 0,0 0,0-25,0 25,0 0,0-24,0 24,0 0,0 0,0 0,0 0,0 0,0 0,-25 0,25 0,-24 0,-1 0,25 24,-25-24,0 0,25 25,-49 0,24-25,0 25,0-25,-24 0,-1 0,1 0,-1 0,-24 0,-26-25,26 25,-25 0,0 0,-25 0,0 0,0 0,0 0,0 0,-25 25,25-25</inkml:trace>
  <inkml:trace contextRef="#ctx0" brushRef="#br0" timeOffset="419595.9996">23540 943,'0'0,"0"0,0-75,0 75,0-49,0 49,0 0,49-50,-49 50,0 0,0 0,0 0,0 0,0 0,0 0,0 50,0-1,-25 26,25-26,0 1,0-1,0 1,0-50,0 74,0-74,0 50,0-50,0 50,25-50,-25 0,0 24,0-24,0 0,0 0,0 0,-25 25,1 0</inkml:trace>
  <inkml:trace contextRef="#ctx0" brushRef="#br0" timeOffset="420728.0643">6449 9178,'0'0,"25"25,-25-25,0 24,0-24,-25 0,25 25,0-25,25 25,-25-25,0 25,25-25,0-25,24 25,1-25,-1 0,1-24,24 24,1-25,-1 1,1-1,-1 25,1-24,-26-1,1 25,-1 0,-24-24,0 49,0-25,-25 25,0 0,0 0,0 0,0 0,0 0,0 0,25 0,-25 0,0 0,0-25,0 25,-25 25</inkml:trace>
  <inkml:trace contextRef="#ctx0" brushRef="#br0" timeOffset="421865.1293">7541 9674,'0'49,"0"-24,0 0,-25 0,25 0,0-1,0 1,0 0,0-25,0 0,0 0,49-25,1 0,24-24,26 24,-26-25,50-24,-25 49,25-24,-49-1,-1 25,1 0,-51 25,1 0,0 0,-25 0,0 0,-25 0,25 0,0 0,0-24,0-1,50-25,-25-49</inkml:trace>
  <inkml:trace contextRef="#ctx0" brushRef="#br0" timeOffset="422844.1853">23812 943,'0'0,"0"0,0 0,0 0,0 0,0 0,0 0,0 0,0 0,0 0,0 0,0 0,0 0,-24 24,24-24,-25 75,25-75,0 74,-25 1,25-26,-25 26,25-26,0 26,0-26,0 1,0-1,0-24,0 0,0 0,0 0,-25-25,25 0,0 0,0 25,0-25,0 0,0 0,0 0,0 0,0 0,0 0,-24 49</inkml:trace>
  <inkml:trace contextRef="#ctx0" brushRef="#br0" timeOffset="432121.716">19273 8706,'0'0,"25"-24,-25 24,0 0,0 0,0 0,0 24,0-24,0 0,-25 0,25 0,0 0,0 0,0 25,-25-25,25 0,-24 0,-1 0,0 0,0 0,0 0,-24 25,24-25,-25 0,26 0,-26 25,0-25,1 0,-1 0,1 0,-1 0,0 0,26 0,-26 0,25 0,-25 0,26 0,-26-25,25 25,0 0,1-25,-26 25,25 0,0 0,1 0,-1 0,0 0,0 0,0 0,1 0,-1 0,0 0,25 0,-25 0,25 0,-25 0,25 0,-24 0,24 0,-25 0,25 0,-25 0,0 0,25 0,-25 0,1 0,24 0,-25 0,25 0,0 0,0 0,0 0,0 0,-25 0,25 0,0 0,0 0,0 0,0 0,0 0,0 0,0 0,-25 25,25-25,0 25,0 0,0-1,0 1,25 0,-25 0,0 0,0 24,25-24,-25 0,0 25,0-1,0-24,0 25,0-26,0 26,0 0,0-26,0 26,25-25,-25 24,0-49,24 25,-24 0,25 0,-25 0,25-25,0 0,24 24,-24-24,0-24,0 24,24 0,1 0,0-25,24 25,-24 0,24-25,-24 25,24 0,-24-25,24 25,-24 0,24 0,-24 0,24 0,-24 0,-1 0,26 0,-26 0,1 0,0 0,-1 0,-24 0,25 0,-26 25,1-25,0 0,0 0,0 0,-25 0,24 0,-24 0,25 0,-25-25,25 25,-25 0,0-25,25 1,-25 24,0-50,0 25,25-24,-25 24,0-25,-25 1,25-1,0-24,-25 24,25 0,-25 1,0-1,1 0,-1 26,25-26,-25 25,25 0,-25 1,25 24,-25 0,25 0,0-25,0 25,0 0,0 0,0 25,0-25,0 24,0 1,0 25</inkml:trace>
  <inkml:trace contextRef="#ctx0" brushRef="#br0" timeOffset="432614.7442">19025 9500,'0'0,"0"0,-25 25,25-25,0 0,0 25,0 0,0-25,25 24,-25 1,25 0,0 25,0-1,-1 1,-24 24,0 1,25-26,-50 51,25-51,0 50,-24-49,-1 0,25 24,0-49,0 24,0-49,0 25,25-25,-1 25,-24-25,25 0,0 25,0-25,-25 0,25 0,-25 0,24 0,-24 0,0 0,0 0,0 0</inkml:trace>
  <inkml:trace contextRef="#ctx0" brushRef="#br0" timeOffset="432958.7639">19372 10393,'-24'0,"-1"-25,25 25,0 0,0 0,0 25,0-25,25 25,-1 0,26 0,-25-1,0-24,-1 25,1 25,-25-25,-25 24,25-24,-49 0,24 24,-25 1,1-25,24 0,0-1,0-24,1 0,-1 0</inkml:trace>
  <inkml:trace contextRef="#ctx0" brushRef="#br0" timeOffset="433335.7854">19720 10542,'25'0,"-25"0,0 0,0 0,0 0,-25 0,0 0,0 25,0 0,25-1,-24 1,24 25,0-1,0 1,0-25,24 24,1-24,0 0,0 0,0-50,-1 25,1-50</inkml:trace>
  <inkml:trace contextRef="#ctx0" brushRef="#br0" timeOffset="434305.8406">19943 10220,'0'-50,"0"25,0 25,0 0,0 50,-25-1,25 26,-25-26,25 51,-24-26,24 0,-25-24,25 24,0-49,0 25,0-50,25 0,-1 0,1 0,0-50,0 25,0 1,24-26,-24 25,0 25,0-25,-1 25,1 25,-25 0,25 0,-25 24,0-24,25 25,-25-25,0 24,0-24,0 0,-25 0,25-25,-25 0,25 0,-25-25,1 0,24 0,-25 0,0 1,25-1,25 0,-25 0,25-24,-1 24,1-25,0 25,0 1,0-26,-1 25,1 0,-25 25,0 0,0-24,0 24,-25 24,25-24,-24 25,24 25,0-1,24-24,1 0,-25 25,25-26,-25 1,0 0,0 0,-25-25,25 0,-25 25,1-25,-1 0,0-25,25 25,25-25,0 25,-1-25,26 0,0 1,-1-1,1 0,-1 0,1 25,0-25,-26 1,1-1,-25 25,25-25,-25 25,0 0,25 25,-25-25,0 25,25 24,-25-24,25 25,-25-1,0 1,24-1,-48 1,24 0,0-26,-25 1,0 0,0 0,0 0,0-25,25 0,-24-25,-1 0,25 0,0-24,0-1</inkml:trace>
  <inkml:trace contextRef="#ctx0" brushRef="#br0" timeOffset="435243.8946">24036 1042,'0'0,"0"0,0 0,0 0,0 0,0 0,0 0,0 0,-25-50,25 50,0 0,0 0,0 0,-50 50,50-50,-24 49,24 1,0 24,0-24,0 24,-25 1,25-50,0 49,0-24,0-26,0 1,0 0,0 0,0-25,0 0,0 25,0-25,0 0,0 0,0 0,0 0,0 0,0 0,0 0,0 0,0 0,0 0,0 0</inkml:trace>
  <inkml:trace contextRef="#ctx0" brushRef="#br0" timeOffset="452396.8757">1786 8161,'0'49,"25"-24,-25 0,25 25,-1-26,1-24,0 0,25 0,24-24,-24-26,24 0,25-24,-24 24,-1-24,-24 49,24-25,-24 26,-26-1,26 25,-25 0,-25 0,25 25,0-1,-25-24,0 25,0 0,0-25,0 25,0 0,0-25</inkml:trace>
  <inkml:trace contextRef="#ctx0" brushRef="#br0" timeOffset="454250.9817">1910 9153,'0'0,"-25"0,25-25,0 25,0 0,0 0,0 25,0-25,25 25,-25-25,0 25,25 24,-25-49,25 25,24-25,1-25,-1 0,26-49,24 24,0-24,0-1,1-24,24 25,-25-1,-25 26,1-1,-26 25,1 1,-25 24,-25 0,0 24,0-24,0 0,25-24</inkml:trace>
  <inkml:trace contextRef="#ctx0" brushRef="#br0" timeOffset="455237.0381">22175 1712,'0'0,"-24"0,24 0,0 24,0-24,0 0,0 25,0 0,-25-25,25 25,0 0,0 24,0-24,0 25,0-1,0-24,25 25,-25-26,0 26,0-25,0 0,0-1,0 1,0-25,0 0,0 0,0 25,0-25,0 25,0-25,0 0,0 0,0 0,0 25,0-25,0 0,0 0,0 0,24-25</inkml:trace>
  <inkml:trace contextRef="#ctx0" brushRef="#br0" timeOffset="463874.5321">5011 8062,'0'0,"0"0,0 0,0 0,-25 0,25 24,0 1,0 0,0 0,0 0,0 24,0-24,25 0,-1-25,26 0,0-25,-1-25,26 1,-26-1,26-49,24 49,-50-24,26-1,-26 26,26-1,-50 1,-1 49,1-25,0 0,0 25,-25 0,0 0,0 0,0 0,-25 25</inkml:trace>
  <inkml:trace contextRef="#ctx0" brushRef="#br0" timeOffset="464506.5683">4862 9103,'25'0,"-25"0,0 25,0-25,0 25,0 0,0-25,24 25,-24-1,0-24,25 0,25-24,-25-1,49 0,-24-25,24 1,-24-1,24 0,-24 1,-1 24,1 0,-25 25,-1 0,-24-25,25 50,-25-25,0 0,0 0</inkml:trace>
  <inkml:trace contextRef="#ctx0" brushRef="#br0" timeOffset="468296.7851">3696 7987,'0'0,"0"0,0 0,0-25,0-49,25 24,0-49,-1 0,26-50,-25 25,49-50,1 26,24-26,0 0,0 1,0 24,25 0,0 25,-24 25,24 0,0 24,-25 50,0 25,-24 25,-1 50,0 24,-24 0,-25 50,0-25,-1 49,-24-24,25 0,-25 0,0-25,0-25,0 0,0-24,0-1,0-24,0-25,0-1,0 1,0-25,0 0,0-25,-25 1,25-1,-24 25,24-25,-25 0,25 0,-25 1,0-1,0 0,1 25,24-25,-25 0,0 25,25 0,0 0,-25 0,25 0,0 50,25-25,-25 24,25 26,0-1,-1 1,1-26,-25 26,50-26,-25-24,-1-25,1 0,25-25,-25-24,-1-1,26-24,-25-1,24 1,-24 24,25-24,-50 49,25-25,0 26,-25 24,0 0,24-25,-24 25,0 0,0 0,0 0,0 25,0-25,0 0</inkml:trace>
  <inkml:trace contextRef="#ctx0" brushRef="#br0" timeOffset="469822.8724">1960 9475,'-25'25,"25"0,-25 0,-25 0,50-1,-49 1,24 0,0 0,-24 0,24 24,-25-24,25 0,-24 24,24 1,0 0,0-1,0 1,1 0,-1-1,25 1,-25-1,25 1,0-25,25 24,-25 1,25-25,-1 0,1-1,25-24,-1 25,1-25,0-25,-1 25,26-24,24-1,-25-25,26 1,-26 24,25-25,25 1,-25-1,25 25,1-49,-26 24,25 0,0 26,0-26,0 0,-25 1,25-1,0 1,-25-1,25 25,-24-24,-1 24,0 0,-25-25,1 50,-1-24,-24-1,-1 0,-24 25,0 0,0-25,-25 25,0 0,0 0,0 0,0-25,-25 25,25-24,0 24,-25 0,0-25,1 25,-1 0,25-25,-50 25,25 0,25 0,-49 0,49 25,-25-25,0 0,25 0,0 0,0 0,0-25,25 25,0 0,0-25,-1 25,26 0,0 0,-1 0,1 25,-1-25,-24 25,25 0,-25-25,-1 0,-24 24,25 1,-25 25,-25-25,25-1,-24 26,-26 0,25-1,0 1,-24-1,24-24,0 25,25-50,-25 0,25 0</inkml:trace>
  <inkml:trace contextRef="#ctx0" brushRef="#br0" timeOffset="478612.3751">20811 9401,'0'0,"0"0,0 0,0 0,0 0,0 0,0 0,0 0,0 0,0 0,0 25,0-25,0 0,0 0,0 0,-25 0,25 0,0 0,0 0,0 0,0 0,0 0,0 0,0 0,0 0,0 25,0-25,0 0,0 24,0-24,0 25,0 0,0 0,0 0,0 24,0-24,0 0,0 24,25 1,-25-25,25 24,0 1,0 0,24-26,1 26,-1 0,1-1,0-24,24 0,-24 25,-1-1,26-24,-51 25,26-26,0 26,-26 0,1-26,0 1,-25 0,25 0,-25-25,0 0,0 0,0 0,-25-25</inkml:trace>
  <inkml:trace contextRef="#ctx0" brushRef="#br0" timeOffset="479063.4009">20662 9674,'0'0,"0"-25,0 25,0 0,0 0,0 0,0 0,0 0,0 0,0 0,0 0,0 0,0 0,0-50,25 26,-25-26,25 0,0 1,-25-1,25 1,-25 24,24 0,-24 25,25 50,-25-26,0 26,25 24,0-24,0 24,-25 1,49-1,-49-24,50-25,-50 24,49-24</inkml:trace>
  <inkml:trace contextRef="#ctx0" brushRef="#br0" timeOffset="479823.4444">21828 10691,'0'0,"0"25,-25-25,25 24,-24-24,24 50,-25-25,25 24,0 1,0 0,25-26,-1 26,1-25,0 0,25-50,-26 25,26-50,-50 25,50-24,-50-1,0 1,0-1,0 0,0 1,0 24,-25 0,25 0,0 1,0-1,25-25,-25 25,0-49,24 24,-24-24,25 0,-25-1,0 26,0-1,0 0,0 25,0 25,0 50,0 0,0 24,0 1,0 24,0 0,0 0,25 0,-25-24,25-1,-25-24,0-25,25-1,-25-24,24-24,1 24,-25-25,25 0,-25 0,25 25,-25 0,0 0,0 25,25 0,-25 24,0 26,24-26,-24 51,0-51,0 26,0-1,0-49,0 25,0-26,0 1,0-25,-24-49,-1 24</inkml:trace>
  <inkml:trace contextRef="#ctx0" brushRef="#br0" timeOffset="480588.4881">22374 10765,'25'-25,"-1"1,-24-1,50 0,-50 0,0 0,0 25,0-24,-25 48,0-24,1 25,-1 25,25-25,0 24,0 1,0-50,25 25,-1-1,26-24,-25-24,0-1,24 0,-24-25,0 1,0-1,-1 1,1-1,-25 25,0-24,0 49,0-25,0 25,0 25,-25-1,25 26,0 0,25-1,-25 1,25-1,-25 1,25-25,-25 0,25-1,0-24,-25-24,24-1,-24-25,0-24,0-1,0 1,0 24,-24-24,24 24,0 26,-25-1,25 25,0 49,0-24,0 50,0-26,-25 26,25-26,0 1,-25-1,25 1,0-25,0-25,0 0,0 0,0 0,0 0,0-25,0 25,0-25,0 0</inkml:trace>
  <inkml:trace contextRef="#ctx0" brushRef="#br0" timeOffset="481802.5576">22374 1687,'0'0,"0"0,0 0,0 0,0 0,0 25,0-25,0 49,0-24,0 25,0-1,0 26,0-1,0 0,0 1,0-26,0 1,0 0,0-1,0-24,0 0,0-25,0 0,0 25,0-25,0-25,0 25,0-25,0 25,-25-25</inkml:trace>
  <inkml:trace contextRef="#ctx0" brushRef="#br0" timeOffset="491975.1394">5011 9475,'0'0,"0"0,0 0,0-24,0 24,0 0,0 0,0 0,0 0,0 0,0 0,-25 0,25 0,0 0,0-25,-25 25,0 0,25-25,-25 25,1 0,-1 0,0-25,-25 25,25 0,-24-25,24 25,-25 0,1-24,-1 24,1 0,-26-25,26 25,-1-25,0 25,-24 0,0-25,-1 25,1 0,-1 0,1 0,0 0,-26 0,26 0,-1 0,1 0,0 0,-26 0,26 0,0 0,-1 0,1 0,-25 0,24 0,26 25,-51-25,26 25,-1-25,26 25,-26-1,1 1,0 0,24 0,0 0,1-1,-1 1,25 0,-24 0,24 24,25-24,-25 0,0 0,25 0,-24 24,24-24,0 0,0 0,0 24,0-24,24 25,-24-26,25 1,0 0,-25 0,25 25,0-26,-1 1,26-25,-25 25,24 0,1 0,0-1,-1 1,-24-25,49 25,-24 0,0-25,24 0,-24 0,24 0,1 0,-1 0,25 0,-24 0,-1 0,25 0,-24 0,-1 0,25-25,-24 25,24 0,-25 0,26 25,-1-25,-25 0,1 0,24 0,-25 0,25 0,-24 0,-1 0,1-25,-1 0,0 0,1 1,-26-1,26 0,-25 0,-26 0,1-24,0-1,0 0,0 26,-25-26,0 0,0 1,0-1,0 1,0-1,-25 25,25 0,-25 1,0 24,0-25,25 25,-24 0,-1 0,25 25,-25-25,0 24,25-24,0 0,25 25,0-25</inkml:trace>
  <inkml:trace contextRef="#ctx0" brushRef="#br0" timeOffset="493623.2337">22498 1811,'0'0,"0"0,0 0,0 0,0 0,0 0,0 0,0 0,0 0,0 0,0 0,0 25,0-1,0 1,25 25,-25-25,24 24,-24 26,0-26,25 1,-25-1,25 1,-25 0,0-1,0 1,0-25,0-1,0 1,0 0,0-25,0 0,0 25,0-25,0 0,0 0,0 0,0 0,0 0,0 0,0 0,0 0,0 0,0 0,0 0,0 0,0 0,0 0,0 0,0 0,0 0,0 0,0 0,0 0,0 0,0 0,0 0,0 0,0 0,0 0,0 0,0 0,0 0,0 0,0 0,0 0,0 0,0 0,0-25,0 25,0-25,0 25,0 0,0 0,0 0,0 0,0-25,0 25,0 0,0 0,0 0,0 0,0 0</inkml:trace>
  <inkml:trace contextRef="#ctx0" brushRef="#br0" timeOffset="495444.3378">6772 14114,'0'0,"0"0,0 0,0-25,0 25,0 0,0 0,-25-25,25 25,-25-25,25 25,0-24,-25 24,0-25,25 25,-24-25,-1 0,0 25,0-25,-24 25,24-24,-25-1,1 25,24-25,-25 25,1-25,-1 25,0-25,-24 25,24 0,1-24,-26 24,1 0,24 0,-24 0,-1 0,-24 0,25 24,-1-24,-24 25,0-25,25 25,-26-25,1 25,0-25,0 0,-1 0,1 25,25-50,-25 25,24 0,-24 0,25 0,-1 25,-24-25,25 0,24 0,-24 24,-1-24,50 25,-24-25,-1 25,25-25,0 25,1 0,24 24,-25-24,25 25,0-1,25 1,-25 24,24 1,-24-26,50 26,-25-1,0-24,24 24,-24-24,25-1,-1 26,26-50,-26 24,1 1,24-1,-24-24,24 0,1 0,-1 0,1-1,-1 1,0-25,1 25,-1-25,1 0,-1 0,25 0,-24-25,-1 25,1-25,24 25,-25-24,1 24,-1-25,0 25,1-25,-1 0,1 25,-1-25,1 25,-1-24,0 24,1-25,24 0,-25 0,1 25,-1-25,1 1,-1 24,0-25,-24 25,24 0,-24 0,0-25,-1 25,1 0,-25 0,0 0,-1-25,-24 25,25-49,-25 24,0 0,-25-49,25 24,-24 0,-1-24,0 0,-25 24,26 0,-1 25,0 1,0-1,0 0,25 0,0 0,0-24,0 24,50-49</inkml:trace>
  <inkml:trace contextRef="#ctx0" brushRef="#br0" timeOffset="496603.4041">21481 2257,'-25'25,"0"-25,0 0,1 0,24 25,0-25,0 0,0 0,0 0,24-25,1 25,0 0,0 0,24-25,1 25,49 0,-24-25,24 1,0-1,25 0,0 0,0 0,25 25,-50-24,0-1,-24 25,-1 0,-49 0,25-25,-25 25,-1 0,-24 0,0 0,0 0,0 0,0 0,0 0,0 0,0 0,0 0,0 0,0 0,0 0,0 0,0 25,0-25,-49-25,24 0</inkml:trace>
  <inkml:trace contextRef="#ctx0" brushRef="#br0" timeOffset="502834.7605">2629 10244,'0'0,"-25"0,25 0,0 0,0 0,0-24,0 24,0 0,0 0,0 0,0 0,-24 0,24 0,0 0,0 0,0 0,-25-25,0 25,0 0,25 0,-49 0,24 0,0 0,0 0,0 0,-24 0,24 0,0 0,0 0,1 0,-1 25,0-25,0 0,25 24,-25-24,1 25,24-25,0 25,-25 0,25 0,0-1,0 26,-25 0,25-26,0 26,0-25,0 24,0 1,0 0,0-1,0-24,0 25,0-26,0 1,0 25,0-50,25 25,-25-25,25 24,-25 1,24-25,1 0,-25 25,25-25,0 0,0 0,24 0,-24 0,0-25,0 25,24 0,-24 0,25-25,-26 25,1 0,25 0,-25 0,24 0,1 0,-25 0,24-24,1 24,-25 0,24 0,1 0,0 0,-1 0,-24-25,25 25,-26 0,26 0,-25 0,24 25,1-25,0 0,-26 0,26 24,0-24,-26 0,26 0,-25 25,24-25,-24 0,0 0,0 0,0 25,0-25,-1 0,1 25,0-25,-25 0,25 0,-25 25,0-25,25 0,-25 0,24-25,-24 25,0-25,0 0,0-24,0 24,0-25,0 1,0-1,0-24,0-1,0 26,0-26,0 26,0-1,0 0,0 1,-24 24,24 0,-25 0,25 25,-25 0,25 0,-25 0,0 0,1 0,-1 25,-25-25,25 25,-24-25,-1 0,0 0,1 0,-1-25,1 25,-26-25,26 1,-1-1,-24 0,24 25,-24-25,24 25,0 0,-24 0,49 25,-24-25,-1 0,0 25,25 0,1-1,-1-24,25 25,0-25,0-25</inkml:trace>
  <inkml:trace contextRef="#ctx0" brushRef="#br0" timeOffset="503977.8259">6176 10344,'0'0,"0"0,0 0,0 0,0 0,0 0,-24 24,24 1,-25-25,0 25,0 0,25 0,-25-1,1-24,-1 25,25 0,0-25,0 25,0 0,0-25,0 24,25-24,-25 25,24-25,1 0,0 25,0-25,-25 0,25 0,-25 0,24 25,-24-25,0 0,0 0,25-25,-25 25,0-25</inkml:trace>
  <inkml:trace contextRef="#ctx0" brushRef="#br0" timeOffset="504331.8462">6201 10492,'0'0,"0"25,0-25,0 0,25 0,-25 0,25 0,0 0,-1 0,1 0,0 0,25 0,-1 0,1 0,-1 0,-24 0,25 0,-1 0,1 0,-25 0,0 25,-1-25,1 0,-25 0,25 25,0-25,-25 0,0 0,0 0,0 0,0 0,0 0,0 0,25 0,-25 0,0 0</inkml:trace>
  <inkml:trace contextRef="#ctx0" brushRef="#br0" timeOffset="510318.1886">9823 15577,'0'0,"0"0,0 0,-25 0,25 0,0 0,0 0,-25 0,25-24,0 24,-25-25,25 0,0 0,0 0,0 25,0-24,0 24,0-25,0 25,25 0,-25 0,25 0,0 0,-25 0,24 0,1 25,25-1,-25-24,-1 25,26-25,-25 0,25 0,-26 0,26 0,0 0,-1 0,-24 0,25 0,-1 0,1 0,-1 0,-24 0,25 0,-1 0,1 0,24 0,-24-25,0 25,-1 0,1-24,24 24,-24 0,-1 0,1 0,0 0,-1 0,1 0,0 0,-1-25,1 25,24 0,-24 0,-1 0,1 0,0-25,-1 25,1 0,-1 0,1 0,-25-25,24 50,-24-25,25 0,-1 0,-24 0,0 25,25-25,-25 0,24 0,-24 0,25 0,-26 0,26 0,-25 0,0 0,24 0,-24 25,25-25,-26 0,1 0,25 0,-25 0,24 24,-24-24,25 0,-26 0,26 25,-25-25,0 0,24 0,1 25,-1-25,-24 0,25 0,0 0,-1 0,1 0,-1 0,1 0,0 0,-1 0,1 0,-1 0,1 0,-25-25,24 25,1 0,0-25,-26 25,26-24,0 24,-26 0,1 0,0 0,0 0,0 0,-25 0,0 0,0 0,0 0,0 0,0 0,0 0,0 0,0 0,0 0,0 0,0 0,0 0,0 0,0 0,0 0,0 0,0 0,0 24,0 1,0 25,0-1,0-24,0 50,0-26,0 1,0-1,0-24,0 0,0-25</inkml:trace>
  <inkml:trace contextRef="#ctx0" brushRef="#br0" timeOffset="543134.0655">8037 8806,'0'0,"0"0,0 0,0 0,0 0,0 0,0 0,0 0,0 0,0 0,-25-25,25 25,0 0,0 0,-25 0,25 0,0 0,-25 0,0 0,25 0,-24 0,-1 0,0 0,-25 0,26 0,-26 0,0 0,26 0,-26 0,25 0,0 0,1 0,-1 0,25 0,0 0,0 0,-25 0,25 0,0 0,0 0,0 0,0 0,0 0,0 0,0 25,0-1,0-24,25 25,-25 0,0 25,0-1,0-24,0 50,0-26,0 1,0-1,0 26,0-50,0 24,0 1,0-1,0-24,0 0,0 0,0 0,25-1,-25-24,0 0,24 25,-24-25,0 0,0 0,0 25,0-25,25 0,0 0,-25 0,25 0,-25 0,49 0,-24 0,0 0,25 0,-26 0,1 0,25 0,-25-25,-1 25,26 0,-25 0,0 0,24 0,-24-25,0 25,25 0,-26 0,1 0,0 0,25-24,-26 24,1 0,0 0,0 0,0 0,-1 0,1 0,0 0,0 0,0 0,24-25,-24 25,0 0,0 0,-1 25,1-25,0 0,0 0,24 0,-24 0,-25 0,50 0,-25 0,-1 24,26-24,-25 0,0 0,0 0,24 0,-24 0,0 0,0 0,-1 0,1 0,-25-24,50 24,-50 0,25 0,-1 0,1 0,0 0,-25 0,25 0,0 0,-1 0,-24 0,25 0,0 0,0 0,0 0,-1 0,1 0,0 0,-25 0,50 0,-26 0,1 0,0 0,0 0,0 0,-1 0,26 0,-25 0,0 24,24-24,-24 0,25 0,-1 0,1 0,-25 0,24 0,1 0,0 0,-1 0,1 0,-1 0,1 0,0-24,-1 24,1 0,-1 0,1 0,0-25,-1 25,1 0,-1 0,-24 0,25 0,-1 0,-24-25,25 25,0 0,-26 0,26 0,0-25,-26 25,26 0,0 0,-26 0,26 0,-25 0,0 0,-1 0,1 0,-25 0,0 0,0 0,25 0,-25 0,0 0,0 0,0 0,0 0,0 0,0 0,0 0,0 0,0 0,0-25,0 25,0-24,0-1,0 0,-25-25,25 26,0-51,0 26,-25-1,25-24,0 24,0 0,-24 1,24-1,0 25,0 0,0 1,0-1,-25 0,25 0,0 25,0 0,0-25,0 25,0 0,0 0,0 0,0 0,0 0,0-24,0 24,-25 0,0 0,25 0,-25 0,1 0,-1 0,0-25,0 25,-24 0,24 0,0 0,-25 0,26 0,-1 0,-25 0,50 0,-25 0,-24 0,49 0,-25 25,0-25,0 0,0 0,1 0,-1 0,0 0,-25 0,26 0,-1 0,-25 24,25-24,-24 0,-1 25,1-25,-1 25,0-25,1 25,-1-25,1 25,-1-25,-24 0,24 0,0 0,1 24,-26-24,26 0,-1 0,0 0,1 0,-1 0,1 0,-1 0,-24 0,24 0,0 0,26 0,-26 0,0 0,1-24,-1 24,25 0,-24 0,-1 0,-24 0,24 0,0 0,1 0,-26 0,26 0,-1 0,1 0,-26 0,26 0,-1-25,-24 25,24 0,-24 0,24 0,0-25,1 25,-26 0,51 0,-26 0,25 0,-25 0,50-25,0 25,0-49,25 24,0-25,74 1,-24-1</inkml:trace>
  <inkml:trace contextRef="#ctx0" brushRef="#br0" timeOffset="543790.103">11782 9798,'0'0,"0"-50,25 50,-25-25,0 25,0 25,0 25,0-25,25 49,-25 0,25 26,24 24,-24 0,25 49,24-24,0 25,1 24,-1 1,26-1,-1 1,0-26,0 26,-24-1,24-24,-25-1,1-24,-1 0,-24-25,-1 0,1-25,0-24,-26-50,1 24,-25-24,25-25,-25 0,-25 0,25 0,-25-25,25 0,-24 1,-1-1</inkml:trace>
  <inkml:trace contextRef="#ctx0" brushRef="#br0" timeOffset="544222.1278">12973 13221,'-25'-25,"25"0,-25-24,25 24,0 25,-25-25,25 25,0 0,0 0,25 25,0 0,0 24,0 1,24 0,1-1,-1 26,1-51,0 26,-1 0,-24-50,25 0,-25-25,24-50,-49 26,25-26,0-24,0 0,-25 0,0 24,0-49,24 50,-24-25</inkml:trace>
  <inkml:trace contextRef="#ctx0" brushRef="#br0" timeOffset="545254.1868">13717 12204,'0'0,"0"0,25 0,-25 0,0 25,0-25,0 25,0-1,25 26,-25 0,24 24,-24-24,25 49,0 0,0 0,0 0,-1 25,1-49,0 49,0-50,0-24,-1 24,1-49,-25 0,25 0,-25 0,0-25,0-25,0 0,0 0,-25 0,25-24,-25-1,-24 1,24 24,-25-25,26 50,-26 0,0 25,1 25,24-1,0 26,0-26,25 26,0-1,0 0,0-24,25 0,0-26,0 1,0 0,24-25,-24-25,25 25,-1-49,1 49,-25-50,24 0,-24 1,25 24</inkml:trace>
  <inkml:trace contextRef="#ctx0" brushRef="#br0" timeOffset="545577.2052">14263 13419,'0'0,"0"0,0 0,24-24,1-1,-25 0,25-25,0 1,-25-1,25 0,-25 1,0 24,0-25,-25 26,0 24,0 0,-24 24,-1 26,25-25,-24 49,24 1,0-1,25 1,0-1,0-24,25 24,0-49,24 0,1-1,-1-24,1-24,0-26,-1 25,1-49</inkml:trace>
  <inkml:trace contextRef="#ctx0" brushRef="#br0" timeOffset="545867.2219">14858 12154,'-25'-124,"25"25,-49 0,24 49,-50 25,26 1,-1 48,-24 1,24 0,1 49,24 1,0 49,25 0,0 0,25 50,0-1,24 1,1 24,24 1,-24-26,24 1,-24 0,-1-26,-24-24,25-24,-25-1,-1-50,-24-24,0-25</inkml:trace>
  <inkml:trace contextRef="#ctx0" brushRef="#br0" timeOffset="546170.2392">14709 13568,'-25'-149,"1"1,24 48,0-24,0 25,24 25,1-1,25 50,-25 1,24 24,1 0,-25 24,24 26,1 0,-1-1,-24 26,25-1,-50-24,25-1,-1-24,-48 25,-1-50,0 25,0-25,-24-25,-1 25,0-25,26 0,-26-25,25 26,0-1,25 0</inkml:trace>
  <inkml:trace contextRef="#ctx0" brushRef="#br0" timeOffset="546433.2542">15056 12874,'25'0,"0"24,0 1,0 0,-1 0,1 24,0-24,0 0,24 0,-24-25,0 0,25 0,-25-25,24-25,-49 1,25-1,-25 1,0-1,-25 0,0 1,1-1,-1-24,0 49,0-25,0 26,25-1</inkml:trace>
  <inkml:trace contextRef="#ctx0" brushRef="#br0" timeOffset="546993.2862">15478 11708,'25'25,"-25"-1,25 1,-25 25,0 24,25 1,-1 24,1 0,0 0,0 1,0-1,-1 0,1 0,0-24,-25-26,0-24,25 25,-25-50,0 0,0 0,-25-25</inkml:trace>
  <inkml:trace contextRef="#ctx0" brushRef="#br0" timeOffset="547372.3079">15974 11584,'0'0,"0"0,0 0,0 0,0 25,0 24,0 1,0-1,0 1,25 49,-25-24,25 24,-25 0,25 0,-25-24,0 24,24-49,1 24,-25-24,0-1,0-24,25 0,-25-25,0 0</inkml:trace>
  <inkml:trace contextRef="#ctx0" brushRef="#br0" timeOffset="547558.3186">15825 12378,'0'0,"0"0,25 0,0 0,0-25,24 0,1 0,0 25,-1-25,1-24,-25 24,-1 0</inkml:trace>
  <inkml:trace contextRef="#ctx0" brushRef="#br0" timeOffset="548580.377">16694 12675,'0'0,"24"-25,-24 1,0-26,25 0,-25-24,0-25,0 24,0 1,0-1,25 26,-25-1,0 1,0 49,25 0,-25 24,0 26,25 24,-1-24,1 25,0-26,-25 26,50-26,-50 1,24-25,1-1,0-48,0 24,0-50,-25 25,0-49,24 24,-24-49,0 24,0 1,0 0,0 24,0 0,0 26,0-1,0 25,0-25,0 25,0 0,0 0,0 0,0 0,0 0,0-25,0 25,0-25,25 25,-25-24,0 24,0-25</inkml:trace>
  <inkml:trace contextRef="#ctx0" brushRef="#br0" timeOffset="548957.3986">17289 12452,'0'0,"0"-50,25 1,-25-1,0-24,0-1,0 1,0-1,0 26,0-1,24 25,1 25,-25 25,25 0,0 25,0-1,24 26,-24-26,0 1,0 24,0-49,-25 25,0-1,0-24,-50-25,25 25,0-50,-24 25,24-25,-25 1,25-1,1 0,24 0</inkml:trace>
  <inkml:trace contextRef="#ctx0" brushRef="#br0" timeOffset="549473.4281">17438 12303,'24'-25,"1"25,0-24,0-1,0-25,0 25,-25-24,24-1,-24 25,25-24,-25 49,25-25,-25 25,25 25,0-1,-25 1,24 25,1-25,0-1,0-24,-25 0,25 0,-1-24,1-1,-25 0,25 0,0 25,-25-25,25 25,-1 0,1 25,0 0,0-25,24 25,-24-25,0 0,25 0,-26-25,1 0,0 0,-25-24,0 24,0-25,-25 26,0-1,1 0,-1 25,-25 25,25 24,1 1,-1 0,25 24,-25 0,50-24,-25 0,0-1,25 1,-1-25,1-25,0 0,25 0</inkml:trace>
  <inkml:trace contextRef="#ctx0" brushRef="#br0" timeOffset="550131.4658">18604 12179,'0'0,"0"0,0-25,0 25,0-25,-25 25,25 0,0-24,0 24,0 0,-25-25,25 25,0 0,0 0,0 0,0 0,0 0,0 0,0 0,0 0,0-25,-25 25,25 0,0 0,-25 0,0 0,1 25,24-25,-25 25,0-1,25 26,0-25,-25 25,50-26,-25 1,0 25,25-25,0 24,-1-49,1 25,0-25,25 0,-25-25,-1-24,26-1,-50 0,25-24,-25-25,0-1,0 1,-25-25,-25 25,1-25,-1 25,25 0,-24 24,-1 26,0-26,50 50,-24 25,24-25,0 50,0 0,0 0,0 25,24 24</inkml:trace>
  <inkml:trace contextRef="#ctx0" brushRef="#br0" timeOffset="550493.4865">17785 13022,'0'-24,"0"24,0 0,0 24,0-24,25 25,-25 25,0-25,25-1,-25 26,24 0,1-25,-25-1,0 1,25 0,-25-25,0 0,-25-25</inkml:trace>
  <inkml:trace contextRef="#ctx0" brushRef="#br0" timeOffset="550662.4961">17760 12675,'-25'0,"25"0,0 0,0 0,0 25,25-25,-25 25,0 0,25-1,0 1</inkml:trace>
  <inkml:trace contextRef="#ctx0" brushRef="#br0" timeOffset="550971.5138">18033 13196,'25'25,"-25"0,25-50,-25 25,0-50,0 25,0-24,0 24,0 0,0-24,0 24,0 25,0 0,0 0,24 25,-24-25,25 24,0-24,-25 0,25 0,0 0,-25-24,24-1,-24-25,0 50,0-49,25 24,-25 0,0 25,0-25,0 50,25-25</inkml:trace>
  <inkml:trace contextRef="#ctx0" brushRef="#br0" timeOffset="551358.5359">18504 13469,'0'50,"0"-1,0-24,25 0,-50-25,25 0,0 0,0-25,0-25,0-24,0 0,-25-26,25-24,0 25,0 0,25 0,-25 24,0 26,25 24,-25 25,25 0,0 25,-25-1,25 51,-25-26,0 1,0 24,0-24,-25 0,25-26,-25 1,0 0,25-25,0-25,-25 0,25 1,0-1</inkml:trace>
  <inkml:trace contextRef="#ctx0" brushRef="#br0" timeOffset="551573.5482">18604 12923,'24'0,"-24"0,0 0,25 25,-25 0,25 0,0-1,-25 1,49 0,-24-25,25 0,-25 0,24-25,-24 0,0 1,0-26,-25 25,0 0,0-24,-25-1,25 25,-25-24,25-1</inkml:trace>
  <inkml:trace contextRef="#ctx0" brushRef="#br0" timeOffset="551946.5696">18976 12303,'0'-25,"0"1,24 24,1 24,-25 1,25 25,0-1,0 26,-1-1,1 1,0 24,0-25,0 1,-1-26,-24 1,25-25,-25-1,0-24,0-24,-25-1,-24 0,24 0,-25-24,26 24,-26-25,25 25,0 25,25-24,25-1,-25 25,50 0,-1-25,-24 25,50 0,-26 0,1 0,-25 0,-1-25,26 50,-50-50,25 25,-25 0,0 0</inkml:trace>
  <inkml:trace contextRef="#ctx0" brushRef="#br0" timeOffset="572155.7254">6325 16272,'0'-25,"0"25,0 0,0 0,0 0,-25 0,25 0,0 0,0 0,0 0,-24 0,24 0,-25 0,25 0,0 25,0-25,0 0,0 0,-25 0,25 0,-25 0,25 25,-25-25,25 0,-24 0,-1 0,25 0,-25 0,0 0,0 0,1 0,-1 0,-25 0,25 0,1 0,-26-25,25 25,0 0,0 0,-24 0,24 0,0 0,0 0,-24 0,24-25,0 25,0 0,1 0,-1 0,0 0,0 0,0 0,1 0,-1 0,0 25,25-25,-25 0,0 25,1-25,24 0,-25 24,25-24,-25 25,25 0,0-25,-25 0,0 25,25 0,0-25,-24 25,24-25,0 24,-25 1,25-25,-25 25,25 0,0 0,-25-1,25 1,-25 0,25 0,-24 0,24-25,0 24,-25 1,25 0,0 0,0-25,0 25,0-1,0 1,25-25,-25 25,24 0,-24 0,25-1,-25 26,25-25,0-25,0 25,-25-1,24-24,1 25,0 0,25-25,-26 0,1 0,0 0,25 0,-26 0,26 0,-25 0,0 0,24 0,-24-25,0 25,24 0,-24 0,25 0,-25-25,-1 25,26 0,-25 0,25 0,-1 0,-24 0,25 0,-1 0,-24 0,0 0,24 0,1 25,-25-25,0 0,-1 0,26 0,-25 0,0 0,24 0,-24 0,25 0,-26 0,1 0,0 0,25 0,-26 0,1 0,0 0,25 0,-26 0,1-25,0 25,0 0,0 0,-25 0,49-24,-49 24,25 0,0 0,0 0,0 0,-1 0,-24 0,25 0,0 0,0 0,0 0,-1 0,1 0,0 0,0 0,-25 0,25 0,-1 0,1 0,0 0,0 0,-25-25,49 25,-49 0,50 0,-25 0,0 0,-1 0,1 0,0 0,25 0,-26 0,26 0,0 0,-26 0,26 0,0 0,-26 0,26 0,0 0,-1 0,-24 0,25 0,-1 0,-24 0,25 0,-25 0,24 0,-24 0,25 0,-1 0,-24 0,0 0,24 0,-24-25,0 25,0 0,24 0,-24 0,0 0,0 0,0 0,-1-25,-24 25,25 0,-25 0,25 0,-25 0,25 0,-25 0,0 25,0-25,25 0,-25 0,0 0,0 0,24 0,-24 0,25 25,-25-25,25 0,-25 0,0 0,25 0,-25 0,25 0,-25 0,25 0,-25 0,0 0,24 0,-24-25,25 25,-25 0,0 0,0 0,25-25,-25 25,0-25,25 25,-25-24,0-1,0 0,0 0,0-24,0 24,0-25,0 25,0 1,-25-1,25 0,0 0,0 0,0 1,-25 24,25-25,0 25,0-25,0 25,0 0,0 0,0-25,0 25,-25 0,25 0,0-25,-24 25,24 0,0-24,-25 24,0 0,0-25,0 25,0 0,1-25,-26 25,25 0,0 0,-24 0,-1 0,25 0,-24 0,24 25,0-25,-24 0,24-25,-25 25,25 0,-24 0,24 0,0 0,-24 0,-1 0,25 0,-24 0,24 0,-25 0,25 0,-24 0,-1 0,0 0,1 0,-26 0,51 0,-26-25,0 25,1 0,-1 0,1 0,-1 0,0 0,26 0,-26 0,25 0,-24 0,-1-25,25 25,-24 0,-1 0,25 0,0 0,1-25,-26 25,25 0,0 0,1 0,-1 0,25 0,-25 25,25-25,-25 0,0 25,25-25,-25 0,1 25,24-25,0 0,-25-25,25 0,0-49,0-1</inkml:trace>
  <inkml:trace contextRef="#ctx0" brushRef="#br0" timeOffset="574741.8734">5234 15404,'0'0,"-25"0,25 0,-25 0,25 0,-25 0,25 0,-24 0,24 0,-25 0,0 0,25 0,-50 25,50-25,-49 24,24-24,0 0,0 0,1 25,-1-25,25 0,-25 0,0 0,25 0,-25 25,0-25,25 25,0 0,0-1,0 1,0 25,0-1,0 1,25 0,-25-1,25 1,0-1,0 26,-25-26,25 1,-1 0,1-26,0 1,0 25,0-25,-1-25,1 24,0-24,0 25,0-25,-1 0,26 25,-25-25,24 0,-24 0,25 0,-25 25,24-25,1 0,-25 0,24 0,1 0,-25 25,-1-25,26 0,-25 0,24 0,-24 0,0 25,0-25,0 0,0 0,24 0,-24 0,0 0,0 0,-1 0,1 0,25 0,-25-25,-1 25,1 0,0 0,25 0,-26 0,26 0,-25 0,0 25,24-25,-24 0,25 0,-1 0,-24-25,25 25,-26 0,26 0,-25 0,24 0,-24 25,25-25,-25 0,24 0,1 0,0 0,-26 0,26 0,0-25,-1 25,1 0,-25 0,24 0,1-25,-1 25,1 0,0 0,-1 0,-24-25,25 25,-1 0,1 0,-1 0,-24 0,25-25,-25 25,24 0,-24 0,25-25,-25 25,24 0,-24 0,0 0,24 0,1 25,-25-25,24 0,-24 25,25-25,-25 0,24 0,1 25,-25-25,24 25,-24-25,0 0,0 25,-1-25,1 0,-25 0,25 24,-25-24,0 0,0 0,0 0,25-24,-25 24,0-25,0 0,0 0,0 0,25-24,-25-26,24 26,-24-26,0 26,25-51,-25 26,0 0,0-1,0 1,0 24,0 1,0-1,0 25,-25 0,25 25,0-24,0 24,-24 0,24 0,-25-25,0 25,0 0,25 0,-25 0,-24 0,-1 0,1 0,24 0,-50 0,26 0,-26 0,1-25,0 25,-1 0,1 0,-26 0,1 0,0 0,0 0,24 0,-49 25,25-25,-25 0,25 25,0-1,-25 1,24 0,1-25,-25 25,25-25,0 25,-25-25,49 0,-24 0,0 0,0 0,24 0,1 0,-1 24,1-24,0 0,49 0,-25 0,1 0,24 0,0 0,25-24,0 24,0 0,25 0,0 0</inkml:trace>
  <inkml:trace contextRef="#ctx0" brushRef="#br0" timeOffset="575702.9284">9302 17214,'0'0,"0"0,0 0,0 0,0 0,0 0,0 0,0 0,0 0,0 0,0 0,0 0,25 0,-25 25,24 0,-24 0,0 0,25 24,0-24,-25-25,0 50,25-26,-25-24,0 25,0 0,0-25,0 0,0 0,0 0,0 25,-25-25,25 0,0 0,0 0</inkml:trace>
  <inkml:trace contextRef="#ctx0" brushRef="#br0" timeOffset="576047.9481">9277 17587,'0'0,"0"0,0 0,0 0,0 0,-25 24,25-24,0 0,0 0,50 0,-50 0,49 25,-49-25,50 25,-50-25,25 25,-25-25,49 0,-49 0,25-25,0 0,-25 25,25-25,-25 1,0-1,0 0,0 25,0 0,0 0,25 0,-25 0</inkml:trace>
  <inkml:trace contextRef="#ctx0" brushRef="#br0" timeOffset="581742.2738">8682 15230,'0'0,"0"0,0 0,0 0,0 0,-25 25,25-25,0 25,0-25,0 0,0 0,0 0,0 0,25 0,-25 0,24-25,-24 25,0-25,25 25,0 0,0-25,-25 25,25-25,-1 25,1-24,0 24,0 0,-25 0,0-25,25 25,-25 0,0 0,0 0,0 0,0 0,0 0,0 0,0 0,0 0,0 0,0 0,0 0,0 0,0 0,0 0,0 0,0 0,0 0,0 0,-25-25,25 25,-25-25,0 25,25 0,-25-25,25 25,-24 0,24 0,-25 0,25 0,0 0,0 0,0 0,0 0,25-24,-25 24,24 0,1 0,-25 0,25-25,0 25,0 0,-1 0,-24 0,25 0,0 0,-25 0,25 0,-25 0,0 0,0 0,0 0,0 0,0 25,0-25,0 24,-25-24,25 25,-25 0,25 0,-25 0,25-1,0 1,0-25,0 25,0-25,-24 25,24-25,0 0,0 0,24 25</inkml:trace>
  <inkml:trace contextRef="#ctx0" brushRef="#br0" timeOffset="582365.3094">9252 14759,'0'0,"0"0,0 0,0 25,0-25,0 24,0 26,0-25,0 24,0 1,0 0,0-26,0 26,0 0,0-26,0 1,0-25,0 0,25 0</inkml:trace>
  <inkml:trace contextRef="#ctx0" brushRef="#br0" timeOffset="582575.3214">9351 14759,'25'0,"-25"25,0-1,0 26,0 0,0-1,0 1,0-1,0 26,0-26,0-24,0 0,25 0,-25 0,0-25</inkml:trace>
  <inkml:trace contextRef="#ctx0" brushRef="#br0" timeOffset="582776.3329">9203 14982,'0'0,"0"0,0 0,24 0,1-25,0 25,0 0,0-25,-1 25,-24-24,50-1,-50 25,0 0</inkml:trace>
  <inkml:trace contextRef="#ctx0" brushRef="#br0" timeOffset="582987.345">9252 15032,'25'24,"-25"-24,25 0,0 0,-1 25,1-25,0 0,-25 0,25-25,0 25,-25 0,24 0</inkml:trace>
  <inkml:trace contextRef="#ctx0" brushRef="#br0" timeOffset="583832.3933">9847 17338,'0'0,"0"0,0 0,0 0,-24 50,24-50,0 25,0-25,0 74,0-74,0 75,0-75,0 74,0-74,0 75,0-75,0 49,0-49,0 0,0 0</inkml:trace>
  <inkml:trace contextRef="#ctx0" brushRef="#br0" timeOffset="584042.4053">9947 17264,'0'0,"24"25,-48 0,24-1,0 26,0 0,0-1,0 1,0-50,24 74,-24-74,0 75,0-75,0 0,0 0</inkml:trace>
  <inkml:trace contextRef="#ctx0" brushRef="#br0" timeOffset="584287.4194">9699 17562,'0'0,"0"0,24-25,1 25,0-25,25 0,-26-24,26 24,-25 0,0 0,24 0,-49 1,50 24,-50-25,25 25,-25 0</inkml:trace>
  <inkml:trace contextRef="#ctx0" brushRef="#br0" timeOffset="584543.434">9773 17711,'0'0,"0"0,0 0,0 0,50-50,-26 50,1-25,0 0,0 25,0-24,24 24,-24 0,0 0,25-25,-26 25,1-25</inkml:trace>
  <inkml:trace contextRef="#ctx0" brushRef="#br0" timeOffset="726290.5415">22299 8359,'0'0,"0"0,0 0,0-25,0 25,0-24,0-1,-24 0,24 25,-25-25,25 0,-25 1,0-1,25 25,-25-25,1 0,24-24,-25 24,0 0,0 0,0-25,1 26,-26-1,25-25,0 25,-24 1,-1-1,1 0,-1 0,0 0,1 1,-1 24,0-25,-24 25,24-25,1 25,-1 0,1 0,-26 0,26 0,-1 0,0 0,-24 0,24 0,-24 0,24 0,-24 0,24 0,-24 0,24 25,-24-25,24 0,1 0,-1 0,-24 0,24 0,25 0,-24 25,-1-25,25 0,0 0,1 0,-1 24,0-24,25 25,-25-25,0 25,1 0,-1 24,0-24,0 0,0 25,25-26,-24 26,-1-25,0 25,0-26,25 1,0 0,-25 0,25 0,-24-1,24 1,0 0,0 0,0 0,0-1,0-24,0 25,24 0,-24 25,0-26,25 1,-25 0,25 0,0 24,0-24,-1 0,1 25,0-50,25 24,-1 1,1 0,-1 0,1 0,24-25,-24 24,24-24,1 0,-1 25,1-25,-26 0,50 0,-49 25,25-25,-1 0,25 25,-24-25,-1 0,0 0,26 0,-51 0,26 0,-1 0,0 0,1-25,-1 25,-24-25,24 25,-24-25,24 1,-24-1,24 0,1 0,-1 0,-24 1,-1-1,1 0,0 0,-1 0,-24 1,0-1,0 0,-25-25,0 1,0-1,0 25,-25-24,0 24,0 0,-24-24,24 49,-25-25,1 25,24-25,-25 25,1-25,24 0,0 1</inkml:trace>
  <inkml:trace contextRef="#ctx0" brushRef="#br0" timeOffset="727203.5937">20166 6375,'0'-25,"0"25,-25 0,25 0,0-25,0 25,0 0,0 0,0 25,0-25,0 50,25-26,-25 51,0-26,25 51,-25-26,0 0,25 1,0-1,-25 1,0-26,24 1,-24-25,0 0,0-1,0-24,0 0,-24 0,24 0,-25-24,0 24,0-25,0 0,-24 0,24 25,-25-25,26 25,-1 0,-25-24,50 24,-25 0,25 0,-24 0,24 0,24 24,-24-24,0 25,25-25,0 25,0 0,0 0,-1-1,-24-24,25 25,0 0,-25-25,25 0,0 0,-1 0,1-25,-25 0,25 1,0-26,0 25,-1 0,1 1,-25-1,0 0,0 25,0-25,0 25,0-25,0 25,0 0,0 0,-25-24</inkml:trace>
  <inkml:trace contextRef="#ctx0" brushRef="#br0" timeOffset="729594.7304">11485 8880,'0'0,"0"-25,0 25,0-25,0 25,-25-49,25 24,-25-25,25 26,-25-26,0 0,-24 1,24-1,-25 1,1-1,-1 25,25 0,-49-24,24 24,-24 0,-1 0,1 1,-25 24,24 0,-24-25,0 50,0-25,0 0,-25 24,24 1,1 25,0-25,0-1,-1 26,26 0,0-1,-26 1,26-1,24 26,1-26,-1 1,1 24,-1-24,25 24,0 1,0-1,25-24,25 24,0 1,0-26,25 26,-1-26,26 26,-26-26,26 1,-1 24,25 1,-24-26,24 1,0 0,25-1,0-24,25 0,-25-25,25-25,0 0,-1 0,1-24,0-26,0 26,-25-26,25 1,-25 0,-25-1,0-24,-24 25,-1-26,-24 26,-26-25,-24-1,0 26,0 0,-49-1,-1 26,1-1,-26 25,1 25,-25 0,24 0,1 25,-1 0,-24 0,25-25,-1 0</inkml:trace>
  <inkml:trace contextRef="#ctx0" brushRef="#br0" timeOffset="730029.7553">10864 8136,'0'-25,"0"25,25-25,-25 1,0-1,25 0,0 0,0 0,-1-24,26-26,0 1,24-25,25 24,1-24,-1-25,0 25,25 0,-25-25,25 24,-25 26,1-25,-26 24,1 1,-1 24,0 1,-49 24,0 0,0 0,-25 25,0 0,0 0,-25 0,25 25,-50-25,26 25,-26 0</inkml:trace>
  <inkml:trace contextRef="#ctx0" brushRef="#br0" timeOffset="730534.7838">10864 7541,'0'-25,"0"25,-24-25,24 25,0 0,0 0,0-25,0 25,0 0,0 25,-25 0,25 0,0-1,-25 51,25-26,-25 26,25-1,-25-24,25 24,0-49,0 25,0-25,25-1,0-24,25-24,-1-1,26 0,-26 0,1 0,24-24,-24 24,0-25,-1 50,-24 0,0-25,0 25,-25 0</inkml:trace>
  <inkml:trace contextRef="#ctx0" brushRef="#br0" timeOffset="733114.9318">9029 10393,'-25'0,"25"-25,0 25,-25 0,50-24,-25 24,25 0,25 24,24-24,0 25,26 0,24 0,0 0,0-1,49-24,-24 25,25-25,-1 0,1 0,-25 0,24 0,-49 0,25 0,-49 0,-1 0,-50 25,26-25,-26 25,-24-25,0 25,-25-25,0 0,-25 0,0-25,1 25</inkml:trace>
  <inkml:trace contextRef="#ctx0" brushRef="#br0" timeOffset="733584.9587">9599 10889,'-24'0,"-1"-25,0 1,25 24,-25 0,25 0,0 0,-25-25,25 25,50 0,-25 0,24 0,1 0,24 0,26 0,-1 0,25 0,0 0,-25 0,25 0,0 0,-25 0,-24 0,24 25,-49-25,-1 0,1 0,-25 0,-1 0,1 0,-25 0,0 0,0 0,0 24,0-24,-25 25,1 0</inkml:trace>
  <inkml:trace contextRef="#ctx0" brushRef="#br0" timeOffset="739624.304">20489 4366,'24'-25,"26"0,-25 0,0 0,-1 1,1 24,0 24,-25 1,0 25,0-1,-25 26,25-1,-25 25,1-24,24-1,0-24,24 0,1-50,25 24,0-24,24 0,-24-24,24-1,-24 0,-1-25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8:44:25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2332 15453,'0'0,"0"0,0 0,-25-24,25 24,-25-25,25 25,-25-25,0 25,1 0,-26 0,25 25,0-25,-24 0,24 25,-25-25,26 24,-1-24,25 25,-25 0,25 0,-25 0,25-1,0 26,0 24,0-24,0 24,0 1,0-1,0 1,-25-26,25 26,0-51,0 26,0-25,25 0,-25-25,0 24,25 1,-25-25,25 25,-25-25,25 0,24 25,-24 0,0-25,0 0</inkml:trace>
  <inkml:trace contextRef="#ctx0" brushRef="#br0" timeOffset="2782.1591">10344 16148,'0'0,"0"0,0 0,0 0,-25 25,25-25,0 0,0 0,0 0,0 24,0-24,25 0,-25 25,24-25,1 0,25 0,-25 0,24 0,-24 0,25 0,24 0,-24 0,-1 0,1 0,-1 25,26-25,-26 0,1 0,0 25,-26-25,1 0,0 0,0 0,0 0,-25 0,0 0,25 0,-25 0,0 0,0 0,0 0,0 0,0 0,0 0,0 0,0 0,0 0,0 0,0 0,24-25,-24 25,0-25</inkml:trace>
  <inkml:trace contextRef="#ctx0" brushRef="#br0" timeOffset="5913.3382">5531 15677,'-24'24,"24"-24,-25 25,0-25,25 25,-25-25,25 25,-25 0,25 24,-24-24,24 25,24-1,-24 1,25-1,-25 1,25 24,0-24,0 0,24-1,-24-24,0 0,24-25,-24 25,0-50,0 0,0 25,-1-50,1 1,0-1,0-24,-25-1,0 26,0-1,0-24,-25 49,0-25,0 26,25-1,-49 25,49 0,-25 0,0 0</inkml:trace>
  <inkml:trace contextRef="#ctx0" brushRef="#br0" timeOffset="6763.3868">6573 16272,'0'0,"0"-25,25 25,-25 0,25 0,0-25,-1 25,1 25,25-25,-1 0,1 0,0 25,-1-25,26 0,-26 0,26 0,-26 0,1 0,0-25,-1 25,-24 0,0 0,0 25,-1 0,-24-1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17:21:30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23322 1790 159 0,'-65'-15'35'15,"16"22"-2"-15,-31 4-5 16,4 16-28-16,-3 17 0 16,-13 29-1-16,-9 22 0 15,-13 31-3-15,-10 30 3 16,-10 40 1-16,-7 32 0 15,1 37-2-15,6 32 3 0,12 29-2 16,12 32 2-16,14 62 0 16,20-21 0-16,16 7-2 15,24 8 2-15,17 2 1 16,19-2-1-16,19-8 0 16,22-10 0-16,17-62 0 15,22 19-1-15,17-24 0 16,18-36 0-16,24-31 0 15,17-49 0-15,14-38 0 16,11-49 0-16,9-41 0 16,7-49 0-16,5-47 0 15,2-41 0-15,1-44 0 16,3-42 0-16,-2-39 0 0,-4-40 0 16,-1-38 0-16,-5-33 0 15,-7-30 0-15,-12-24 0 16,-17-25 0-16,-16-15 0 15,-18-17 0-15,-23-18 0 16,-29-11 0-16,-31-4 0 16,-30 0 0-16,-29 0 0 15,-34 10 0-15,-36 23 0 16,-35 22 0-16,-29 41 0 16,-29 44 0-16,-21 48 0 15,-17 44 0-15,-10 52 0 16,1-48-30-16,17 149-2 15,4 37 0-15,43 64-3 0,17 26-1 16,65 62-1-16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16:26:15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15582 9882 179 0,'0'0'35'0,"0"0"0"16,4 97-35-16,-9-86 0 16,-2 5 0-16,-12 12-1 15,-1 10 0-15,-9 10 1 16,-1 9 0-16,-4 6-1 15,2-2 1-15,3-2-1 16,7-4 1-16,11-12 0 16,12-6 0-16,16-13 0 15,12-11 1-15,15-6-1 16,9-3 1-16,4-1-1 16,4-2 0-16,-1 4 0 0,-3 0 0 15,-8 2 0-15,-16-6-34 16,10 16 0-16,-25-22-1 31,14 7 0-31,-21-32 0 0</inkml:trace>
  <inkml:trace contextRef="#ctx0" brushRef="#br0" timeOffset="278.9106">16100 9666 176 0,'0'0'35'16,"9"39"0"-16,-20-5-33 16,11 24-3-1,-1 16 0-15,-1 18 1 16,-3 19 0-16,-4 4 0 0,0 8-1 16,-6 3 1-16,-1-8 0 15,0-6 1-15,-1-10-1 16,0-12-1-16,1-16 1 15,3-11-1-15,3-1-32 16,-1-39-2-16,20 8 1 16,-9-31-1-1,17-6 1-15</inkml:trace>
  <inkml:trace contextRef="#ctx0" brushRef="#br0" timeOffset="1530.5097">16584 10021 180 0,'14'-15'35'16,"-13"-27"-1"-16,-80-92-33 15,99 96-2-15,7-1 1 16,2 2-1-16,3-1 1 16,0 6-1-16,1 11 1 15,-3 6 0-15,1 16 1 16,-1 14-1-16,3 16 0 15,-1 20 0-15,-3 22-1 16,-4 19 1-16,-4 18-1 16,-9 13 1-1,-7 6-1-15,-13 2 1 16,-11 0 0-16,-11-7-1 0,-9-12 1 16,-6-16 0-16,-6-15-1 15,-4-15 1-15,0-15-1 16,1-17 0-16,6-19 1 0,2-17 0 15,10-19 1 1,8-14-1-16,12-9 1 16,16-4-1-16,12 2 1 15,19 2-1-15,13 12 0 0,15 13 1 16,12 18-1-16,10 18 0 16,2 6-1-16,0 8 1 15,-3 6 0 1,-6 3 0-16,-10-4 0 15,-8-3 0-15,-7-12-1 0,-7-6-32 16,-13-22-1-16,12 2 0 16,-16-32-1-16,15 1 1 15</inkml:trace>
  <inkml:trace contextRef="#ctx0" brushRef="#br0" timeOffset="4778.6085">6407 6284 178 0,'-1'-11'34'16,"7"-16"-2"-16,-6 27-32 16,0 0 0-16,0 0-1 15,-2 26 1-15,2 1 0 16,3 3 0-16,2-2 0 0,4 0 0 16,11-18 1-16,12-23-1 15,16-29-1 1,21-29 1-16,19-30 0 15,11-21-1-15,10-15-3 0,-3-21-30 16,16 20-1-16,-20-21-1 16,13 17-1-16,-25-17 0 15</inkml:trace>
  <inkml:trace contextRef="#ctx0" brushRef="#br0" timeOffset="5544.4124">9728 5854 174 0,'-34'-23'35'16,"19"26"-1"-16,0 5-35 15,5 8 1-15,5 7 0 16,9 4-1-16,10-2 1 0,17-9 0 15,19-12 0-15,22-25 0 16,21-26 1-16,16-29-34 16,26-11-1-16,-6-49-2 15,25-6 0-15,-15-45 0 16</inkml:trace>
  <inkml:trace contextRef="#ctx0" brushRef="#br0" timeOffset="8270.2546">15941 12472 169 0,'0'0'35'0,"-15"-27"0"0,15 27-29 16,-2-14-7-16,2 14 2 16,0 0-1-16,-7 18 0 15,4 12 0-15,1 20 1 16,0 15-1-16,4 12 0 15,3 6 0 1,4 4 0-16,12-7 0 16,3-10 0-16,16-18 1 0,6-24-2 0,11-25 1 15,10-25-2-15,18-15-31 16,-12-42 0-16,15 5-2 16,-15-33 2-16,6 16-1 15,-21-15 24-15,-1 15 11 16,-24 5 1-1,-12 21 30-15,-4 28 2 16,-20 18-1-16,-1 36 1 16,-15 16 0-16,5 28-24 15,-7 29-10-15,-4 20 0 16,-1 18 1-16,-2 13-2 16,2 7 2-16,0 0-1 15,2-1 0-15,1-7 0 0,3-15 1 16,4-20-1-16,4-14 0 15,12-18-33-15,-13-44-2 16,19-13 1-16,-14-46-1 31,23-13-1-31</inkml:trace>
  <inkml:trace contextRef="#ctx0" brushRef="#br0" timeOffset="8560.7213">17313 12146 181 0,'63'-26'35'0,"-15"8"0"15,-3 24-35-15,2 12 0 16,-1 19 0-16,-2 21 0 16,-3 16 0-16,2 17 0 15,-6 22 1-15,-4 11-2 0,-10 6 2 16,-4 7-1-16,-6 0 0 15,-6-6 2-15,-1-8-2 16,-4-14 0-16,0-13 0 16,-1-11 0-16,10-6-34 15,-21-32 0-15,17 3-1 16,-19-36 0-16,13 0-1 16</inkml:trace>
  <inkml:trace contextRef="#ctx0" brushRef="#br0" timeOffset="8732.5911">17276 13058 180 0,'12'-20'35'16,"34"3"1"-16,32-4-35 16,19-7-1-16,14-6-33 15,13 11-1-15,-19-20 0 16,8 12-2-16,-30-27 0 15</inkml:trace>
  <inkml:trace contextRef="#ctx0" brushRef="#br0" timeOffset="73860.7304">11914 14225 176 0,'3'16'35'0,"-22"8"-4"15,-15-26-33-15,-15 2 2 16,-19 0 0-16,-21 8 1 16,-26 4-1-16,-30 10-1 15,-36 6 1-15,-35 11 1 16,-35 9 0-16,-30 11-1 16,-31 5 0-16,-31-3-1 15,-20-5 2-15,-13-8-1 16,-9-16 1-16,-7-26 0 15,-4-33-2-15,2-32 1 16,2-45-1-16,13-35 2 16,3-40-2-1,14-43 1-15,13-33 0 16,22-35 0-16,22-24 1 0,21-25 0 16,19-12 0-16,21-14 0 15,26-3 0-15,19-4 0 16,27-7 0-16,23-14 0 0,25-14 0 15,28-7-1-15,32-6-1 16,34-1 2-16,32-11-2 16,35 1 0-16,38-1-1 15,35 15-1-15,34 14 2 16,26 17-2-16,29 15 3 16,19 19-2-16,17 24 1 15,11 28 1-15,2 34 0 16,-2 35 0-16,-10 46 1 15,-8 39-1-15,-20 49 1 16,-24 48-1-16,-24 42 0 16,-26 45 0-16,-25 41-1 15,-27 39 1-15,-21 29-1 0,-20 18 1 16,-14 16 0-16,-12 2 0 16,-9 5 1-16,-9-5-1 15,-3-10 0 1,-1-12 1-16,-4-23 0 0,0-12 0 15,-2-27-2-15,2-18 2 16,0-27 0-16,0-24-1 16,-3-24 1-16,-2-30-2 15,-1-17 1-15,-2-22-1 16,-6-15 1-16,-3-11-1 0,-1 1 1 16,2 1-1-16,1 13 1 15,7 12 0-15,5 19 0 16,8 22 0-16,6 21 0 15,6 46 0-15,2 13 0 16,0 18 0-16,-2 14 1 16,-1 12 0-16,3-1-1 15,-1-9 1-15,4-17-1 16,4-27 0-16,7-25 1 16,6-35-1-16,9-31 0 15,-15-42-34-15,31-10 0 16,-16-32-1-16,21 4-1 0,-14-28 0 15</inkml:trace>
  <inkml:trace contextRef="#ctx0" brushRef="#br0" timeOffset="74810.0797">9650 5791 173 0,'12'-5'35'0,"-12"5"0"16,-9 17-36-16,4 8 1 16,-4 9 0-16,2 8 0 0,-2 8-1 15,4 0 2-15,3-3-1 16,9-6-1-16,8-12 0 16,12-19 2-16,18-27-1 15,20-28 0-15,24-30 0 16,17-22 0-16,23-18 0 15,19-17 1-15,16-12-1 16,6-2 0-16,0 7 0 16,-4 11 0-16,-13 15-1 15,-13 19 1-15,-19 17 0 16,-22 14 0-16,-25 22 0 16,-16 15 1-16,-16 13-1 15,-14 8 0-15,-9 6 0 0,-19-1 1 16,18 11-1-16,-18-11 0 15,16 17 0 1,-16-17-2-16,17 10 3 16,-17-10 0-16,16 7-1 0,-16-7-1 15,16 5-32-15,-21-21-1 16,16 16 0-16,-15-20 0 16,18 16-1-16</inkml:trace>
  <inkml:trace contextRef="#ctx0" brushRef="#br0" timeOffset="80047.6464">15427 14783 178 0,'43'-9'35'0,"23"1"0"16,11-9-34-16,13-2-1 15,11 1 0-15,3 2 0 0,3 11 0 16,-10 10 1-1,-12 24-1-15,-18 17 0 16,-24 23 0-16,-25 22 0 16,-26 19 0-16,-25 16 0 0,-24 12 0 15,-14 8-1-15,-9-9 1 16,-1-2-1-16,6-4 1 16,13-16 0-16,16-9 0 15,20-20-1-15,22-14 2 16,23-13-1-16,18-7 0 15,20-18 1-15,16-18 0 16,15-9-1-16,7-14-1 16,18 3-33-16,-19-38 0 0,13 3-2 0,-26-34 0 15,11 20 0-15</inkml:trace>
  <inkml:trace contextRef="#ctx0" brushRef="#br0" timeOffset="80357.3209">17009 14587 181 0,'17'-26'36'16,"29"10"-1"-16,9-2-33 0,14 1-2 15,3 8 1-15,1 10-1 16,-2 12 0-1,-9 22 0-15,-8 24 0 16,-15 28 0-16,-15 27 0 0,-18 22 0 31,-11 25 0-31,-9 6-1 0,-9 6 1 16,-7-6-1-16,-1-6 1 16,1-19-1-16,3-21 1 0,3-19-1 15,4-29-1-15,11-5-32 16,-16-45 0-16,20-6-1 15,-14-49 0-15,12-6 0 16</inkml:trace>
  <inkml:trace contextRef="#ctx0" brushRef="#br0" timeOffset="80513.5664">17015 15486 181 0,'9'-28'37'15,"49"34"-2"-15,11 10-33 16,37-16-2-16,17 1 0 15,13-4 0-15,19 4-31 16,-31-28-4-16,4 13-1 0,-35-22-1 16,-5 17 0-16</inkml:trace>
  <inkml:trace contextRef="#ctx0" brushRef="#br0" timeOffset="99078.5177">11618 16650 174 0,'-34'-33'35'15,"7"4"0"-15,3 9-35 16,6 10 1-16,4-6-1 0,5-1 1 16,9 17 0-1,6-22-1 1,16-10 0-16,16-15-1 0,16-21 0 16,20-25 1-16,20-36-1 15,27-32 1-15,24-47-1 16,25-37 2-16,18-44-1 15,17-38-1-15,16-50 1 16,9-40 1-16,11-35-1 0,-2-36 0 16,-2-30 0-16,-6-26 1 15,-9-25-1 1,-20-20 1-16,-19-14 0 16,-24 2-3-16,-30 9 2 0,-28 9 0 15,-33 8 0-15,-33 10-1 16,-32 23 0-16,-33 24 1 15,-31 30 0-15,-25 26 1 16,-25 29 0-16,-25 30-1 16,-25 41 1-16,-27 39-1 15,-25 40-1-15,-28 40 2 16,-21 47-1-16,-23 31 1 16,-14 42-3-16,-14 39 2 15,-5 42-2-15,3 39 2 16,-1 39 1-16,18 33-3 15,16 28 1-15,22 33 0 16,19 14 0-16,22 19 0 0,23 7 2 16,20 5-2-16,29 1-1 15,19-4 2-15,20-8 0 16,17-9 0-16,18-16 0 16,17-14 1-16,15-15-1 15,12-16 0-15,12-14 0 16,10-15 0-16,8-10 0 15,8-17 0-15,2-8 0 16,2-3-1-16,2-9 2 16,-3-4-1-16,0-3 0 15,-12-11 0-15,15 20 0 16,-11-9 0-16,-3 2 0 16,-2-2-1-16,-2 1 1 0,-2-1-1 15,5-11 1-15,-13 13 0 16,13-13 0-16,-23-22 0 15,6-7 0-15,-7-19 0 16,-1-20 0-16,-7-15 1 16,-3-15-1-16,-8-3-1 15,0 4 2-15,3 8-2 16,4 14 1-16,7 18 0 16,8 27 1-16,7 30-1 15,8 33 1-15,8 33-1 16,8 22 0-16,2 26 1 15,4 13-1-15,6 6 1 16,1-6-1-16,8-20 1 16,6-27-1-16,10-48 1 0,5-40-1 0,11-48 0 15,1-42-1 1,49-12-32-16,-67-36 0 0,2 14-2 16,-42-5 0-16,-14 44-1 15</inkml:trace>
  <inkml:trace contextRef="#ctx0" brushRef="#br0" timeOffset="99669.4051">6745 7185 175 0,'0'0'34'0,"6"25"1"15,-12 4-37-15,-2 15 2 16,0 5 0-16,3-3 0 16,9-11 0-16,14-27 0 15,23-39 0-15,26-38 0 16,28-35 1-16,31-34-1 15,24-29-33-15,40-9-2 16,-3-26-1-16,24 14-1 16</inkml:trace>
  <inkml:trace contextRef="#ctx0" brushRef="#br0" timeOffset="105447.1055">16105 17002 179 0,'-2'-12'36'15,"2"12"0"-15,-13 5-35 16,-4 6-1-16,-5 11 0 16,-6 18 0-1,-4 5 0-15,-5 2 0 16,1 9 0-16,0 13-1 0,6-19 0 16,5 3 2-16,12-3-1 15,6-18 0 1,14 3 2-16,13 1-2 0,9-14 1 15,9-13 0-15,8 15-1 16,4-8 0-16,1-8 0 16,4 5 0-16,-5-10 0 15,-2-10 0-15,-48 7-26 16,60 18-11-16,-36-39 0 16,18-1 1-16,-22-17 0 15</inkml:trace>
  <inkml:trace contextRef="#ctx0" brushRef="#br0" timeOffset="105665.8477">16646 16858 181 0,'-3'59'35'0,"-24"14"0"16,7 16-34-16,0 37 2 15,-1-1-3-15,1 10 0 16,3-20 0-16,3 10 0 15,3-21 0-15,2-8 0 16,4-11 0-16,4-34 0 16,1-51-22-16,12 59-13 15,-12-59-2-15,0 0 3 16,48-54-1-16</inkml:trace>
  <inkml:trace contextRef="#ctx0" brushRef="#br0" timeOffset="105853.337">17038 16960 182 0,'14'7'34'16,"-5"44"1"-16,-16 29-31 15,-4 31-4-15,-1 26-1 16,-1-1 2-16,0-6-1 16,4-5 0-16,1-15 0 15,2-9-26-15,2-10-12 16,19-29 3-16,-15-62-2 15,0 0-1-15</inkml:trace>
  <inkml:trace contextRef="#ctx0" brushRef="#br0" timeOffset="124465.8256">16136 16212 177 0,'-83'125'35'0,"4"27"0"16,8-17-33-16,8-6-2 16,14-23 0-16,20-9 1 15,26-39-2-15,30-30 1 16,27-29 1-16,24-28-2 15,19-7 1 1,12-11 1-16,-2 10-1 0,-8 2 0 16,-23 33 0-16,-28 51 0 0,-39 35 1 15,-37 42 1-15,-29 27 0 16,-19 16-2-16,-7-14 0 16,3 2 0-16,10-36 0 15,27-48 0-15,35-55 0 16,41-44 0-16,30-55 0 15,28-34 0-15,18-4 0 0,9-18 0 16,-4 18 0-16,-11 12 0 16,-24 47-1-16,-37 48 1 15,-42 12-1-15,-34 154 3 16,-32-28-2-16,-19 22 0 16,0-12 0-16,2-1 0 15,20-34 0-15,32-41 0 16,31-60 0-16,59-63 0 15,24-35 0-15,28-28 0 16,12-2 0-16,1 1 0 16,-11 14 0-1,-29 30 0-15,-36 72 0 16,-46 41 0-16,-39 68 0 0,-36 38 0 16,-20 14 0-16,-4 1 0 15,5 5 0-15,21-23 0 16,36-66 0-16,35-67 0 15,49 29 0-15,29-71 0 16,20-24 0-16,0 6 0 0,-5-4 0 16,-26 26 0-16,-67 38 0 15,0 0 0 1,8 57 0-16,-62 15-14 0,-17-8-22 16,17-16 0-16,-7-22 0 15,49-60-3-15,16-44-1 16</inkml:trace>
  <inkml:trace contextRef="#ctx0" brushRef="#br0" timeOffset="125547.5268">18354 16798 180 0,'0'0'35'15,"0"0"-1"-15,0 0-29 16,0 0-4-16,0 0-1 0,-10-11 0 15,10 11-1-15,0-13 1 16,0 13 0-16,11-23 1 16,0 6-2-16,6 7 1 15,4-8 1-15,7-1-1 16,4 9 0-16,9-8 0 16,5-3 0-16,2 10 0 15,4 9 0-15,-1-7 0 0,-1 15 0 16,-2 8 0-1,-8 0 0-15,-7 13 0 16,-11 15 0-16,-14 1 0 16,-11 1 0-1,-12 13 0-15,-12-4 0 0,-6 3 0 16,-5-6 0-16,-2-7 0 16,1-5 0-16,10-14 0 15,9 9 0 1,15-12 0-16,18-3 0 0,15-8 0 0,14 4 0 15,14 3 0-15,8 7 0 16,-1 16 0-16,0-4 0 16,-10 4 0-16,-11 27 0 15,-19-12 0-15,-21 6 0 16,-20 0 0-16,-17 8 0 16,-15-16 0-16,-16 8 0 15,-10-15 0-15,-7-18 0 0,0 5 0 16,5-11 0-16,6-9 0 15,11-19 0-15,13-16 0 16,48 22-23-16,-41-63-8 16,58-3-4-16,1-16-5 15,41-5 3-15,-2-23-1 16</inkml:trace>
  <inkml:trace contextRef="#ctx0" brushRef="#br0" timeOffset="125846.3216">19404 16915 185 0,'13'65'34'0,"12"40"1"16,-29 40-34-16,19-39-1 0,9 2 0 15,11-14 0-15,17-25 0 16,15-15 0-16,16-18 0 16,11-40 0-16,10-34 0 15,-1-8 0-15,-6-18 0 16,-11-9 0-16,-20-7 0 15,-23-14 0-15,-31-10 0 16,-29 15 0-16,-32 9 0 16,-26 15 0-16,-22 16 0 15,-14 23 0-15,-9 21 0 16,6 19 0-16,11 9 0 16,21-23-32-16,36 46-2 15,9-24 0-15,52 3-1 0,8-27 0 31</inkml:trace>
  <inkml:trace contextRef="#ctx0" brushRef="#br0" timeOffset="126015.657">20744 17006 174 0,'68'70'36'16,"-42"13"0"-16,0 10-27 15,-24-9-9-15,-6 13 0 0,-8-8 0 31,-11-21-32-31,17-8 0 16,-19-20-4-16,21-29 0 16,-16-24 0-16,20 13 0 0</inkml:trace>
  <inkml:trace contextRef="#ctx0" brushRef="#br0" timeOffset="126140.654">20568 17404 189 0,'18'0'35'0,"7"-1"-4"15,29 7-31-15,8-6-29 16,5-21-5-16,27-7 0 16,-16-20-1-16,26-3 0 15</inkml:trace>
  <inkml:trace contextRef="#ctx0" brushRef="#br0" timeOffset="126325.5223">21697 16718 186 0,'-3'54'34'16,"-21"15"0"-16,-5 23-33 16,-1 16-1-16,0 6 0 15,2-2 0-15,6-22-21 16,3 6-16-16,26-19 5 16,-7-26-4-16,32-7 1 15,-8-31-2-15</inkml:trace>
  <inkml:trace contextRef="#ctx0" brushRef="#br0" timeOffset="126809.8801">22752 17065 192 0,'33'-45'35'0,"-15"-8"-7"16,-14 21-28-16,31 14 0 16,1 6 0-16,-6 11 0 15,-6 18 0-15,-14 22 0 16,-9 12 0-16,-3 22 0 15,-3 7 0-15,1-4 0 16,7 1 0-16,9 16 0 16,11-26 0-16,16-15 0 15,8 0 0-15,5-9 0 16,-2-14 0-16,-50-29 0 16,75 73 0-16,-75-73 0 0,14 70 0 15,-32-21 0-15,18-49 0 16,-73 80 0-16,23-49 0 15,-3 0 0-15,3-20 0 16,50-11 0-16,-85-16 0 16,85 16-22-16,-66-62-11 15,65 5-2-15,-9-3-1 16,31-15 1-16,-9 2-1 16</inkml:trace>
  <inkml:trace contextRef="#ctx0" brushRef="#br0" timeOffset="127017.3724">23563 17018 192 0,'43'68'36'0,"-5"36"-9"16,-16 8-27-16,-11-3 0 16,-2-7 0-1,-8-2 0-15,-1-21 0 16,-3-3 0-16,3-22 0 15,0-54-25-15,0 0-9 16,34 48 0-16,-34-48-2 16,-3-24 0-16</inkml:trace>
  <inkml:trace contextRef="#ctx0" brushRef="#br0" timeOffset="127622.83">23260 16465 189 0,'-58'-22'35'0,"-11"14"-4"15,-19 7-31-15,-14 1 0 16,-5 4 0-16,0 7 0 16,3 5 0-1,10 2-1-15,12 6 1 16,16 12 0-16,19 14 0 16,17 21 1-16,17 18-1 0,12 24 0 15,10 23-2-15,6 14 4 16,7 4-4-16,-1 19 4 15,1-17-2-15,0-1 0 16,0-20 0-16,2-21 0 16,7-21 0-16,10-17 0 15,12-16 0-15,19-14 0 16,14-15 0-16,18-14 0 16,14-10 0-16,17-5 0 15,6-14 0-15,3 3 0 16,-2-10 0-16,-9-2 0 15,-9 1 0-15,-14-2 0 16,-16-7 0-16,-19-7 0 0,-20-23 0 16,-19-18 0-16,-13-25 0 15,-18-39 0-15,-12-24 0 16,-14-39 0-16,-9-8 0 16,-14-14 0-16,-11 18 0 15,-10 7 0-15,-14 34 0 16,-15 70-32-16,-28 22-4 15,-1 85 0-15,-34 40-1 16,6 73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16:37:56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3091 3648 176 0,'64'-174'31'15,"-4"-26"-1"-15,16-54-33 16,9 93 3-16,13-1 2 16,9 3-2-16,11-21 1 15,10 0 0-15,12 2 2 16,11 1 0-16,13-11-2 15,8-1 1-15,11-8-2 16,8-1 2-16,6 14-4 0,0 21 5 16,-4 2-2-16,-13 33-2 15,-12 35 5-15,-22 32-4 16,-24 43 1-16,-27 37-1 16,-28 39 0-16,-23 20 0 15,-20 24 0-15,-20 7 0 16,-12 8 0-16,-10-3-1 15,-7-14 1 1,0-8 1-16,-1-18-1 16,3-11 0-16,23-63 0 0,-41 61-29 15,41-61-3-15,0 0 0 16,-73-8-2-16,73 8-3 16</inkml:trace>
  <inkml:trace contextRef="#ctx0" brushRef="#br0" timeOffset="1047.2356">3951 4662 176 0,'-19'-23'33'0,"24"-5"-3"16,2-81-30-16,8 95 0 16,9-7 0-16,10 10 0 15,13-6 1-15,9 5-1 16,13 0 0-16,14 7 1 15,15 0-2-15,14 3 1 0,14 0 1 16,14 1-1-16,24 4 0 16,16-1-1-16,23 2 2 15,19-3-1 1,24-5 0-16,20-5-1 16,25-8 0-16,22-14 0 0,16-10 1 15,19-14-1-15,18-11 0 16,15-18 1-16,10-15-1 15,1-11 2-15,-1-19-1 16,-5-13 1-16,-17-14-1 16,-20-15 1-16,-26-19 0 15,-27-4 1-15,-36-5-1 16,-32-9 2-16,-41-2-1 0,-42 15 1 16,-39 1-2-1,-42-4 3-15,-45 22-4 16,-41 2-1-16,-45 20 2 15,-37 16-1-15,-31 21 0 16,-29 4 0-16,-27 36 0 16,-16 32 0-16,-11 27-3 0,-7 31 5 15,3 25-5-15,9 25 1 16,10-4-31-16,11 31 1 0,45 11-2 16,5-2 1-16,49-13-1 15,13-29 0-15</inkml:trace>
  <inkml:trace contextRef="#ctx0" brushRef="#br0" timeOffset="3016.9772">3129 7449 176 0,'-32'-18'32'0,"-8"6"1"15,-14-5-33-15,-14 4 0 0,-15-6 0 16,-18 5 1-16,-16-1 0 16,-15-5 0-16,-15 0 0 15,-14-8 0-15,-14-6-1 16,-9-7 1-16,-8-9 0 15,2-16-1-15,-7-12 0 16,9-14-1-16,8-18 1 16,14-11 0-16,19-19 0 15,17-16 0-15,21-20 0 16,19-18 1-16,31-24-1 16,25-12 0-16,24-17 0 15,22-15 0-15,22-10-1 16,24-14 1-16,24-3-2 0,24 1 1 15,17 4-1-15,20 0 1 16,20 7 0-16,22 9 1 16,16 5 2-16,15 16-3 15,12-4 4-15,10 22-3 16,8 9 0-16,5 24 2 16,-1 11-1-16,-3 22 1 15,2 14-3-15,-5 18 4 16,-7 31-3-16,0 13 3 15,-4 20-2-15,-3 17-1 16,-4 25 0-16,-4 21 0 16,-12 27 0-16,-12 16 0 0,-15 12-1 15,-19 17 1-15,-20 6 1 16,-21 6-1-16,-18 1 0 16,-21-2 0-1,-14-11 0-15,-16 3 0 0,-9-7 0 16,-7-14 0-16,-38-50-25 15,68 22-6 1,-68-22-4-16,67-49-1 16,-36-14 0-16,25-23 0 0,-15-19 1 0</inkml:trace>
  <inkml:trace contextRef="#ctx0" brushRef="#br0" timeOffset="6845.1085">17535 4437 186 0,'-1'49'32'15,"-22"13"-1"-15,13 57-34 16,6-101 3-16,4-18-1 16,21 4 1-16,8-20 0 15,12-8 0-15,12-4 1 16,9-5-2-16,9-3 2 16,3-1-2-16,-1 2 2 0,-5 4-1 15,-4 8 1-15,-9 4-1 16,-13 5-1-16,38 11-30 15,-67-14-2-15,8 21 0 16,-30-17-1-16,9 13-1 16</inkml:trace>
  <inkml:trace contextRef="#ctx0" brushRef="#br0" timeOffset="17419.9141">13754 8434 177 0,'-34'-10'33'0,"3"5"1"15,1 97-36-15,-1-98 2 16,4 0 0-16,4 1-1 16,8-4 1-1,15 9-1-15,8-25 1 16,25 7-1-16,23-5 1 0,27 0-1 16,18 0 2-16,20 1-1 15,14-1 0-15,8 5 0 16,0 2 0-16,-9 8 0 15,-14 3-1-15,-19 4 2 16,-19 2 0-16,-15-1-1 0,-17 1 0 16,-12 1 0-16,-12 0 1 15,-9-1-1-15,-3-2 1 16,-14 1-1-16,21-4-1 16,-14 22-31-16,-10-29-1 15,19 20 0-15,-16-9 0 16,14 1-1-16</inkml:trace>
  <inkml:trace contextRef="#ctx0" brushRef="#br0" timeOffset="18065.4467">15878 8407 173 0,'48'-6'34'15,"7"-10"-1"1,47 13-31-16,14-6-1 0,21-1-1 16,11 3 1-16,5 3-1 0,-6 7 1 15,-15 4 0-15,-19 2 0 16,-23 5-1-16,-24 0 1 16,-21 1-2-1,-8 11-30-15,-37-26-2 16,13 17-1-16,-30-27-1 0,17 10 0 0</inkml:trace>
  <inkml:trace contextRef="#ctx0" brushRef="#br0" timeOffset="30434.7561">16199 8281 176 0,'72'-27'34'16,"51"0"0"-16,26-28-33 16,19-10 0-16,13 1 0 15,3-33-33-15,-2 54-1 16,-40 2-1-16,-22 34-1 15,-59 2 0-15</inkml:trace>
  <inkml:trace contextRef="#ctx0" brushRef="#br0" timeOffset="38700.2008">19974 7248 187 0,'0'0'34'0,"0"0"0"16,0 0-36-16,0 0 2 16,1 17-1-16,-1 7 1 15,0 10 0-15,-2 15 0 16,0 14 0-16,-1 12 0 0,-1 14 0 16,0 7 0-16,-1 8 1 15,1-2-1 1,0 1 0-16,1-6 1 15,2-11-2-15,2-7 1 0,3-8 0 16,-1-13 0-16,1-11-1 16,0-5 1-16,-1-10 1 15,-1-5-1-15,-1-3 1 16,-1-7-1-16,-1-2 1 16,2-4-1-16,-1-11 0 15,0 0 0-15,14-12 0 16,-5 32-32-16,-5-62-1 15,23 4-1-15,-14-35 0 16,24 7-1-16</inkml:trace>
  <inkml:trace contextRef="#ctx0" brushRef="#br0" timeOffset="39110.7748">20431 7402 187 0,'0'0'34'0,"-6"30"0"15,93-8-36-15,-100 5 2 16,-7 4 0-16,-2 7 0 15,-1 3-1-15,2 1 1 16,7 0 0-16,6-4 0 16,12-3 1-16,14-6 0 0,15-5 0 15,14-5-1-15,11-10 0 16,12 1 0-16,5-10 0 0,6-1 0 16,-3-3 0-16,-5 0 0 15,-10 1 0 1,-10-1 0-16,-9-2 0 15,-11 1 0-15,-18-11-31 0,9 14-3 16,-21-23 0-16,14 8-1 16,-17-25-1-16</inkml:trace>
  <inkml:trace contextRef="#ctx0" brushRef="#br0" timeOffset="39444.0305">21421 7063 188 0,'-9'67'34'0,"-12"14"-1"0,-93 25-34 16,97 15 1-16,-3 19 0 15,0 15 1-15,2 3-1 16,4 4 0-16,4-12 0 0,3-10 0 15,3-18 0-15,7-10 0 16,2-20 0-16,2-15 0 16,0-24 0-16,1-14 0 15,-1-15 0 1,-1-10 0-16,8-11-31 16,-23-29-3-16,10 2-1 15,-24-24-1-15,6 18 0 16</inkml:trace>
  <inkml:trace contextRef="#ctx0" brushRef="#br0" timeOffset="107213.6878">19824 15558 191 0,'12'-32'36'16,"-22"-21"-8"-16,-91 27-28 15,95 1 0-15,-7 11 0 16,-2 6 0-16,-9 2 0 31,-1 12 0-31,-6 9 0 0,-4 5 0 16,-2 4 0-16,1 10 0 0,-1 3 0 15,6 9 0-15,5 12 0 16,6 1 0-16,10 2 0 0,9 7 0 16,8 5 0-16,6-4 0 15,5 5 0 1,3 2 0-16,4-10 0 15,3 7 0-15,-1 4 0 0,-1-6 0 16,-3-5 0-16,0 7 0 16,-4-2 0-16,-4-3 0 15,-2 4 0-15,-5-8 0 16,0-7 0-16,-6-2 0 16,0-3 0-16,-2-4 0 15,-2-16 0-15,0-4 0 16,2-28-28-16,-4 16-7 15,-18-31 1-15,18 3-1 0,-23-34-1 16</inkml:trace>
  <inkml:trace contextRef="#ctx0" brushRef="#br0" timeOffset="107398.7057">19394 16360 185 0,'65'5'35'16,"-16"-22"0"-16,27-32-35 16,-6 32 0-1,1 3 0-15,-4-2 0 16,-9 0 0-16,-7 5-32 16,-19-24-2-16,10 16-1 15,-29-20 1-15,11 26-1 16</inkml:trace>
  <inkml:trace contextRef="#ctx0" brushRef="#br0" timeOffset="107804.9461">20178 15886 179 0,'-2'26'35'0,"-18"-21"-1"16,20-5-29-16,-24 29-4 15,7-2 0-15,-1 8-1 16,0 9 0-16,2 6-1 15,6 4 1-15,3 6 0 16,4 2 0-16,8 12 0 16,1-5 0-16,5-4 1 15,3-8-1-15,0-12 0 16,0-3 0-16,-2-11 0 16,-1-4 0-16,-1 6-5 15,-10-33-28-15,21-9-2 16,-20-28 1-16,21 12-1 15,-16-29 0-15</inkml:trace>
  <inkml:trace contextRef="#ctx0" brushRef="#br0" timeOffset="108156.6718">20302 16025 187 0,'0'0'34'0,"-13"17"0"0,4-1-35 16,-3-2 1-16,3 11 0 16,1-3 0-16,4 7 0 15,5 1 0 1,5 0 0-16,8 0 0 0,5-11-1 15,8 5 2-15,4-9-1 16,2 1 0-16,-1-13 1 16,-1-2-2-16,-1-4 2 15,-6-3-2-15,2-14-31 16,3 14-2-16,-21-29-1 16,16 14 1-16,-17-19-1 15</inkml:trace>
  <inkml:trace contextRef="#ctx0" brushRef="#br0" timeOffset="108415.7894">20677 15848 186 0,'-12'23'35'15,"4"17"-1"-15,-4 0-35 16,0 6 1-16,0 5 0 0,-2 10 1 15,4-3-2 1,-1 2 2-16,4 4-2 16,-1-2 1-16,5-12 0 15,0 4 1-15,3 0-2 0,1-19 1 16,0 0 1-16,5-9-1 16,-1-45-33-16,11 30-1 15,-19-23-1-15,23-2 0 16,-18-40 1-16</inkml:trace>
  <inkml:trace contextRef="#ctx0" brushRef="#br0" timeOffset="108775.1555">20837 15859 185 0,'29'13'34'0,"-2"-12"1"15,5 3-36-15,2-2 1 16,-2 8 1-16,-6 2-1 16,-2 8-1-1,-10 6 1-15,-6 16 0 0,-12 6 0 16,-10 6 0-16,-9 8 0 16,-6 4-1-16,-4 5 1 15,0-2 1-15,4 3 0 16,6-17 0-16,9-7-1 15,10-14 0-15,13-8 0 16,7-11 0-16,8-11 0 16,7-10 0-16,1-14 0 15,2-10 0-15,0-18-33 0,7 36-1 16,-20-24 0 0,18 21-1-16,-23-19 0 15</inkml:trace>
  <inkml:trace contextRef="#ctx0" brushRef="#br0" timeOffset="108968.5833">21349 16536 187 0,'6'32'34'0,"-8"-6"0"16,-3-4-34-16,-2 4 0 16,-2 5 0-16,0 0 0 15,-1 5 0-15,4-7 0 16,1 4 0-16,2-12 0 15,5 20-34 1,-9-30 2-16,27 1-3 16,-14-28 1-16,22 10-1 0</inkml:trace>
  <inkml:trace contextRef="#ctx0" brushRef="#br0" timeOffset="109325.4845">21708 15989 153 0,'-39'24'34'15,"12"29"1"-15,-24 18-5 16,8-8-28-16,3 4-2 16,7 4 0-16,6-3 0 15,13-3-1-15,10-12 2 0,14-7 0 16,12-14-1-1,12-15-1-15,7-17 2 16,11-16-2-16,0-13 1 16,1-14 0-1,-2-8-2-15,-7-6 2 0,-9-12-1 16,-9-4 1-16,-12 4-1 16,-11 2 1-16,-10 9 0 15,-9 9 1-15,-8 5 0 0,-1 7-2 16,25 37-31-16,-33-35-2 15,33 35 1-15,-33-9-2 16,33 9 1-16</inkml:trace>
  <inkml:trace contextRef="#ctx0" brushRef="#br0" timeOffset="109606.7285">22084 15745 186 0,'29'28'35'16,"9"-5"-2"-16,-4 26-33 0,-2 11 0 15,-3 7 0-15,-8 6-1 16,-6-5 2-16,-9 7-3 16,-6-4 2-16,-7-5 0 15,-6 2 1-15,0-9 0 16,-3-10-1-16,4-18 1 15,3 3-1-15,16-3-33 16,-7-31-1-16,9 14 0 16,-5-43-2-16,24 15-1 15</inkml:trace>
  <inkml:trace contextRef="#ctx0" brushRef="#br0" timeOffset="144179.6461">22732 14258 187 0,'4'-50'34'15,"-13"21"-1"1,-2 40-32-16,-1 28-1 16,-5 32 0-16,0 34 0 0,-6 35 0 15,0 40 0-15,-4 39 0 16,2 35 0-16,5 32 0 16,1 17 0-16,5 13 0 15,1-10 0-15,6 9 0 16,0-33 0-16,4-5 0 15,0-49 0-15,0-22 0 16,0-46 0-16,1-26 0 16,0-19 0-16,0-48 0 15,3-4 0-15,-1-63 0 0,0 0-13 16,0 0-20-16,0 0-3 16,33-70 0-16,-35-19 3 15,22-14-3-15,-16-22 0 16,23-5 5-16</inkml:trace>
  <inkml:trace contextRef="#ctx0" brushRef="#br0" timeOffset="144825.4545">23401 15571 190 0,'-16'-42'34'16,"-2"15"-3"-16,-10 8-31 16,-5 11 0-1,-4 11 0-15,1 8 0 0,-2 7 0 16,5 7 0-16,2 13-1 16,8 9 1-16,7 7 0 15,10 6 0-15,7 7 1 16,6 4-1-16,6 11 0 15,4 4 0-15,3-1 0 16,-2 5 0-16,0-1 0 16,-1 4 0-16,-2-1 0 0,-2-2 0 15,-2-8 0-15,-1-8 0 16,0-5 0-16,-3-11 0 16,1-7 0-1,-5-13 0-15,-13-12-27 0,18-1-6 16,-22-34-1-16,14 9 1 15,-30-46-1-15,14 7-1 16</inkml:trace>
  <inkml:trace contextRef="#ctx0" brushRef="#br0" timeOffset="144984.0909">22976 16323 188 0,'43'-14'33'16,"17"9"1"-16,1-9-34 15,2-2 0 1,-2 4 0 0,-7-10 0-16,-6-4-32 0,-1 25-1 0,-26-22-1 15,11 21 1-15,-24-19-1 16</inkml:trace>
  <inkml:trace contextRef="#ctx0" brushRef="#br0" timeOffset="145294.1955">23716 15858 188 0,'-4'21'34'0,"-18"-14"-1"16,13-22-33-16,-11 49 0 15,2 12 0-15,0 12 0 16,2 9 0-16,2 11 0 16,6-7 0-1,2 14 0-15,3-1 0 16,6-10 0-16,1-8 0 0,4-4-9 16,-7-25-23-16,22-3-1 15,-23-34-1-15,36 11 0 16,-24-46 0-16</inkml:trace>
  <inkml:trace contextRef="#ctx0" brushRef="#br0" timeOffset="145825.4059">24160 16064 190 0,'0'0'34'0,"2"-13"-3"16,-103 4-31-16,94-4 0 15,1-1 0-15,-4 0 0 16,-2 2 0-16,-1 2 0 16,-4 5 0-16,-5 6 0 15,-3 11 0-15,0 12 0 0,-4 10 0 16,0 9 0-16,5 8 0 15,-1 3 0-15,8-2 0 16,9-5 0-16,7-8 0 16,5-9 0-16,10-16 0 15,5-14 0-15,5-14 0 16,4-11 0-16,0-9 0 16,-3-5 0-16,-3-2 0 15,-2 4 0-15,-7 6 0 16,-3 9 0-16,-5 6 0 15,-5 16 0-15,1 15 0 16,-1 13 0-16,1 9 0 0,2 7 0 16,2 13 0-16,2 6 0 15,0-5 0-15,1 6 0 16,0-6 0 0,1-5 0-16,-2-5 0 15,-1-14-6-15,10 2-27 0,-16-36 1 16,11-2-1-16,-17-43-2 15,22 5 1-15,-20-42-1 16,21 6 0-16</inkml:trace>
  <inkml:trace contextRef="#ctx0" brushRef="#br0" timeOffset="146016.2743">24278 15932 161 0,'30'57'34'0,"-18"-6"0"16,16 5-8-1,-13 26-26-15,0 9 0 16,-7 16 0 0,-3-6 0-16,-7-2 0 0,-3-7 0 0,-6 7-25 15,-8-36-7-15,21 1-2 16,-19-32 1-16,21-8-2 16,-16-29 0-16,12 5-1 0</inkml:trace>
  <inkml:trace contextRef="#ctx0" brushRef="#br0" timeOffset="156063.6793">23791 17136 197 0,'28'25'34'15,"-25"-11"-10"1,16 6-24-16,-2 6 0 0,11-12 0 16,17-12 0-16,17-13 0 0,20-21 0 15,19-14 0-15,15 11-23 16,5-48-11-16,19 9-1 16,-30-11-2-16,-6 24-1 15,-55-10 0-15</inkml:trace>
  <inkml:trace contextRef="#ctx0" brushRef="#br0" timeOffset="198231.5981">20375 17995 201 0,'15'54'36'15,"-15"-54"-18"-15,-35 75-18 16,35-75 0-16,0 75 0 16,0-75 0-16,14 73 0 15,-14-73 0-15,42 50 0 16,-42-50 0-16,74 25 0 15,-25-32 0-15,2 1 0 16,20-25-18-16,-71 31-18 0,105-47-1 31,-105 47 3-31,84-84-3 16</inkml:trace>
  <inkml:trace contextRef="#ctx0" brushRef="#br0" timeOffset="198419.0956">20922 17917 190 0,'0'0'38'0,"-23"101"-11"16,23-101-27-16,-15 92 0 15,7-13 0-15,-4 5 0 16,1-11 0-16,-3 27 0 16,1-31 0-16,47 21-24 15,-55-14-13-15,21-15-1 16,0-61 3-16,-11 68-3 15</inkml:trace>
  <inkml:trace contextRef="#ctx0" brushRef="#br0" timeOffset="198684.7105">21225 17880 193 0,'71'-54'32'15,"-71"54"-2"-15,90-29-30 16,-90 29 0-16,50 61 0 15,-52-12 0-15,-18 10 0 16,-13 25 0-16,-8-2 0 16,-5 5 0-16,4-1 0 15,8-11 0-15,14-9 0 16,20-12 0-16,22-4 0 16,-22-50 0-16,95 41 0 15,-26-32 0-15,7-18-13 16,15-1-24-16,-20-7 0 15,14-19-1-15,-26-22-2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4.70502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1T22:38:15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1135 12076 38 0,'-18'-3'18'16,"18"3"-1"-16,-28 0-2 15,28 0-2-15,-22-1-2 16,22 1-4-16,-16-2-2 0,16 2-2 16,-10-2 0-16,10 2-1 15,0 0-1 1,0 0-1-16,21-11 0 16,1 11 1-16,7-5-1 0,10 2 0 15,6-6 1-15,17 3-1 16,12-5 0-16,11 4 0 15,10-8 1-15,12 1-2 16,6-2 1-16,9 0 0 16,10 4 0-16,-1 2 0 15,6-2 0-15,3 2 0 16,1 3 0-16,6 0-1 16,4 1 1-16,2-3 0 0,6 3 0 15,9 0 0 1,-2-1 0-16,8 0-1 15,1 1 1-15,7-1 0 16,4 1 1-16,2 4-2 0,8 0 1 16,6-2 0-16,11 8 0 15,2-2 0-15,12 2-1 16,7 0 1-16,8 4 0 16,13-3 0-16,9 3 0 15,3-2 1-15,9-2-1 16,7 7 1-16,7-9 0 15,4 2 0-15,4-4-1 0,3 1 1 16,3-6 0 0,7 3 0-16,2-4 0 15,3-3 0-15,0 5 0 16,3 3 0-16,6 4-1 0,1 3 1 16,5 3 1-16,0 7-1 15,1 2-1-15,1 3 1 16,-2 0 0-16,1 4 0 15,-9-3 0-15,-4-2 0 16,-5-1-1-16,-7-3 0 16,-1-2 0-16,-8 0 0 15,-5-5 1-15,-6 0 0 16,-10-2-1-16,-11 3 0 16,-16 2 1-16,-14 0 0 15,-22-1 0-15,-22 2 0 16,-21 2-1-16,-26 3 1 15,-26-2-1-15,-18-3 0 0,-22-2 0 16,-22-7-3-16,-10 8-9 16,-21-21-26-16,-15-9 1 15,-21-21-1-15,-18-8 8 16,-18-16 30-16</inkml:trace>
  <inkml:trace contextRef="#ctx0" brushRef="#br0" timeOffset="578.148">15407 10189 71 0,'-10'-6'37'16,"-15"-9"0"-16,7 4-34 15,-21-2-1-15,-8 1 0 16,-12 0-2-16,-13 1 0 15,-18 4 1-15,-11 1-1 0,-4 7 0 16,-3 1 0-16,2 5 0 16,13 6 0-16,10 1 0 15,21 4 0 1,24 10-1-16,28 7 1 0,23 6 0 16,27 5 0-16,27 5-2 15,20 2 2-15,13 5-1 16,14 1 1-16,2-6 0 15,-3-6 0-15,-9-1 0 16,-16-6 0-16,-19-4 0 16,-20 3 0-16,-26-5 1 15,-23-2 0-15,-26-4 0 16,-22 1-1-16,-23-3 1 0,-15 1-1 16,-18-9 1-16,-4-6 0 15,-3-6-1 1,2-8-1-16,13-2-3 15,11-19-3-15,29 8-17 0,22-20-13 16,28-3 0-16,23-9 1 16,29-5 28-16</inkml:trace>
  <inkml:trace contextRef="#ctx0" brushRef="#br0" timeOffset="937.543">15518 10614 55 0,'34'36'36'0,"3"-14"-2"16,3-4-28-1,-5-10-1-15,9-4-2 0,-9-12-1 16,4-4-1-16,-10-11 0 16,-1-8 0-16,-15-10 0 15,-5-1-1-15,-13-1 0 16,-10 3 0-16,-14 9 1 15,-10 11-1-15,-11 15 1 16,-6 14-1-16,-1 21 0 16,-1 13 1-16,7 10-1 15,7 8 2-15,15 7-1 0,16-2-1 16,16-4 0-16,18-1 1 16,14-10 0-1,14-9-2-15,10-10 1 16,9-11-3-16,10-9-4 0,-6-28-16 15,17-7-12-15,-3-15-2 16,7-14 1-16,0-15 26 16</inkml:trace>
  <inkml:trace contextRef="#ctx0" brushRef="#br0" timeOffset="1125.0492">16747 10301 59 0,'-14'68'34'0,"-2"9"1"16,-3 2-30-16,8 9-3 16,-3-3-2-16,5-11-2 15,7-8-3-15,-6-22-14 0,12-8-16 16,3-17 0-16,-7-19-1 16,22-19 34-16</inkml:trace>
  <inkml:trace contextRef="#ctx0" brushRef="#br0" timeOffset="1500.0637">16302 10167 60 0,'-16'-1'36'0,"16"1"-1"16,47-5-30-16,9-5-1 15,19 5-1-15,12 2-2 16,14 2-1-16,0 7 0 0,-6 11-2 15,-8 15 1-15,-14 16 0 16,-12 17 0-16,-13 11 0 16,-9 4 0-16,-6 3 1 15,-6 0 1-15,-1-10 0 16,4-16 1-16,7-18 0 16,7-22-1-16,10-14 1 15,6-23 0-15,5-17 0 16,4-27-1-16,3-17-1 15,1-13 0-15,-8-15-1 16,1-2-2-16,-15-7-3 16,5 19-11-16,-19 2-19 15,-3 22-1-15,-8 17 1 0,-7 24 22 16,-4 20 14-16</inkml:trace>
  <inkml:trace contextRef="#ctx0" brushRef="#br0" timeOffset="1859.4612">18291 10706 53 0,'18'36'36'15,"-2"-17"0"-15,-16-19-26 16,12-23-4-16,-20-13-3 16,-4-18-1-16,-9-19-1 15,-1-12 1-15,-1-13-1 0,2-5-1 16,9 2-1-16,9 4 1 15,11 8-1-15,14 11 0 16,19 23-1 0,10 13 1-16,19 23-1 15,5 13 0-15,8 13 0 0,-7 11 1 16,-2 14-2-16,-18 10 2 16,-16 2 1-16,-21 1 0 15,-27 0 1-15,-21-3-1 16,-16 0 1-16,-11-7-1 15,-9-11 1-15,-2-6-4 16,7-3-2-16,-1-18-9 16,21 0-22-16,16-8 2 0,16-6-1 15,18-5 27-15,20-2 8 16</inkml:trace>
  <inkml:trace contextRef="#ctx0" brushRef="#br0" timeOffset="2562.6176">19192 10602 53 0,'1'28'34'0,"10"-8"1"16,13-2-30-16,9-9-2 16,16-1 0-16,13-8 0 0,23-3 0 15,19-9-1-15,29-2 0 16,23-6-1-16,29-1 1 16,23-3 0-16,23 1-1 15,18 3 0-15,22 4 0 16,11 3 1-16,2 7-1 15,-4 5 1-15,-7 4-2 16,-19 0 1-16,-21 5 0 16,-25 1 0-16,-33-4-1 15,-33-6 1-15,-29-13-1 16,-26-8 0-16,-22-7 0 16,-22-14 0-16,-14-19 1 15,-12-18-2-15,-6-19 1 0,-4-15-1 16,2-13 1-16,0-20 0 15,5-18 0-15,6-17-1 16,12-13 2-16,7-7-1 16,2-8 1-16,8-4-1 15,7-2 1-15,3 2-1 16,-2 6-1-16,-3 13 0 16,-10 12 0-16,-2 11 0 15,-4 16 0-15,-14 20-1 16,-14 17 1-16,-14 16 0 15,-16 17 0-15,-25 13 0 16,-26 17 2-16,-25 13 0 16,-38 17 0-16,-28 12 1 0,-32 14 0 15,-30 12 0-15,-22 13 0 16,-24 12 0-16,1 8-1 16,0 6 0-16,15-3-2 15,29 1-5-15,19-12-27 16,48-6-5-16,46-16 0 15,53-21 0-15,47-20 28 16</inkml:trace>
  <inkml:trace contextRef="#ctx0" brushRef="#br0" timeOffset="4376.5162">19887 12393 42 0,'-31'6'34'0,"12"-3"1"16,19-3-25-16,0 0-5 0,17-7 0 16,28-7-4-1,25-5 0-15,22-4-1 16,22-5 1-16,33-1-2 15,23-4 2-15,21-2-2 0,18 6 1 16,12 3 0-16,6 9 0 16,2 6 0-16,-2 10 1 15,-10 8-1-15,-14 10 0 16,-18 12 1 0,-21 15 0-16,-24 9 0 0,-17 15 0 15,-26 16 0-15,-16 16 0 16,-19 14 0-16,-11 23 0 15,-16 17-1-15,-5 20 0 0,-8 19-1 16,-10 20 0-16,-6 14 0 16,-1 10 0-1,-4 15 2-15,0 11-1 16,-1 3-1-16,-1 3 1 0,0-1 0 16,2-8 0-16,0-12 2 15,0-1-2-15,3-10 0 16,-2-14 1-16,-2-18 0 15,3-2 2-15,-2-23-3 16,4-15-4-16,-2-2 5 16,-1-37 1-16,-1-17 0 15,0-28-2-15,-1-9 2 16,0-72-3-16,-7 69 3 0,7-69 4 16,0 0-6-16,-51 10 0 15,51-10 0 1,-68-32-1-16,14 15 1 15,-11-7 3-15,-19 16-3 0,-11-6 0 16,-16-3-1-16,-9-8-1 16,-3 23-2-16,-13 4-11 15,9-29-21-15,6-3-3 16,16-33 3-16,18-20 13 16,22-17 23-16</inkml:trace>
  <inkml:trace contextRef="#ctx0" brushRef="#br0" timeOffset="5767.2063">19957 13907 59 0,'-1'-24'35'15,"-5"-4"-15"1,-4 11-12-16,-18-4-2 16,-2 10-1-16,-13 2-2 15,-3 9 0-15,-8 4-1 0,-6 8 0 16,-2 7 0-16,6 5-2 16,4 0 1-16,12 4-2 15,12 4 1-15,18-2-1 16,19-1 1-16,17 2-2 15,17-1 2-15,10-1-1 16,12-1 1-16,5 1 0 16,-2-1 0-16,-6-3 0 15,-12-1 0-15,-6-1 0 16,-16-2 1-16,-14 7-1 16,-12-5 1-16,-15-1-1 15,-11-6 1-15,-15 0-2 16,-7-2 1-16,-9-3 1 0,-7-8-2 15,-4-11 0-15,2 2 0 16,5-7-2-16,10 3-3 16,4-14-3-16,32 10-7 15,1-23-11-15,26-2-8 16,20-3 1-16,16-8 24 16,13-2 10-16</inkml:trace>
  <inkml:trace contextRef="#ctx0" brushRef="#br0" timeOffset="5939.0892">20185 13764 44 0,'46'3'34'16,"-11"16"-3"-16,-22 2-13 0,9 26-8 15,-19-3-3-15,0 15-4 16,-6-3 0-16,0 3-3 16,-4-3 0-16,2-8-3 15,1-5-1-15,0-16-4 16,13-8-21-16,-9-19-7 15,14-11-1-15,-3-23 5 16,2-17 32-16</inkml:trace>
  <inkml:trace contextRef="#ctx0" brushRef="#br0" timeOffset="6095.3472">20323 13232 60 0,'-5'24'24'16,"-8"-1"-28"-16,9-2-25 16,13 8-2-16,-3-1 12 15,7 10 19-15</inkml:trace>
  <inkml:trace contextRef="#ctx0" brushRef="#br0" timeOffset="6564.1182">20420 14332 54 0,'0'19'36'0,"0"-19"-1"16,4-14-26-16,13-9-3 16,-5-24-1-1,11-2-3-15,-1-19 1 0,5-9-1 16,0-4-1-16,-1 3 1 15,-1 8-2-15,-4 13 1 16,-2 11-1-16,-4 17 1 16,-2 20-1-16,-1 16-1 15,-4 19 1-15,0 5-2 16,-1 7 1-16,0-6 1 16,4 3-1-16,2-15 0 15,6-11 1-15,3-19 0 0,4-17 1 16,5-10 0-16,1-14-1 15,2 4 1 1,-1-1-1-16,-1 11 2 16,-3 15-1-16,0 22 0 0,-6 22 0 15,-3 21-2-15,-4 17 3 16,-2 13-3-16,0 3 1 16,-2 8-1-16,0-5-1 15,-2-11-4-15,4 1-2 16,-9-27-15-16,10 0-14 15,-2-19 1-15,3-16-1 16,-2-22 29-16</inkml:trace>
  <inkml:trace contextRef="#ctx0" brushRef="#br0" timeOffset="6986.013">21932 13061 47 0,'16'31'35'0,"-15"8"0"16,-5 18-21-16,2 21-9 0,-9 17-2 15,2 21-2-15,-4 19-1 16,-1 20 0-1,-5 19 1-15,5 15 1 16,-6 9 0-16,4 11 0 16,-1 0 0-16,4 6 1 0,0-5-2 15,3-8 2-15,2-17-2 16,1-9 0-16,3-23-2 16,2-15 2-16,-1-21 0 15,1-17-1-15,2-24 1 16,0-12-1-16,2-13 0 15,-4-19-1-15,5-9-1 16,-3-23-2-16,4 15 0 16,-6-30-4-16,11 11-10 15,-15-25-18-15,7-3-2 16,-2-3 2-16,-2-9 24 16,-3-3 12-16</inkml:trace>
  <inkml:trace contextRef="#ctx0" brushRef="#br0" timeOffset="7361.0311">21549 15875 62 0,'-17'-13'34'0,"17"13"-16"16,-30-2-9-16,24 17-3 16,-5-3-2-16,6 13-1 15,-1 18-2-15,1 8 0 16,1 11-1-16,2 8 1 15,3 11 0-15,3 4-1 16,3-6 1-16,4 0-1 0,5-15 2 16,6-4-2-16,2-24 2 15,8-4 1-15,2-26-2 16,7-21 1-16,5-14-1 16,8-17 1-16,1-25 0 15,9-12 0-15,0-3-2 16,2-11 0-16,-1-5 0 15,-3 12 0-15,-3 11-1 16,-8 6-1-16,-2 23-1 16,-10-1-6-16,5 27-27 15,-12 7-1-15,-7 24-2 16,-10 8 9-16,-13 8 30 16</inkml:trace>
  <inkml:trace contextRef="#ctx0" brushRef="#br0" timeOffset="8861.103">997 12932 44 0,'-17'-1'34'16,"17"1"-1"-16,-20-7-24 15,20 7-4-15,0 0-1 16,0 0-3-16,-11 2 0 16,11-2 0-16,16 9-1 0,1-3 0 15,9-1 0-15,8-1-1 16,5-1 1-16,8 1 0 15,2-3 0 1,1 0 0-16,-2-5 0 0,1 2 0 16,-4-3 1-16,-7 0 0 15,-5 2-1-15,-5-1 1 16,-5 0 0-16,-5 1-1 16,-3-2 1-16,-4 0-1 15,-11 5 0-15,11-12 0 16,-11 12 1-16,0-25-1 15,-7 6 0-15,1-3 0 16,-1-1 0-16,-4 1 0 0,-1-7 0 16,-1 2 0-16,-6 1 1 15,2 3-1 1,-2 6 1-16,1 6 0 16,-2 1 0-16,6 6 0 0,3 7-1 15,11-3 1-15,-3 22-1 16,15-4 1-16,12 1-1 15,7 4 0-15,7 3 0 16,7-3 0-16,5 1 0 16,-2 0 0-16,1 0 0 15,-8-4 0-15,-8 0 0 16,-6-5-1-16,-10 0 1 16,-8 1 0-16,-10 0 1 0,-11 2-1 15,-9-1 1 1,-7 2-1-16,-6 7 0 15,-9-1-1-15,-2 4-1 16,-6-11-10-16,11 12-23 0,7-2-1 16,8-2-1-16,16 3 16 15,6 0 21-15</inkml:trace>
  <inkml:trace contextRef="#ctx0" brushRef="#br0" timeOffset="18837.6087">5896 10543 5 0,'0'0'24'16,"1"11"-12"-16,-1-11-5 16,21-3-3-16,-5 3-1 15,7 2 0-15,1-3-1 16,6 2 1-16,3-5 0 15,7 2 0-15,0-3 1 0,10 4-1 16,1-4 1-16,8 1-1 16,-2-3 0-16,6 4 0 15,-2-1-1 1,3 4-1-16,-3-1 1 0,3 2-1 16,-4-1 1-16,3 2-1 15,-2 2 0-15,1 0 0 16,0-3 0-16,0 0 0 15,-2 3-1-15,1-2 1 16,-6 2-1-16,-3 2-1 16,-4-1 2-16,-3 0-1 15,-4 2 1-15,-1 4 0 16,-4 0-1-16,0 3 1 0,-1 2 0 16,-2 0 1-1,1 3-2-15,1 2 0 16,0 2 1-16,3 1-1 15,2 2 1-15,1 0-1 0,1 7 2 16,3 2-3-16,0 4 3 16,2 4-2-16,-2 5 2 15,-1 6-2-15,-5 5 1 16,-2 7-1-16,-2-3 0 16,-2 5 2-16,-7-1-2 15,-3 3 0-15,-2-6 0 16,-1 2-1-16,-5-3 1 15,-4-4-1-15,-4-2 2 0,-3-1-1 16,-7-3 0 0,-5-4 0-16,-6 1 0 15,-8-5 0-15,-8 0 0 16,-5 0 1-16,-10-4-1 0,-4-1 0 16,-4 0 0-16,-4 0 0 15,-6 1 1-15,-2 1 0 16,-1-3 0-16,5-2 0 15,-4-2 0-15,4 4-1 16,3-5 2-16,5 4-2 16,3-8 1-16,4 4 0 15,-1-3 0-15,8-1 1 16,-1 3 0-16,6 1 0 16,-3 1 0-16,5 1 0 15,-3 2 0-15,4-2 1 16,2 2-3-16,3 1 2 15,0-6-1-15,2-4-1 0,2-6 1 16,2-1 0-16,5-7 0 16,2 0-1-16,13-15 2 15,-15 15-2-15,15-15 0 16,0 0 0-16,0 0 0 16,-10 12 0-16,10-12 0 15,0 0 0-15,0 0 0 16,0 0 1-16,0 0-1 15,0 0 0-15,-11 11 0 16,11-11 0-16,-11 6-1 16,11-6 1-16,-15 11 0 15,15-11 0-15,0 0 0 16,-14 8 0-16,14-8 0 0,0 0 0 16,-11-10 0-16,11 10 0 15,0-17 0-15,0 0 1 16,-1 0 0-16,1 0-1 15,-1-6 1-15,1 0 0 16,-2-3 0-16,1-2 0 16,1 2 0-16,-2 4 0 15,2-1 0-15,-3 4-1 16,3 2 1-16,-2 1-1 16,2 16 0-16,0-22 0 15,0 22 0-15,0 0 0 16,0 0-1-16,-11 20 1 0,5 0 0 15,0 7 0-15,-3 6-1 16,-3 9 1-16,0 2-1 16,1-3 1-1,1 0-1-15,2-5 1 16,3-5 1-16,5-4-1 0,4-6 0 16,4-7-1-16,7-8 2 15,3-6-1-15,4-5 0 16,4-2 0-16,6-6-1 15,3-7 2-15,1 0-1 16,5-2 1-16,-3-1-1 16,2 2 0-16,-3 0 0 15,1 2 0-15,-4 3 1 0,-6 5-2 16,-5 0 1-16,-2 5 0 16,-6 2-1-1,-2 1 1-15,-13 3 0 16,13 3-2-16,-6 7-4 0,-7-10-27 15,-3 16-3-15,3-16-3 16,-4 18 2-16,-1-2 32 16</inkml:trace>
  <inkml:trace contextRef="#ctx0" brushRef="#br0" timeOffset="108788.2041">18111 523 44 0,'0'0'32'0,"56"-28"-14"15,-56 28-5 1,0 0-2-16,0 0-3 0,0 0-2 16,0 0-2-16,0 0 0 15,-39 65-2-15,39-65 0 16,-36 63 0-16,36-63-1 15,-44 85-1-15,44-85 1 16,-46 86 0-16,46-86-4 0,-45 76 3 16,45-76-1-16,-38 66 2 15,38-66-1-15,-26 51-1 16,26-51 0 0,0 0 0-16,-26 54 4 0,26-54-3 15,0 0 0-15,0 0-1 16,0 0-1-16,0 0 3 15,0 0-1-15,0 0 1 16,0 0-1-16,0 0 0 16,0 0-1-16,-17-51 2 15,17 51 1-15,0 0-2 16,0 0 1-16,-34-53-1 0,34 53-2 16,0 0 2-16,0 0 1 15,0 0 0-15,0 0-1 16,-52-38 1-1,52 38-2-15,0 0 1 16,0 0 0-16,0 0-1 0,0 0 2 16,-5 54-4-16,5-54 3 15,0 0-1-15,-1 54 2 16,1-54-3-16,0 0 5 16,0 0-2-16,22 53-1 15,-22-53 1-15,0 0-1 16,85 6 1-16,-85-6-3 15,92-17 5-15,-34 6-3 0,3-6 0 16,0 1-2-16,-4 3 4 16,-4 1-1-1,-53 12-2-15,78-22 3 16,-78 22-2-16,0 0-1 0,49-8-4 16,-49 8-17-16,0 0-13 15,0 0-1-15,0 0-1 16,0 0 22-16</inkml:trace>
  <inkml:trace contextRef="#ctx0" brushRef="#br0" timeOffset="112717.9244">16922 2446 40 0,'0'0'17'0,"-21"-9"-3"16,21 9-2-16,0 0-1 16,0 0-3-16,-13-4-2 15,13 4-1-15,0 0-2 16,2 12 0-16,-2-12-1 15,1 12-1-15,-1-12 0 16,9 18 1-16,1-3-1 16,5-2-1-16,10-1 1 15,5-1 0-15,13-1-1 16,9 1 1-16,9-4-1 16,11-3 0-16,6-9 1 0,7 2 0 15,8-3 0-15,-1-2 0 16,0-2 0-1,2 4 0-15,-4-6 1 16,-8 2-1-16,-7 3 0 16,-7 1 1-16,-11-2 0 0,-9 5-1 15,-11-2 1-15,-8 0-1 16,-8 1 0-16,-6 3-1 16,-15 1 1-16,16-5-2 15,-16 5 1-15,0 0-1 16,0 0 0-16,12 5-2 15,-12-5-2-15,0 0-8 16,8 16-22-16,-8-16 0 0,1 11-2 16,-1-11 20-16,0 0 17 15</inkml:trace>
  <inkml:trace contextRef="#ctx0" brushRef="#br0" timeOffset="125798.6729">3270 7851 35 0,'0'0'19'0,"0"0"-2"16,-11 0-5-16,-2 0-3 16,7 11-3-16,-9-9 0 15,15-2-1-15,-27 11-1 16,13-6 0-16,-6-2-1 15,1 3-1-15,-8-3 0 0,-1 0-1 16,-6-2 0-16,-4 1 0 16,-7 1 0-16,0 1 0 15,-6-2-1 1,0-1 1-16,-6-2-1 0,-2 0 1 16,-2 0 0-16,-1 1 0 15,-2-3 1-15,-2 3-1 16,0-2 0-16,4 0 0 15,2 1 0-15,5 0-1 16,4 1 1-16,7 0-1 0,6-1 0 16,8 1 1-16,6 1-1 15,6 1 1-15,5 1-1 16,13-3 0-16,-15 10 0 16,15-10 0-16,-6 13 0 15,6-13 0-15,1 23 0 16,0-2 0-16,3 2 1 0,-3 5-1 15,-1 7 0-15,1 2 0 16,-1 7-1-16,0 0 2 16,-1 1-2-16,0-5 1 15,-2 1 0-15,2-3 0 16,1-6 1-16,0-1-1 16,1-6 2-16,2-4-2 15,0-5 0-15,3-2-1 16,2-2 2-16,-1-1-2 15,4-5 1-15,0-3-1 16,-11-3 1-16,22 7 1 16,-10 0 0-16,0-3 0 15,-1 3-2-15,2 1 3 0,2-2-2 16,2 5 1-16,2-4-2 16,3 0 1-1,4-1 0-15,4-2 1 16,2-3 0-16,0-2-1 0,7 2 0 15,-3-5 0-15,1 1 1 16,2-2 0-16,2 0-2 16,-2-3 3-16,-1 5-3 15,0-2 0-15,2 4 1 16,-4 1 0-16,2 0 0 16,3 1-1-16,-3 1 1 15,2 2-1-15,3-4 2 16,0 3-1-16,2-6 0 15,3 0-1-15,0 2 1 16,1-3 0-16,-2-1 0 16,1 0 0-16,-1 2-1 15,-1 1-1-15,3 4 1 0,-5-5 2 16,2 2-1-16,0 5 0 16,-1-3 0-16,2 2-1 15,2 1 1 1,-4-5 1-16,1 0-1 0,1 2 0 15,0-2 0-15,-2-4-2 16,1 4 2-16,-7-2 0 16,0 2 0-16,-5 1 0 15,-3 2 0-15,-2 1-1 16,-2 0 1-16,-4 5 1 16,1-1-2-16,-4 4 1 15,-1-3-1-15,0 0 1 16,1 0-1-16,-4-1 2 0,1 0-1 15,-2-4-1-15,-1 0 3 16,-2-6-2 0,1 1 0-16,-13 2 1 15,15-8-1-15,-15 8 0 0,15-19 0 16,-9 6 0-16,2-3-2 16,1-1 1-16,-2-2 0 15,2-5 0-15,-3-1 1 16,0-3 0-16,-4 1-1 15,1-1 1-15,-6-2 1 16,0-3 1-16,-3-4-1 16,-2 0-1-16,1 2 1 0,1 0-1 15,-3-2 1-15,2 1-1 16,2 1 0 0,-2 3 0-16,0 8 0 15,-2 0 0-15,0 3 0 0,-4 3 0 16,-2 2 0-16,-5 4 0 15,-4 1 1-15,-5 0-1 16,-4 0 1-16,-8 0-1 16,-6-3 1-16,-5 0 0 15,-5 2 0-15,-6-4 0 16,-6 2-1-16,-2 2 0 16,-2 1 0-16,-5 0 0 15,-1 2-1-15,3 5 0 0,-1-1 2 16,6 5-1-1,1 0 1-15,6 2-1 16,6 1 1-16,8-6-1 16,5 10 2-16,6-2-2 0,8 0-1 15,7-1 0-15,6 1 0 16,3-2 0-16,15-3-2 16,-17 14-2-16,17-14-4 15,0 0-23-15,0 0-5 16,0 0 2-16,0 0 9 15,-1-21 26-15</inkml:trace>
  <inkml:trace contextRef="#ctx0" brushRef="#br0" timeOffset="129545.684">22109 1815 31 0,'15'-6'18'16,"-15"6"-2"-16,-1 11-3 16,1-11-1-16,0 0-2 15,-11 10-2-15,11-10-2 0,0 13-1 16,0-13-1-16,2 17-2 15,-2-17 1-15,1 12-2 16,2-1 1-16,-4 1-1 16,2 1 1-16,-2 3-1 15,1 3-1-15,-2 4 2 16,2 9-2-16,0 3 1 16,3 2-1-16,-1 4 1 15,3 1-1-15,0-2 2 16,2 3-1-16,-2-5 0 15,4-3-3-15,-2-7 2 16,0-4-1-16,-1-5 2 16,2-5-4-16,-3-2 4 0,-5-12-4 15,7 11 4-15,-7-11-1 16,0 0-1-16,0 0 0 16,0 0-2-16,0 0-9 15,0 0-21-15,0 0-1 16,14-10-1-16,-14 10 18 15,0 0 17-15</inkml:trace>
  <inkml:trace contextRef="#ctx0" brushRef="#br0" timeOffset="134264.6808">6064 8034 51 0,'13'3'19'16,"-13"-3"-5"-16,0 0-3 15,0 0-3-15,0 0-2 0,-21-5-1 16,7 10-1-16,-9-4-2 16,-3 5 0-16,-4-2 0 15,-4 1 0-15,-5-4 0 16,-1-2-1-16,-1-3 0 15,-3 3 1-15,-2-10-1 16,-3 0 0-16,-1-7 1 16,2-1-1-16,0 2-1 15,0 2 1-15,3 0-1 16,1-1 0-16,6 7 1 16,7 3-1-16,5 6-1 15,5 6 1-15,4 3 0 16,5 8 0-16,1 3 0 0,3 6-1 15,2 11 1-15,0 5 0 16,1 6 0-16,0 1 0 16,1 2 0-1,2 0 0-15,-1 2 1 0,5-2-1 16,-2-8 1-16,3-6-1 16,2-7 2-16,4-1-2 15,2-6 1-15,2-3-1 16,4-7 0-16,1-6 0 15,4-3 1-15,0-2-1 16,1 1 0-16,3-2 0 16,0-1 0-16,1 6-1 15,5-5 1-15,0 3 0 0,5 2 0 16,8-5-1-16,5 2 1 16,6-5 0-1,8 1-1-15,5-6 1 16,3 5-1-16,4-5 1 0,5 0-1 15,-2 2 2-15,-10-2-2 16,-1 3 1-16,-8 2 0 16,-8-2 0-16,-13 1 0 15,-8 4 0-15,-9-1 1 16,-7 0-1-16,-3 1 0 16,-12-1 0-16,0 0 0 15,13-3 0-15,-13 3 0 16,0 0 0-16,14-10 0 15,-14 10 1-15,12-16-1 16,-12 16 1-16,19-23-2 16,-8 4 1-16,1-7 0 15,-1-2 1-15,0-6-2 0,-1-2 2 16,-3-4-1-16,-4-8 1 16,-6 5 0-16,-7 1 0 15,-5 6-1-15,-7 4 1 16,-9 4 0-16,-1 8-1 15,-11 6 0-15,2 12-1 16,-7 3 1-16,0 3-1 16,2 4-1-16,-2 0-3 15,11 11-13-15,-5-14-18 16,9-1 1-16,1-14-2 16,13-11 27-16,12-8 10 15</inkml:trace>
  <inkml:trace contextRef="#ctx0" brushRef="#br0" timeOffset="136561.6398">23531 946 36 0,'0'0'30'0,"0"0"-12"15,0 0-9-15,0 0-1 16,0 0 0-16,0 0-3 16,0 0-2-16,0 0 1 15,0 0-1-15,0 0-1 16,0 0-2-16,0 0 3 15,0 0-1-15,0 0-1 16,0 0 3-16,0 0-4 0,0 0 0 16,0 0-1-16,48 68 4 15,-48-68-2-15,8 66-2 16,-8-66 3-16,5 79-3 16,-5-79 3-16,7 74-1 15,-7-74-2-15,6 63 0 16,-6-63-1-16,6 50 4 15,-6-50-2-15,0 0 1 16,0 0-4-16,14 58 1 16,-14-58 5-16,0 0-1 15,0 0-2-15,0 0 1 16,0 0-1-16,0 0 0 16,0 0 1-16,0 0 1 0,0 0-7 15,0 0 2-15,0 0-1 16,0 0-15-16,36 37-13 15,-36-37 0-15,0 0-4 16,-2 19 23-16</inkml:trace>
  <inkml:trace contextRef="#ctx0" brushRef="#br0" timeOffset="140160.4667">20787 2900 52 0,'0'0'34'16,"0"0"-6"-16,0 0-20 15,0 0-2-15,-12 20-3 16,2 0 2-16,-4 2-2 16,-3 7 0-16,0 0-2 15,3 3 1-15,0-6-1 16,5-1 0-16,6-6 0 15,9-4-1-15,6-14 1 16,15-6 1-16,12-7-2 16,12-3 3-16,11-4-2 15,9-2 0-15,8-2-2 16,4-1 1-16,-1 8-1 0,0 3-2 16,-8 2 3-16,-11 2-2 15,-12 3 2-15,-11 4 0 16,-7-1 1-16,-9 6-1 15,-8-4 0-15,-16 1 1 16,15 1-1-16,-15-1-2 16,0 0-2-16,4-12-18 15,-4 12-12-15,0 0 0 16,-2 15-5-16,-16-9 24 16</inkml:trace>
  <inkml:trace contextRef="#ctx0" brushRef="#br0" timeOffset="145579.3273">13626 4070 34 0,'1'-15'16'0,"11"11"-2"15,-13-12-3-15,1 16-2 16,11-18-2-16,0 12-1 15,-11 6-2-15,21-14-1 16,-9 6-1-16,6 4 0 16,3 2-1-16,5 2 0 15,1 0-1-15,4-2 0 16,7 2 1-16,3-1-1 16,2 2 0-16,3-1 0 15,3 0 1-15,-3-2-1 16,2 0 1-16,-1 3 1 15,-3-1-3-15,2 3 2 16,-5-1 0-16,2 1 0 0,-3 0-1 16,1-1 1-16,3 2-1 15,3-1 0-15,0 0 1 16,1-1-1-16,4-1 1 16,3 2-1-16,-1-2 0 15,-1 2 1-15,-2-1-1 16,-2-1 1-16,-3 0 0 15,-4 1-1-15,1 0 1 16,-3-1-1-16,-1-1 0 16,-1 0 0-16,2-1 1 15,-1-1-1-15,3 2 0 16,2-3 0-16,-2 1 0 16,6-1 0-16,-3 2 0 0,6-1-1 15,0 3 1-15,-1-1 0 16,-1 1 0-16,0-1 0 15,0 3 0-15,-2-1 0 16,-3 2 0-16,-2-3 0 16,-2-1 0-16,2 1 0 15,-2-2 0-15,6 0 0 16,-5-2 1-16,4-2-1 16,3 0 0-16,2 1 1 15,2 0 0-15,1-3-1 16,2 1 0-16,-2 0 1 15,3 1-1-15,0 2 1 0,-2 0 0 16,-1-1-1-16,1 0 1 16,0 3-1-16,1-3 0 15,3 2 0-15,-1 0 1 16,2-2-1 0,0 0 0-16,3 1 0 0,-2 0 0 15,2 1 0-15,0-1 0 16,0 1 0-16,1 0 0 15,1-2-1-15,2 1 1 16,1 3 0-16,5-2 1 16,-2 0-1-16,-1-1 0 15,2 3 0-15,2 0 0 16,-2 0 1-16,1-2-1 0,-4 1 0 16,1 1 1-16,-1 0-2 15,2 0 1-15,-3 1 1 16,-1 0-1-1,0 1 0-15,0 2-1 0,-4-2 1 16,3 2 0-16,1 0 0 16,-2-1 0-16,-1 3 1 15,4-1-1-15,-2 0 0 16,4 2 0-16,0 2 0 16,-3-2 0-16,1 3 0 15,0 2 0-15,-3 0 0 16,-1 3 0-16,3-1 0 15,-5 5 1-15,-2-4-1 0,-1 4 0 16,4-5 0 0,0 1 0-16,2 2 0 15,-4-5 0-15,-3-1 0 16,2-4 1-16,-3 0-1 0,-8-1 0 16,-5 2 0-16,-8-5 1 15,-5-1-1-15,-9-1 2 16,-5 2-1-16,-16-3 0 15,17 9 0-15,-17-9 0 16,4 12 0-16,-4-12-1 16,1 19 0-16,0-4 0 15,-1 2 1-15,0 4-2 16,1-2 1-16,-2 4 1 16,0 4-2-16,-2 3 1 15,-3 3 0-15,0 2 0 16,-1 4 0-16,-3 3 1 15,-1 7-1-15,-2 0 0 0,-2 4 1 16,-5 3-1-16,-6 5 0 16,-4 2 1-16,-8 2-1 15,-3 2-1-15,-8 6 2 16,-3-3-2-16,-4 3 2 16,-2 1 0-16,-1 1 0 15,-4 4 0-15,1-2-1 16,5 3 0-16,-4 0 1 15,3 1-1-15,1 2 1 16,0-6-3-16,4-1 3 16,6-8 0-16,3-3 0 15,4-9 0-15,4-5-1 16,3-7 1-16,6-3 0 16,9-11 1-16,1-3-3 15,4-7-1-15,-1-8-1 16,14-12-5-16,-18-3-11 15,18 3-17-15,-10-29 0 0,7 10 0 16,-2-8 20-16,0-1 16 16</inkml:trace>
  <inkml:trace contextRef="#ctx0" brushRef="#br0" timeOffset="145923.0991">19088 6103 24 0,'-13'9'30'16,"13"-9"0"-16,-11 9-24 15,10 11-1-15,-8 0-2 16,1 13 0-16,-4 0-1 0,0 7 0 16,3-2 1-16,-1 4-1 15,8-1 1-15,4 3 0 16,8-15 1-16,13-1-1 15,8-13 0-15,13-3 1 16,6-8-2-16,15-4 1 16,-3-8-1-16,2-5 0 15,0 2 0-15,-3 0-1 16,-10 3-1-16,-8 0 0 16,-9 6-3-16,-10-4-2 15,2 11-11-15,-14-8-18 16,-1 3 0-16,-11 0-1 0,0 0 21 15,0 0 14-15</inkml:trace>
  <inkml:trace contextRef="#ctx0" brushRef="#br0" timeOffset="146673.1358">17692 6984 39 0,'7'-31'35'0,"-3"-1"1"16,-10-16-25-16,-1 13-4 15,-16-7-1-15,-3 13-2 16,-21 5-1-16,-7 7-1 0,-14 8 0 15,-10 12-2-15,-7 11 0 16,-3 14 0 0,-6 16-1-16,7 7 0 15,8 6 1-15,9 5-1 0,14 0 0 16,20-5 0-16,15-4 1 16,20-5-1-16,17-17 2 15,14-11-2-15,19-12 2 16,7-9-1-16,7-8 1 15,3-4-1-15,-6-6 2 16,0-1-2-16,-8 7 1 16,-8 4-1-16,-9 11 0 15,-6 9 0-15,-2 7 0 16,-6 11 0-16,-3 12-1 16,1 6 1-16,-4 4 0 15,-4 4 1-15,-8-6-1 16,-4-3 1-16,-11-5 0 0,-7-5 0 15,-12-8 0-15,-5-6 0 16,-10-7 0-16,-5-6-1 16,-3-4 0-16,-1-3 0 15,0-7-1-15,2-3 0 16,10 0 0-16,2-7-2 16,15 6-2-16,-1-11-6 15,27 6-23-15,-1-7-2 16,14 2 1-16,7-9 13 15,11-4 22-15</inkml:trace>
  <inkml:trace contextRef="#ctx0" brushRef="#br0" timeOffset="146985.6471">17552 7214 27 0,'3'28'32'0,"-2"-4"0"16,4 2-22-16,-10-16-2 16,6 1 0-16,-1-11-2 15,-8-19 0-15,-2-9-1 16,8-2 0-16,-3-9-2 16,5-2 1-16,-2-3-3 15,9 4 2-15,1-3-2 0,5 9-1 16,6 6-1-16,5 5 0 15,8 8-2-15,-3-1-1 16,16 15-6-16,-14-9-17 16,17 16-8-16,-5-1 0 15,1 5 1-15,-3 0 34 16</inkml:trace>
  <inkml:trace contextRef="#ctx0" brushRef="#br0" timeOffset="147477.6924">17991 7381 44 0,'0'0'35'0,"0"0"0"16,12-3-27-16,-7-22-1 16,10 1-2-16,-2-9-1 15,8-2-2-15,1-7 0 16,3 3 0-16,-2-2-1 15,3 1 1-15,-3 4-1 16,-1 7 0-16,-2 4-1 16,0 9 2-16,-4 5-2 15,-2 5 1-15,-1 11-1 16,-4008 2-1-16,8018 10 1 16,-4008 4-1-16,0 3 1 15,3 1-1-15,1 2 1 16,2 1-1-16,1-4 0 0,-3 2 1 15,-1-8 1-15,-2-2-1 16,-4-5 0-16,-12-11 0 16,16 19 0-16,-16-19 0 0,0 0 1 15,-8 11-1-15,-8-13 0 16,-4-4 0-16,-6-2 1 16,-7-3-2-16,-2-4 1 15,-3-1 0-15,0 0-2 16,2-1-1-16,9 7-2 15,0-7-4-15,27 17-11 16,-17-13-14-16,17 13-2 0,14-12 1 16,0 6 31-1</inkml:trace>
  <inkml:trace contextRef="#ctx0" brushRef="#br0" timeOffset="147758.9776">18567 7046 30 0,'7'16'31'16,"-3"1"0"-16,2 6-25 15,-6-2 1-15,9 6-2 16,-7-6-1-16,10 0 1 16,-3-9-1-16,9-5 1 0,1-11-1 15,13-4 0-15,-2-12 0 16,7-6-1-1,-1-8-1-15,6-2 1 16,-2-3-3-16,-4-2 0 0,-3 2-2 16,-9-1-1-16,-1 9-3 15,-17-3-5-15,11 17-16 16,-13 3-9-16,-4 14 1 16,0-11 8-16,0 11 27 15</inkml:trace>
  <inkml:trace contextRef="#ctx0" brushRef="#br0" timeOffset="148055.8411">19272 6935 35 0,'0'23'33'0,"-5"-6"-1"16,-6-3-21-16,6 12-5 16,-13 0-2-16,7 5-2 15,-5 0 1-15,4 2-2 16,0-4-1-16,2-3 0 16,7-2-4-16,-5-12-6 15,8-12-22-15,14 15-1 16,-14-15-1-16,20-14 21 15,-5-4 13-15</inkml:trace>
  <inkml:trace contextRef="#ctx0" brushRef="#br0" timeOffset="148274.6039">19465 6889 48 0,'-8'10'34'0,"-1"1"-1"16,1 5-29-16,-5-5 0 16,4 2-4-16,9-13-1 15,-19 13-5-15,19-13-3 16,0 0-13-16,0-14-10 16,10-2-1-16,4-4 14 0,5-2 19 15</inkml:trace>
  <inkml:trace contextRef="#ctx0" brushRef="#br0" timeOffset="148738.9937">19877 6602 50 0,'-12'22'33'16,"-5"13"-7"-16,-5-2-18 0,5 13-1 16,-12-3-4-16,7 6 0 15,-2 0-1 1,4 1-2-16,2-5 1 15,3-7-3-15,6-4-1 0,0-11-6 16,15 5-6-16,-8-12-17 16,8-5-1-16,-6-11 0 15,21-2 28 1,-4-7 5 0</inkml:trace>
  <inkml:trace contextRef="#ctx0" brushRef="#br0" timeOffset="149605.1735">19788 6989 51 0,'0'0'33'0,"-6"-19"-17"16,6 19-4-16,0 0-4 16,12-3-3-16,-12 3-2 15,11-6 0-15,-11 6 0 16,16-11-1-16,-16 11 0 16,12-2-1-16,-12 2 0 15,6 12-1-15,-3-1 1 16,-3 4-1-16,0 4 0 15,0 2-1-15,3-2 1 16,6 1-1-16,1-5 2 16,8-3 0-16,4-4 0 15,9-6 1-15,5-7 0 16,3-3 0-16,-2-8 0 0,5-1 1 16,-6-4-2-16,-2-2 2 15,-5-3-1-15,-3 1 0 16,-8 0-1-16,-5 3 0 15,-4 3 0-15,-3 3-1 16,-4 4 1-16,-2 12-2 16,0 0 1-16,0 0-1 15,0 0 1-15,-1 18 0 16,1 3 1-16,0 6-2 16,1 3 2-16,2 5-2 15,0 5 2-15,2 0-1 16,1 0 2-16,2 5-3 15,-2-4 0-15,2-2 1 0,-1-1 0 16,2-3 1-16,-2-6-2 16,3-1 2-16,-5-5-2 15,2-6 1-15,-1-3 0 16,0-3 1-16,-6-11-2 16,9 16 2-16,-9-16-1 15,0 0 1-15,0 0-1 16,0 0 1-16,0 0-1 15,10 3 0-15,-10-3 1 16,0 0-1-16,0 0 0 16,0 0 0-16,0 0 0 15,0 11 0-15,0-11 0 0,-10 18 0 16,0-1-1-16,-5 1 0 16,-5 4 0-16,-13 2 1 15,-12 2 0-15,-8-3-1 16,-15 0 1-16,-8-3 0 15,-8-3-1-15,-3-5 1 16,4-5 0-16,13-7 0 16,8-7 0-16,19-5-1 15,25-7 0-15,24-8 1 16,28-9 1-16,20-10-1 16,21-5 0-16,8-8 1 15,10 0-1-15,1 3 0 16,-8 4 0-16,-13 3-4 0,-3 19-9 15,-27 5-22-15,-9 11-2 16,-18 8-1 0,-16 6 3-16,-6 18 35 15</inkml:trace>
  <inkml:trace contextRef="#ctx0" brushRef="#br0" timeOffset="149964.5671">17963 7408 57 0,'-64'6'34'15,"21"-2"0"-15,19-7-31 16,40 2 0-16,24-5-1 0,27-4 0 15,31-7-1-15,33-2 0 16,28-10 1-16,29-4-2 16,21 0 1-16,11 2 0 15,6 2-1-15,3 2 0 16,-5 5 2-16,-16 5-2 16,-19 10 1-16,-21 6 0 15,-26 4-1-15,-23 3 1 16,-24 4-3-16,-26-3-2 15,-15 16-16-15,-24-12-15 16,-19-1 0-16,-11-10 0 16,-25 8 21-16</inkml:trace>
  <inkml:trace contextRef="#ctx0" brushRef="#br0" timeOffset="242694.5731">17089 2050 26 0,'15'22'28'16,"3"-9"-11"-16,-1 9-4 15,-17-22-2-15,21 20-3 16,-21-20-2-16,0 0-2 15,0 0-1-15,0 0 0 0,-14 0-1 16,2 0 0 0,-5 0-1-16,3 1 0 15,0 0 0-15,14-1 1 16,-11 0 1-16,25-1-1 0,11-5 0 16,20 0 0-16,14-8 1 15,18-1 0-15,16-8-2 16,19-5 0-16,9 1-1 15,9 1 3-15,1 0-4 16,2-5 3-16,-8 6-4 16,-5 3 2-16,-13 7 1 15,-16 6-1-15,-17 1 0 16,-15 1-2-16,-13 2 2 16,-17 7-2-16,-11 4-2 15,-18-6-1-15,0 0-5 16,0 0-9-16,-18 19-13 15,-4-7-2-15,0 9 1 0,-8-2 27 16,-3 2 6-16</inkml:trace>
  <inkml:trace contextRef="#ctx0" brushRef="#br0" timeOffset="243100.8396">16913 2604 36 0,'-19'5'33'0,"9"-9"0"15,25 6-22-15,0-15-4 16,24 8-2-16,11-6-1 16,12 3-2-16,16-4-1 15,12 4 1-15,5-1-1 16,8-4 0-16,0 1 0 16,3 4 0-16,-9-2 0 15,-6 3 0-15,-13-2-1 16,-15 3 1-16,-11 4-1 15,-14 1-1-15,-12-2-1 0,-26 3-1 16,15 5-6-16,-29-5-23 16,14 0-2-16,-18 1-1 15,18-1 11 1,0 0 24-16</inkml:trace>
  <inkml:trace contextRef="#ctx0" brushRef="#br0" timeOffset="244350.8989">20850 2831 25 0,'0'0'31'15,"7"-23"-16"-15,3 24-1 16,-16-15-3-16,6 14-3 16,0 0-2-16,-13-1-1 15,-3 0-2-15,-1 16 0 16,-7-2-2-16,-2 6 0 16,-9 3 0-16,1 4-1 15,1 2 1-15,3 1 1 16,2-4-1-16,4-2 1 0,5-2-1 15,6 0 2-15,7-1-1 16,7 0-1-16,4 0 0 16,7 0-2-16,4-5 3 15,6 2-2-15,1-1 1 16,6 0-1-16,3-7 1 16,3 0-1-16,4-4 1 15,-1 1-1-15,-3 0 0 16,0 0 0-16,-3 2 0 15,-2-1-1-15,-4 3 1 16,-3 2 1-16,-4 2-1 16,-1 1 0-16,1-1 0 15,-7 1 0-15,0-3 1 0,-12-12-1 16,20 20 0-16,-20-20 0 16,16 12 0-16,-16-12 0 15,17 3 0-15,-17-3-1 16,15-2-1-16,-15 2 0 15,18-4-1-15,-18 4-4 16,18-1-14-16,-18 1-12 16,19-10-1-16,-19 10 0 15,17-17 29-15</inkml:trace>
  <inkml:trace contextRef="#ctx0" brushRef="#br0" timeOffset="245467.9749">20709 3078 18 0,'-12'9'30'15,"-1"-8"4"-15,13-1-19 16,-13-4-2-16,13 4-2 16,0 0-4-16,0 0 0 15,18-19-4-15,2 14 1 0,11 0-3 16,11-1 1-1,12 0-2-15,13 1 1 16,10-2-1-16,15 1-2 16,4-1 2-16,6 1-3 0,3-2 2 15,0 3-1-15,-8-1 2 16,-8-3-3-16,-11 3 3 16,-13 1-1-16,-11 0 2 15,-15 0-1-15,-15 3 0 16,-24 2 0-16,0 0 1 15,-24 2-2-15,-15 2 2 16,-15 2-1-16,-11 1-1 16,-18 1 3-16,-14 2-1 15,-14 1 1-15,-8 0-1 16,-7 1 2-16,-6 2-3 16,1-5 2-16,7 1 0 15,4-3-2-15,15 1 0 0,17-4 0 16,14 4 0-16,23-3-1 15,23-1 1-15,15 0-1 32,27 1 0-32,20-5 0 15,18 1 1-15,22-2-1 0,16-4 1 16,15-1 2-16,11-3-2 16,3 2 2-16,7 0-1 15,-10 2 1-15,-1-3-2 16,-11 3 1-16,-15 1 0 15,-15 2-1-15,-17 0 1 16,-13 1-1-16,-16 0 0 16,-9 2 1-16,-8-1 0 0,-11 0 0 15,0 0-1-15,0 0 0 16,-21-10-1-16,1 7 1 16,-6-2-1-16,-8 3 0 15,-10-1 0-15,-9 2-1 16,-5 6 1-16,-7-2 1 15,-3 3 0-15,-1 4 0 16,6-1 1-16,3-1-1 16,15-1 0-16,12 2 2 15,21-7-2-15,12-2 0 16,39 10 0-16,11-11-2 16,16 0 3-16,15-3-1 15,9-3-1-15,5 2 1 0,-4 0-1 16,-9-5-2-16,-6 2-2 15,-26-12-11-15,-3 12-18 16,-31-9-3 0,-16 17 3-16,-22-28 15 0,-18 12 19 15</inkml:trace>
  <inkml:trace contextRef="#ctx0" brushRef="#br0" timeOffset="245889.8704">20799 2836 58 0,'0'0'33'15,"0"0"-16"-15,0 0-10 16,-11 3-2-16,7 9-2 16,-11 0-2-1,-6 5 0-15,-14 7 0 0,-1 3 1 16,-3 4-1-16,-4 5 2 15,1 1-2-15,5-2 0 16,9-2 0-16,14-2 0 16,14-1 0-16,14 2-2 15,14-5 2-15,14-1-1 16,10-4 1-16,11 0 2 16,12-4-2-16,2 2 1 15,1-2-1-15,-3-3 0 0,-7-7 0 16,-5 3 0-1,-14 1-1-15,-9-1 0 16,-12 0 0-16,-9 1-1 16,-3 0 0-16,-9 0 0 0,0 8-3 15,-7-20-3-15,8 26-7 16,-8-26-21-16,-1 13 0 16,1-13 0-16,0 0 21 15,-4-17 14-15</inkml:trace>
  <inkml:trace contextRef="#ctx0" brushRef="#br0" timeOffset="247389.9412">17602 3526 36 0,'-3'-23'17'16,"3"23"-4"-16,-3-34-2 15,4 21-2-15,-9-7-2 16,8 20-1-16,-10-19 0 16,10 19-1-16,-13-12-1 0,13 12 0 15,-21-7-1-15,6 8-1 16,-9-1-1-16,-4 6 0 15,-11-5-1 1,-10 3 0-16,-16-2 0 0,-11 3 0 16,-16 0 0-16,-17-2 0 15,-15 4 0-15,-19-1 0 16,-13 5 0-16,-12 2 1 16,-10 8-2-16,-3-2 1 15,-5 5 0-15,-1 4 0 16,8-2 0-16,10 0 1 15,9 0-1-15,15-2 1 16,13-6 0-16,17-2 1 0,15-4-1 16,14-3 1-16,17-2 0 15,10 0-1-15,10-3 1 16,10 0 0 0,6-3 0-16,4 4-1 0,6-1 0 15,1 1 0-15,2 0 0 16,-1-1 0-16,1 4-1 15,2 0 0-15,0-1 0 16,0 5 0-16,1-3 0 16,0 1 0-16,1 5 0 15,1-3 0-15,1 3 0 16,3 1-1-16,-1 3 1 16,-2 0-1-16,7 3 1 0,0 2-1 15,3 0 1-15,5 2-1 16,5-3 1-1,7 3 0-15,11-4 0 16,4-2 0-16,12 0 0 0,9-3 0 16,10-4 0-16,7-1 0 15,10-2 0-15,9-8 0 16,9 0 1-16,4-2-1 16,6-5 0-16,0-4 1 15,5-2-1-15,0-2-1 16,0 0 1-16,-3-2 0 15,-5-1 0-15,-2-2-1 16,-2 1 0-16,-5 1 0 16,-1 3 1-16,-5 0-1 15,-7-1 0-15,0 3 1 16,-1 2 0-16,-3-2-1 16,-2 2 1-16,2-2 0 0,1 3 0 15,-1 2 0-15,2-2 1 16,-2 2 0-16,0-1-1 15,2-2 1-15,2-1-1 16,-3 2 1-16,-1-4-1 16,-5-1 1-16,-1-2-2 15,-6-1 2-15,-3 1-1 16,-11 0 1-16,-4 1 0 0,-7-2-1 16,-5-1 1-1,-6 1-1-15,-5-2 1 16,-6-2 0-16,-9-3 0 15,-2-3-1-15,-8-5 1 0,-3 1-1 16,-5-3 1-16,-2-3-1 16,-3-4 1-16,2 3-1 15,-3 2 0-15,5 3 0 16,-1 2 0-16,7 6 0 16,0 0 0-16,3 5 0 15,-1 7-1-15,4 12 1 16,-1-18 0-16,1 18 0 15,0 0 0-15,-14-6-1 16,1 7 2-16,-4-1-2 16,-6 4 0-16,-6-2-1 15,-2 6-2-15,-12-11-8 16,7 9-22-16,-12-6-1 0,3 3-2 16,0-3 13-16,6 0 24 15</inkml:trace>
  <inkml:trace contextRef="#ctx0" brushRef="#br0" timeOffset="247968.0955">13836 3964 48 0,'-27'10'33'16,"8"3"-14"-16,0-10-11 15,19-3-2-15,6 11-3 0,13-17-7 16,25-3-27-16,7-5 0 16,8-7-1-1,10-7 14-15,3-6 18 16</inkml:trace>
  <inkml:trace contextRef="#ctx0" brushRef="#br0" timeOffset="248710.0932">11937 5886 44 0,'-14'29'34'0,"13"-13"1"15,17-11-29-15,11-21-2 0,20-8 0 16,12-20 0-16,18-8-2 16,12-11 1-16,9-9-2 15,9-6-1-15,0-2 0 16,-1 1 0-16,-3 3 0 15,-12 5 0-15,-8 6 1 16,-11 2-1-16,-14 8 0 16,-14 4 1-16,-19 6-1 15,-12 6 0-15,-18 7 0 16,-18 6 0-16,-13 5 0 16,-16 8 0-16,-9 6 0 15,-4 8 1-15,3 3-1 16,6 4 0-16,8 1 0 0,17-1 1 15,14-2-1-15,30-1 0 16,20-2 0-16,19-10 0 16,18 6 0-16,11-4 0 15,8 7 0-15,-4 5 0 16,-6 7 0-16,-16 12 1 16,-18 7 0-16,-22 9 0 15,-18 7-1-15,-16 4 0 16,-9-1 0-16,1 9-7 15,-11-9-27-15,13-2-2 16,1-11-1-16,7-9 8 16,6-9 29-16</inkml:trace>
  <inkml:trace contextRef="#ctx0" brushRef="#br0" timeOffset="557764.3336">14263 15294 31 0,'-33'10'32'15,"-8"1"-1"-15,-8-1-24 16,-12-4-7-16,-2-3-2 16,-9 8-2-16,-10-6 1 15,-8 5-1-15,-15-4 0 16,-5 6 1-16,-13-6 1 15,-3 6 1-15,-9-3 1 16,2-4 0-16,-9-2 0 16,4-3 1-16,0-1 0 15,3-10-1-15,4 0 0 16,2-5-1-16,-3 4 0 16,-1-1 1-16,-2 1 0 0,2 3 0 15,-6 3 0-15,-2 6 0 16,-7 4 1-16,-6 3 0 15,2 1 2-15,-7 6-3 16,-2-2 2-16,-6-1-1 16,1 1 2-16,0-1-1 15,0 3 1-15,-1-8 0 16,3 0 0-16,-2-5-1 16,7 3 1-16,5-3 0 15,-4 1-2-15,4-3 1 16,-3-3-2-16,7-1 1 15,2 2-1-15,0-7 0 16,1 3-1-16,-3-4 2 0,7-2-2 16,-3-1 1-16,5 2 0 15,-7 1 0-15,1 0 0 16,-1 2 1-16,2-1-1 16,-1 0 1-16,-1 2 0 15,-2-1 0-15,2 3 0 16,2-2-1-16,5 1 0 15,-5 4 0-15,4-1 0 16,-1 2 0-16,6-1 0 16,3 2 1-16,5-3-1 15,1 1 1-15,5 0 0 16,1-1 0-16,9-1 0 16,0-1 0-16,8 4 0 0,6-1-1 15,0 5 1-15,8 1-1 16,8 1 1-16,2 1-2 15,8 4 1 1,5 2-1-16,-1 3 1 0,7 6-1 16,-3-3 1-16,5 8 0 15,1 4-1-15,2 8 1 16,2 6 0-16,2 8-1 16,2 4 0-16,3 3 0 15,4 2 1-15,2 3-1 16,6-1 2-16,3 0-2 15,9-3 0-15,4-10 1 16,8-4 1-16,6 0-2 0,8-2 1 16,11-5-1-1,5-8 0-15,9 2 0 16,8-12 1-16,7 5 1 16,8-2-1-1,10-6 1-15,2-3-1 16,7 1 1-16,6 0-2 15,5-3 3-15,2 3-2 16,4 5 0-16,5-6 0 0,-1 1 1 16,6 1 0-16,5 0-1 15,0-2 0-15,5-3 1 16,1 10 0 0,1-12-1-16,7 5 1 15,-1-3-1-15,8-3 0 0,-1-2 2 16,1 3-1-16,4 2 0 15,1-13-1-15,3 2 1 16,2 5 0-16,2 3-1 16,-2-5 1-16,3 1-1 15,0-4 0-15,0 0 1 16,7-6 0-16,-1 5-1 16,3-3 0-16,-2-3 0 0,4 1 1 15,5 1-1 1,-1 3 0-16,3-7 1 15,0 10-1-15,0 1 0 16,7-6 1-16,1-4-1 0,6 6 0 16,-2 1 1-16,10-9-2 15,6 6 2-15,5 1-2 16,8-11 1-16,3 7 0 16,9 2 0-16,-2-6-1 15,5 2 1-15,1 2 0 16,-1 5 0-16,-1-4 0 15,-2 1 0-15,-5 4-1 16,-2 2 2-16,-2 0-1 0,-3-4-1 16,0 6 1-1,-1-3 1-15,-4 4 0 16,0 0-1-16,-3 3 0 16,-3-5 1-16,-2 4-1 0,-4 9 2 15,-6-4-1-15,-5-3-1 16,-6 3 1-16,-5 3 0 15,-10-8 0-15,-12 1 0 16,-6 0-1-16,-14-2 1 16,-11-4 0-16,-12 7-1 15,-14-7-1-15,-8 4-5 16,-21 2-28-16,-1 3-3 16,-16-5 0-16,-15-4 9 15,-15-1 28-15</inkml:trace>
  <inkml:trace contextRef="#ctx0" brushRef="#br0" timeOffset="579265.8328">15017 15561 59 0,'0'-12'37'0,"-3"-10"-11"16,3 22-14-16,-6-35-4 16,3 17-3-16,-8-9 0 15,2 7-1-15,-10-2-1 16,-1 4-1-16,-7 3 0 16,-6 16-2-16,-7 11 2 15,-1 13-2-15,-5 15 0 16,-1 11 0-16,4 13 0 15,3 11 0-15,8 2 0 16,8-6 0-16,10 0-1 0,8-9 0 16,12-8 0-16,6-9 0 15,12-12-2-15,2-15 0 16,13-2-2-16,-1-17-1 16,13 0-3-16,-7-19 0 15,14 7 0-15,-9-21 1 16,6 7 2-16,-8-6 3 15,-6 4 3-15,-6 7 3 16,-14 2 3-16,-2 15 1 16,-19 5 0-16,-11 14-1 15,-11 7-2-15,3 11 0 16,-5 0-3-16,1 5-1 0,7-2-1 16,7-2 1-16,12-10 0 15,13-9 0-15,9-10-1 16,4-8 2-16,4-8 0 15,4-6-1-15,-5-5 1 16,-3-5 0-16,-3-2 0 16,-3-2-1-16,-2 1 1 15,-3-6-1-15,3 3 0 16,1-2-1-16,1-4 1 16,1-2 0-16,1-4 0 15,3-3 1-15,-1-11-2 16,0-2 2-16,-5-8-1 15,-6-5 1-15,-7-3 0 0,-9 7-1 16,-6 7 1-16,-4 10-1 16,-4 13 1-16,-3 20-1 15,-4 23 0-15,4 21 0 16,4 28-2-16,2 10 3 16,5 13-2-16,3 11 0 15,7 3 0-15,6-1 0 16,8-9 0-16,5-11 1 15,11-19 0-15,4-21-1 16,7-18 1-16,1-22 0 16,4-18-1-16,0-17 2 15,1-24 0-15,-5-9-1 16,-6-14 1-16,-10 0 0 0,-7 4 0 16,-8 10 0-16,-10 9 2 15,-9 26-3 1,-10 21 1-16,-5 27 0 15,-5 33-1-15,0 26 1 0,3 19-1 16,-3 15-1-16,7 13 1 16,5-6-1-16,9-3 1 15,7-9 0-15,10-16 0 16,8-20 0-16,6-19 0 16,3-16 0-16,4-16 0 15,-2-13 1-15,-1-7 0 16,-4 5 0-16,-6-6 1 15,-1 2-1-15,-8 5 0 0,-1 6 0 16,-12 5 0 0,11 1-2-16,-11-1 0 15,13-8-4-15,2 7-5 16,-6-22-2-16,21 14-2 0,-10-27 2 16,21 10 2-16,-8-9 5 15,7 2 3-15,-1 4 5 16,-12-5 4-16,4 21 6 15,-24-15 0-15,8 24 0 16,-27-4-3-16,12 8-3 16,-23 16-2-16,9 4-3 15,2 2 0-15,7 3-2 16,5 3 1-16,9 3-2 16,5 0 1-16,5-5-1 15,1-4 0-15,0-7 1 16,-3-1 1-16,-7-2-1 15,-10-12 1-15,10 11-1 0,-10-11 1 16,0-11 0-16,0 11 0 16,7-13-1-16,-7 13 1 15,18-15-1-15,-2 8 0 16,2-3 0-16,1 8 0 16,6 3 0-16,1 1 0 15,3 3 1-15,1-1-2 16,1-5 2-16,2 1-1 15,2-2 0-15,0 1 0 16,0-4 1-16,-4-1-1 16,-1 1-1-16,-5 2-1 15,-8-8-2-15,-1 12-6 0,-19-22-17 16,8 8-11-16,-10-10-1 16,2-1 2-16,-5-10 30 15</inkml:trace>
  <inkml:trace contextRef="#ctx0" brushRef="#br0" timeOffset="579406.4667">16743 15092 64 0,'-23'-26'38'0,"1"10"-1"16,-7 4-26-16,16 10-8 16,-1 5-7-16,-4-7-31 15,18 4-3-15,-15-22 0 16,15-6 1-16,12-6 37 0</inkml:trace>
  <inkml:trace contextRef="#ctx0" brushRef="#br0" timeOffset="601872.0694">13283 17806 39 0,'-22'17'31'15,"22"-17"-17"-15,0 0-6 16,0 0-4-16,-63-44 1 15,63 44 2-15,-42-16-4 0,21 5-1 16,21 11-1-16,-53 3 5 16,21-17-4-16,8-6 1 15,24 20-1 1,-57-6 0-16,25-10-2 16,6-8 1-16,-2-4 0 0,1 25-3 15,-1-9 1-15,0 6 0 16,-2-14 1-16,1 10-2 15,-5-1 2-15,1 17 0 16,-2-7-1-16,-1-31 1 16,-3 21 2-16,-4 11-3 15,0-18 1-15,-6 10 0 16,4 11 0-16,-5-5 0 0,-1-6 1 16,0 18-1-1,-2 11 0-15,0-18 1 16,2 8-1-16,-1 2 0 15,1-6 0-15,-1-2 1 0,0 9 0 16,-1 3-1-16,0-20 0 16,1 1 1-16,-4 6 0 15,0 24-1-15,0-15 1 16,-1-2-1-16,1 1 0 16,-2 0 0-16,0 3 2 15,0-5-2-15,1 16-1 16,0-33 4-16,-5 10-5 15,0 0 2-15,1-11 3 0,-2-2-3 16,-1 10-1 0,0 17 1-16,1-39 1 15,-2 8-3-15,0 5 2 16,2 18 0-16,0-9-1 0,0 9 1 16,-4-18 1-16,0-7 0 15,0 7-2-15,3 11 1 16,-3-13 0-16,4-16 0 15,-2 11-1-15,2-15 1 16,0 3-1-16,5 6 1 16,-1 23 0-16,0-6 0 15,-3-1 1-15,0-2-2 16,-1 19 2-16,3-16 0 16,-2 13-1-16,4-5-1 15,1-26 1-15,3 6 1 16,2 15-1-16,0 5-1 15,4-25 1-15,3 13 0 0,-1 13 0 16,2-4-1-16,-2 0 1 16,-1-1-1-16,1 2 2 15,-3 6 0-15,0-7-1 16,1 10 0-16,-3-9 0 16,-2 3 0-16,4 18 0 15,0 2 1-15,0-15-2 16,2-31 1-16,0 40-1 15,2-5 1-15,-2-4-1 16,0-10 1-16,1-2 0 16,-4-5-2-16,0 4 2 15,-1 23 0-15,0 23 0 16,-1-30 3-16,1-7-4 0,-3 13 1 16,6 9-1-16,-2-10 5 15,3 3-4-15,47-20 0 16,-95 9 2-16,95-9-3 15,-94 32 4-15,94-32-1 16,-93 37 0-16,93-37-1 16,-96 34 0-16,96-34 2 15,-94 14-3-15,94-14 1 16,-90 3-1-16,90-3 1 16,-87-20-1-16,87 20-1 15,-83-10 1-15,83 10 1 16,-81-14-2-16,81 14 1 15,-83-11 0-15,83 11 0 0,-84 6 1 16,84-6-1-16,-83 3 1 16,83-3-2-16,-86 8 1 15,86-8 1 1,-82 11-2-16,82-11 1 0,-86-6 4 16,86 6-4-16,-89-2-1 15,89 2 2-15,-87-2 0 16,87 2 0-16,-86-1 0 15,86 1-1-15,-85 11-3 16,85-11 2-16,-88 4 1 16,45-15-1-16,43 11-2 15,-96-9 0-15,45 5 3 0,0-1 1 16,-5 2-2-16,6-9 2 16,-2 10 2-16,-1 5-1 15,53-3 0 1,-90 15-2-16,90-15 5 0,-82 16-6 15,82-16 3-15,-71 39-3 16,71-39 1-16,-67 57-5 16,67-57 5-16,-63 70 1 15,63-70-4-15,-62 93 0 16,62-93 2-16,-57 88 0 16,57-88 1-16,-45 96 0 15,45-96 0-15,-39 73 1 16,39-73 0-16,-28 53 2 0,28-53-3 15,0 0-2 1,-28 50 3-16,28-50 4 16,0 0-5-16,0 0-1 15,0 0 1-15,0 0 1 0,0 0-1 16,0 0 2-16,0 0-3 16,0 0 1-16,0 0 1 15,0 0-1-15,0 0-1 16,0 0 1-16,0 0 0 15,69 46 1-15,-69-46-3 16,49 2-1-16,-49-2 1 16,59 28-5-16,-59-28-24 15,76 44-7-15,-76-44 2 16,72 17-2-16,-72-17 38 16</inkml:trace>
  <inkml:trace contextRef="#ctx0" brushRef="#br0" timeOffset="602747.1102">12911 17572 31 0,'-13'21'30'15,"5"-5"5"-15,8-16-22 16,-5 35-3-16,12-18-5 16,17-7-1-16,5-11-2 15,20 14 1-15,9-12-3 16,13-2 1-16,10-21 0 15,9 16-3-15,5 6 4 16,3-8-2-16,-4 7 0 16,-4-1-1-16,-9-2 2 15,-8-11 0-15,-12 36 1 16,-10-6-1-16,-51-15-1 16,71 79 2-16,-51-19 0 15,-10 9 1-15,-11 13 1 0,-7 16-3 16,-5-23 1-16,-5 4-3 15,-4-10 3 1,3-11-1-16,2-2-1 16,17-56-4-16,-17 72-12 0,17-72-21 15,0 0-1-15,0 0 2 16,0 0 13-16,69-119 23 16</inkml:trace>
  <inkml:trace contextRef="#ctx0" brushRef="#br0" timeOffset="629182.6839">14289 17610 24 0,'0'0'33'0,"20"84"4"15,-20-84-23-15,17 107-5 16,-9-38-3-16,8-20-1 16,-4 21-2-16,8 9-3 15,-6-29 1-15,2 2-2 16,-16-52 1-16,28 84 1 16,-28-84 0-16,0 0 0 15,0 0 0-15,0 0 0 16,0 0 1-16,0 0 0 15,0 0 1-15,0 0-2 16,-36-60 0-16,36 60 1 0,-43-113-1 16,23 41 1-16,-2-18-4 15,6 8 0-15,5-15 0 16,8 9 2-16,6 8-1 16,9 9 0-16,10 25-1 15,5-1 2-15,8 28 0 16,1 30 1-16,1-5-1 15,-6 20-1-15,-4 12 1 16,-9 11 1-16,-9 7-1 16,-9 5 5-16,-9-4-4 15,9-57 1-15,-41 86 2 16,41-86-3-16,-52 69-1 16,52-69-3-16,0 0-2 0,-62 34-7 15,62-34-3-15,0 0-7 16,4-36-8-16,4 10 2 15,15-6 3-15,-5-6 12 16,15 4 13-16,-7-4 0 16,-2 13 0-16,6 1 5 15,-10 11 19-15,8 3 2 16,-28 10-5-16,42 31-3 16,-26-16-6-16,12-1-4 15,-28-14-1-15,55 41-2 16,-26-32-5-16,4-4 2 15,-4-14 0-15,0-9 0 16,-5-6-2-16,-2 2 1 0,-6-23 0 16,-6 4 0-16,-8 2 1 15,-4-3-2-15,-8-11-1 16,-5 10-2 0,4 12-4-16,-13-8-11 0,12 3-17 15,-3 6-1-15,8-4 0 16,1 6 35-16</inkml:trace>
  <inkml:trace contextRef="#ctx0" brushRef="#br0" timeOffset="629354.5667">14940 17109 18 0,'9'39'31'0,"-1"2"1"15,-7 4-21-15,13 19-3 16,-9 1-5-16,7 9 0 15,-1-6-1-15,-1-6-3 16,5-22-2-16,-9-9-12 16,10-19-14-16,-1-19-4 15,-1-17 7-15,2-15 26 16</inkml:trace>
  <inkml:trace contextRef="#ctx0" brushRef="#br0" timeOffset="629557.7015">15208 16972 30 0,'4'68'32'0,"-2"11"1"16,-5-9-22-16,10 18-3 0,-5-1-4 16,4-11-1-16,1 0-5 15,-5-6-6-15,8-27-21 16,-3-14-3-16,-2-15 1 15,-5-14 13-15,12-30 18 16</inkml:trace>
  <inkml:trace contextRef="#ctx0" brushRef="#br0" timeOffset="629749.2088">15425 17541 47 0,'9'37'39'15,"0"-2"-2"-15,-9-35-25 0,9 70-7 16,-9-70-3-16,5 75-10 16,-5-75-25-16,0 0-1 15,28 10-4-15,-28-10 10 16,12-39 28-16</inkml:trace>
  <inkml:trace contextRef="#ctx0" brushRef="#br0" timeOffset="630457.6476">15514 17593 46 0,'5'-18'34'16,"3"-28"3"-16,-13 8-27 15,14-4-4-15,-9-1 0 16,8 7-2-16,-7 8-2 15,4 6-2-15,-5 22 0 0,0 0-1 16,18 28 0 0,-13 7 1-16,3 7-2 15,1-1 1-15,3-2-1 16,0 7 1-16,2-25 0 0,0-11 1 16,1-10 0-16,1-1-1 15,-1-27 1-15,-1 6 0 16,-5 1 0-16,0-15 1 15,-8 18 0-15,-2 5-1 16,1 13-1-16,-12-1 2 16,1 30-1-16,1-7 1 15,3-4-2-15,3-7 2 16,4-11 0-16,3 13-1 16,3-26 1-16,3 1 0 15,2-11 0-15,4 0-1 16,-3 8 1-16,3 15-2 15,4 30 3-15,3 3 0 0,-22-33 1 16,53 102 1-16,-25-35-3 16,0 7-1-16,-1 1 3 15,-5 6 0-15,-6-25-1 16,-10 3-5-16,-9-6 5 16,3-53-5-16,-28 87 4 15,28-87 3-15,-55 62-6 16,55-62-1-16,-64 18-6 15,64-18-21-15,-65-4-9 16,65 4 2 0,-27-84 1-16,27 16 30 15</inkml:trace>
  <inkml:trace contextRef="#ctx0" brushRef="#br0" timeOffset="630848.2938">16071 17201 49 0,'-32'22'33'0,"3"9"1"15,-2-2-25-15,15-4-6 16,7 9-2-16,14-1 0 15,11-15-1-15,12-8 2 16,10-19 1-16,10-14-1 16,2-22 1-16,1-3-1 15,-7-18 1-15,-8-10-1 16,-13-9 0-16,-15 0-3 16,-16 4 2-16,-16-4-2 15,-15 7 1-15,-12 6-3 16,-1 19 0-16,-10-4-2 0,15 29-5 15,-3-4-4-15,27 27-11 16,1 8-9-16,18 16-2 16,13 7 19-16,11 2 17 15</inkml:trace>
  <inkml:trace contextRef="#ctx0" brushRef="#br0" timeOffset="632129.6044">16363 17131 43 0,'31'65'32'15,"-5"1"-10"-15,-12-31-8 16,14-1-5-16,-12-28-2 16,8-6-2-16,-7-25 0 15,3-13-1-15,-9-8 1 0,1-4-2 16,-11-9 0-16,-3-4-1 16,-10 2 0-16,-2 8-1 15,-5 9 0 1,-2 6-2-16,2 7 1 0,2 8-1 15,5 4 1-15,12 19 0 16,0 0-1-16,7 11 0 16,11 9 0-16,4 0 0 15,5 11 0-15,3 2-1 16,8 9 0-16,-4-4 1 16,0-2 0-16,-3-13 0 15,1-1 0-15,-3 0 2 16,-2-11-1-16,-4-10 0 0,-4-2 1 15,0-7 0-15,-2-11 0 16,-3 4 0 0,-5-5-1-16,-2-2 0 15,-6-2 1-15,-1-2-1 0,-3 3 1 16,-4-4-1-16,0 15 0 16,0-1 0-16,0 1 1 15,-1 1 0-15,8 11-1 16,0 0 0-16,-7-15 0 15,7 15 0-15,0 0 0 16,0 0 0-16,0 0 0 16,4-12 0-16,-4 12 0 15,0 0 0-15,8-14 1 16,-8 14-1-16,7-13 0 16,-7 13 0-16,7-13 0 15,-7 13 0-15,0 0 1 16,0 0-1-16,0 0 0 0,7 16-1 15,-7-3 1-15,2 7 0 16,2 6 0-16,2-6 0 16,0 8-1-16,3 2 1 15,3 0-1-15,0-8 2 16,2-2-1-16,1-6 0 16,0-10 1-16,3-7-1 15,0-6 0-15,0-6 1 16,2-12 0-16,-1 2 0 15,-1-5 0-15,-1-7-1 16,2-3 0-16,-11 5 1 16,-2-1 0-16,-6 0-1 15,-5 7 0-15,-4 4 0 0,-3-6 0 16,-3 12 1-16,3 3-2 16,0 2 0-16,6 0 0 15,-1 1 0-15,7 13 0 16,4-16 0-16,-4 16-1 15,16-11 3-15,-5 5-1 16,0-2-1-16,0-3 1 16,2 0 1-16,0 1 0 15,2-4-1-15,-2 9 1 16,3-1-2-16,0 7 1 16,1 5 1-16,2 19-1 15,2 2 0-15,-1 2 0 0,0 8 1 16,-3 5-2-16,-1-2 2 15,-3 0-1-15,0 4 1 16,-4-15-1-16,-3-2 1 16,0-3-1-16,-1-8 0 15,-5-16 1-15,0 0-1 16,15-5 0-16,-10-12 1 16,1-16-1-16,-1 0 0 15,0-4 0-15,-1-4 0 16,0-1 1-16,1 8-1 15,-1 8 0-15,-1 2-1 16,-3 24 1-16,16 9-1 16,-5 3 1-16,0 6 0 0,1 14-1 15,1-7 0-15,2 2 0 16,-2 0 1-16,1-7 0 16,-5-9 0-16,-9-11-1 15,20 17 2-15,-20-17-1 16,21 3 0-16,-8-4 0 15,1 4-1-15,6 4 0 16,2 0 0-16,5 11-2 16,-2-2-3-16,14 10-16 15,-5-9-13-15,-2 5-1 16,-7-13-1-16,-1-2 24 16</inkml:trace>
  <inkml:trace contextRef="#ctx0" brushRef="#br0" timeOffset="633642.8819">12222 16562 46 0,'-9'18'36'0,"4"13"-1"15,-10-8-26-15,16 15-5 16,-1 5-2-16,3 5-2 16,-1-2 1-16,3 4 1 15,-2-9 0-15,1-9-1 0,-4-5 1 16,4-7 1-16,-4-20-1 16,0 0 1-16,0 0-1 15,17-25-1-15,-8-8 1 16,3-2-1-16,2 1 0 15,5-1-2-15,5 2 2 16,3 11-2-16,5-2 1 16,5 11-1-16,4 16 0 15,2 7 1-15,-2 7 0 16,-3 3 0-16,-7 8-1 16,-8 1 1-16,-8 9-1 15,-11 3 2-15,-12 7-1 16,-7-10 0-16,-10 0 0 0,-6-3 0 15,-3 2-1-15,-5-14 1 16,1-6-1-16,-1-6-1 16,6-11-1-16,4-3-2 15,11 0-3-15,-1-17-5 16,27 7-8-16,-6-8-15 16,17 4 0-16,4-12 12 15,10 7 24-15</inkml:trace>
  <inkml:trace contextRef="#ctx0" brushRef="#br0" timeOffset="633924.1435">12803 16934 20 0,'11'25'32'16,"-6"2"0"-16,-10-6-21 16,11 9-5-16,-3-11-4 15,6-1 1-15,2-10-1 16,8-3 1-16,-1-18 0 15,6-9-1-15,-1-10 2 16,4-2-2-16,-6-8 2 16,-6 2-3-16,-5-1 0 15,-6 2-1-15,-8 6 0 16,-6 3 0-16,-3 10-2 16,-6-8-4-16,8 30-8 15,-11-17-11-15,11 14-9 0,11 1-1 16,0 0 24-16,-7 25 11 15</inkml:trace>
  <inkml:trace contextRef="#ctx0" brushRef="#br0" timeOffset="634158.5312">13127 16920 13 0,'25'13'31'0,"-3"-3"1"15,-7-8-20-15,14 12-3 16,-10-18-2-16,5 3-2 15,-5-10-1-15,4-1 0 16,-9-11 0-16,5-4-1 16,-10-7 0-16,0-7-2 0,-7-7 0 15,-5 7-3 1,-2 9-1-16,-7-5-4 16,5 17-8-16,-12-5-9 15,19 25-10-15,-18-9 0 0,17 29 25 16,1 2 9-16</inkml:trace>
  <inkml:trace contextRef="#ctx0" brushRef="#br0" timeOffset="634439.796">13509 16990 39 0,'17'-1'36'0,"-6"-21"-13"15,11 4-6-15,-21-11-8 0,12-2-3 16,-11 2-2-1,4 4-2-15,-1-4-1 16,2 12 1-16,2 4-2 16,-9 13 0-16,22-13 0 0,-9 17 1 15,3-1-2-15,0 1 1 16,-1 3 0-16,-1-4 0 16,-2-7 0-16,-12 4 0 15,14-6-3-15,-15-11-1 16,1 17-7-16,-6-34-22 15,0 16-3-15,-2-11 0 16,4 8 21-16,1 2 15 16</inkml:trace>
  <inkml:trace contextRef="#ctx0" brushRef="#br0" timeOffset="635111.7058">14076 16673 29 0,'-13'4'34'0,"-1"8"-2"15,-13-12-18-15,14 18-6 16,-12-10-3-16,10 11-2 15,-2-7 0-15,7 8 0 16,4-6-2-16,8 4 1 16,-2-18 0-16,22 26-1 15,-2-9-1-15,4-5-1 16,3 1 1-16,1-4-2 16,2 3-1-16,0-7 0 0,1 2 0 15,-5-9 1-15,7-6 1 16,-6-1-1-16,3-11 3 15,0-3 0 1,-7-11 2-16,1-6 0 0,-6-7 1 16,3-1-2-16,-13 1 2 15,0 7-1-15,-8 5-1 16,-2 8 0-16,-6 13 1 16,8 14-2-16,-22 14 0 15,14 14 1-15,0 6-1 16,5 11 0-16,4 5 0 15,5 2-1-15,6-2-1 16,8-10-3-16,16 2-32 0,-3-16-2 16,4-4-1-16,0-15 3 15,-3-22 36 1</inkml:trace>
  <inkml:trace contextRef="#ctx0" brushRef="#br0" timeOffset="642947.4184">1939 9012 28 0,'0'0'12'16,"0"0"-3"-16,0 0-1 0,0 0-1 16,-17-3-1-16,17 3-2 15,-13 4-1-15,13-4 0 16,-18 12 0-16,18-12-1 15,-23 11 1-15,10-1 0 16,-1-3-1-16,3 1 0 16,-1 1-1-16,12-9 0 15,-21 19 0-15,14-5 0 16,2 0 0-16,1 2 0 16,2 1-1-16,3 4 2 15,-1-1-2-15,4 4 1 16,1-2 1-16,2-1-1 0,3 0 0 15,1-3 0-15,3-2 0 16,2-3-1-16,3 0 1 16,1-3-1-16,2-2 1 15,2-3-1-15,-3-1 0 16,2 1 2-16,-3-5-1 16,-1-1 0-16,-1-7 0 15,-1 1 1-15,-1-5-2 16,-3-1 2-16,-4-7-2 15,-2-3 0-15,-5-2 0 16,1-5 1-16,-7 0-1 16,0-1 0-16,-4-1 1 15,1 3-1-15,-4 1 1 0,0 6 0 16,-1 4-1-16,1 8 0 16,0 4-1-16,-3 6-2 15,8 11-5-15,-10-4-14 16,4 12-10-16,3 0 0 15,-4 2 6-15,4 0 26 16</inkml:trace>
  <inkml:trace contextRef="#ctx0" brushRef="#br0" timeOffset="644338.103">4856 9111 21 0,'-8'-11'27'0,"8"11"-14"16,-8-12-2-16,8 12-4 16,-12-8-1-16,12 8-1 15,-20-5-1-15,20 5-1 16,-24 11 0-16,10 3-1 15,-1 7-1-15,0 4 1 16,1 7-1-16,2 5 1 16,3 1-1-16,4 1 0 0,5-5 0 15,5 0 1-15,5-6 0 16,6-5 0-16,2-9 1 16,4-4-2-1,0-7 1-15,2-1-1 0,-2-2 1 16,-2-2-3-16,-1-1-2 15,-6-5-4-15,9 8-21 16,-9-3-6-16,-13 3 1 16,20-13 14-16,-9 1 19 15</inkml:trace>
  <inkml:trace contextRef="#ctx0" brushRef="#br0" timeOffset="645375.8176">23808 778 25 0,'0'0'31'0,"0"0"0"15,0 0-17-15,0 0-4 16,0 0-2-16,0 0-2 16,25 70-1-16,-25-70-2 15,-2 72 0-15,2-72 0 16,11 95-3-16,-2-41-3 15,2 3 4-15,0 0-2 16,-2-3-1-16,2-3-1 0,-6-4-6 16,-5-47-7-16,10 75-13 15,-9-38-3-15,-7-6 0 16,-2-10 20 0,-5-4 12-16</inkml:trace>
  <inkml:trace contextRef="#ctx0" brushRef="#br0" timeOffset="645860.2154">22310 1915 37 0,'11'-12'31'16,"-6"-2"-16"-1,12 16-1-15,-17-2-5 16,19 16-3-16,-12 3 0 0,7 12-3 16,-8 1 1-16,2 11-3 15,-4 6 1-15,0-1-2 16,-4-1 2-16,-2 2-2 15,-1-4 0-15,-2-7-3 16,1-2 0-16,-2-13-11 16,4 5-18-16,-4-11-4 15,0-1 2-15,-5-10 27 16,-9-5 7-16</inkml:trace>
  <inkml:trace contextRef="#ctx0" brushRef="#br0" timeOffset="647575.5828">2493 10355 19 0,'0'0'26'0,"-11"-13"-13"16,11 13-3-16,2-12-1 16,-2 12-3-16,2-12 0 15,-2 12-1-15,4-16-1 16,-4 16 0-16,5-15 0 16,-5 15-1-16,11-11-1 15,-11 11 1-15,15-9-1 16,-1 3-1-16,0-2 0 0,5 5 0 15,1-2 0 1,4 0-1-16,1-2 0 16,2 1-1-16,0 1 1 15,3 2 0-15,0 1 0 0,0-2-1 16,2 4 1-16,0 0 1 16,2 1-2-16,0 2 2 15,3 1-2-15,2-1 1 16,3 2 1-16,-4-1-1 15,3-2 0-15,-1 3 0 16,-1-3 1-16,-1 0-1 16,-2-4 1-16,-2 0-1 15,1-2 0-15,0 1 1 0,-2-2-1 16,0 0 0 0,0-2 0-16,-1 3 1 15,4-1-2-15,0 2 0 16,3-1 2-16,-1-1-2 0,2-3 1 15,2 3 0-15,2 1 0 16,2-1 0-16,0 0 1 16,2 2 0-16,-6-2-1 15,4 1 0-15,-1 2 0 16,0-4 0-16,-1-2 0 16,1 2 1-16,-4-1-1 15,3 0 1-15,0-2-1 16,1 3 0-16,-1 0 2 15,-1 4-2-15,1-1 1 16,2 2-1-16,1 2 0 16,0 2 1-16,-1-2-1 15,1 3 1-15,-3-1-2 0,0 0 2 16,-4 1-1-16,-3-1 0 16,-2 1 0-16,-5 0 1 15,-3 0-2-15,-6 0 0 16,-3-1-3-16,-18-3-6 15,16-5-24-15,-16 5 1 16,-14-9-1-16,-6-2 21 16,-19-5 13-16</inkml:trace>
  <inkml:trace contextRef="#ctx0" brushRef="#br0" timeOffset="648216.2363">1740 10246 39 0,'0'0'31'0,"13"-11"-17"16,-13 11-4-16,0 0-4 16,-11 7-3-16,5 12 0 15,-2 5-2-15,2 6 0 0,0 4-1 16,6 4 0-16,3-4 0 15,8 3 1-15,6-11-1 16,9-5 1 0,5-12 1-16,7-8 0 0,2-10 0 15,8-8 0-15,-3-12 1 16,2-5-1-16,-6-5 1 16,-4-1-2-16,-11-4 1 15,-7 5-1-15,-19 0 1 16,-14 10-2-16,-15 7 1 15,-12 9-1-15,-9 9-3 16,-7 3-4-16,7 12-26 16,0 10 0-16,6-4 0 0,12-4 10 15,15-3 23-15</inkml:trace>
  <inkml:trace contextRef="#ctx0" brushRef="#br0" timeOffset="649185.0298">6442 9994 14 0,'9'-22'30'0,"-9"22"-1"0,0 0-19 15,-15-14-5-15,-1 22-2 16,-4-2-1-16,2 9-1 15,-4 0 1-15,4 12-1 16,6-2 1-16,7 7 0 16,5-6 0-16,6 2 0 15,5-1 0-15,7 0 0 16,-1-8-1-16,1-2 1 16,1-2-1-16,-1-4-1 15,-1-3-1-15,-2-7-4 16,11 1-25-16,-3-6-2 15,0-8 0-15,8-4 20 16,2-11 12-16</inkml:trace>
  <inkml:trace contextRef="#ctx0" brushRef="#br0" timeOffset="650153.8264">22716 1941 24 0,'2'-21'30'0,"-2"21"2"16,-8-22-22-16,8 22 1 15,-4-19-5-15,4 19 0 16,-7-17 0-16,7 17-2 0,-9 11-2 16,7 1-1-16,-3 12 2 15,4 12-2-15,-3 7 1 16,3 5-3-16,-4 3 2 15,3 1-1-15,-2 0 2 16,0 1-1-16,-1-6-2 16,1-6-1-16,-1-7 1 15,-1-6-2-15,2-4 2 16,-1-7-4-16,8 1-2 16,-3-18-9-16,0 0-17 15,0 0 0-15,12-19-1 16,-3-4 30-16,10-8 4 15</inkml:trace>
  <inkml:trace contextRef="#ctx0" brushRef="#br0" timeOffset="650731.9772">24208 839 24 0,'0'0'28'0,"0"0"-10"15,0 0-6-15,0 0-3 0,0 0-3 16,0 0-2 0,0 0-1-16,16 76-2 15,-16-76 1-15,10 96-3 16,-4-33 1-16,-3 6 0 0,1 4 1 16,-3-5-1-16,0-1 3 15,-3-3-2-15,-2-8 1 16,-1-8-1-16,-1-8 1 15,0-9-2-15,-1-10 0 16,3-1-5-16,-9-21-6 16,13 1-19-16,0 0 0 15,-16 10-1-15,16-10 23 16,-13-20 8-16</inkml:trace>
  <inkml:trace contextRef="#ctx0" brushRef="#br0" timeOffset="653138.3445">17968 9467 12 0,'0'0'7'16,"-5"-16"1"-16,5 16-1 15,0 0 0-15,4-11 0 16,-4 11-1 0,0 0 0-16,0 0 0 0,0 0-2 15,-8-11 0-15,8 11 0 16,0 0-1-16,0 0 0 16,0 0-1-16,0 0 1 15,0 0-1-15,0 0 0 16,0 0 0-16,0 0-1 15,0 0 1-15,-10 4 0 16,10-4-1-16,0 0 1 16,-13-11 0-16,13 11-1 0,-12-11 0 15,12 11 1-15,-14-15-2 16,14 15 1 0,-20-13-1-16,7 6 0 15,1-2 1-15,1 6-1 0,-3-1 0 16,2 3 0-16,-1 1 0 15,2-2 0-15,-1 6-1 16,12-4 1-16,-20 15 0 16,9-6 0-16,3 2 0 15,-2 1 0-15,3 4 0 16,-2 4 0-16,2 0-1 16,0 1 1-16,1 1 0 15,1 0 0-15,2-3 0 0,3 3 0 16,2 0-1-1,1-6 2-15,3-3-1 16,3-2 0-16,-9-11-1 16,18 14 2-16,-6-8 0 0,-1-3-1 15,4-4 0-15,1 2 1 16,-1-1-1-16,2-3 0 16,4 3 1-16,0-2-2 15,-1 0 2-15,5 0-1 16,-5 2 0-16,0-2 0 15,-3 1 0-15,2 1 0 16,-4-5 0-16,-1 1 0 0,-3 2 0 16,-11 2 0-1,16-9-2-15,-16 9-1 16,0 0-7-16,0 0-14 16,0 0-7-16,-12-11-1 0,12 11 23 15,-15-1 9-15</inkml:trace>
  <inkml:trace contextRef="#ctx0" brushRef="#br0" timeOffset="655449.5989">24530 913 40 0,'0'0'10'0,"0"0"3"15,0 0-3-15,0 0-3 16,0 0-4-16,0 0 1 16,0 0-1-16,-36 51 0 15,36-51 1-15,0 63-2 16,0-63 1-16,5 104-4 16,-1-39 6-16,-1 1-5 15,-1 5 2-15,-1-4-1 0,2-3 2 16,-6-5-3-16,5-3 3 15,-5-21-1-15,3-8 0 16,-1-5 1-16,3-6-1 16,-3-4 0-16,1-12-1 15,0 0 1-15,0 0 0 16,0 0-1-16,0 0 0 16,0 0-2-16,11-12 1 15,-11 12-2-15,4-15-2 16,-4 15-4-16,0-31-13 15,3 18-11-15,-3 13-1 16,0 0 2-16,-2-19 31 16</inkml:trace>
  <inkml:trace contextRef="#ctx0" brushRef="#br0" timeOffset="656887.1436">19389 7934 34 0,'-4'-12'30'16,"-9"-1"-13"-16,-9-6-8 15,5 7-3-15,-15-9-2 16,0 1 1-16,-13-6-2 16,-2 7 0-16,-14-4-2 15,-1 4 1-15,-8 0-1 16,-7 2 0-16,-4 2-2 15,-4 11 1-15,-1 2 0 0,0 2 0 16,0 5 1-16,5 2-1 16,3 7 1-16,4 4-1 15,5 1 1-15,2 6-1 16,5 0 1-16,0 4-2 16,5 3 1-16,3 4 0 15,3 2-1-15,5 6 1 16,5 4-1-16,5 3 1 15,5 4-1-15,8-2 1 16,5 3-1-16,2 0 1 16,6 0 1-16,3-4-1 15,3-2 1-15,4-3 0 16,5-2 0-16,3-1-1 0,7-3 1 16,4-3 0-16,6-8-1 15,6-1 0-15,8-2 0 16,7-3 1-16,7-3-1 15,7-6 0-15,4-4 1 16,10 0-1-16,7-5 0 16,12-3 1-16,9-7-1 15,9-3 1-15,9-9-1 16,5-3 1-16,4-7-1 16,4-9 1-16,-4-8-1 15,-4-4 1-15,-12-9 0 16,-13-8-1-16,-19-8 1 15,-16-4 0-15,-26-8 1 0,-21 6-1 16,-33 1 0-16,-22 1-1 16,-28 16-1-16,-28 5-7 15,-11 24-26 1,-16 16 0-16,-10 17-1 0,10 18 14 16,9 11 21-16</inkml:trace>
  <inkml:trace contextRef="#ctx0" brushRef="#br0" timeOffset="658949.7424">11170 7930 39 0,'-74'-22'34'0,"0"4"1"16,9 6-26-16,-10-3-3 15,13 10-3-15,1 8-1 16,8 15-1-16,8 11-1 16,10 11-1-16,12 15 0 15,10 8 0-15,13 11-1 16,11 4 0-16,16 3 1 16,10-8-1-16,17-5 1 15,13-10 1-15,17-17 0 0,14-13 1 16,14-18 0-16,16-16 1 15,5-20-1-15,8-11 1 16,-8-17-1-16,-4-5 1 16,-21-11-1-16,-16-6 0 15,-29-3 1-15,-26 5-1 16,-37 1 1-16,-29 3 0 16,-27 11-2-16,-29 3 0 15,-15 14-4-15,-25 4-8 16,-2 13-21-16,-18 14-1 15,-5 9-2-15,-2 6 19 16,-5 1 17-16</inkml:trace>
  <inkml:trace contextRef="#ctx0" brushRef="#br0" timeOffset="659368.7089">8036 8141 60 0,'-69'4'34'0,"2"-9"-5"16,1 22-27-16,7 12-2 15,8 12 0-15,11 14 1 16,20 9-2-16,23 1 1 16,23-5 0-16,25-4 1 0,25-11-2 15,22-15 3-15,21-13-1 16,9-23 0 0,5-17 1-16,-15-15 0 15,-12-11 1-15,-27-11-1 0,-29-5 0 16,-46-4-1-16,-36 3 1 15,-37 3-2-15,-29 6-1 16,-11 8-2-16,-16 2-10 16,20 18-22-16,20 3-1 15,43 3 1-15,49 2 16 16,61 1 19-16</inkml:trace>
  <inkml:trace contextRef="#ctx0" brushRef="#br0" timeOffset="659821.8554">14863 7805 50 0,'-42'-4'34'0,"-19"-2"0"15,-8 1-34-15,-10 5 0 16,-10 8 0-16,-5 10 0 16,3 11-1-16,13 17 1 15,13 12-1-15,21 13 0 0,21 4 1 16,29 4 1-16,27-5-1 15,34-6 2-15,29-10-1 16,19-18-1-16,15-17 3 16,3-19-1-16,-2-16 0 15,-21-18-1-15,-18-14 1 16,-40-17-1-16,-33-13 0 16,-39-4-1-16,-39-4-1 15,-28 4-2-15,-30-1-3 16,-7 25-16-16,-17 6-13 15,-6 22 0-15,2 18 7 16,8 16 28-16</inkml:trace>
  <inkml:trace contextRef="#ctx0" brushRef="#br0" timeOffset="660181.2469">13094 8666 35 0,'-21'-11'34'15,"-6"1"0"-15,-7 0-23 16,-3 24-5-16,-17 11-3 16,-3 29 0-16,-10 20-2 0,0 21 0 15,-2 20 0-15,10 11 1 16,14 4-2-16,22-3 2 15,23-10-2-15,27-23 2 16,28-27 1 0,25-26-1-16,24-36 0 0,10-25 0 15,0-28 0-15,-8-17 0 16,-19-21-1-16,-23-12 0 16,-39-6-2-16,-36 4-1 15,-35 31-23-15,-46 15-12 16,-31 31 0-16,-29 31-2 15,-19 33 31-15</inkml:trace>
  <inkml:trace contextRef="#ctx0" brushRef="#br0" timeOffset="669260.1982">16247 4819 40 0,'0'0'14'0,"0"0"-2"16,27-1-3-16,-4-2-2 0,16 9-2 15,-1 0-2-15,8 8 0 16,4-4 0-16,7 4-2 15,-1 1 0-15,10-1 1 16,1 2 0-16,12-1 1 16,6-11 0-16,9 4 0 15,1-10 0-15,6-1 0 16,-4-6 0-16,0 2-1 16,-6-4 0-16,-11 3-1 15,-14-1 0-15,-8 5 0 16,-16 3-1-16,-10 2 1 15,-10 2-1-15,-6 1 0 0,-16-4 0 16,17 10 0-16,-17-10 0 16,13 10 0-16,-13-10 0 15,17 9 0-15,-3-6 1 16,-2-5-1-16,0-1 0 16,5-1 1-16,1-2-1 15,1-5 0-15,-2-6 1 16,1-2-1-16,0-5 1 15,-1 1-1-15,-1-10 1 16,-4-2-1-16,-3-3 0 16,-5-2 1-16,-2-2-2 15,-4-2 2-15,-2-1-2 16,-3 0 2-16,0 1-2 0,0-3 1 16,-4 4 1-16,4 4-1 15,-3 1 1-15,1 5-1 16,0 1 1-16,-2 4 0 15,-3 7-1-15,0 4 1 16,-9 5-1-16,-4 0 0 16,-8 6 1-16,-7 1-1 15,-6 6 0-15,-8 0 0 16,-6-1 0-16,-6 2 0 16,-6-5 0-16,-8 2 0 15,-1-2 0-15,-5 2 0 16,-1-4 0-16,-1 3 0 15,2 0 0-15,1-5 0 0,5 6 0 16,8 1-1-16,7 1 1 16,4 1 0-16,8-1 0 15,5 1 0 1,9 8 0-16,4 0 0 0,8 1-1 16,5 2 2-16,3 8-2 15,3 5 1-15,6 11-1 16,-2 8 1-16,5 4 0 15,-2 9 0-15,-1 6 0 16,-1 1 0-16,0 1 1 16,1-7-3-16,1 1 0 15,-2-14-4-15,13 1-27 16,-10-8-2-16,6-14-1 0,-1-12 14 16,5-13 22-16</inkml:trace>
  <inkml:trace contextRef="#ctx0" brushRef="#br0" timeOffset="688873.6788">6790 7623 9 0,'0'0'31'0,"-6"-12"-1"16,6 12-18-16,-19-9-3 15,19 9-1-15,-13-13-3 16,13 13 1-16,-14-22-1 16,12 11-2-16,-3-6 1 15,5 0-2-15,0-3 1 0,7-5-2 16,3-3 2-16,6-2-2 16,4-5 1-16,11 0 0 15,5-8-1-15,10 2 1 16,5-4 0-16,8 1-1 15,4-1-1-15,5 4 1 16,5-1-1-16,2-3 0 16,3 5 1-16,2-3-1 15,6 4-1-15,3 3 2 16,4-1-1-16,1 2 0 16,4-1 1-16,2 5-1 15,5 2 0-15,4 4 1 16,3-3 0-16,0 0-1 0,3 4 2 15,1 1-2-15,2 6 1 16,-2 1-1-16,-3 3 1 16,-2 3-1-16,-10 5 0 15,1 6 0-15,-9 3 0 16,-4 6-1-16,-3 2 1 16,-5 6 1-16,-8-1-1 15,-1 6 0-15,0 4 0 16,-6-2 0-16,-3 4 1 15,-3-1-1-15,-1 1 0 16,-8 2 0-16,-1 1-1 16,-3 1 2-16,-3-1-1 15,-1-1 0-15,-5 1 0 0,3-1 1 16,0-1-1-16,-1-4 1 16,6 0-1-16,2-1 0 15,4-4 1-15,6-2-1 16,8 0-1-16,2-5 1 15,8-3-1 1,6 1 2-16,4-6-2 16,6-3 1-16,9-1 1 15,6-3-1-15,5-3 1 16,5-2-1-16,2-1 0 16,1-5 1-16,8 1-1 15,-1-3 0-15,0-1 0 16,-3-1 1-16,-2-2-1 15,0-1 1-15,-3 0-1 16,-2-3 0-16,-6-2 0 16,-7 0 1-16,-6-1-1 15,-7-1 0-15,-8 0 1 0,-8 2-1 16,-9 2 0-16,-11 5-1 16,-12 1 2-16,-6 5-2 15,-7 2 1-15,-8 5 1 16,-4 6-2-16,-1 2 1 15,-5 6 0-15,-1 4 0 16,0 6-1-16,0 5 1 16,3 4 0-16,1 3-1 15,0 3 2-15,7 3 0 16,2-2-1-16,7 3 1 16,6 0-1-16,6-4 0 15,10-2 0-15,3-2 0 16,15-3-1-16,6-3 2 0,12-5-1 15,10-5 0-15,10-5 0 16,6-4 0-16,12-3 0 16,9-6 0-16,7-2 0 15,9-4 0-15,9-2 1 16,3-3-1-16,8-2 0 16,10-1 1-16,7-1-1 15,8-2 0-15,6 1 1 16,3-3-1-16,4 3 0 15,6-1 1-15,7 1-1 16,4 1 0-16,5-2 1 16,9 2 0-16,5 1-1 15,4-1 2-15,4 3-3 0,-4 1 3 16,-2 2-2-16,-4 1 2 16,-9 6-2-16,-12 1 0 15,-10 7 0 1,-6 4 0-16,-7 0 0 0,-7 8-1 15,-13 4 2-15,-5 7-1 16,-7 3 1-16,-8 7-1 16,-9 4 0-16,-16 9 0 15,-6 8 0-15,-11 1 0 16,-8 3 0-16,-3 1 0 16,-14-3 0-16,-5-1-1 15,-9-4 1-15,-8-1 0 16,-7-7 1-16,-10-6 0 0,-8-4-1 15,-13-8 1 1,-8-4 0-16,-9-5-1 16,-5-2 0-16,-11-17-4 15,14 12-19-15,-12-23-14 0,6-8-1 16,9-13-2-16,11-14 8 16</inkml:trace>
  <inkml:trace contextRef="#ctx0" brushRef="#br0" timeOffset="700766.7768">21951 7902 12 0,'0'0'31'0,"15"9"1"16,-15-9-15-16,22-3-4 16,-22 3-2-16,21-1-4 15,-21 1-1-15,19 0-2 16,-19 0-1-16,19 4-1 15,-19-4 0-15,20 18 0 16,-12-2-1-16,3 3 1 0,0 5 0 16,1 9-1-1,-2 6 0-15,2 8 2 16,-3 1-3-16,-1 6 2 16,0-2-1-16,-5 2-1 0,0-2 2 15,-2-1-2-15,-1-4 1 16,0-4-1-16,-3-3 1 15,1-5-1-15,0-1 1 16,2-2 0-16,-4-1 0 16,3-5 0-16,0-6-1 15,-2-3 0-15,3-2 1 16,-1-4 0-16,1-11 0 16,-3 13 0-16,3-13 0 15,0 0 0-15,0 0 0 16,0 0 0-16,-14-8 0 15,14 8-1-15,-16-13 1 16,16 13-1-16,-22-8 0 0,8 3 0 16,-3 4 0-16,-7 0 0 15,1-4 0-15,-5 4 0 16,-4 2 0-16,-5-1 0 16,-5 1 1-16,-5 2-1 15,-4-3 0-15,-1 1 0 16,-2 1 1-16,-4 1-2 15,-2-1 1-15,-1 2-1 16,0-4 1-16,-1 2 1 16,-1 4-2-16,-3-1 1 15,3-1 0-15,0 2 0 16,2-6 1-16,-2 2-2 16,7 2 1-16,-1-3 1 0,5-3-1 15,-1 4 0-15,2-4 0 16,3-1 0-16,4 3-1 15,0-4 1-15,1 4 0 16,0 0 0-16,-1-1 0 16,4-2-1-16,3 6 1 15,-2 0 0-15,0-3 1 16,2 3-1-16,1-1 0 16,1-2-1-16,-1 1 2 15,4-1-1-15,1-1-1 16,2 3 2-16,2 0-2 15,3-4 1-15,0 3 0 16,1-4 0-16,4 4-1 0,2 1 2 16,4-2-1-16,1-2 0 15,12 2 0-15,-17 2 1 16,17-2-2 0,-11-3 1-16,11 3 1 0,-10-11-2 15,6 0 3-15,-4 0-2 16,1-3 0-16,-3-3 0 15,0-1 2-15,-3-5-3 16,-4-6 2-16,-1 0-2 16,-3-5 0-16,-1-5 1 15,-2-6 0-15,-1-2-1 16,2-7 2-16,4-1-1 16,-2 0 0-16,5-3 1 0,4 2 1 15,1 5-2-15,5 5 1 16,-1 7 0-1,5 9-1-15,0 4 0 16,1 5 0-16,2 6 0 0,-1 15 0 16,11-16 0-16,4 11-1 15,8 7 1-15,11-3 0 16,12 2 0-16,17 3 1 16,19 0-1-16,22 1 0 15,19-1 0-15,16-2 0 16,16-4 1-16,19 5-1 15,7-4 0-15,6 1 1 0,-2 0-1 16,-5-2 1-16,-4 1 0 16,-17 2 0-1,-16 1-1-15,-21-2 1 16,-21 3 0-16,-17-1 0 0,-20-1-1 16,-19 0 1-16,-13-1-1 15,-12 0 0-15,-9 0 1 16,-11 0-1-16,0 0-1 15,0 0 2-15,0 0-2 16,0 0-4-16,-8-11-11 16,8 11-23-16,-12-1-1 15,1-5-1-15,-6-8 0 16</inkml:trace>
  <inkml:trace contextRef="#ctx0" brushRef="#br0" timeOffset="703516.9063">11581 8664 56 0,'16'-11'34'15,"-5"11"-18"-15,-16-10-6 16,5 10-2-16,0 0-2 16,-12-9-2-16,-3 7 0 0,2 3 0 15,-9-4-2-15,1 5 1 16,-4-1-2-1,-1 0 1-15,-7-1-1 16,-4-1 0-16,-4-2 0 0,-1 3 0 16,-7-4-1-16,-3 0 1 15,-8-3 0-15,-5 1-1 16,-8-3 1-16,-6 4-1 16,-6 0 1-16,-6 0 0 15,-5 4-1-15,-5 2 1 16,-2 1-1-16,-4 3 1 15,0 2-1-15,2 0 1 16,-1-1-1-16,8 0 1 0,0 3-1 16,3 0 1-1,7 1 0-15,4 0 0 16,5 0 0-16,7-1 0 16,2 2 0-16,7 1 0 0,6-3 0 15,5-1 0-15,7 1-1 16,5 1 1-16,7-1-1 15,6-1 1-15,8-5-1 16,3-2 1-16,6 4-1 16,10-5 1-16,-14 5-1 15,14-5 0-15,0 0 1 16,0 0-1-16,0 0 0 16,0 0 0-16,0 0 0 15,7 12-1-15,-7-12 1 16,10 15 0-16,-3 1 0 15,0 8 0-15,0 7 0 16,2 8 1-16,-4 6-2 0,0 7 1 16,-2 7-1-16,-1 4 1 15,-2-1 0-15,-2 0 1 16,2-7-1-16,-2 0 0 16,1-8 1-16,-1-7-1 15,4-4 0-15,-2-10 1 16,2-4-2-16,1-6 1 15,-1 1 0-15,-2-17 0 16,10 15-1-16,-10-15 1 16,14 7 0-16,0-8 0 15,0 2 0-15,4-4 0 16,4-1-1-16,4 2 1 16,4-1 0-16,5 1 0 0,4-1 0 15,5 2 0-15,2 2-1 16,4-1 1-16,6 2 1 15,1 1-1-15,4 0 0 16,6 0 0-16,3-1 0 16,4 2 0-16,7 2 0 15,2-4 0-15,0 0 0 16,8 0 0-16,0 2-1 16,-1-2 2-16,4 2-1 15,-2-6 0-15,2 0 0 16,2 1 0-16,1 1 0 15,-10-4 0-15,8-1 1 0,-1 0-2 16,-4-4 2-16,-2 5-1 16,-5-3-1-16,-3 0 1 15,-2-1 0-15,-4 2 0 16,-11-2 0-16,-6 3 0 16,-7 6 0-16,-13 0 0 15,-7-1 0-15,-8 1 0 16,-9 2 0-16,-13-3 0 15,11 8 0-15,-11-8 0 16,0 0 0-16,0 0 0 16,0 0 0-16,0 0 1 15,0 0-1-15,0 0 0 16,-2-17 1-16,2-4-1 0,0-7 0 16,1-10 0-16,-2-9-1 15,-3-10 1-15,1-14 0 16,-5-5 0-16,0-3-1 15,-3 0 1-15,-2 4 0 16,-3 7 0-16,-1 7 1 16,0 11 0-16,1 10-2 15,1 12 0-15,3 13-1 16,-1 1-3-16,13 14-18 16,0 0-15-16,0 0-1 15,0 0-2-15,18-18 15 16</inkml:trace>
  <inkml:trace contextRef="#ctx0" brushRef="#br0" timeOffset="707966.1054">8834 10454 29 0,'20'-15'32'0,"-10"2"-1"16,-7-4-22-16,13 3-5 16,-5-1-1-16,5 4-2 15,-3 0-2-15,3 5 2 16,1 0-1-16,0 1-1 15,5 3-3-15,-4-4-5 16,14 8-17-16,0-5-4 16,1-3-1-16,4 4 24 15,-1-9 7-15</inkml:trace>
  <inkml:trace contextRef="#ctx0" brushRef="#br0" timeOffset="708258.4415">9531 10429 46 0,'17'2'31'0,"5"-13"-14"16,8 9-8-16,-7-7-4 15,5 9-2-15,0-4-1 0,0 2 0 0,-1-2-1 16,-1-1-1-16,1 0-1 16,-6-2-3-16,4 12-6 15,-10-16-8-15,8 2-14 16,-6 6 1-16,-1-7 12 16,1 5 19-16</inkml:trace>
  <inkml:trace contextRef="#ctx0" brushRef="#br0" timeOffset="708477.1989">10148 10361 55 0,'24'6'33'16,"3"-7"-17"-16,8 11-7 15,-12-8-5-15,5 6-3 16,0-7 0-16,-5-2-1 15,3 2-3-15,-4-8-3 16,6 10-9-16,-8-8-17 16,3-4 0-16,2-5 2 15,-1 0 30-15</inkml:trace>
  <inkml:trace contextRef="#ctx0" brushRef="#br0" timeOffset="708664.7111">10899 10318 41 0,'22'6'31'0,"2"-6"-13"15,4 3-10-15,-6-3-5 16,2-3-4-16,3 4-9 16,-9-7-14-16,2-3-7 15,4 2 1-15,-7-3 26 16,6 2 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559381E-E604-482E-B3FA-582DE01DF22D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11E59B-E836-4B48-91B1-D1F802E6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first comma, it's an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first comma, it's an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1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63ACE-7E8F-4689-8926-ABD136FF0E9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  <p:extLst>
      <p:ext uri="{BB962C8B-B14F-4D97-AF65-F5344CB8AC3E}">
        <p14:creationId xmlns:p14="http://schemas.microsoft.com/office/powerpoint/2010/main" val="401385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556E5-78EE-4C05-9CF5-BAE635B5CC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  <p:extLst>
      <p:ext uri="{BB962C8B-B14F-4D97-AF65-F5344CB8AC3E}">
        <p14:creationId xmlns:p14="http://schemas.microsoft.com/office/powerpoint/2010/main" val="34076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556E5-78EE-4C05-9CF5-BAE635B5CC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  <p:extLst>
      <p:ext uri="{BB962C8B-B14F-4D97-AF65-F5344CB8AC3E}">
        <p14:creationId xmlns:p14="http://schemas.microsoft.com/office/powerpoint/2010/main" val="293925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D8103-D0E7-45C8-B1F7-BB63A9DC6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09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6CED-7BCB-BE4C-ACAC-9D768744E45C}" type="datetimeFigureOut"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ECEB-090C-FF4C-9A36-05CBADEE3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6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6CED-7BCB-BE4C-ACAC-9D768744E45C}" type="datetimeFigureOut"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ECEB-090C-FF4C-9A36-05CBADEE3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8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6CED-7BCB-BE4C-ACAC-9D768744E45C}" type="datetimeFigureOut"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ECEB-090C-FF4C-9A36-05CBADEE3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37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6CED-7BCB-BE4C-ACAC-9D768744E45C}" type="datetimeFigureOut"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ECEB-090C-FF4C-9A36-05CBADEE3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1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6CED-7BCB-BE4C-ACAC-9D768744E45C}" type="datetimeFigureOut">
              <a:t>11/18/19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ECEB-090C-FF4C-9A36-05CBADEE3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6CED-7BCB-BE4C-ACAC-9D768744E45C}" type="datetimeFigureOut"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ECEB-090C-FF4C-9A36-05CBADEE3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80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6CED-7BCB-BE4C-ACAC-9D768744E45C}" type="datetimeFigureOut"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ECEB-090C-FF4C-9A36-05CBADEE3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0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6CED-7BCB-BE4C-ACAC-9D768744E45C}" type="datetimeFigureOut"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ECEB-090C-FF4C-9A36-05CBADEE3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2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6CED-7BCB-BE4C-ACAC-9D768744E45C}" type="datetimeFigureOut"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ECEB-090C-FF4C-9A36-05CBADEE3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2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6CED-7BCB-BE4C-ACAC-9D768744E45C}" type="datetimeFigureOut"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ECEB-090C-FF4C-9A36-05CBADEE3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27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6CED-7BCB-BE4C-ACAC-9D768744E45C}" type="datetimeFigureOut"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ECEB-090C-FF4C-9A36-05CBADEE3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2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2EBB-E95A-452B-9E91-3F3A64575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00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FA6E-5B17-400C-A27C-C956E7FA4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46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435B-3564-4544-A619-168F7B746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39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119E-05F4-4F54-91E9-F1F3FFC1C4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62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FF0F-AAE2-42BF-A302-7955ED4DA2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48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76DB-AB6B-4043-94B2-B8BF10AE1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85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2A88-BE2C-4193-AF69-8E76A3F8D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8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5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50C6-9F51-4AD5-BD14-E5C93511E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4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2447-154E-4E69-A1B8-6BEFA1E40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82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81AA-127C-4367-89C9-1A00B5FE51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9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7EC4-4B3D-4EFE-B32C-CBC0335E6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5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A81C-4D3A-448A-983B-2A1DE1580DA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36CED-7BCB-BE4C-ACAC-9D768744E45C}" type="datetimeFigureOut"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ECEB-090C-FF4C-9A36-05CBADEE3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4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541146-FB7A-4B96-B5E0-7A6CDFDE73F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6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slideLayout" Target="../slideLayouts/slideLayout2.xml"/><Relationship Id="rId30" Type="http://schemas.openxmlformats.org/officeDocument/2006/relationships/image" Target="../media/image1.PNG"/><Relationship Id="rId31" Type="http://schemas.openxmlformats.org/officeDocument/2006/relationships/image" Target="../media/image2.png"/><Relationship Id="rId32" Type="http://schemas.openxmlformats.org/officeDocument/2006/relationships/image" Target="../media/image3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tags" Target="../tags/tag81.xml"/><Relationship Id="rId12" Type="http://schemas.openxmlformats.org/officeDocument/2006/relationships/tags" Target="../tags/tag82.xml"/><Relationship Id="rId13" Type="http://schemas.openxmlformats.org/officeDocument/2006/relationships/tags" Target="../tags/tag83.xml"/><Relationship Id="rId14" Type="http://schemas.openxmlformats.org/officeDocument/2006/relationships/tags" Target="../tags/tag84.xml"/><Relationship Id="rId15" Type="http://schemas.openxmlformats.org/officeDocument/2006/relationships/slideLayout" Target="../slideLayouts/slideLayout2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tags" Target="../tags/tag73.xml"/><Relationship Id="rId4" Type="http://schemas.openxmlformats.org/officeDocument/2006/relationships/tags" Target="../tags/tag74.xml"/><Relationship Id="rId5" Type="http://schemas.openxmlformats.org/officeDocument/2006/relationships/tags" Target="../tags/tag75.xml"/><Relationship Id="rId6" Type="http://schemas.openxmlformats.org/officeDocument/2006/relationships/tags" Target="../tags/tag76.xml"/><Relationship Id="rId7" Type="http://schemas.openxmlformats.org/officeDocument/2006/relationships/tags" Target="../tags/tag77.xml"/><Relationship Id="rId8" Type="http://schemas.openxmlformats.org/officeDocument/2006/relationships/tags" Target="../tags/tag78.xml"/><Relationship Id="rId9" Type="http://schemas.openxmlformats.org/officeDocument/2006/relationships/tags" Target="../tags/tag79.xml"/><Relationship Id="rId10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tags" Target="../tags/tag39.xml"/><Relationship Id="rId12" Type="http://schemas.openxmlformats.org/officeDocument/2006/relationships/tags" Target="../tags/tag40.xml"/><Relationship Id="rId13" Type="http://schemas.openxmlformats.org/officeDocument/2006/relationships/tags" Target="../tags/tag41.xml"/><Relationship Id="rId14" Type="http://schemas.openxmlformats.org/officeDocument/2006/relationships/tags" Target="../tags/tag42.xml"/><Relationship Id="rId15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tags" Target="../tags/tag37.xml"/><Relationship Id="rId10" Type="http://schemas.openxmlformats.org/officeDocument/2006/relationships/tags" Target="../tags/tag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tags" Target="../tags/tag53.xml"/><Relationship Id="rId12" Type="http://schemas.openxmlformats.org/officeDocument/2006/relationships/tags" Target="../tags/tag54.xml"/><Relationship Id="rId13" Type="http://schemas.openxmlformats.org/officeDocument/2006/relationships/tags" Target="../tags/tag55.xml"/><Relationship Id="rId14" Type="http://schemas.openxmlformats.org/officeDocument/2006/relationships/tags" Target="../tags/tag56.xml"/><Relationship Id="rId15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tags" Target="../tags/tag49.xml"/><Relationship Id="rId8" Type="http://schemas.openxmlformats.org/officeDocument/2006/relationships/tags" Target="../tags/tag50.xml"/><Relationship Id="rId9" Type="http://schemas.openxmlformats.org/officeDocument/2006/relationships/tags" Target="../tags/tag51.xml"/><Relationship Id="rId10" Type="http://schemas.openxmlformats.org/officeDocument/2006/relationships/tags" Target="../tags/tag5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18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0" Type="http://schemas.openxmlformats.org/officeDocument/2006/relationships/image" Target="../media/image23.png"/><Relationship Id="rId18" Type="http://schemas.openxmlformats.org/officeDocument/2006/relationships/image" Target="../media/image38.emf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0" Type="http://schemas.openxmlformats.org/officeDocument/2006/relationships/image" Target="../media/image23.png"/><Relationship Id="rId18" Type="http://schemas.openxmlformats.org/officeDocument/2006/relationships/image" Target="../media/image38.emf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0" Type="http://schemas.openxmlformats.org/officeDocument/2006/relationships/image" Target="../media/image23.png"/><Relationship Id="rId18" Type="http://schemas.openxmlformats.org/officeDocument/2006/relationships/image" Target="../media/image380.emf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tags" Target="../tags/tag95.xml"/><Relationship Id="rId12" Type="http://schemas.openxmlformats.org/officeDocument/2006/relationships/tags" Target="../tags/tag96.xml"/><Relationship Id="rId13" Type="http://schemas.openxmlformats.org/officeDocument/2006/relationships/tags" Target="../tags/tag97.xml"/><Relationship Id="rId14" Type="http://schemas.openxmlformats.org/officeDocument/2006/relationships/tags" Target="../tags/tag98.xml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tags" Target="../tags/tag85.xml"/><Relationship Id="rId2" Type="http://schemas.openxmlformats.org/officeDocument/2006/relationships/tags" Target="../tags/tag86.xml"/><Relationship Id="rId3" Type="http://schemas.openxmlformats.org/officeDocument/2006/relationships/tags" Target="../tags/tag87.xml"/><Relationship Id="rId4" Type="http://schemas.openxmlformats.org/officeDocument/2006/relationships/tags" Target="../tags/tag88.xml"/><Relationship Id="rId5" Type="http://schemas.openxmlformats.org/officeDocument/2006/relationships/tags" Target="../tags/tag89.xml"/><Relationship Id="rId6" Type="http://schemas.openxmlformats.org/officeDocument/2006/relationships/tags" Target="../tags/tag90.xml"/><Relationship Id="rId7" Type="http://schemas.openxmlformats.org/officeDocument/2006/relationships/tags" Target="../tags/tag91.xml"/><Relationship Id="rId8" Type="http://schemas.openxmlformats.org/officeDocument/2006/relationships/tags" Target="../tags/tag92.xml"/><Relationship Id="rId9" Type="http://schemas.openxmlformats.org/officeDocument/2006/relationships/tags" Target="../tags/tag93.xml"/><Relationship Id="rId10" Type="http://schemas.openxmlformats.org/officeDocument/2006/relationships/tags" Target="../tags/tag94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tags" Target="../tags/tag109.xml"/><Relationship Id="rId12" Type="http://schemas.openxmlformats.org/officeDocument/2006/relationships/tags" Target="../tags/tag110.xml"/><Relationship Id="rId13" Type="http://schemas.openxmlformats.org/officeDocument/2006/relationships/tags" Target="../tags/tag111.xml"/><Relationship Id="rId14" Type="http://schemas.openxmlformats.org/officeDocument/2006/relationships/tags" Target="../tags/tag112.xml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tags" Target="../tags/tag99.xml"/><Relationship Id="rId2" Type="http://schemas.openxmlformats.org/officeDocument/2006/relationships/tags" Target="../tags/tag100.xml"/><Relationship Id="rId3" Type="http://schemas.openxmlformats.org/officeDocument/2006/relationships/tags" Target="../tags/tag101.xml"/><Relationship Id="rId4" Type="http://schemas.openxmlformats.org/officeDocument/2006/relationships/tags" Target="../tags/tag102.xml"/><Relationship Id="rId5" Type="http://schemas.openxmlformats.org/officeDocument/2006/relationships/tags" Target="../tags/tag103.xml"/><Relationship Id="rId6" Type="http://schemas.openxmlformats.org/officeDocument/2006/relationships/tags" Target="../tags/tag104.xml"/><Relationship Id="rId7" Type="http://schemas.openxmlformats.org/officeDocument/2006/relationships/tags" Target="../tags/tag105.xml"/><Relationship Id="rId8" Type="http://schemas.openxmlformats.org/officeDocument/2006/relationships/tags" Target="../tags/tag106.xml"/><Relationship Id="rId9" Type="http://schemas.openxmlformats.org/officeDocument/2006/relationships/tags" Target="../tags/tag107.xml"/><Relationship Id="rId10" Type="http://schemas.openxmlformats.org/officeDocument/2006/relationships/tags" Target="../tags/tag10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.xml"/><Relationship Id="rId3" Type="http://schemas.openxmlformats.org/officeDocument/2006/relationships/image" Target="../media/image1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6.xml"/><Relationship Id="rId3" Type="http://schemas.openxmlformats.org/officeDocument/2006/relationships/image" Target="../media/image1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0" Type="http://schemas.openxmlformats.org/officeDocument/2006/relationships/image" Target="../media/image23.png"/><Relationship Id="rId19" Type="http://schemas.openxmlformats.org/officeDocument/2006/relationships/image" Target="../media/image22.png"/><Relationship Id="rId2" Type="http://schemas.openxmlformats.org/officeDocument/2006/relationships/image" Target="../media/image4.png"/><Relationship Id="rId21" Type="http://schemas.openxmlformats.org/officeDocument/2006/relationships/customXml" Target="../ink/ink8.xml"/><Relationship Id="rId22" Type="http://schemas.openxmlformats.org/officeDocument/2006/relationships/image" Target="../media/image970.emf"/><Relationship Id="rId1" Type="http://schemas.openxmlformats.org/officeDocument/2006/relationships/slideLayout" Target="../slideLayouts/slideLayout1.xml"/><Relationship Id="rId18" Type="http://schemas.openxmlformats.org/officeDocument/2006/relationships/image" Target="../media/image38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0" Type="http://schemas.openxmlformats.org/officeDocument/2006/relationships/image" Target="../media/image23.png"/><Relationship Id="rId19" Type="http://schemas.openxmlformats.org/officeDocument/2006/relationships/image" Target="../media/image22.png"/><Relationship Id="rId2" Type="http://schemas.openxmlformats.org/officeDocument/2006/relationships/image" Target="../media/image4.png"/><Relationship Id="rId21" Type="http://schemas.openxmlformats.org/officeDocument/2006/relationships/customXml" Target="../ink/ink10.xml"/><Relationship Id="rId22" Type="http://schemas.openxmlformats.org/officeDocument/2006/relationships/image" Target="../media/image930.emf"/><Relationship Id="rId1" Type="http://schemas.openxmlformats.org/officeDocument/2006/relationships/slideLayout" Target="../slideLayouts/slideLayout1.xml"/><Relationship Id="rId18" Type="http://schemas.openxmlformats.org/officeDocument/2006/relationships/image" Target="../media/image38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1.xml"/><Relationship Id="rId3" Type="http://schemas.openxmlformats.org/officeDocument/2006/relationships/image" Target="../media/image10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2.xml"/><Relationship Id="rId3" Type="http://schemas.openxmlformats.org/officeDocument/2006/relationships/image" Target="../media/image110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0" Type="http://schemas.openxmlformats.org/officeDocument/2006/relationships/customXml" Target="../ink/ink14.xml"/><Relationship Id="rId19" Type="http://schemas.openxmlformats.org/officeDocument/2006/relationships/image" Target="../media/image22.png"/><Relationship Id="rId2" Type="http://schemas.openxmlformats.org/officeDocument/2006/relationships/image" Target="../media/image4.png"/><Relationship Id="rId21" Type="http://schemas.openxmlformats.org/officeDocument/2006/relationships/image" Target="../media/image72.emf"/><Relationship Id="rId1" Type="http://schemas.openxmlformats.org/officeDocument/2006/relationships/slideLayout" Target="../slideLayouts/slideLayout1.xml"/><Relationship Id="rId18" Type="http://schemas.openxmlformats.org/officeDocument/2006/relationships/image" Target="../media/image380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4" Type="http://schemas.openxmlformats.org/officeDocument/2006/relationships/image" Target="../media/image10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4.PNG"/><Relationship Id="rId1" Type="http://schemas.openxmlformats.org/officeDocument/2006/relationships/tags" Target="../tags/tag113.xml"/><Relationship Id="rId2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114.xml"/><Relationship Id="rId2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115.xml"/><Relationship Id="rId2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116.xml"/><Relationship Id="rId2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tags" Target="../tags/tag67.xml"/><Relationship Id="rId12" Type="http://schemas.openxmlformats.org/officeDocument/2006/relationships/tags" Target="../tags/tag68.xml"/><Relationship Id="rId13" Type="http://schemas.openxmlformats.org/officeDocument/2006/relationships/tags" Target="../tags/tag69.xml"/><Relationship Id="rId14" Type="http://schemas.openxmlformats.org/officeDocument/2006/relationships/tags" Target="../tags/tag70.xml"/><Relationship Id="rId15" Type="http://schemas.openxmlformats.org/officeDocument/2006/relationships/slideLayout" Target="../slideLayouts/slideLayout2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tags" Target="../tags/tag64.xml"/><Relationship Id="rId9" Type="http://schemas.openxmlformats.org/officeDocument/2006/relationships/tags" Target="../tags/tag65.xml"/><Relationship Id="rId10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91200" y="5562600"/>
            <a:ext cx="278503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latin typeface="Calibri" pitchFamily="34" charset="0"/>
              </a:rPr>
              <a:t>whether it's black's move or red's, they're eye-</a:t>
            </a:r>
            <a:r>
              <a:rPr lang="en-US" altLang="en-US" sz="1400" dirty="0" err="1" smtClean="0">
                <a:latin typeface="Calibri" pitchFamily="34" charset="0"/>
              </a:rPr>
              <a:t>ing</a:t>
            </a:r>
            <a:r>
              <a:rPr lang="en-US" altLang="en-US" sz="1400" dirty="0" smtClean="0">
                <a:latin typeface="Calibri" pitchFamily="34" charset="0"/>
              </a:rPr>
              <a:t> the same column!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79756" y="981768"/>
            <a:ext cx="4953000" cy="5791200"/>
          </a:xfrm>
          <a:prstGeom prst="roundRect">
            <a:avLst>
              <a:gd name="adj" fmla="val 76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10344" r="4379" b="37715"/>
          <a:stretch/>
        </p:blipFill>
        <p:spPr>
          <a:xfrm>
            <a:off x="381001" y="1266305"/>
            <a:ext cx="4195398" cy="201029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60759" r="52735" b="6690"/>
          <a:stretch/>
        </p:blipFill>
        <p:spPr bwMode="auto">
          <a:xfrm>
            <a:off x="5587572" y="1715864"/>
            <a:ext cx="2971800" cy="24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7435" y="164750"/>
            <a:ext cx="5106565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This week's </a:t>
            </a:r>
            <a:r>
              <a:rPr lang="en-US" altLang="en-US" sz="4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es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630318" y="3818083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800" i="1" dirty="0" smtClean="0">
                <a:latin typeface="+mj-lt"/>
                <a:cs typeface="Courier New" panose="02070309020205020404" pitchFamily="49" charset="0"/>
              </a:rPr>
              <a:t>Three-eyed? </a:t>
            </a:r>
            <a:r>
              <a:rPr lang="en-US" altLang="en-US" sz="2800" dirty="0" smtClean="0">
                <a:latin typeface="Calibri" pitchFamily="34" charset="0"/>
              </a:rPr>
              <a:t>This week, we're </a:t>
            </a:r>
            <a:r>
              <a:rPr lang="en-US" altLang="en-US" sz="2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3d</a:t>
            </a:r>
            <a:r>
              <a:rPr lang="en-US" altLang="en-US" sz="2800" dirty="0" smtClean="0">
                <a:latin typeface="Calibri" pitchFamily="34" charset="0"/>
              </a:rPr>
              <a:t>'ed!</a:t>
            </a:r>
            <a:endParaRPr lang="en-US" altLang="en-US" sz="2800" b="1" i="1" dirty="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464342" y="4256782"/>
            <a:ext cx="33777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dirty="0" smtClean="0">
                <a:latin typeface="Calibri" pitchFamily="34" charset="0"/>
              </a:rPr>
              <a:t>Connect 4 </a:t>
            </a:r>
            <a:r>
              <a:rPr lang="en-US" alt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aiMove</a:t>
            </a:r>
            <a:endParaRPr lang="en-US" altLang="en-US" sz="3200" b="1" i="1" dirty="0">
              <a:solidFill>
                <a:srgbClr val="000AF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1138535"/>
            <a:ext cx="3631347" cy="46166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ndara" panose="020E0502030303020204" pitchFamily="34" charset="0"/>
              </a:rPr>
              <a:t>Homework #11, due </a:t>
            </a:r>
            <a:r>
              <a:rPr lang="en-US" altLang="en-US" sz="2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11/25</a:t>
            </a:r>
            <a:endParaRPr lang="en-US" sz="2400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Text Box 185"/>
          <p:cNvSpPr txBox="1">
            <a:spLocks noChangeArrowheads="1"/>
          </p:cNvSpPr>
          <p:nvPr/>
        </p:nvSpPr>
        <p:spPr bwMode="auto">
          <a:xfrm>
            <a:off x="2895600" y="3066016"/>
            <a:ext cx="18288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Notice that the value of  (dimension  + eyes) is conserved ~ at 5!</a:t>
            </a:r>
            <a:endParaRPr lang="en-US" altLang="en-US" sz="1200" dirty="0">
              <a:solidFill>
                <a:srgbClr val="06961A"/>
              </a:solidFill>
              <a:latin typeface="Cambria" panose="02040503050406030204" pitchFamily="18" charset="0"/>
            </a:endParaRPr>
          </a:p>
        </p:txBody>
      </p:sp>
      <p:grpSp>
        <p:nvGrpSpPr>
          <p:cNvPr id="2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25937" y="3550431"/>
            <a:ext cx="398463" cy="450850"/>
            <a:chOff x="2928" y="1051"/>
            <a:chExt cx="840" cy="957"/>
          </a:xfrm>
        </p:grpSpPr>
        <p:sp>
          <p:nvSpPr>
            <p:cNvPr id="22" name="Freeform 15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5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Oval 15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Oval 15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Oval 15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Oval 15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Oval 15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Oval 1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AutoShape 16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Freeform 162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3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64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65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" name="Picture 1" descr="Screen shot 2011-11-14 at 5.03.31 PM.png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8"/>
          <a:stretch/>
        </p:blipFill>
        <p:spPr bwMode="auto">
          <a:xfrm>
            <a:off x="357777" y="4876800"/>
            <a:ext cx="429042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5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414001" y="5803763"/>
            <a:ext cx="398463" cy="450850"/>
            <a:chOff x="2928" y="1051"/>
            <a:chExt cx="840" cy="957"/>
          </a:xfrm>
        </p:grpSpPr>
        <p:sp>
          <p:nvSpPr>
            <p:cNvPr id="38" name="Freeform 15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5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Oval 15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Oval 15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Oval 1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Oval 1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Oval 15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Oval 16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" name="AutoShape 16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Freeform 16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6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6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6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6993228" y="2603679"/>
            <a:ext cx="264532" cy="2640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383978">
            <a:off x="5576443" y="281973"/>
            <a:ext cx="3393736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You are on your shoes full of brains and your day. And you will say, I do not worry.</a:t>
            </a:r>
          </a:p>
          <a:p>
            <a:pPr algn="ctr"/>
            <a:r>
              <a:rPr lang="en-US" sz="14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Places you'll Go!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  </a:t>
            </a:r>
            <a:r>
              <a:rPr lang="en-US" sz="1400" dirty="0">
                <a:latin typeface="+mj-lt"/>
                <a:ea typeface="Cambria" panose="02040503050406030204" pitchFamily="18" charset="0"/>
              </a:rPr>
              <a:t>Elise T.</a:t>
            </a:r>
          </a:p>
        </p:txBody>
      </p:sp>
    </p:spTree>
    <p:extLst>
      <p:ext uri="{BB962C8B-B14F-4D97-AF65-F5344CB8AC3E}">
        <p14:creationId xmlns:p14="http://schemas.microsoft.com/office/powerpoint/2010/main" val="11029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04800" y="240213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Tuple surprises…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19671" y="2128897"/>
            <a:ext cx="55515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W = 4 </a:t>
            </a:r>
            <a:r>
              <a:rPr lang="en-US" altLang="en-US" sz="3200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# for example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col </a:t>
            </a: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(W):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	s += </a:t>
            </a:r>
            <a:r>
              <a:rPr lang="en-US" altLang="en-US" sz="3200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(col),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endParaRPr lang="en-US" altLang="en-US" sz="3200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9353" y="4924803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yields a surprising result for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altLang="en-US" sz="2100" dirty="0">
              <a:latin typeface="Calibri" pitchFamily="34" charset="0"/>
            </a:endParaRPr>
          </a:p>
        </p:txBody>
      </p:sp>
      <p:grpSp>
        <p:nvGrpSpPr>
          <p:cNvPr id="1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97991" y="661821"/>
            <a:ext cx="398463" cy="450850"/>
            <a:chOff x="2928" y="1051"/>
            <a:chExt cx="840" cy="957"/>
          </a:xfrm>
        </p:grpSpPr>
        <p:sp>
          <p:nvSpPr>
            <p:cNvPr id="1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185"/>
          <p:cNvSpPr txBox="1">
            <a:spLocks noChangeArrowheads="1"/>
          </p:cNvSpPr>
          <p:nvPr/>
        </p:nvSpPr>
        <p:spPr bwMode="auto">
          <a:xfrm>
            <a:off x="6553200" y="201696"/>
            <a:ext cx="208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Creating 0- and  1-tuples </a:t>
            </a:r>
            <a:r>
              <a:rPr lang="en-US" altLang="en-US" sz="1200" dirty="0">
                <a:solidFill>
                  <a:srgbClr val="06961A"/>
                </a:solidFill>
                <a:latin typeface="Cambria" panose="02040503050406030204" pitchFamily="18" charset="0"/>
              </a:rPr>
              <a:t>would seem like a problem!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7346" y="5209710"/>
            <a:ext cx="290015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0 1 2 3 "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4611" y="4763433"/>
            <a:ext cx="10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9900"/>
                </a:solidFill>
                <a:latin typeface="Calibri" pitchFamily="34" charset="0"/>
              </a:rPr>
              <a:t>trying for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68325" y="1500247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A bug from last week's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altLang="en-US" sz="2100" dirty="0" smtClean="0">
                <a:latin typeface="Calibri" pitchFamily="34" charset="0"/>
              </a:rPr>
              <a:t> class: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019800" y="4152579"/>
            <a:ext cx="381000" cy="535086"/>
          </a:xfrm>
          <a:prstGeom prst="downArrow">
            <a:avLst/>
          </a:prstGeom>
          <a:solidFill>
            <a:srgbClr val="CCFFCC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7297" y="5423605"/>
            <a:ext cx="2754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i="1" dirty="0" smtClean="0">
                <a:latin typeface="Calibri" pitchFamily="34" charset="0"/>
              </a:rPr>
              <a:t>actually</a:t>
            </a:r>
            <a:r>
              <a:rPr lang="en-US" altLang="en-US" dirty="0" smtClean="0">
                <a:latin typeface="Calibri" pitchFamily="34" charset="0"/>
              </a:rPr>
              <a:t> creates a tuple: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96229" y="6151475"/>
            <a:ext cx="813235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(' ','0',' ','1',' ','2',' ','3',' ')</a:t>
            </a:r>
            <a:endParaRPr lang="en-US" sz="1600" dirty="0">
              <a:solidFill>
                <a:srgbClr val="0099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71350" y="5287964"/>
            <a:ext cx="3006149" cy="45813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3124200" y="5610544"/>
            <a:ext cx="381000" cy="53508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1277937" y="22098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8600" y="211889"/>
            <a:ext cx="838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Default – </a:t>
            </a:r>
            <a:r>
              <a:rPr lang="en-US" altLang="en-US" sz="4200" i="1" dirty="0" smtClean="0">
                <a:solidFill>
                  <a:srgbClr val="000000"/>
                </a:solidFill>
                <a:latin typeface="Cambria" pitchFamily="18" charset="0"/>
              </a:rPr>
              <a:t>and </a:t>
            </a:r>
            <a:r>
              <a:rPr lang="en-US" altLang="en-US" sz="4200" i="1" dirty="0">
                <a:solidFill>
                  <a:srgbClr val="000000"/>
                </a:solidFill>
                <a:latin typeface="Cambria" pitchFamily="18" charset="0"/>
              </a:rPr>
              <a:t>named</a:t>
            </a: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 – inputs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506537" y="2446338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5715000" y="2446338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>
                <a:solidFill>
                  <a:srgbClr val="0000FF"/>
                </a:solidFill>
                <a:latin typeface="Calibri" pitchFamily="34" charset="0"/>
              </a:rPr>
              <a:t>default</a:t>
            </a:r>
            <a:r>
              <a:rPr lang="en-US" altLang="en-US" sz="18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1800" dirty="0">
                <a:latin typeface="Calibri" pitchFamily="34" charset="0"/>
              </a:rPr>
              <a:t>input values for x and y </a:t>
            </a:r>
            <a:endParaRPr lang="en-US" altLang="en-US" sz="18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8798" y="2534334"/>
            <a:ext cx="10917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latin typeface="Calibri" pitchFamily="34" charset="0"/>
              </a:rPr>
              <a:t>function </a:t>
            </a:r>
            <a:r>
              <a:rPr lang="en-US" altLang="en-US" sz="1800" dirty="0" err="1">
                <a:latin typeface="Calibri" pitchFamily="34" charset="0"/>
              </a:rPr>
              <a:t>d</a:t>
            </a:r>
            <a:r>
              <a:rPr lang="en-US" altLang="en-US" sz="1800" dirty="0" err="1" smtClean="0">
                <a:latin typeface="Calibri" pitchFamily="34" charset="0"/>
              </a:rPr>
              <a:t>ef'n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093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1277937" y="22098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8600" y="211889"/>
            <a:ext cx="838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Default – </a:t>
            </a:r>
            <a:r>
              <a:rPr lang="en-US" altLang="en-US" sz="4200" i="1" dirty="0" smtClean="0">
                <a:solidFill>
                  <a:srgbClr val="000000"/>
                </a:solidFill>
                <a:latin typeface="Cambria" pitchFamily="18" charset="0"/>
              </a:rPr>
              <a:t>and </a:t>
            </a:r>
            <a:r>
              <a:rPr lang="en-US" altLang="en-US" sz="4200" i="1" dirty="0">
                <a:solidFill>
                  <a:srgbClr val="000000"/>
                </a:solidFill>
                <a:latin typeface="Cambria" pitchFamily="18" charset="0"/>
              </a:rPr>
              <a:t>named</a:t>
            </a: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 – inputs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506537" y="2446338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5715000" y="2446338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>
                <a:solidFill>
                  <a:srgbClr val="0000FF"/>
                </a:solidFill>
                <a:latin typeface="Calibri" pitchFamily="34" charset="0"/>
              </a:rPr>
              <a:t>default</a:t>
            </a:r>
            <a:r>
              <a:rPr lang="en-US" altLang="en-US" sz="18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1800" dirty="0">
                <a:latin typeface="Calibri" pitchFamily="34" charset="0"/>
              </a:rPr>
              <a:t>input values for x and y </a:t>
            </a:r>
            <a:endParaRPr lang="en-US" altLang="en-US" sz="1800" dirty="0"/>
          </a:p>
        </p:txBody>
      </p:sp>
      <p:sp>
        <p:nvSpPr>
          <p:cNvPr id="21" name="Text Box 185"/>
          <p:cNvSpPr txBox="1">
            <a:spLocks noChangeArrowheads="1"/>
          </p:cNvSpPr>
          <p:nvPr/>
        </p:nvSpPr>
        <p:spPr bwMode="auto">
          <a:xfrm>
            <a:off x="1371600" y="5715000"/>
            <a:ext cx="518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Function-call inputs </a:t>
            </a:r>
            <a:r>
              <a:rPr lang="en-US" altLang="en-US" i="1" dirty="0" smtClean="0">
                <a:latin typeface="Cambria" panose="02040503050406030204" pitchFamily="18" charset="0"/>
              </a:rPr>
              <a:t>look like </a:t>
            </a:r>
            <a:r>
              <a:rPr lang="en-US" altLang="en-US" dirty="0" smtClean="0">
                <a:latin typeface="Cambria" panose="02040503050406030204" pitchFamily="18" charset="0"/>
              </a:rPr>
              <a:t>tuples, but they're not quite the same… 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2197804" y="4191000"/>
            <a:ext cx="295786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=4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alt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=2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>
          <a:xfrm rot="10800000">
            <a:off x="3335507" y="4787537"/>
            <a:ext cx="688794" cy="914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15000" y="4189249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</a:t>
            </a:r>
            <a:r>
              <a:rPr lang="en-US" altLang="en-US" sz="1800" dirty="0" smtClean="0">
                <a:latin typeface="Calibri" pitchFamily="34" charset="0"/>
              </a:rPr>
              <a:t> input </a:t>
            </a:r>
            <a:r>
              <a:rPr lang="en-US" altLang="en-US" sz="1800" dirty="0">
                <a:latin typeface="Calibri" pitchFamily="34" charset="0"/>
              </a:rPr>
              <a:t>values for x and y </a:t>
            </a:r>
            <a:endParaRPr lang="en-US" altLang="en-US" sz="18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79835" y="4327748"/>
            <a:ext cx="1638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latin typeface="Calibri" pitchFamily="34" charset="0"/>
              </a:rPr>
              <a:t>function CALL</a:t>
            </a:r>
            <a:endParaRPr lang="en-US" altLang="en-US" sz="18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8798" y="2534334"/>
            <a:ext cx="10917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latin typeface="Calibri" pitchFamily="34" charset="0"/>
              </a:rPr>
              <a:t>function </a:t>
            </a:r>
            <a:r>
              <a:rPr lang="en-US" altLang="en-US" sz="1800" dirty="0" err="1">
                <a:latin typeface="Calibri" pitchFamily="34" charset="0"/>
              </a:rPr>
              <a:t>d</a:t>
            </a:r>
            <a:r>
              <a:rPr lang="en-US" altLang="en-US" sz="1800" dirty="0" err="1" smtClean="0">
                <a:latin typeface="Calibri" pitchFamily="34" charset="0"/>
              </a:rPr>
              <a:t>ef'n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992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09600" y="19812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838200" y="2217738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</a:p>
        </p:txBody>
      </p: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2799617" y="6059269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6" name="Rectangle 22"/>
          <p:cNvSpPr>
            <a:spLocks noChangeArrowheads="1"/>
          </p:cNvSpPr>
          <p:nvPr/>
        </p:nvSpPr>
        <p:spPr bwMode="auto">
          <a:xfrm>
            <a:off x="1302641" y="61054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of </a:t>
            </a:r>
            <a:r>
              <a:rPr lang="en-US" altLang="en-US" sz="1500" dirty="0" smtClean="0">
                <a:latin typeface="Calibri" pitchFamily="34" charset="0"/>
              </a:rPr>
              <a:t>a </a:t>
            </a:r>
            <a:r>
              <a:rPr lang="en-US" altLang="en-US" sz="15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</a:t>
            </a:r>
            <a:endParaRPr lang="en-US" altLang="en-US" sz="15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631575" y="4382869"/>
            <a:ext cx="10166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354256" y="5221069"/>
            <a:ext cx="1293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021712" y="44290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inputs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448318" y="5245133"/>
            <a:ext cx="17520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using only one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</a:t>
            </a:r>
            <a:r>
              <a:rPr lang="en-US" altLang="en-US" sz="1500" b="1" i="1" dirty="0">
                <a:solidFill>
                  <a:srgbClr val="0000FF"/>
                </a:solidFill>
                <a:latin typeface="Calibri" pitchFamily="34" charset="0"/>
              </a:rPr>
              <a:t>input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799617" y="3553328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f(4,2)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52400" y="3599494"/>
            <a:ext cx="2515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an ordinary function call – totally OK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41863" y="3657600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741862" y="450550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41861" y="53343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741863" y="61725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28600" y="211889"/>
            <a:ext cx="838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Default – </a:t>
            </a:r>
            <a:r>
              <a:rPr lang="en-US" altLang="en-US" sz="4200" i="1" dirty="0" smtClean="0">
                <a:solidFill>
                  <a:srgbClr val="000000"/>
                </a:solidFill>
                <a:latin typeface="Cambria" pitchFamily="18" charset="0"/>
              </a:rPr>
              <a:t>and </a:t>
            </a:r>
            <a:r>
              <a:rPr lang="en-US" altLang="en-US" sz="4200" i="1" dirty="0">
                <a:solidFill>
                  <a:srgbClr val="000000"/>
                </a:solidFill>
                <a:latin typeface="Cambria" pitchFamily="18" charset="0"/>
              </a:rPr>
              <a:t>named</a:t>
            </a: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 – inputs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139967" y="762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Named inputs</a:t>
            </a: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f(3,1)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()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f(3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f(y=4,x=2)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58114" y="972235"/>
            <a:ext cx="4333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Input your name(s) = 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___________________________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will these function calls to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return?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call to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returns the string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'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L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alalalala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'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?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is the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shortest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call to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returning 42?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7819" y="6384760"/>
            <a:ext cx="6163931" cy="400110"/>
          </a:xfrm>
          <a:prstGeom prst="rect">
            <a:avLst/>
          </a:prstGeom>
          <a:solidFill>
            <a:srgbClr val="FFE2C5"/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Extra…</a:t>
            </a: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does this return?  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= 60;   x = -6;   f(y=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x,x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=y)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FFE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 is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 )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,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(1,0)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) ?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These are tuples – they work like lists!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89679" y="6021723"/>
            <a:ext cx="158949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it's  only four characters, too!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def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f(x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=2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=11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):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return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x + 3*y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0568" y="6286848"/>
            <a:ext cx="2034651" cy="507831"/>
          </a:xfrm>
          <a:prstGeom prst="rect">
            <a:avLst/>
          </a:prstGeom>
          <a:solidFill>
            <a:srgbClr val="FFE2C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E2C5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42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E2C5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None  of the above are 42!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58004" y="3836536"/>
            <a:ext cx="2249904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but they all share a factor with it!  - Eli B. '17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8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f(3,1)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()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f(3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f(y=4,x=2)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will these function calls to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return?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call to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returns the string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'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L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alalalala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'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?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is the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shortest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call to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returning 42?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7819" y="6384760"/>
            <a:ext cx="6163931" cy="400110"/>
          </a:xfrm>
          <a:prstGeom prst="rect">
            <a:avLst/>
          </a:prstGeom>
          <a:solidFill>
            <a:srgbClr val="FFE2C5"/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Extra…</a:t>
            </a: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does this return?  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= 60;   x = -6;   f(y=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x,x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=y)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FFE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 is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 )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,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(1,0)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) ?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These are tuples – they work like lists!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89679" y="6021723"/>
            <a:ext cx="158949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it's  only four characters, too!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def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f(x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=2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=11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):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return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x + 3*y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0568" y="6286848"/>
            <a:ext cx="2034651" cy="507831"/>
          </a:xfrm>
          <a:prstGeom prst="rect">
            <a:avLst/>
          </a:prstGeom>
          <a:solidFill>
            <a:srgbClr val="FFE2C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E2C5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42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E2C5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089525" y="1524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Named inputs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 rot="21318635">
            <a:off x="5418319" y="961999"/>
            <a:ext cx="304179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Try this on the back page first…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None  of the above are 42!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58004" y="3836536"/>
            <a:ext cx="2249904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but they all share a factor with it!  - Eli B. '17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2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524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def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f(x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=2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=11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):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return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x + 3*y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f(3,1)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()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f(3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f(y=4,x=2)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will these function calls to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None  of the above are 42!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 rot="21318635">
            <a:off x="5418319" y="961999"/>
            <a:ext cx="304179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Try this on the back page first…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call to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returns the string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'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L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alalalala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'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?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is the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shortest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call to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returning 42?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 is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 )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,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(1,0)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) ?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These are tuples – they work like lists!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89679" y="6021723"/>
            <a:ext cx="158949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it's  only four characters, too!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965" y="1523584"/>
            <a:ext cx="595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15557" y="2310322"/>
            <a:ext cx="1061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36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5597" y="1531344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35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78496" y="2318082"/>
            <a:ext cx="1061212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14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3143" y="4304542"/>
            <a:ext cx="2013104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f('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Lala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','la')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3143" y="4958520"/>
            <a:ext cx="2013104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(1,0,1,0,1,0)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11595" y="5513232"/>
            <a:ext cx="2034651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14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58004" y="3836536"/>
            <a:ext cx="2249904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but they all share a factor with it!  - Eli B. '17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7819" y="6384760"/>
            <a:ext cx="6163931" cy="400110"/>
          </a:xfrm>
          <a:prstGeom prst="rect">
            <a:avLst/>
          </a:prstGeom>
          <a:solidFill>
            <a:srgbClr val="FFE2C5"/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Extra…</a:t>
            </a: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does this return?  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= 60;   x = -6;   f(y=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x,x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=y)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FFE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20568" y="6286848"/>
            <a:ext cx="2034651" cy="507831"/>
          </a:xfrm>
          <a:prstGeom prst="rect">
            <a:avLst/>
          </a:prstGeom>
          <a:solidFill>
            <a:srgbClr val="FFE2C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E2C5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42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E2C5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7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524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def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f(x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=2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=11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):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return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x + 3*y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f(3,1)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()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f(3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f(y=4,x=2)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will these function calls to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None  of the above are 42!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 rot="21318635">
            <a:off x="5418319" y="961999"/>
            <a:ext cx="304179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Try this on the back page first…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call to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returns the string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'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L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alalalala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'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?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is the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shortest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call to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returning 42?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 is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 )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,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(1,0)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) ?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These are tuples – they work like lists!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89679" y="6021723"/>
            <a:ext cx="158949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it's  only four characters, too!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965" y="1523584"/>
            <a:ext cx="595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15557" y="2310322"/>
            <a:ext cx="1061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36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5597" y="1531344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35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78496" y="2318082"/>
            <a:ext cx="1061212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14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3143" y="4304542"/>
            <a:ext cx="2013104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f('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Lala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','la')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3143" y="4958520"/>
            <a:ext cx="2013104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(1,0,1,0,1,0)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11595" y="5513232"/>
            <a:ext cx="2034651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14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58004" y="3836536"/>
            <a:ext cx="2249904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but they all share a factor with it!  - Eli B. '17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 rot="20972363">
            <a:off x="171966" y="2635120"/>
            <a:ext cx="8862716" cy="212365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adway" panose="04040905080B02020502" pitchFamily="82" charset="0"/>
                <a:ea typeface="MS PGothic" pitchFamily="34" charset="-128"/>
              </a:rPr>
              <a:t>Pass these </a:t>
            </a:r>
            <a:r>
              <a:rPr lang="en-US" sz="6600" i="1" dirty="0" smtClean="0">
                <a:solidFill>
                  <a:prstClr val="black"/>
                </a:solidFill>
                <a:latin typeface="Broadway" panose="04040905080B02020502" pitchFamily="82" charset="0"/>
                <a:ea typeface="MS PGothic" pitchFamily="34" charset="-128"/>
              </a:rPr>
              <a:t>Drink</a:t>
            </a:r>
            <a:r>
              <a:rPr kumimoji="0" lang="en-US" sz="6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adway" panose="04040905080B02020502" pitchFamily="82" charset="0"/>
                <a:ea typeface="MS PGothic" pitchFamily="34" charset="-128"/>
              </a:rPr>
              <a:t>wardward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adway" panose="04040905080B02020502" pitchFamily="82" charset="0"/>
                <a:ea typeface="MS PGothic" pitchFamily="34" charset="-128"/>
              </a:rPr>
              <a:t>...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oadway" panose="04040905080B02020502" pitchFamily="82" charset="0"/>
              <a:ea typeface="MS PGothic" pitchFamily="34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7819" y="6384760"/>
            <a:ext cx="6163931" cy="400110"/>
          </a:xfrm>
          <a:prstGeom prst="rect">
            <a:avLst/>
          </a:prstGeom>
          <a:solidFill>
            <a:srgbClr val="FFE2C5"/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Extra…</a:t>
            </a: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does this return?  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= 60;   x = -6;   f(y=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x,x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=y)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FFE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20568" y="6286848"/>
            <a:ext cx="2034651" cy="507831"/>
          </a:xfrm>
          <a:prstGeom prst="rect">
            <a:avLst/>
          </a:prstGeom>
          <a:solidFill>
            <a:srgbClr val="FFE2C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E2C5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42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E2C5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4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</a:rPr>
              <a:t>feedback </a:t>
            </a:r>
            <a:r>
              <a:rPr kumimoji="0" lang="en-US" altLang="en-US" sz="4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</a:rPr>
              <a:t>feedback</a:t>
            </a:r>
            <a:endParaRPr kumimoji="0" lang="en-US" altLang="en-US" sz="4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" y="2133601"/>
            <a:ext cx="8464549" cy="1219198"/>
            <a:chOff x="1" y="2133601"/>
            <a:chExt cx="8464549" cy="1219198"/>
          </a:xfrm>
        </p:grpSpPr>
        <p:pic>
          <p:nvPicPr>
            <p:cNvPr id="4" name="Picture 4" descr="Screen shot 2011-10-21 at 4.51.17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26" r="4818" b="52149"/>
            <a:stretch/>
          </p:blipFill>
          <p:spPr bwMode="auto">
            <a:xfrm>
              <a:off x="6248400" y="2133601"/>
              <a:ext cx="221615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C:\Users\Owner\Desktop\toadd\toadd\43b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16200000">
              <a:off x="2576513" y="-185738"/>
              <a:ext cx="962025" cy="611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87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</a:rPr>
              <a:t>feedback </a:t>
            </a:r>
            <a:r>
              <a:rPr kumimoji="0" lang="en-US" altLang="en-US" sz="4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</a:rPr>
              <a:t>feedback</a:t>
            </a:r>
            <a:endParaRPr kumimoji="0" lang="en-US" altLang="en-US" sz="4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" y="2133601"/>
            <a:ext cx="8464549" cy="1219198"/>
            <a:chOff x="1" y="2133601"/>
            <a:chExt cx="8464549" cy="1219198"/>
          </a:xfrm>
        </p:grpSpPr>
        <p:pic>
          <p:nvPicPr>
            <p:cNvPr id="45060" name="Picture 4" descr="Screen shot 2011-10-21 at 4.51.17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26" r="4818" b="52149"/>
            <a:stretch/>
          </p:blipFill>
          <p:spPr bwMode="auto">
            <a:xfrm>
              <a:off x="6248400" y="2133601"/>
              <a:ext cx="221615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C:\Users\Owner\Desktop\toadd\toadd\43b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16200000">
              <a:off x="2576513" y="-185738"/>
              <a:ext cx="962025" cy="611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17"/>
          <p:cNvSpPr>
            <a:spLocks noChangeArrowheads="1"/>
          </p:cNvSpPr>
          <p:nvPr/>
        </p:nvSpPr>
        <p:spPr bwMode="auto">
          <a:xfrm>
            <a:off x="457200" y="914400"/>
            <a:ext cx="8229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762000" y="987425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5.25</a:t>
            </a:r>
            <a:r>
              <a:rPr kumimoji="0" lang="en-US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 hrs.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E0BEE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762000" y="1536700"/>
            <a:ext cx="20574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2.3  </a:t>
            </a:r>
            <a:r>
              <a:rPr kumimoji="0" lang="en-US" alt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st.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dev.</a:t>
            </a: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342900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3.41/5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E0BEE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34" name="TextBox 14"/>
          <p:cNvSpPr txBox="1">
            <a:spLocks noChangeArrowheads="1"/>
          </p:cNvSpPr>
          <p:nvPr/>
        </p:nvSpPr>
        <p:spPr bwMode="auto">
          <a:xfrm>
            <a:off x="3429000" y="1558925"/>
            <a:ext cx="2057400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0.8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st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 dev.</a:t>
            </a: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631825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3.17/5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E0BEE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6318250" y="1558925"/>
            <a:ext cx="205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0.48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st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 dev.</a:t>
            </a:r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762000" y="2020731"/>
            <a:ext cx="2057400" cy="33855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min: 1.5 ~ max: 17.5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29000" y="2020731"/>
            <a:ext cx="2057400" cy="33855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min: 1 ~ max: 5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318250" y="2017563"/>
            <a:ext cx="2057400" cy="33855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min: 1 ~ max: 5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869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4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Connect </a:t>
            </a:r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4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, Part </a:t>
            </a:r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endParaRPr lang="en-US" altLang="en-US" sz="4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69794" y="241957"/>
            <a:ext cx="3394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hw11pr2.py</a:t>
            </a:r>
            <a:endParaRPr lang="en-US" altLang="en-US" sz="4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26170" y="1447800"/>
            <a:ext cx="3148013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colsToWin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self, ox 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26170" y="3779018"/>
            <a:ext cx="3148013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aiMove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self, ox 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27243" y="6107668"/>
            <a:ext cx="314801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hostGame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self 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Oval 103"/>
          <p:cNvSpPr>
            <a:spLocks noChangeArrowheads="1"/>
          </p:cNvSpPr>
          <p:nvPr/>
        </p:nvSpPr>
        <p:spPr bwMode="auto">
          <a:xfrm>
            <a:off x="1050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6" name="Oval 104"/>
          <p:cNvSpPr>
            <a:spLocks noChangeArrowheads="1"/>
          </p:cNvSpPr>
          <p:nvPr/>
        </p:nvSpPr>
        <p:spPr bwMode="auto">
          <a:xfrm>
            <a:off x="1050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7" name="Oval 105"/>
          <p:cNvSpPr>
            <a:spLocks noChangeArrowheads="1"/>
          </p:cNvSpPr>
          <p:nvPr/>
        </p:nvSpPr>
        <p:spPr bwMode="auto">
          <a:xfrm>
            <a:off x="1050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8" name="Oval 106"/>
          <p:cNvSpPr>
            <a:spLocks noChangeArrowheads="1"/>
          </p:cNvSpPr>
          <p:nvPr/>
        </p:nvSpPr>
        <p:spPr bwMode="auto">
          <a:xfrm>
            <a:off x="1050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9" name="Oval 107"/>
          <p:cNvSpPr>
            <a:spLocks noChangeArrowheads="1"/>
          </p:cNvSpPr>
          <p:nvPr/>
        </p:nvSpPr>
        <p:spPr bwMode="auto">
          <a:xfrm>
            <a:off x="1050925" y="2956496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0" name="Oval 108"/>
          <p:cNvSpPr>
            <a:spLocks noChangeArrowheads="1"/>
          </p:cNvSpPr>
          <p:nvPr/>
        </p:nvSpPr>
        <p:spPr bwMode="auto">
          <a:xfrm>
            <a:off x="2196592" y="3327971"/>
            <a:ext cx="304800" cy="304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Oval 109"/>
          <p:cNvSpPr>
            <a:spLocks noChangeArrowheads="1"/>
          </p:cNvSpPr>
          <p:nvPr/>
        </p:nvSpPr>
        <p:spPr bwMode="auto">
          <a:xfrm>
            <a:off x="1431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2" name="Oval 110"/>
          <p:cNvSpPr>
            <a:spLocks noChangeArrowheads="1"/>
          </p:cNvSpPr>
          <p:nvPr/>
        </p:nvSpPr>
        <p:spPr bwMode="auto">
          <a:xfrm>
            <a:off x="1431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3" name="Oval 111"/>
          <p:cNvSpPr>
            <a:spLocks noChangeArrowheads="1"/>
          </p:cNvSpPr>
          <p:nvPr/>
        </p:nvSpPr>
        <p:spPr bwMode="auto">
          <a:xfrm>
            <a:off x="1431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Oval 112"/>
          <p:cNvSpPr>
            <a:spLocks noChangeArrowheads="1"/>
          </p:cNvSpPr>
          <p:nvPr/>
        </p:nvSpPr>
        <p:spPr bwMode="auto">
          <a:xfrm>
            <a:off x="1431925" y="2592959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5" name="Oval 113"/>
          <p:cNvSpPr>
            <a:spLocks noChangeArrowheads="1"/>
          </p:cNvSpPr>
          <p:nvPr/>
        </p:nvSpPr>
        <p:spPr bwMode="auto">
          <a:xfrm>
            <a:off x="1431925" y="2956496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Oval 115"/>
          <p:cNvSpPr>
            <a:spLocks noChangeArrowheads="1"/>
          </p:cNvSpPr>
          <p:nvPr/>
        </p:nvSpPr>
        <p:spPr bwMode="auto">
          <a:xfrm>
            <a:off x="1812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7" name="Oval 116"/>
          <p:cNvSpPr>
            <a:spLocks noChangeArrowheads="1"/>
          </p:cNvSpPr>
          <p:nvPr/>
        </p:nvSpPr>
        <p:spPr bwMode="auto">
          <a:xfrm>
            <a:off x="1812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8" name="Oval 117"/>
          <p:cNvSpPr>
            <a:spLocks noChangeArrowheads="1"/>
          </p:cNvSpPr>
          <p:nvPr/>
        </p:nvSpPr>
        <p:spPr bwMode="auto">
          <a:xfrm>
            <a:off x="1812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9" name="Oval 118"/>
          <p:cNvSpPr>
            <a:spLocks noChangeArrowheads="1"/>
          </p:cNvSpPr>
          <p:nvPr/>
        </p:nvSpPr>
        <p:spPr bwMode="auto">
          <a:xfrm>
            <a:off x="2203450" y="257649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1" name="Oval 121"/>
          <p:cNvSpPr>
            <a:spLocks noChangeArrowheads="1"/>
          </p:cNvSpPr>
          <p:nvPr/>
        </p:nvSpPr>
        <p:spPr bwMode="auto">
          <a:xfrm>
            <a:off x="2203450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2" name="Oval 122"/>
          <p:cNvSpPr>
            <a:spLocks noChangeArrowheads="1"/>
          </p:cNvSpPr>
          <p:nvPr/>
        </p:nvSpPr>
        <p:spPr bwMode="auto">
          <a:xfrm>
            <a:off x="2203450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" name="Oval 123"/>
          <p:cNvSpPr>
            <a:spLocks noChangeArrowheads="1"/>
          </p:cNvSpPr>
          <p:nvPr/>
        </p:nvSpPr>
        <p:spPr bwMode="auto">
          <a:xfrm>
            <a:off x="2203450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4" name="Oval 124"/>
          <p:cNvSpPr>
            <a:spLocks noChangeArrowheads="1"/>
          </p:cNvSpPr>
          <p:nvPr/>
        </p:nvSpPr>
        <p:spPr bwMode="auto">
          <a:xfrm>
            <a:off x="2577921" y="2592959"/>
            <a:ext cx="304800" cy="304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5" name="Oval 125"/>
          <p:cNvSpPr>
            <a:spLocks noChangeArrowheads="1"/>
          </p:cNvSpPr>
          <p:nvPr/>
        </p:nvSpPr>
        <p:spPr bwMode="auto">
          <a:xfrm>
            <a:off x="2577921" y="2956496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6" name="Oval 127"/>
          <p:cNvSpPr>
            <a:spLocks noChangeArrowheads="1"/>
          </p:cNvSpPr>
          <p:nvPr/>
        </p:nvSpPr>
        <p:spPr bwMode="auto">
          <a:xfrm>
            <a:off x="2574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7" name="Oval 128"/>
          <p:cNvSpPr>
            <a:spLocks noChangeArrowheads="1"/>
          </p:cNvSpPr>
          <p:nvPr/>
        </p:nvSpPr>
        <p:spPr bwMode="auto">
          <a:xfrm>
            <a:off x="2574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" name="Oval 129"/>
          <p:cNvSpPr>
            <a:spLocks noChangeArrowheads="1"/>
          </p:cNvSpPr>
          <p:nvPr/>
        </p:nvSpPr>
        <p:spPr bwMode="auto">
          <a:xfrm>
            <a:off x="2574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" name="Oval 132"/>
          <p:cNvSpPr>
            <a:spLocks noChangeArrowheads="1"/>
          </p:cNvSpPr>
          <p:nvPr/>
        </p:nvSpPr>
        <p:spPr bwMode="auto">
          <a:xfrm>
            <a:off x="2574925" y="3320034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" name="Oval 133"/>
          <p:cNvSpPr>
            <a:spLocks noChangeArrowheads="1"/>
          </p:cNvSpPr>
          <p:nvPr/>
        </p:nvSpPr>
        <p:spPr bwMode="auto">
          <a:xfrm>
            <a:off x="2955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" name="Oval 134"/>
          <p:cNvSpPr>
            <a:spLocks noChangeArrowheads="1"/>
          </p:cNvSpPr>
          <p:nvPr/>
        </p:nvSpPr>
        <p:spPr bwMode="auto">
          <a:xfrm>
            <a:off x="2955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3" name="Oval 135"/>
          <p:cNvSpPr>
            <a:spLocks noChangeArrowheads="1"/>
          </p:cNvSpPr>
          <p:nvPr/>
        </p:nvSpPr>
        <p:spPr bwMode="auto">
          <a:xfrm>
            <a:off x="2955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4" name="Oval 136"/>
          <p:cNvSpPr>
            <a:spLocks noChangeArrowheads="1"/>
          </p:cNvSpPr>
          <p:nvPr/>
        </p:nvSpPr>
        <p:spPr bwMode="auto">
          <a:xfrm>
            <a:off x="2955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" name="Oval 137"/>
          <p:cNvSpPr>
            <a:spLocks noChangeArrowheads="1"/>
          </p:cNvSpPr>
          <p:nvPr/>
        </p:nvSpPr>
        <p:spPr bwMode="auto">
          <a:xfrm>
            <a:off x="2955925" y="2956496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6" name="Oval 139"/>
          <p:cNvSpPr>
            <a:spLocks noChangeArrowheads="1"/>
          </p:cNvSpPr>
          <p:nvPr/>
        </p:nvSpPr>
        <p:spPr bwMode="auto">
          <a:xfrm>
            <a:off x="3336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7" name="Oval 140"/>
          <p:cNvSpPr>
            <a:spLocks noChangeArrowheads="1"/>
          </p:cNvSpPr>
          <p:nvPr/>
        </p:nvSpPr>
        <p:spPr bwMode="auto">
          <a:xfrm>
            <a:off x="3336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" name="Oval 141"/>
          <p:cNvSpPr>
            <a:spLocks noChangeArrowheads="1"/>
          </p:cNvSpPr>
          <p:nvPr/>
        </p:nvSpPr>
        <p:spPr bwMode="auto">
          <a:xfrm>
            <a:off x="3336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9" name="Oval 142"/>
          <p:cNvSpPr>
            <a:spLocks noChangeArrowheads="1"/>
          </p:cNvSpPr>
          <p:nvPr/>
        </p:nvSpPr>
        <p:spPr bwMode="auto">
          <a:xfrm>
            <a:off x="3336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0" name="Oval 143"/>
          <p:cNvSpPr>
            <a:spLocks noChangeArrowheads="1"/>
          </p:cNvSpPr>
          <p:nvPr/>
        </p:nvSpPr>
        <p:spPr bwMode="auto">
          <a:xfrm>
            <a:off x="3336925" y="2956496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1" name="Oval 144"/>
          <p:cNvSpPr>
            <a:spLocks noChangeArrowheads="1"/>
          </p:cNvSpPr>
          <p:nvPr/>
        </p:nvSpPr>
        <p:spPr bwMode="auto">
          <a:xfrm>
            <a:off x="3336925" y="3320034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" name="Rectangle 145"/>
          <p:cNvSpPr>
            <a:spLocks noChangeArrowheads="1"/>
          </p:cNvSpPr>
          <p:nvPr/>
        </p:nvSpPr>
        <p:spPr bwMode="auto">
          <a:xfrm>
            <a:off x="990600" y="1419796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3" name="Text Box 147"/>
          <p:cNvSpPr txBox="1">
            <a:spLocks noChangeArrowheads="1"/>
          </p:cNvSpPr>
          <p:nvPr/>
        </p:nvSpPr>
        <p:spPr bwMode="auto">
          <a:xfrm>
            <a:off x="914400" y="4002088"/>
            <a:ext cx="3048000" cy="22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</a:t>
            </a: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|X|O| | 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</a:t>
            </a: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X|O| |X|X| 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|O|O|O| |X|O|X|</a:t>
            </a:r>
            <a:endParaRPr lang="en-US" b="1" dirty="0">
              <a:solidFill>
                <a:srgbClr val="333399"/>
              </a:solidFill>
              <a:latin typeface="Courier New" pitchFamily="49" charset="0"/>
            </a:endParaRP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---------------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104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358971" y="1524000"/>
            <a:ext cx="236537" cy="257175"/>
            <a:chOff x="2928" y="1051"/>
            <a:chExt cx="840" cy="957"/>
          </a:xfrm>
        </p:grpSpPr>
        <p:sp>
          <p:nvSpPr>
            <p:cNvPr id="105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6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7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8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9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0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1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3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4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5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6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7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118" name="Oval 166" descr="Dark vertical"/>
          <p:cNvSpPr>
            <a:spLocks noChangeArrowheads="1"/>
          </p:cNvSpPr>
          <p:nvPr/>
        </p:nvSpPr>
        <p:spPr bwMode="auto">
          <a:xfrm>
            <a:off x="1441450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9" name="Oval 167" descr="Dark vertical"/>
          <p:cNvSpPr>
            <a:spLocks noChangeArrowheads="1"/>
          </p:cNvSpPr>
          <p:nvPr/>
        </p:nvSpPr>
        <p:spPr bwMode="auto">
          <a:xfrm>
            <a:off x="1822450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" name="Oval 170" descr="Dark vertical"/>
          <p:cNvSpPr>
            <a:spLocks noChangeArrowheads="1"/>
          </p:cNvSpPr>
          <p:nvPr/>
        </p:nvSpPr>
        <p:spPr bwMode="auto">
          <a:xfrm>
            <a:off x="2955925" y="3313684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3" name="Oval 168" descr="Dark vertical"/>
          <p:cNvSpPr>
            <a:spLocks noChangeArrowheads="1"/>
          </p:cNvSpPr>
          <p:nvPr/>
        </p:nvSpPr>
        <p:spPr bwMode="auto">
          <a:xfrm>
            <a:off x="1814327" y="2955464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4" name="Oval 170" descr="Dark vertical"/>
          <p:cNvSpPr>
            <a:spLocks noChangeArrowheads="1"/>
          </p:cNvSpPr>
          <p:nvPr/>
        </p:nvSpPr>
        <p:spPr bwMode="auto">
          <a:xfrm>
            <a:off x="1808162" y="2591927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5" name="Oval 118"/>
          <p:cNvSpPr>
            <a:spLocks noChangeArrowheads="1"/>
          </p:cNvSpPr>
          <p:nvPr/>
        </p:nvSpPr>
        <p:spPr bwMode="auto">
          <a:xfrm>
            <a:off x="2203450" y="295223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4876801" y="1941215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.colsToWin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('O')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1329" y="1340078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endParaRPr lang="en-US" sz="3200" dirty="0"/>
          </a:p>
        </p:txBody>
      </p:sp>
      <p:sp>
        <p:nvSpPr>
          <p:cNvPr id="128" name="Text Box 2"/>
          <p:cNvSpPr txBox="1">
            <a:spLocks noChangeArrowheads="1"/>
          </p:cNvSpPr>
          <p:nvPr/>
        </p:nvSpPr>
        <p:spPr bwMode="auto">
          <a:xfrm>
            <a:off x="4876800" y="2643717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.colsToWin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('X')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9" name="Oval 168" descr="Dark vertical"/>
          <p:cNvSpPr>
            <a:spLocks noChangeArrowheads="1"/>
          </p:cNvSpPr>
          <p:nvPr/>
        </p:nvSpPr>
        <p:spPr bwMode="auto">
          <a:xfrm>
            <a:off x="1050925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0" name="Text Box 2"/>
          <p:cNvSpPr txBox="1">
            <a:spLocks noChangeArrowheads="1"/>
          </p:cNvSpPr>
          <p:nvPr/>
        </p:nvSpPr>
        <p:spPr bwMode="auto">
          <a:xfrm>
            <a:off x="4876801" y="4490766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.aiMove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('O')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1" name="Text Box 2"/>
          <p:cNvSpPr txBox="1">
            <a:spLocks noChangeArrowheads="1"/>
          </p:cNvSpPr>
          <p:nvPr/>
        </p:nvSpPr>
        <p:spPr bwMode="auto">
          <a:xfrm>
            <a:off x="4876800" y="5193268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.aiMove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('X')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1504" name="Rectangle 21503"/>
          <p:cNvSpPr/>
          <p:nvPr/>
        </p:nvSpPr>
        <p:spPr>
          <a:xfrm>
            <a:off x="6346473" y="1159902"/>
            <a:ext cx="178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what methods will help?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346473" y="3505104"/>
            <a:ext cx="178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what methods will help?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</a:rPr>
              <a:t>feedback </a:t>
            </a:r>
            <a:r>
              <a:rPr kumimoji="0" lang="en-US" altLang="en-US" sz="4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</a:rPr>
              <a:t>feedback</a:t>
            </a:r>
            <a:endParaRPr kumimoji="0" lang="en-US" altLang="en-US" sz="4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</a:endParaRPr>
          </a:p>
        </p:txBody>
      </p:sp>
      <p:sp>
        <p:nvSpPr>
          <p:cNvPr id="14" name="Rounded Rectangle 17"/>
          <p:cNvSpPr>
            <a:spLocks noChangeArrowheads="1"/>
          </p:cNvSpPr>
          <p:nvPr/>
        </p:nvSpPr>
        <p:spPr bwMode="auto">
          <a:xfrm>
            <a:off x="457200" y="914400"/>
            <a:ext cx="8229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762000" y="987425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5.25</a:t>
            </a:r>
            <a:r>
              <a:rPr kumimoji="0" lang="en-US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 hrs.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E0BEE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62000" y="1536700"/>
            <a:ext cx="20574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2.3  </a:t>
            </a:r>
            <a:r>
              <a:rPr kumimoji="0" lang="en-US" alt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st.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dev.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342900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3.41/5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E0BEE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3429000" y="1558925"/>
            <a:ext cx="2057400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0.8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st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 dev.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31825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3.17/5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E0BEE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6318250" y="1558925"/>
            <a:ext cx="205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0.48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st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 dev.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" y="2133601"/>
            <a:ext cx="8464549" cy="1219198"/>
            <a:chOff x="1" y="2133601"/>
            <a:chExt cx="8464549" cy="1219198"/>
          </a:xfrm>
        </p:grpSpPr>
        <p:pic>
          <p:nvPicPr>
            <p:cNvPr id="45060" name="Picture 4" descr="Screen shot 2011-10-21 at 4.51.17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26" r="4818" b="52149"/>
            <a:stretch/>
          </p:blipFill>
          <p:spPr bwMode="auto">
            <a:xfrm>
              <a:off x="6248400" y="2133601"/>
              <a:ext cx="221615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C:\Users\Owner\Desktop\toadd\toadd\43b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16200000">
              <a:off x="2576513" y="-185738"/>
              <a:ext cx="962025" cy="611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9" b="3970"/>
          <a:stretch/>
        </p:blipFill>
        <p:spPr>
          <a:xfrm>
            <a:off x="4267200" y="3794795"/>
            <a:ext cx="3984553" cy="1539205"/>
          </a:xfrm>
          <a:prstGeom prst="rect">
            <a:avLst/>
          </a:prstGeom>
          <a:ln w="38100"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4711521" y="3352800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ＭＳ Ｐゴシック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2836" y="3352800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</a:rPr>
              <a:t>5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4711521" y="3865288"/>
            <a:ext cx="362755" cy="30746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7500392" y="3859189"/>
            <a:ext cx="362755" cy="30746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762000" y="2020731"/>
            <a:ext cx="2057400" cy="33855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min: 1.5 ~ max: 17.5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429000" y="2020731"/>
            <a:ext cx="2057400" cy="33855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min: 1 ~ max: 5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318250" y="2017563"/>
            <a:ext cx="2057400" cy="33855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min: 1 ~ max: 5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  <p:pic>
        <p:nvPicPr>
          <p:cNvPr id="29" name="Picture 28" descr="Screen Shot 2017-04-11 at 8.02.5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5691" y="3069035"/>
            <a:ext cx="2041188" cy="341972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614659" y="5997250"/>
            <a:ext cx="3143251" cy="41549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0BE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</a:rPr>
              <a:t>not sure about this one!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E0BEE"/>
              </a:solidFill>
              <a:effectLst/>
              <a:uLnTx/>
              <a:uFillTx/>
              <a:latin typeface="Cambria" pitchFamily="18" charset="0"/>
              <a:ea typeface="MS PGothic" pitchFamily="34" charset="-12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7" y="2501030"/>
            <a:ext cx="8177573" cy="4126733"/>
          </a:xfrm>
          <a:prstGeom prst="rect">
            <a:avLst/>
          </a:prstGeom>
          <a:ln w="76200"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 rot="21240373">
            <a:off x="729492" y="2971301"/>
            <a:ext cx="4350422" cy="523220"/>
          </a:xfrm>
          <a:prstGeom prst="rect">
            <a:avLst/>
          </a:prstGeom>
          <a:solidFill>
            <a:srgbClr val="FFE2C5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Everything can be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Alien'ed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3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46013"/>
            <a:ext cx="6582364" cy="4123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33756"/>
            <a:ext cx="7154273" cy="1571844"/>
          </a:xfrm>
          <a:prstGeom prst="rect">
            <a:avLst/>
          </a:prstGeom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228600" y="152400"/>
            <a:ext cx="6120063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Using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GlowScript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/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vPython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...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5154511"/>
            <a:ext cx="3086100" cy="523220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documentation…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3848694"/>
            <a:ext cx="2095500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examples...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21326387">
            <a:off x="256342" y="1563882"/>
            <a:ext cx="352591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Where were we... ?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6400800" y="303079"/>
            <a:ext cx="1941044" cy="3231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ＭＳ Ｐゴシック"/>
                <a:cs typeface="+mn-cs"/>
              </a:rPr>
              <a:t>www.glowscript.org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ＭＳ Ｐゴシック"/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662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creen shot 2011-11-14 at 5.0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14400"/>
            <a:ext cx="81534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434662" y="169919"/>
            <a:ext cx="72390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VPython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~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GlowScript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!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80" name="Rectangle 23"/>
          <p:cNvSpPr>
            <a:spLocks noChangeArrowheads="1"/>
          </p:cNvSpPr>
          <p:nvPr/>
        </p:nvSpPr>
        <p:spPr bwMode="auto">
          <a:xfrm>
            <a:off x="457200" y="3905250"/>
            <a:ext cx="3124200" cy="120015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built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by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and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for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physicists to simplify 3d simulations</a:t>
            </a:r>
          </a:p>
        </p:txBody>
      </p:sp>
      <p:sp>
        <p:nvSpPr>
          <p:cNvPr id="24581" name="Rectangle 23"/>
          <p:cNvSpPr>
            <a:spLocks noChangeArrowheads="1"/>
          </p:cNvSpPr>
          <p:nvPr/>
        </p:nvSpPr>
        <p:spPr bwMode="auto">
          <a:xfrm>
            <a:off x="1982788" y="5276850"/>
            <a:ext cx="3124200" cy="120015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lots of available classes, objects and methods in its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API</a:t>
            </a: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6400800" y="303079"/>
            <a:ext cx="1941044" cy="3231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ＭＳ Ｐゴシック"/>
                <a:cs typeface="+mn-cs"/>
              </a:rPr>
              <a:t>www.glowscript.org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ＭＳ Ｐゴシック"/>
                <a:cs typeface="+mn-cs"/>
              </a:rPr>
              <a:t>/</a:t>
            </a: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7601744" y="3076575"/>
            <a:ext cx="119538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stonehenge.py</a:t>
            </a:r>
          </a:p>
        </p:txBody>
      </p:sp>
      <p:pic>
        <p:nvPicPr>
          <p:cNvPr id="24585" name="Picture 34" descr="bounce"/>
          <p:cNvPicPr>
            <a:picLocks noChangeAspect="1" noChangeArrowheads="1"/>
          </p:cNvPicPr>
          <p:nvPr/>
        </p:nvPicPr>
        <p:blipFill>
          <a:blip r:embed="rId3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5791200" y="3857625"/>
            <a:ext cx="27193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7742238" y="4306888"/>
            <a:ext cx="9144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bounce.py</a:t>
            </a:r>
          </a:p>
        </p:txBody>
      </p:sp>
    </p:spTree>
    <p:extLst>
      <p:ext uri="{BB962C8B-B14F-4D97-AF65-F5344CB8AC3E}">
        <p14:creationId xmlns:p14="http://schemas.microsoft.com/office/powerpoint/2010/main" val="7621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ounded Rectangle 1"/>
          <p:cNvSpPr>
            <a:spLocks noChangeArrowheads="1"/>
          </p:cNvSpPr>
          <p:nvPr/>
        </p:nvSpPr>
        <p:spPr bwMode="auto">
          <a:xfrm>
            <a:off x="304799" y="2257462"/>
            <a:ext cx="7293509" cy="4199709"/>
          </a:xfrm>
          <a:prstGeom prst="roundRect">
            <a:avLst>
              <a:gd name="adj" fmla="val 12043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5604" name="Text Box 18"/>
          <p:cNvSpPr txBox="1">
            <a:spLocks noChangeArrowheads="1"/>
          </p:cNvSpPr>
          <p:nvPr/>
        </p:nvSpPr>
        <p:spPr bwMode="auto">
          <a:xfrm>
            <a:off x="479425" y="2409862"/>
            <a:ext cx="376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 demo of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v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Python's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API:</a:t>
            </a:r>
          </a:p>
        </p:txBody>
      </p:sp>
      <p:grpSp>
        <p:nvGrpSpPr>
          <p:cNvPr id="25606" name="Group 20"/>
          <p:cNvGrpSpPr>
            <a:grpSpLocks/>
          </p:cNvGrpSpPr>
          <p:nvPr/>
        </p:nvGrpSpPr>
        <p:grpSpPr bwMode="auto">
          <a:xfrm>
            <a:off x="8506402" y="6225938"/>
            <a:ext cx="412750" cy="452437"/>
            <a:chOff x="2928" y="1051"/>
            <a:chExt cx="840" cy="957"/>
          </a:xfrm>
        </p:grpSpPr>
        <p:sp>
          <p:nvSpPr>
            <p:cNvPr id="25613" name="Freeform 21"/>
            <p:cNvSpPr>
              <a:spLocks/>
            </p:cNvSpPr>
            <p:nvPr/>
          </p:nvSpPr>
          <p:spPr bwMode="auto">
            <a:xfrm>
              <a:off x="2928" y="1760"/>
              <a:ext cx="811" cy="248"/>
            </a:xfrm>
            <a:custGeom>
              <a:avLst/>
              <a:gdLst>
                <a:gd name="T0" fmla="*/ 411 w 1048"/>
                <a:gd name="T1" fmla="*/ 21 h 250"/>
                <a:gd name="T2" fmla="*/ 704 w 1048"/>
                <a:gd name="T3" fmla="*/ 82 h 250"/>
                <a:gd name="T4" fmla="*/ 736 w 1048"/>
                <a:gd name="T5" fmla="*/ 110 h 250"/>
                <a:gd name="T6" fmla="*/ 768 w 1048"/>
                <a:gd name="T7" fmla="*/ 137 h 250"/>
                <a:gd name="T8" fmla="*/ 811 w 1048"/>
                <a:gd name="T9" fmla="*/ 178 h 250"/>
                <a:gd name="T10" fmla="*/ 581 w 1048"/>
                <a:gd name="T11" fmla="*/ 246 h 250"/>
                <a:gd name="T12" fmla="*/ 63 w 1048"/>
                <a:gd name="T13" fmla="*/ 226 h 250"/>
                <a:gd name="T14" fmla="*/ 0 w 1048"/>
                <a:gd name="T15" fmla="*/ 205 h 250"/>
                <a:gd name="T16" fmla="*/ 5 w 1048"/>
                <a:gd name="T17" fmla="*/ 172 h 250"/>
                <a:gd name="T18" fmla="*/ 74 w 1048"/>
                <a:gd name="T19" fmla="*/ 130 h 250"/>
                <a:gd name="T20" fmla="*/ 160 w 1048"/>
                <a:gd name="T21" fmla="*/ 75 h 250"/>
                <a:gd name="T22" fmla="*/ 213 w 1048"/>
                <a:gd name="T23" fmla="*/ 55 h 250"/>
                <a:gd name="T24" fmla="*/ 251 w 1048"/>
                <a:gd name="T25" fmla="*/ 28 h 250"/>
                <a:gd name="T26" fmla="*/ 293 w 1048"/>
                <a:gd name="T27" fmla="*/ 14 h 250"/>
                <a:gd name="T28" fmla="*/ 389 w 1048"/>
                <a:gd name="T29" fmla="*/ 28 h 250"/>
                <a:gd name="T30" fmla="*/ 41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endParaRPr>
            </a:p>
          </p:txBody>
        </p:sp>
        <p:sp>
          <p:nvSpPr>
            <p:cNvPr id="25614" name="Oval 22"/>
            <p:cNvSpPr>
              <a:spLocks noChangeArrowheads="1"/>
            </p:cNvSpPr>
            <p:nvPr/>
          </p:nvSpPr>
          <p:spPr bwMode="auto">
            <a:xfrm>
              <a:off x="2964" y="1239"/>
              <a:ext cx="782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615" name="Oval 23"/>
            <p:cNvSpPr>
              <a:spLocks noChangeArrowheads="1"/>
            </p:cNvSpPr>
            <p:nvPr/>
          </p:nvSpPr>
          <p:spPr bwMode="auto">
            <a:xfrm rot="-1967255">
              <a:off x="3038" y="1383"/>
              <a:ext cx="187" cy="1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616" name="Oval 24"/>
            <p:cNvSpPr>
              <a:spLocks noChangeArrowheads="1"/>
            </p:cNvSpPr>
            <p:nvPr/>
          </p:nvSpPr>
          <p:spPr bwMode="auto">
            <a:xfrm>
              <a:off x="3261" y="1383"/>
              <a:ext cx="223" cy="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617" name="Oval 25"/>
            <p:cNvSpPr>
              <a:spLocks noChangeArrowheads="1"/>
            </p:cNvSpPr>
            <p:nvPr/>
          </p:nvSpPr>
          <p:spPr bwMode="auto">
            <a:xfrm rot="-2071034">
              <a:off x="3522" y="1430"/>
              <a:ext cx="149" cy="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618" name="Oval 26"/>
            <p:cNvSpPr>
              <a:spLocks noChangeArrowheads="1"/>
            </p:cNvSpPr>
            <p:nvPr/>
          </p:nvSpPr>
          <p:spPr bwMode="auto">
            <a:xfrm>
              <a:off x="3119" y="1477"/>
              <a:ext cx="55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619" name="Oval 27"/>
            <p:cNvSpPr>
              <a:spLocks noChangeArrowheads="1"/>
            </p:cNvSpPr>
            <p:nvPr/>
          </p:nvSpPr>
          <p:spPr bwMode="auto">
            <a:xfrm>
              <a:off x="3342" y="1494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620" name="Oval 28"/>
            <p:cNvSpPr>
              <a:spLocks noChangeArrowheads="1"/>
            </p:cNvSpPr>
            <p:nvPr/>
          </p:nvSpPr>
          <p:spPr bwMode="auto">
            <a:xfrm>
              <a:off x="3542" y="1548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621" name="AutoShape 29"/>
            <p:cNvSpPr>
              <a:spLocks noChangeArrowheads="1"/>
            </p:cNvSpPr>
            <p:nvPr/>
          </p:nvSpPr>
          <p:spPr bwMode="auto">
            <a:xfrm rot="-5400000">
              <a:off x="3290" y="1538"/>
              <a:ext cx="77" cy="446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622" name="Freeform 30"/>
            <p:cNvSpPr>
              <a:spLocks/>
            </p:cNvSpPr>
            <p:nvPr/>
          </p:nvSpPr>
          <p:spPr bwMode="auto">
            <a:xfrm>
              <a:off x="3119" y="1128"/>
              <a:ext cx="649" cy="255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1 h 256"/>
                <a:gd name="T8" fmla="*/ 300 w 648"/>
                <a:gd name="T9" fmla="*/ 237 h 256"/>
                <a:gd name="T10" fmla="*/ 485 w 648"/>
                <a:gd name="T11" fmla="*/ 245 h 256"/>
                <a:gd name="T12" fmla="*/ 647 w 648"/>
                <a:gd name="T13" fmla="*/ 183 h 256"/>
                <a:gd name="T14" fmla="*/ 616 w 648"/>
                <a:gd name="T15" fmla="*/ 152 h 256"/>
                <a:gd name="T16" fmla="*/ 547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endParaRPr>
            </a:p>
          </p:txBody>
        </p:sp>
        <p:sp>
          <p:nvSpPr>
            <p:cNvPr id="25623" name="Freeform 31"/>
            <p:cNvSpPr>
              <a:spLocks/>
            </p:cNvSpPr>
            <p:nvPr/>
          </p:nvSpPr>
          <p:spPr bwMode="auto">
            <a:xfrm>
              <a:off x="3254" y="1051"/>
              <a:ext cx="443" cy="191"/>
            </a:xfrm>
            <a:custGeom>
              <a:avLst/>
              <a:gdLst>
                <a:gd name="T0" fmla="*/ 88 w 442"/>
                <a:gd name="T1" fmla="*/ 137 h 192"/>
                <a:gd name="T2" fmla="*/ 34 w 442"/>
                <a:gd name="T3" fmla="*/ 92 h 192"/>
                <a:gd name="T4" fmla="*/ 57 w 442"/>
                <a:gd name="T5" fmla="*/ 0 h 192"/>
                <a:gd name="T6" fmla="*/ 235 w 442"/>
                <a:gd name="T7" fmla="*/ 15 h 192"/>
                <a:gd name="T8" fmla="*/ 373 w 442"/>
                <a:gd name="T9" fmla="*/ 61 h 192"/>
                <a:gd name="T10" fmla="*/ 442 w 442"/>
                <a:gd name="T11" fmla="*/ 92 h 192"/>
                <a:gd name="T12" fmla="*/ 435 w 442"/>
                <a:gd name="T13" fmla="*/ 121 h 192"/>
                <a:gd name="T14" fmla="*/ 281 w 442"/>
                <a:gd name="T15" fmla="*/ 160 h 192"/>
                <a:gd name="T16" fmla="*/ 258 w 442"/>
                <a:gd name="T17" fmla="*/ 168 h 192"/>
                <a:gd name="T18" fmla="*/ 227 w 442"/>
                <a:gd name="T19" fmla="*/ 183 h 192"/>
                <a:gd name="T20" fmla="*/ 196 w 442"/>
                <a:gd name="T21" fmla="*/ 191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endParaRPr>
            </a:p>
          </p:txBody>
        </p:sp>
        <p:sp>
          <p:nvSpPr>
            <p:cNvPr id="25624" name="Freeform 32"/>
            <p:cNvSpPr>
              <a:spLocks/>
            </p:cNvSpPr>
            <p:nvPr/>
          </p:nvSpPr>
          <p:spPr bwMode="auto">
            <a:xfrm>
              <a:off x="3025" y="1803"/>
              <a:ext cx="216" cy="138"/>
            </a:xfrm>
            <a:custGeom>
              <a:avLst/>
              <a:gdLst>
                <a:gd name="T0" fmla="*/ 8 w 215"/>
                <a:gd name="T1" fmla="*/ 77 h 139"/>
                <a:gd name="T2" fmla="*/ 84 w 215"/>
                <a:gd name="T3" fmla="*/ 17 h 139"/>
                <a:gd name="T4" fmla="*/ 155 w 215"/>
                <a:gd name="T5" fmla="*/ 40 h 139"/>
                <a:gd name="T6" fmla="*/ 216 w 215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endParaRPr>
            </a:p>
          </p:txBody>
        </p:sp>
        <p:sp>
          <p:nvSpPr>
            <p:cNvPr id="25625" name="Freeform 33"/>
            <p:cNvSpPr>
              <a:spLocks/>
            </p:cNvSpPr>
            <p:nvPr/>
          </p:nvSpPr>
          <p:spPr bwMode="auto">
            <a:xfrm flipH="1">
              <a:off x="3455" y="1813"/>
              <a:ext cx="216" cy="138"/>
            </a:xfrm>
            <a:custGeom>
              <a:avLst/>
              <a:gdLst>
                <a:gd name="T0" fmla="*/ 8 w 215"/>
                <a:gd name="T1" fmla="*/ 77 h 139"/>
                <a:gd name="T2" fmla="*/ 84 w 215"/>
                <a:gd name="T3" fmla="*/ 17 h 139"/>
                <a:gd name="T4" fmla="*/ 155 w 215"/>
                <a:gd name="T5" fmla="*/ 40 h 139"/>
                <a:gd name="T6" fmla="*/ 216 w 215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5608" name="Text Box 50"/>
          <p:cNvSpPr txBox="1">
            <a:spLocks noChangeArrowheads="1"/>
          </p:cNvSpPr>
          <p:nvPr/>
        </p:nvSpPr>
        <p:spPr bwMode="auto">
          <a:xfrm>
            <a:off x="7556679" y="5995506"/>
            <a:ext cx="101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I'm </a:t>
            </a:r>
            <a:r>
              <a:rPr kumimoji="0" lang="en-US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hAPI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about APIs!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... stands for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Application Programming Interface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799523" y="1290935"/>
            <a:ext cx="7650144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 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programming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description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of how to use a software library</a:t>
            </a:r>
          </a:p>
        </p:txBody>
      </p:sp>
      <p:cxnSp>
        <p:nvCxnSpPr>
          <p:cNvPr id="28" name="Straight Arrow Connector 42"/>
          <p:cNvCxnSpPr>
            <a:cxnSpLocks noChangeShapeType="1"/>
          </p:cNvCxnSpPr>
          <p:nvPr/>
        </p:nvCxnSpPr>
        <p:spPr bwMode="auto">
          <a:xfrm flipH="1" flipV="1">
            <a:off x="2051052" y="4543462"/>
            <a:ext cx="1641474" cy="13215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Arrow Connector 42"/>
          <p:cNvCxnSpPr>
            <a:cxnSpLocks noChangeShapeType="1"/>
          </p:cNvCxnSpPr>
          <p:nvPr/>
        </p:nvCxnSpPr>
        <p:spPr bwMode="auto">
          <a:xfrm flipH="1" flipV="1">
            <a:off x="2667000" y="4112388"/>
            <a:ext cx="1025526" cy="17526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799523" y="3027692"/>
            <a:ext cx="6058477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# the simplest possible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vpython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program: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box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(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color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= 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vector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(1, 0.5, 0)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# try changing the color: the components 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#   red, green, blue    each from 0.0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# then, add a second parameter:   size=vector(2.0,1.0,0.1)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#       the order of those three #s: Length, Height, 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# then, a third parameter:  axis=vector(2,5,1)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#       the order of those three #s: x, y, z</a:t>
            </a:r>
          </a:p>
        </p:txBody>
      </p:sp>
      <p:sp>
        <p:nvSpPr>
          <p:cNvPr id="25607" name="Text Box 49"/>
          <p:cNvSpPr txBox="1">
            <a:spLocks noChangeArrowheads="1"/>
          </p:cNvSpPr>
          <p:nvPr/>
        </p:nvSpPr>
        <p:spPr bwMode="auto">
          <a:xfrm>
            <a:off x="5529301" y="2749720"/>
            <a:ext cx="2800266" cy="1089529"/>
          </a:xfrm>
          <a:prstGeom prst="rect">
            <a:avLst/>
          </a:prstGeom>
          <a:solidFill>
            <a:srgbClr val="CCECFF"/>
          </a:solidFill>
          <a:ln w="2857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What's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box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What's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color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?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What's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vector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?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Getting used to everything!</a:t>
            </a:r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94714" y="6273478"/>
            <a:ext cx="4165064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v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Python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example API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call(s)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4799" y="3618963"/>
            <a:ext cx="570964" cy="274624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9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" y="1035327"/>
            <a:ext cx="4380358" cy="55626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43" y="1294876"/>
            <a:ext cx="4301364" cy="504350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... stands for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Application Programming Interface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21252026">
            <a:off x="6269007" y="4787816"/>
            <a:ext cx="23017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shapes + docs!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 rot="20660475">
            <a:off x="3324876" y="3214331"/>
            <a:ext cx="2492977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constructors + methods!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21252026">
            <a:off x="7601199" y="6198700"/>
            <a:ext cx="1193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cool stuff...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7931234" y="5600700"/>
            <a:ext cx="533400" cy="762000"/>
          </a:xfrm>
          <a:prstGeom prst="downArrow">
            <a:avLst/>
          </a:prstGeom>
          <a:solidFill>
            <a:srgbClr val="FFCC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1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... stands for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Application Programming Interface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6"/>
          <a:stretch/>
        </p:blipFill>
        <p:spPr>
          <a:xfrm>
            <a:off x="3276600" y="881395"/>
            <a:ext cx="5287113" cy="56630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1039486">
            <a:off x="728264" y="2067545"/>
            <a:ext cx="2151064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constructor + default arguments; data!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 rot="11289100">
            <a:off x="6886951" y="2560912"/>
            <a:ext cx="685800" cy="457200"/>
          </a:xfrm>
          <a:prstGeom prst="rightArrow">
            <a:avLst/>
          </a:prstGeom>
          <a:solidFill>
            <a:srgbClr val="CCFFCC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741320">
            <a:off x="8220813" y="4436584"/>
            <a:ext cx="685800" cy="457200"/>
          </a:xfrm>
          <a:prstGeom prst="rightArrow">
            <a:avLst/>
          </a:prstGeom>
          <a:solidFill>
            <a:srgbClr val="CCFFCC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52926" y="179136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vectors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02768" y="294552"/>
            <a:ext cx="4660232" cy="5078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b.pos</a:t>
            </a: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, </a:t>
            </a:r>
            <a:r>
              <a:rPr kumimoji="0" lang="en-US" alt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b.vel</a:t>
            </a: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,…  are vectors</a:t>
            </a:r>
            <a:endParaRPr kumimoji="0" lang="en-US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46367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b.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vel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=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vector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(1,0,0)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4465766"/>
            <a:ext cx="760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b.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pos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=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b.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pos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+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b.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vel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*0.2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3978441" y="5075367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2180" y="5525869"/>
            <a:ext cx="341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component-by-component addition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 rot="5400000">
            <a:off x="6400800" y="1938754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21650" y="2496235"/>
            <a:ext cx="632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vel.x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44988" y="2325969"/>
            <a:ext cx="625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vel.y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69832" y="2119607"/>
            <a:ext cx="61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vel.z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2960" y="2074792"/>
            <a:ext cx="162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named components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37762" y="2155703"/>
            <a:ext cx="0" cy="340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057542" y="2155703"/>
            <a:ext cx="0" cy="24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wn Arrow 24"/>
          <p:cNvSpPr/>
          <p:nvPr/>
        </p:nvSpPr>
        <p:spPr>
          <a:xfrm rot="2159325">
            <a:off x="5978701" y="3660592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4547" y="3551367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scalar multiplication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" y="3271392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b.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pos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=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vector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(0,0,0)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37762" y="2865567"/>
            <a:ext cx="0" cy="445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033478" y="2749261"/>
            <a:ext cx="0" cy="549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34528" y="2532693"/>
            <a:ext cx="0" cy="738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6248400" y="6366302"/>
            <a:ext cx="2795688" cy="41549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compare with tuples…</a:t>
            </a:r>
            <a:endParaRPr kumimoji="0" lang="en-US" altLang="en-US" sz="2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vectors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174251" y="396541"/>
            <a:ext cx="2959768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act like "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arrows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"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6412008"/>
            <a:ext cx="4409797" cy="307777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www.glowscript.org/docs/GlowScriptDocs/vector.html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763694" cy="6573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0" y="1905000"/>
            <a:ext cx="7335274" cy="44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6664196" cy="6477000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459602" y="914433"/>
            <a:ext cx="2286000" cy="61555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lots of support!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</a:t>
            </a:r>
            <a:r>
              <a:rPr kumimoji="0" lang="en-US" alt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don't write your own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)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6477000" y="152400"/>
            <a:ext cx="22512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vectors!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9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vectors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495395" y="444923"/>
            <a:ext cx="2160212" cy="40011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act like 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"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arrows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"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708055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053" y="4895399"/>
            <a:ext cx="693645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  #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if the ball ventures too far, restart with random velocity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   if mag(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ball.pos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- origin) &gt; 10.0: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# mag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finds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magnitude of a vector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ball.pos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= vector(0,0,0)    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#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reset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ball.pos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(position)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ball.vel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= 4.2*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vector.random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()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# set a random velocity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ball.vel.y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= 0.0            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   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#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with no y component (no vertical)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       print(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"velocity is now:"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ball.vel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55607" y="1136954"/>
            <a:ext cx="4419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but arrows </a:t>
            </a:r>
            <a:r>
              <a:rPr kumimoji="0" lang="en-US" alt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are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arrows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!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07948" y="1721729"/>
            <a:ext cx="47215" cy="4880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67200" y="1607825"/>
            <a:ext cx="501581" cy="60197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747378" y="636762"/>
            <a:ext cx="2286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95657" y="304468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MS PGothic" pitchFamily="34" charset="-128"/>
              </a:rPr>
              <a:t>the shape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924800" y="678842"/>
            <a:ext cx="152400" cy="553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65407" y="304468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mbria" pitchFamily="18" charset="0"/>
                <a:ea typeface="MS PGothic" pitchFamily="34" charset="-128"/>
              </a:rPr>
              <a:t>objects of this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4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Connect </a:t>
            </a:r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4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, Part </a:t>
            </a:r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endParaRPr lang="en-US" altLang="en-US" sz="4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69794" y="241957"/>
            <a:ext cx="3394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hw11pr2.py</a:t>
            </a:r>
            <a:endParaRPr lang="en-US" altLang="en-US" sz="4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26170" y="1447800"/>
            <a:ext cx="3148013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colsToWin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self, ox 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26170" y="3779018"/>
            <a:ext cx="3148013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aiMove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self, ox 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27243" y="6107668"/>
            <a:ext cx="314801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hostGame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self 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Oval 103"/>
          <p:cNvSpPr>
            <a:spLocks noChangeArrowheads="1"/>
          </p:cNvSpPr>
          <p:nvPr/>
        </p:nvSpPr>
        <p:spPr bwMode="auto">
          <a:xfrm>
            <a:off x="1050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6" name="Oval 104"/>
          <p:cNvSpPr>
            <a:spLocks noChangeArrowheads="1"/>
          </p:cNvSpPr>
          <p:nvPr/>
        </p:nvSpPr>
        <p:spPr bwMode="auto">
          <a:xfrm>
            <a:off x="1050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7" name="Oval 105"/>
          <p:cNvSpPr>
            <a:spLocks noChangeArrowheads="1"/>
          </p:cNvSpPr>
          <p:nvPr/>
        </p:nvSpPr>
        <p:spPr bwMode="auto">
          <a:xfrm>
            <a:off x="1050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8" name="Oval 106"/>
          <p:cNvSpPr>
            <a:spLocks noChangeArrowheads="1"/>
          </p:cNvSpPr>
          <p:nvPr/>
        </p:nvSpPr>
        <p:spPr bwMode="auto">
          <a:xfrm>
            <a:off x="1050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9" name="Oval 107"/>
          <p:cNvSpPr>
            <a:spLocks noChangeArrowheads="1"/>
          </p:cNvSpPr>
          <p:nvPr/>
        </p:nvSpPr>
        <p:spPr bwMode="auto">
          <a:xfrm>
            <a:off x="1050925" y="2956496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0" name="Oval 108"/>
          <p:cNvSpPr>
            <a:spLocks noChangeArrowheads="1"/>
          </p:cNvSpPr>
          <p:nvPr/>
        </p:nvSpPr>
        <p:spPr bwMode="auto">
          <a:xfrm>
            <a:off x="2196592" y="3327971"/>
            <a:ext cx="304800" cy="304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Oval 109"/>
          <p:cNvSpPr>
            <a:spLocks noChangeArrowheads="1"/>
          </p:cNvSpPr>
          <p:nvPr/>
        </p:nvSpPr>
        <p:spPr bwMode="auto">
          <a:xfrm>
            <a:off x="1431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2" name="Oval 110"/>
          <p:cNvSpPr>
            <a:spLocks noChangeArrowheads="1"/>
          </p:cNvSpPr>
          <p:nvPr/>
        </p:nvSpPr>
        <p:spPr bwMode="auto">
          <a:xfrm>
            <a:off x="1431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3" name="Oval 111"/>
          <p:cNvSpPr>
            <a:spLocks noChangeArrowheads="1"/>
          </p:cNvSpPr>
          <p:nvPr/>
        </p:nvSpPr>
        <p:spPr bwMode="auto">
          <a:xfrm>
            <a:off x="1431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Oval 112"/>
          <p:cNvSpPr>
            <a:spLocks noChangeArrowheads="1"/>
          </p:cNvSpPr>
          <p:nvPr/>
        </p:nvSpPr>
        <p:spPr bwMode="auto">
          <a:xfrm>
            <a:off x="1431925" y="2592959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5" name="Oval 113"/>
          <p:cNvSpPr>
            <a:spLocks noChangeArrowheads="1"/>
          </p:cNvSpPr>
          <p:nvPr/>
        </p:nvSpPr>
        <p:spPr bwMode="auto">
          <a:xfrm>
            <a:off x="1431925" y="2956496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Oval 115"/>
          <p:cNvSpPr>
            <a:spLocks noChangeArrowheads="1"/>
          </p:cNvSpPr>
          <p:nvPr/>
        </p:nvSpPr>
        <p:spPr bwMode="auto">
          <a:xfrm>
            <a:off x="1812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7" name="Oval 116"/>
          <p:cNvSpPr>
            <a:spLocks noChangeArrowheads="1"/>
          </p:cNvSpPr>
          <p:nvPr/>
        </p:nvSpPr>
        <p:spPr bwMode="auto">
          <a:xfrm>
            <a:off x="1812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8" name="Oval 117"/>
          <p:cNvSpPr>
            <a:spLocks noChangeArrowheads="1"/>
          </p:cNvSpPr>
          <p:nvPr/>
        </p:nvSpPr>
        <p:spPr bwMode="auto">
          <a:xfrm>
            <a:off x="1812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9" name="Oval 118"/>
          <p:cNvSpPr>
            <a:spLocks noChangeArrowheads="1"/>
          </p:cNvSpPr>
          <p:nvPr/>
        </p:nvSpPr>
        <p:spPr bwMode="auto">
          <a:xfrm>
            <a:off x="2203450" y="257649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1" name="Oval 121"/>
          <p:cNvSpPr>
            <a:spLocks noChangeArrowheads="1"/>
          </p:cNvSpPr>
          <p:nvPr/>
        </p:nvSpPr>
        <p:spPr bwMode="auto">
          <a:xfrm>
            <a:off x="2203450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2" name="Oval 122"/>
          <p:cNvSpPr>
            <a:spLocks noChangeArrowheads="1"/>
          </p:cNvSpPr>
          <p:nvPr/>
        </p:nvSpPr>
        <p:spPr bwMode="auto">
          <a:xfrm>
            <a:off x="2203450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" name="Oval 123"/>
          <p:cNvSpPr>
            <a:spLocks noChangeArrowheads="1"/>
          </p:cNvSpPr>
          <p:nvPr/>
        </p:nvSpPr>
        <p:spPr bwMode="auto">
          <a:xfrm>
            <a:off x="2203450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4" name="Oval 124"/>
          <p:cNvSpPr>
            <a:spLocks noChangeArrowheads="1"/>
          </p:cNvSpPr>
          <p:nvPr/>
        </p:nvSpPr>
        <p:spPr bwMode="auto">
          <a:xfrm>
            <a:off x="2577921" y="2592959"/>
            <a:ext cx="304800" cy="304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5" name="Oval 125"/>
          <p:cNvSpPr>
            <a:spLocks noChangeArrowheads="1"/>
          </p:cNvSpPr>
          <p:nvPr/>
        </p:nvSpPr>
        <p:spPr bwMode="auto">
          <a:xfrm>
            <a:off x="2577921" y="2956496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6" name="Oval 127"/>
          <p:cNvSpPr>
            <a:spLocks noChangeArrowheads="1"/>
          </p:cNvSpPr>
          <p:nvPr/>
        </p:nvSpPr>
        <p:spPr bwMode="auto">
          <a:xfrm>
            <a:off x="2574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7" name="Oval 128"/>
          <p:cNvSpPr>
            <a:spLocks noChangeArrowheads="1"/>
          </p:cNvSpPr>
          <p:nvPr/>
        </p:nvSpPr>
        <p:spPr bwMode="auto">
          <a:xfrm>
            <a:off x="2574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" name="Oval 129"/>
          <p:cNvSpPr>
            <a:spLocks noChangeArrowheads="1"/>
          </p:cNvSpPr>
          <p:nvPr/>
        </p:nvSpPr>
        <p:spPr bwMode="auto">
          <a:xfrm>
            <a:off x="2574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" name="Oval 132"/>
          <p:cNvSpPr>
            <a:spLocks noChangeArrowheads="1"/>
          </p:cNvSpPr>
          <p:nvPr/>
        </p:nvSpPr>
        <p:spPr bwMode="auto">
          <a:xfrm>
            <a:off x="2574925" y="3320034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" name="Oval 133"/>
          <p:cNvSpPr>
            <a:spLocks noChangeArrowheads="1"/>
          </p:cNvSpPr>
          <p:nvPr/>
        </p:nvSpPr>
        <p:spPr bwMode="auto">
          <a:xfrm>
            <a:off x="2955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" name="Oval 134"/>
          <p:cNvSpPr>
            <a:spLocks noChangeArrowheads="1"/>
          </p:cNvSpPr>
          <p:nvPr/>
        </p:nvSpPr>
        <p:spPr bwMode="auto">
          <a:xfrm>
            <a:off x="2955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3" name="Oval 135"/>
          <p:cNvSpPr>
            <a:spLocks noChangeArrowheads="1"/>
          </p:cNvSpPr>
          <p:nvPr/>
        </p:nvSpPr>
        <p:spPr bwMode="auto">
          <a:xfrm>
            <a:off x="2955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4" name="Oval 136"/>
          <p:cNvSpPr>
            <a:spLocks noChangeArrowheads="1"/>
          </p:cNvSpPr>
          <p:nvPr/>
        </p:nvSpPr>
        <p:spPr bwMode="auto">
          <a:xfrm>
            <a:off x="2955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" name="Oval 137"/>
          <p:cNvSpPr>
            <a:spLocks noChangeArrowheads="1"/>
          </p:cNvSpPr>
          <p:nvPr/>
        </p:nvSpPr>
        <p:spPr bwMode="auto">
          <a:xfrm>
            <a:off x="2955925" y="2956496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6" name="Oval 139"/>
          <p:cNvSpPr>
            <a:spLocks noChangeArrowheads="1"/>
          </p:cNvSpPr>
          <p:nvPr/>
        </p:nvSpPr>
        <p:spPr bwMode="auto">
          <a:xfrm>
            <a:off x="3336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7" name="Oval 140"/>
          <p:cNvSpPr>
            <a:spLocks noChangeArrowheads="1"/>
          </p:cNvSpPr>
          <p:nvPr/>
        </p:nvSpPr>
        <p:spPr bwMode="auto">
          <a:xfrm>
            <a:off x="3336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" name="Oval 141"/>
          <p:cNvSpPr>
            <a:spLocks noChangeArrowheads="1"/>
          </p:cNvSpPr>
          <p:nvPr/>
        </p:nvSpPr>
        <p:spPr bwMode="auto">
          <a:xfrm>
            <a:off x="3336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9" name="Oval 142"/>
          <p:cNvSpPr>
            <a:spLocks noChangeArrowheads="1"/>
          </p:cNvSpPr>
          <p:nvPr/>
        </p:nvSpPr>
        <p:spPr bwMode="auto">
          <a:xfrm>
            <a:off x="3336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0" name="Oval 143"/>
          <p:cNvSpPr>
            <a:spLocks noChangeArrowheads="1"/>
          </p:cNvSpPr>
          <p:nvPr/>
        </p:nvSpPr>
        <p:spPr bwMode="auto">
          <a:xfrm>
            <a:off x="3336925" y="2956496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1" name="Oval 144"/>
          <p:cNvSpPr>
            <a:spLocks noChangeArrowheads="1"/>
          </p:cNvSpPr>
          <p:nvPr/>
        </p:nvSpPr>
        <p:spPr bwMode="auto">
          <a:xfrm>
            <a:off x="3336925" y="3320034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" name="Rectangle 145"/>
          <p:cNvSpPr>
            <a:spLocks noChangeArrowheads="1"/>
          </p:cNvSpPr>
          <p:nvPr/>
        </p:nvSpPr>
        <p:spPr bwMode="auto">
          <a:xfrm>
            <a:off x="990600" y="1419796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3" name="Text Box 147"/>
          <p:cNvSpPr txBox="1">
            <a:spLocks noChangeArrowheads="1"/>
          </p:cNvSpPr>
          <p:nvPr/>
        </p:nvSpPr>
        <p:spPr bwMode="auto">
          <a:xfrm>
            <a:off x="914400" y="4002088"/>
            <a:ext cx="3048000" cy="22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</a:t>
            </a: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|X|O| | 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</a:t>
            </a: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X|O| |X|X| 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|O|O|O| |X|O|X|</a:t>
            </a:r>
            <a:endParaRPr lang="en-US" b="1" dirty="0">
              <a:solidFill>
                <a:srgbClr val="333399"/>
              </a:solidFill>
              <a:latin typeface="Courier New" pitchFamily="49" charset="0"/>
            </a:endParaRP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---------------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104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358971" y="1524000"/>
            <a:ext cx="236537" cy="257175"/>
            <a:chOff x="2928" y="1051"/>
            <a:chExt cx="840" cy="957"/>
          </a:xfrm>
        </p:grpSpPr>
        <p:sp>
          <p:nvSpPr>
            <p:cNvPr id="105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6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7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8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9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0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1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3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4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5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6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7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118" name="Oval 166" descr="Dark vertical"/>
          <p:cNvSpPr>
            <a:spLocks noChangeArrowheads="1"/>
          </p:cNvSpPr>
          <p:nvPr/>
        </p:nvSpPr>
        <p:spPr bwMode="auto">
          <a:xfrm>
            <a:off x="1441450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9" name="Oval 167" descr="Dark vertical"/>
          <p:cNvSpPr>
            <a:spLocks noChangeArrowheads="1"/>
          </p:cNvSpPr>
          <p:nvPr/>
        </p:nvSpPr>
        <p:spPr bwMode="auto">
          <a:xfrm>
            <a:off x="1822450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" name="Oval 170" descr="Dark vertical"/>
          <p:cNvSpPr>
            <a:spLocks noChangeArrowheads="1"/>
          </p:cNvSpPr>
          <p:nvPr/>
        </p:nvSpPr>
        <p:spPr bwMode="auto">
          <a:xfrm>
            <a:off x="2955925" y="3313684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3" name="Oval 168" descr="Dark vertical"/>
          <p:cNvSpPr>
            <a:spLocks noChangeArrowheads="1"/>
          </p:cNvSpPr>
          <p:nvPr/>
        </p:nvSpPr>
        <p:spPr bwMode="auto">
          <a:xfrm>
            <a:off x="1814327" y="2955464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4" name="Oval 170" descr="Dark vertical"/>
          <p:cNvSpPr>
            <a:spLocks noChangeArrowheads="1"/>
          </p:cNvSpPr>
          <p:nvPr/>
        </p:nvSpPr>
        <p:spPr bwMode="auto">
          <a:xfrm>
            <a:off x="1808162" y="2591927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5" name="Oval 118"/>
          <p:cNvSpPr>
            <a:spLocks noChangeArrowheads="1"/>
          </p:cNvSpPr>
          <p:nvPr/>
        </p:nvSpPr>
        <p:spPr bwMode="auto">
          <a:xfrm>
            <a:off x="2203450" y="295223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4876801" y="1941215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.colsToWin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('O')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1329" y="1340078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endParaRPr lang="en-US" sz="3200" dirty="0"/>
          </a:p>
        </p:txBody>
      </p:sp>
      <p:sp>
        <p:nvSpPr>
          <p:cNvPr id="128" name="Text Box 2"/>
          <p:cNvSpPr txBox="1">
            <a:spLocks noChangeArrowheads="1"/>
          </p:cNvSpPr>
          <p:nvPr/>
        </p:nvSpPr>
        <p:spPr bwMode="auto">
          <a:xfrm>
            <a:off x="4876800" y="2643717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.colsToWin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('X')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9" name="Oval 168" descr="Dark vertical"/>
          <p:cNvSpPr>
            <a:spLocks noChangeArrowheads="1"/>
          </p:cNvSpPr>
          <p:nvPr/>
        </p:nvSpPr>
        <p:spPr bwMode="auto">
          <a:xfrm>
            <a:off x="1050925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0" name="Text Box 2"/>
          <p:cNvSpPr txBox="1">
            <a:spLocks noChangeArrowheads="1"/>
          </p:cNvSpPr>
          <p:nvPr/>
        </p:nvSpPr>
        <p:spPr bwMode="auto">
          <a:xfrm>
            <a:off x="4876801" y="4490766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.aiMove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('O')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1" name="Text Box 2"/>
          <p:cNvSpPr txBox="1">
            <a:spLocks noChangeArrowheads="1"/>
          </p:cNvSpPr>
          <p:nvPr/>
        </p:nvSpPr>
        <p:spPr bwMode="auto">
          <a:xfrm>
            <a:off x="4876800" y="5193268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.aiMove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('X')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1504" name="Rectangle 21503"/>
          <p:cNvSpPr/>
          <p:nvPr/>
        </p:nvSpPr>
        <p:spPr>
          <a:xfrm>
            <a:off x="6346473" y="1159902"/>
            <a:ext cx="178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what methods will help?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346473" y="3505104"/>
            <a:ext cx="178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what methods will help?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21196309">
            <a:off x="1930224" y="2206741"/>
            <a:ext cx="67056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More C4 AI ~ </a:t>
            </a:r>
            <a:r>
              <a:rPr lang="en-US" sz="7200" i="1" dirty="0" smtClean="0">
                <a:latin typeface="Cambria" panose="02040503050406030204" pitchFamily="18" charset="0"/>
              </a:rPr>
              <a:t>and overall AI </a:t>
            </a:r>
            <a:r>
              <a:rPr lang="en-US" sz="7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~ this Thursday...</a:t>
            </a:r>
            <a:endParaRPr lang="en-US" sz="72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618504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9566" y="1726911"/>
            <a:ext cx="979755" cy="369332"/>
          </a:xfrm>
          <a:prstGeom prst="rect">
            <a:avLst/>
          </a:prstGeom>
          <a:solidFill>
            <a:srgbClr val="FFFFD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(-10,0,0)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310684" y="20574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657600" y="609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23363" y="3797121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486400" y="1066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620000" y="1632466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58980" y="301494"/>
            <a:ext cx="1167307" cy="369332"/>
          </a:xfrm>
          <a:prstGeom prst="rect">
            <a:avLst/>
          </a:prstGeom>
          <a:solidFill>
            <a:srgbClr val="FFFFD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(-10,0,-10)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36399" y="3989965"/>
            <a:ext cx="1096775" cy="369332"/>
          </a:xfrm>
          <a:prstGeom prst="rect">
            <a:avLst/>
          </a:prstGeom>
          <a:solidFill>
            <a:srgbClr val="FFFFD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(-10,0,10)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1992868"/>
            <a:ext cx="1096775" cy="369332"/>
          </a:xfrm>
          <a:prstGeom prst="rect">
            <a:avLst/>
          </a:prstGeom>
          <a:solidFill>
            <a:srgbClr val="FFFFD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(10,0,-10)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37310" y="756011"/>
            <a:ext cx="979755" cy="369332"/>
          </a:xfrm>
          <a:prstGeom prst="rect">
            <a:avLst/>
          </a:prstGeom>
          <a:solidFill>
            <a:srgbClr val="FFFFD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(0,0,-10)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02888" y="2395874"/>
            <a:ext cx="792205" cy="369332"/>
          </a:xfrm>
          <a:prstGeom prst="rect">
            <a:avLst/>
          </a:prstGeom>
          <a:solidFill>
            <a:srgbClr val="FFFFD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(0,0,0)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27795" y="6153680"/>
            <a:ext cx="1026243" cy="369332"/>
          </a:xfrm>
          <a:prstGeom prst="rect">
            <a:avLst/>
          </a:prstGeom>
          <a:solidFill>
            <a:srgbClr val="FFFFD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(10,0,10)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8891998">
            <a:off x="711983" y="2801861"/>
            <a:ext cx="120577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line x = -10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855347">
            <a:off x="4226024" y="545419"/>
            <a:ext cx="119776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line z = -10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4538833"/>
            <a:ext cx="270138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this "floor" is the X-Z plane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022" y="6247499"/>
            <a:ext cx="5104346" cy="369332"/>
          </a:xfrm>
          <a:prstGeom prst="rect">
            <a:avLst/>
          </a:prstGeom>
          <a:solidFill>
            <a:srgbClr val="CC0099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and the Y direction is "vertical" relative to the floor...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200400" y="2971800"/>
            <a:ext cx="1507024" cy="26670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64624" y="2854680"/>
            <a:ext cx="2760176" cy="97772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33525" y="5699975"/>
            <a:ext cx="40748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+Z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7359" y="3692096"/>
            <a:ext cx="420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+X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82411" y="67579"/>
            <a:ext cx="1688658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200" dirty="0">
                <a:solidFill>
                  <a:prstClr val="black"/>
                </a:solidFill>
                <a:latin typeface="Cambria" pitchFamily="18" charset="0"/>
              </a:rPr>
              <a:t>A</a:t>
            </a:r>
            <a:r>
              <a:rPr kumimoji="0" lang="en-US" alt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xes</a:t>
            </a: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!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204" r="22796" b="31657"/>
          <a:stretch/>
        </p:blipFill>
        <p:spPr>
          <a:xfrm>
            <a:off x="182637" y="247963"/>
            <a:ext cx="1578489" cy="134848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50783" y="180303"/>
            <a:ext cx="5203065" cy="1893195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v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Python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!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228600" y="2181725"/>
            <a:ext cx="8458200" cy="4539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floor = box(length=4, width=4, height=0.5, color=vector(0,0,1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))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 = sphere(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pos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=vector(0,4.2,0), radius=1, color=vector(1,0,0))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ball.vel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= vector(0,-1,0)  # this is the 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velocity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RATE =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dt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= 1.0/RATE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while True: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rate(RATE)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ball.pos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= </a:t>
            </a:r>
            <a:r>
              <a:rPr kumimoji="0" lang="en-US" alt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ball.pos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+ </a:t>
            </a:r>
            <a:r>
              <a:rPr kumimoji="0" lang="en-US" alt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ball.vel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*</a:t>
            </a:r>
            <a:r>
              <a:rPr kumimoji="0" lang="en-US" alt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dt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if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ball.pos.y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&lt;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ball.radius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   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ball.vel.y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*= -1.0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else: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   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ball.vel.y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+= -9.8*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dt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</p:txBody>
      </p:sp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5289550" y="5517779"/>
            <a:ext cx="952897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hat is the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890C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if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Look over this </a:t>
            </a: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VPython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447800" y="509053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999963" y="339956"/>
            <a:ext cx="5105400" cy="18420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1) 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How many  </a:t>
            </a:r>
            <a:r>
              <a:rPr kumimoji="0" lang="en-US" alt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vPython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15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classes/constructors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are here?  _____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2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) How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many </a:t>
            </a:r>
            <a:r>
              <a:rPr kumimoji="0" lang="en-US" altLang="en-US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named inputs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are here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?  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(3)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Tricky!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How many </a:t>
            </a: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vPython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objects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are here?  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________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(4) What line of code handles </a:t>
            </a:r>
            <a:r>
              <a:rPr kumimoji="0" lang="en-US" alt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collisions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?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(5) How does  </a:t>
            </a:r>
            <a:r>
              <a:rPr kumimoji="0" lang="en-US" alt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physics  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work?  Where is it?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</a:rPr>
              <a:t>(6) </a:t>
            </a:r>
            <a:r>
              <a:rPr lang="en-US" altLang="en-US" sz="15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Wind!</a:t>
            </a:r>
            <a:r>
              <a:rPr lang="en-US" altLang="en-US" sz="1500" i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</a:rPr>
              <a:t>How could we create a </a:t>
            </a:r>
            <a:r>
              <a:rPr lang="en-US" altLang="en-US" sz="1500" i="1" u="sng" dirty="0" smtClean="0">
                <a:solidFill>
                  <a:prstClr val="black"/>
                </a:solidFill>
                <a:latin typeface="Calibri" pitchFamily="34" charset="0"/>
              </a:rPr>
              <a:t>horizontal acceleration</a:t>
            </a:r>
            <a:r>
              <a:rPr lang="en-US" altLang="en-US" sz="1500" i="1" dirty="0" smtClean="0">
                <a:solidFill>
                  <a:prstClr val="black"/>
                </a:solidFill>
                <a:latin typeface="Calibri" pitchFamily="34" charset="0"/>
              </a:rPr>
              <a:t>?</a:t>
            </a:r>
            <a:endParaRPr kumimoji="0" lang="en-US" altLang="en-US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hat is this 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ight Arrow 34"/>
          <p:cNvSpPr/>
          <p:nvPr/>
        </p:nvSpPr>
        <p:spPr>
          <a:xfrm rot="10800000">
            <a:off x="5061347" y="5633195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 rot="21238479">
            <a:off x="2875798" y="3599848"/>
            <a:ext cx="539920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Let's run </a:t>
            </a:r>
            <a:r>
              <a:rPr lang="en-US" sz="4200" b="1" dirty="0" smtClean="0">
                <a:solidFill>
                  <a:srgbClr val="CC3300"/>
                </a:solidFill>
                <a:latin typeface="Cambria" panose="02040503050406030204" pitchFamily="18" charset="0"/>
                <a:ea typeface="MS PGothic" pitchFamily="34" charset="-128"/>
              </a:rPr>
              <a:t>this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 first...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5086151" y="6102855"/>
            <a:ext cx="952897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hat is the  </a:t>
            </a:r>
            <a:r>
              <a:rPr lang="en-US" altLang="en-US" sz="1200" b="1" dirty="0" smtClean="0">
                <a:solidFill>
                  <a:srgbClr val="F7890C"/>
                </a:solidFill>
                <a:latin typeface="Calibri"/>
              </a:rPr>
              <a:t>else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doing?</a:t>
            </a:r>
          </a:p>
        </p:txBody>
      </p:sp>
      <p:sp>
        <p:nvSpPr>
          <p:cNvPr id="18" name="Right Arrow 17"/>
          <p:cNvSpPr/>
          <p:nvPr/>
        </p:nvSpPr>
        <p:spPr>
          <a:xfrm rot="10800000">
            <a:off x="4857948" y="621827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4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204" r="22796" b="31657"/>
          <a:stretch/>
        </p:blipFill>
        <p:spPr>
          <a:xfrm>
            <a:off x="182637" y="247963"/>
            <a:ext cx="1578489" cy="134848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50783" y="180303"/>
            <a:ext cx="5203065" cy="1893195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v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Python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!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228600" y="2181725"/>
            <a:ext cx="8458200" cy="4539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floor = box(length=4, width=4, height=0.5, color=vector(0,0,1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))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 = sphere(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pos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=vector(0,4.2,0), radius=1, color=vector(1,0,0))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ball.vel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= vector(0,-1,0)  # this is the 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velocity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RATE =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dt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= 1.0/RATE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while True: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rate(RATE)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ball.pos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= </a:t>
            </a:r>
            <a:r>
              <a:rPr kumimoji="0" lang="en-US" alt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ball.pos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+ </a:t>
            </a:r>
            <a:r>
              <a:rPr kumimoji="0" lang="en-US" alt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ball.vel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*</a:t>
            </a:r>
            <a:r>
              <a:rPr kumimoji="0" lang="en-US" alt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dt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if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ball.pos.y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&lt;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ball.radius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   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ball.vel.y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*= -1.0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else: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   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ball.vel.y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+= -9.8*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dt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</p:txBody>
      </p:sp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5289550" y="5517779"/>
            <a:ext cx="952897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hat is the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890C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if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Look over this </a:t>
            </a: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VPython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447800" y="509053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999963" y="339956"/>
            <a:ext cx="5105400" cy="18420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1) 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How many  </a:t>
            </a:r>
            <a:r>
              <a:rPr kumimoji="0" lang="en-US" alt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vPython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15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classes/constructors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are here?  _____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2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) How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many </a:t>
            </a:r>
            <a:r>
              <a:rPr kumimoji="0" lang="en-US" altLang="en-US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named inputs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are here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?  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(3)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Tricky!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How many </a:t>
            </a: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vPython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objects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are here?  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________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(4) What line of code handles </a:t>
            </a:r>
            <a:r>
              <a:rPr kumimoji="0" lang="en-US" alt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collisions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?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(5) How does  </a:t>
            </a:r>
            <a:r>
              <a:rPr kumimoji="0" lang="en-US" alt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physics  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work?  Where is it?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</a:rPr>
              <a:t>(6) </a:t>
            </a:r>
            <a:r>
              <a:rPr lang="en-US" altLang="en-US" sz="15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Wind!</a:t>
            </a:r>
            <a:r>
              <a:rPr lang="en-US" altLang="en-US" sz="1500" i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</a:rPr>
              <a:t>How could we create a </a:t>
            </a:r>
            <a:r>
              <a:rPr lang="en-US" altLang="en-US" sz="1500" i="1" u="sng" dirty="0" smtClean="0">
                <a:solidFill>
                  <a:prstClr val="black"/>
                </a:solidFill>
                <a:latin typeface="Calibri" pitchFamily="34" charset="0"/>
              </a:rPr>
              <a:t>horizontal acceleration</a:t>
            </a:r>
            <a:r>
              <a:rPr lang="en-US" altLang="en-US" sz="1500" i="1" dirty="0" smtClean="0">
                <a:solidFill>
                  <a:prstClr val="black"/>
                </a:solidFill>
                <a:latin typeface="Calibri" pitchFamily="34" charset="0"/>
              </a:rPr>
              <a:t>?</a:t>
            </a:r>
            <a:endParaRPr kumimoji="0" lang="en-US" altLang="en-US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hat is this 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ight Arrow 34"/>
          <p:cNvSpPr/>
          <p:nvPr/>
        </p:nvSpPr>
        <p:spPr>
          <a:xfrm rot="10800000">
            <a:off x="5061347" y="5633195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5086151" y="6102855"/>
            <a:ext cx="952897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hat is the  </a:t>
            </a:r>
            <a:r>
              <a:rPr lang="en-US" altLang="en-US" sz="1200" b="1" dirty="0" smtClean="0">
                <a:solidFill>
                  <a:srgbClr val="F7890C"/>
                </a:solidFill>
                <a:latin typeface="Calibri"/>
              </a:rPr>
              <a:t>else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doing?</a:t>
            </a:r>
          </a:p>
        </p:txBody>
      </p:sp>
      <p:sp>
        <p:nvSpPr>
          <p:cNvPr id="18" name="Right Arrow 17"/>
          <p:cNvSpPr/>
          <p:nvPr/>
        </p:nvSpPr>
        <p:spPr>
          <a:xfrm rot="10800000">
            <a:off x="4857948" y="621827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542" y="5752345"/>
            <a:ext cx="604987" cy="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29" y="5752345"/>
            <a:ext cx="627806" cy="827066"/>
          </a:xfrm>
          <a:prstGeom prst="rect">
            <a:avLst/>
          </a:prstGeom>
        </p:spPr>
      </p:pic>
      <p:sp>
        <p:nvSpPr>
          <p:cNvPr id="22" name="Text Box 185"/>
          <p:cNvSpPr txBox="1">
            <a:spLocks noChangeArrowheads="1"/>
          </p:cNvSpPr>
          <p:nvPr/>
        </p:nvSpPr>
        <p:spPr bwMode="auto">
          <a:xfrm>
            <a:off x="7417158" y="6514202"/>
            <a:ext cx="1531398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Physics is here</a:t>
            </a:r>
            <a:r>
              <a:rPr kumimoji="0" lang="en-US" altLang="en-US" sz="105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and</a:t>
            </a:r>
            <a:r>
              <a:rPr kumimoji="0" lang="en-US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now!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2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204" r="22796" b="31657"/>
          <a:stretch/>
        </p:blipFill>
        <p:spPr>
          <a:xfrm>
            <a:off x="182637" y="247963"/>
            <a:ext cx="1578489" cy="134848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50783" y="180303"/>
            <a:ext cx="5203065" cy="1893195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v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Python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!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228600" y="2181725"/>
            <a:ext cx="8458200" cy="4539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floor = box(length=4, width=4, height=0.5, color=vector(0,0,1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))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 = sphere(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pos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=vector(0,4.2,0), radius=1, color=vector(1,0,0))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ball.vel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= vector(0,-1,0)  # this is the 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velocity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RATE =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dt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= 1.0/RATE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while True: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rate(RATE)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ball.pos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= </a:t>
            </a:r>
            <a:r>
              <a:rPr kumimoji="0" lang="en-US" alt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ball.pos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+ </a:t>
            </a:r>
            <a:r>
              <a:rPr kumimoji="0" lang="en-US" alt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ball.vel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*</a:t>
            </a:r>
            <a:r>
              <a:rPr kumimoji="0" lang="en-US" alt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dt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if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ball.pos.y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&lt;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ball.radius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   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ball.vel.y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*= -1.0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else: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      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ball.vel.y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 += -9.8*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dt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</p:txBody>
      </p:sp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5289550" y="5517779"/>
            <a:ext cx="952897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hat is the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890C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if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Look over this </a:t>
            </a: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VPython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447800" y="509053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999963" y="339956"/>
            <a:ext cx="5105400" cy="18420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1) 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How many  </a:t>
            </a:r>
            <a:r>
              <a:rPr kumimoji="0" lang="en-US" alt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vPython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15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classes/constructors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are here?  _____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2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) How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many </a:t>
            </a:r>
            <a:r>
              <a:rPr kumimoji="0" lang="en-US" altLang="en-US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named inputs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are here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?  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(3)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Tricky!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How many </a:t>
            </a: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vPython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objects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are here?  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________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(4) What line of code handles </a:t>
            </a:r>
            <a:r>
              <a:rPr kumimoji="0" lang="en-US" alt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collisions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?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(5) How does  </a:t>
            </a:r>
            <a:r>
              <a:rPr kumimoji="0" lang="en-US" alt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physics  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work?  Where is it?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</a:rPr>
              <a:t>(6) </a:t>
            </a:r>
            <a:r>
              <a:rPr lang="en-US" altLang="en-US" sz="15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Wind!</a:t>
            </a:r>
            <a:r>
              <a:rPr lang="en-US" altLang="en-US" sz="1500" i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</a:rPr>
              <a:t>How could we create a </a:t>
            </a:r>
            <a:r>
              <a:rPr lang="en-US" altLang="en-US" sz="1500" i="1" u="sng" dirty="0" smtClean="0">
                <a:solidFill>
                  <a:prstClr val="black"/>
                </a:solidFill>
                <a:latin typeface="Calibri" pitchFamily="34" charset="0"/>
              </a:rPr>
              <a:t>horizontal acceleration</a:t>
            </a:r>
            <a:r>
              <a:rPr lang="en-US" altLang="en-US" sz="1500" i="1" dirty="0" smtClean="0">
                <a:solidFill>
                  <a:prstClr val="black"/>
                </a:solidFill>
                <a:latin typeface="Calibri" pitchFamily="34" charset="0"/>
              </a:rPr>
              <a:t>?</a:t>
            </a:r>
            <a:endParaRPr kumimoji="0" lang="en-US" altLang="en-US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hat is this 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ight Arrow 34"/>
          <p:cNvSpPr/>
          <p:nvPr/>
        </p:nvSpPr>
        <p:spPr>
          <a:xfrm rot="10800000">
            <a:off x="5061347" y="5633195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5086151" y="6102855"/>
            <a:ext cx="952897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hat is the  </a:t>
            </a:r>
            <a:r>
              <a:rPr lang="en-US" altLang="en-US" sz="1200" b="1" dirty="0" smtClean="0">
                <a:solidFill>
                  <a:srgbClr val="F7890C"/>
                </a:solidFill>
                <a:latin typeface="Calibri"/>
              </a:rPr>
              <a:t>else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doing?</a:t>
            </a:r>
          </a:p>
        </p:txBody>
      </p:sp>
      <p:sp>
        <p:nvSpPr>
          <p:cNvPr id="18" name="Right Arrow 17"/>
          <p:cNvSpPr/>
          <p:nvPr/>
        </p:nvSpPr>
        <p:spPr>
          <a:xfrm rot="10800000">
            <a:off x="4857948" y="621827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542" y="5752345"/>
            <a:ext cx="604987" cy="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29" y="5752345"/>
            <a:ext cx="627806" cy="827066"/>
          </a:xfrm>
          <a:prstGeom prst="rect">
            <a:avLst/>
          </a:prstGeom>
        </p:spPr>
      </p:pic>
      <p:sp>
        <p:nvSpPr>
          <p:cNvPr id="22" name="Text Box 185"/>
          <p:cNvSpPr txBox="1">
            <a:spLocks noChangeArrowheads="1"/>
          </p:cNvSpPr>
          <p:nvPr/>
        </p:nvSpPr>
        <p:spPr bwMode="auto">
          <a:xfrm>
            <a:off x="7417158" y="6514202"/>
            <a:ext cx="1531398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Physics is here</a:t>
            </a:r>
            <a:r>
              <a:rPr kumimoji="0" lang="en-US" altLang="en-US" sz="105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and</a:t>
            </a:r>
            <a:r>
              <a:rPr kumimoji="0" lang="en-US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now!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228600" y="2181725"/>
            <a:ext cx="8458200" cy="4539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700" dirty="0">
                <a:latin typeface="Consolas" panose="020B0609020204030204" pitchFamily="49" charset="0"/>
              </a:rPr>
              <a:t>floor = box(length=4, width=4, height=0.5, color=vector(0,0,1</a:t>
            </a:r>
            <a:r>
              <a:rPr lang="en-US" altLang="en-US" sz="1700" dirty="0" smtClean="0">
                <a:latin typeface="Consolas" panose="020B0609020204030204" pitchFamily="49" charset="0"/>
              </a:rPr>
              <a:t>))</a:t>
            </a:r>
            <a:endParaRPr lang="en-US" altLang="en-US" sz="1700" dirty="0">
              <a:latin typeface="Consolas" panose="020B0609020204030204" pitchFamily="49" charset="0"/>
            </a:endParaRPr>
          </a:p>
          <a:p>
            <a:pPr eaLnBrk="1" hangingPunct="1"/>
            <a:endParaRPr lang="en-US" altLang="en-US" sz="1700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en-US" sz="1700" dirty="0">
                <a:latin typeface="Consolas" panose="020B0609020204030204" pitchFamily="49" charset="0"/>
              </a:rPr>
              <a:t>ball = sphere(</a:t>
            </a:r>
            <a:r>
              <a:rPr lang="en-US" altLang="en-US" sz="1700" dirty="0" err="1">
                <a:latin typeface="Consolas" panose="020B0609020204030204" pitchFamily="49" charset="0"/>
              </a:rPr>
              <a:t>pos</a:t>
            </a:r>
            <a:r>
              <a:rPr lang="en-US" altLang="en-US" sz="1700" dirty="0">
                <a:latin typeface="Consolas" panose="020B0609020204030204" pitchFamily="49" charset="0"/>
              </a:rPr>
              <a:t>=vector(0,4.2,0), radius=1, color=vector(1,0,0))</a:t>
            </a:r>
          </a:p>
          <a:p>
            <a:pPr eaLnBrk="1" hangingPunct="1"/>
            <a:r>
              <a:rPr lang="en-US" altLang="en-US" sz="1700" dirty="0" err="1">
                <a:latin typeface="Consolas" panose="020B0609020204030204" pitchFamily="49" charset="0"/>
              </a:rPr>
              <a:t>ball.vel</a:t>
            </a:r>
            <a:r>
              <a:rPr lang="en-US" altLang="en-US" sz="1700" dirty="0">
                <a:latin typeface="Consolas" panose="020B0609020204030204" pitchFamily="49" charset="0"/>
              </a:rPr>
              <a:t> = vector(0,-1,0)  # this is the </a:t>
            </a:r>
            <a:r>
              <a:rPr lang="en-US" altLang="en-US" sz="1700" dirty="0" smtClean="0">
                <a:latin typeface="Consolas" panose="020B0609020204030204" pitchFamily="49" charset="0"/>
              </a:rPr>
              <a:t>velocity</a:t>
            </a:r>
            <a:endParaRPr lang="en-US" altLang="en-US" sz="1700" dirty="0">
              <a:latin typeface="Consolas" panose="020B0609020204030204" pitchFamily="49" charset="0"/>
            </a:endParaRPr>
          </a:p>
          <a:p>
            <a:pPr eaLnBrk="1" hangingPunct="1"/>
            <a:endParaRPr lang="en-US" altLang="en-US" sz="1700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en-US" sz="1700" dirty="0">
                <a:latin typeface="Consolas" panose="020B0609020204030204" pitchFamily="49" charset="0"/>
              </a:rPr>
              <a:t>RATE = 30</a:t>
            </a:r>
          </a:p>
          <a:p>
            <a:pPr eaLnBrk="1" hangingPunct="1"/>
            <a:r>
              <a:rPr lang="en-US" altLang="en-US" sz="1700" dirty="0" err="1">
                <a:latin typeface="Consolas" panose="020B0609020204030204" pitchFamily="49" charset="0"/>
              </a:rPr>
              <a:t>dt</a:t>
            </a:r>
            <a:r>
              <a:rPr lang="en-US" altLang="en-US" sz="1700" dirty="0">
                <a:latin typeface="Consolas" panose="020B0609020204030204" pitchFamily="49" charset="0"/>
              </a:rPr>
              <a:t> = 1.0/RATE</a:t>
            </a:r>
          </a:p>
          <a:p>
            <a:pPr eaLnBrk="1" hangingPunct="1"/>
            <a:endParaRPr lang="en-US" altLang="en-US" sz="1700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en-US" sz="1700" dirty="0">
                <a:latin typeface="Consolas" panose="020B0609020204030204" pitchFamily="49" charset="0"/>
              </a:rPr>
              <a:t>while True:</a:t>
            </a:r>
          </a:p>
          <a:p>
            <a:pPr eaLnBrk="1" hangingPunct="1"/>
            <a:r>
              <a:rPr lang="en-US" altLang="en-US" sz="1700" dirty="0">
                <a:latin typeface="Consolas" panose="020B0609020204030204" pitchFamily="49" charset="0"/>
              </a:rPr>
              <a:t>    rate(RATE)</a:t>
            </a:r>
          </a:p>
          <a:p>
            <a:pPr eaLnBrk="1" hangingPunct="1"/>
            <a:r>
              <a:rPr lang="en-US" altLang="en-US" sz="1700" dirty="0">
                <a:latin typeface="Consolas" panose="020B0609020204030204" pitchFamily="49" charset="0"/>
              </a:rPr>
              <a:t>    </a:t>
            </a:r>
          </a:p>
          <a:p>
            <a:pPr eaLnBrk="1" hangingPunct="1"/>
            <a:r>
              <a:rPr lang="en-US" altLang="en-US" sz="1700" dirty="0">
                <a:latin typeface="Consolas" panose="020B0609020204030204" pitchFamily="49" charset="0"/>
              </a:rPr>
              <a:t>    </a:t>
            </a:r>
            <a:r>
              <a:rPr lang="en-US" altLang="en-US" sz="1700" dirty="0" err="1">
                <a:latin typeface="Consolas" panose="020B0609020204030204" pitchFamily="49" charset="0"/>
              </a:rPr>
              <a:t>ball.pos</a:t>
            </a:r>
            <a:r>
              <a:rPr lang="en-US" altLang="en-US" sz="1700" dirty="0">
                <a:latin typeface="Consolas" panose="020B0609020204030204" pitchFamily="49" charset="0"/>
              </a:rPr>
              <a:t> </a:t>
            </a:r>
            <a:r>
              <a:rPr lang="en-US" altLang="en-US" sz="1700" dirty="0" smtClean="0">
                <a:latin typeface="Consolas" panose="020B0609020204030204" pitchFamily="49" charset="0"/>
              </a:rPr>
              <a:t>= </a:t>
            </a:r>
            <a:r>
              <a:rPr lang="en-US" altLang="en-US" sz="1700" dirty="0" err="1" smtClean="0">
                <a:latin typeface="Consolas" panose="020B0609020204030204" pitchFamily="49" charset="0"/>
              </a:rPr>
              <a:t>ball.pos</a:t>
            </a:r>
            <a:r>
              <a:rPr lang="en-US" altLang="en-US" sz="1700" dirty="0" smtClean="0">
                <a:latin typeface="Consolas" panose="020B0609020204030204" pitchFamily="49" charset="0"/>
              </a:rPr>
              <a:t> + </a:t>
            </a:r>
            <a:r>
              <a:rPr lang="en-US" altLang="en-US" sz="1700" dirty="0" err="1" smtClean="0">
                <a:latin typeface="Consolas" panose="020B0609020204030204" pitchFamily="49" charset="0"/>
              </a:rPr>
              <a:t>ball.vel</a:t>
            </a:r>
            <a:r>
              <a:rPr lang="en-US" altLang="en-US" sz="1700" dirty="0" smtClean="0">
                <a:latin typeface="Consolas" panose="020B0609020204030204" pitchFamily="49" charset="0"/>
              </a:rPr>
              <a:t>*</a:t>
            </a:r>
            <a:r>
              <a:rPr lang="en-US" altLang="en-US" sz="1700" dirty="0" err="1" smtClean="0">
                <a:latin typeface="Consolas" panose="020B0609020204030204" pitchFamily="49" charset="0"/>
              </a:rPr>
              <a:t>dt</a:t>
            </a:r>
            <a:endParaRPr lang="en-US" altLang="en-US" sz="1700" dirty="0">
              <a:latin typeface="Consolas" panose="020B0609020204030204" pitchFamily="49" charset="0"/>
            </a:endParaRPr>
          </a:p>
          <a:p>
            <a:pPr eaLnBrk="1" hangingPunct="1"/>
            <a:endParaRPr lang="en-US" altLang="en-US" sz="1700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en-US" sz="1700" dirty="0">
                <a:latin typeface="Consolas" panose="020B0609020204030204" pitchFamily="49" charset="0"/>
              </a:rPr>
              <a:t>    if </a:t>
            </a:r>
            <a:r>
              <a:rPr lang="en-US" altLang="en-US" sz="1700" dirty="0" err="1">
                <a:latin typeface="Consolas" panose="020B0609020204030204" pitchFamily="49" charset="0"/>
              </a:rPr>
              <a:t>ball.pos.y</a:t>
            </a:r>
            <a:r>
              <a:rPr lang="en-US" altLang="en-US" sz="1700" dirty="0">
                <a:latin typeface="Consolas" panose="020B0609020204030204" pitchFamily="49" charset="0"/>
              </a:rPr>
              <a:t> &lt; </a:t>
            </a:r>
            <a:r>
              <a:rPr lang="en-US" altLang="en-US" sz="1700" dirty="0" err="1">
                <a:latin typeface="Consolas" panose="020B0609020204030204" pitchFamily="49" charset="0"/>
              </a:rPr>
              <a:t>ball.radius</a:t>
            </a:r>
            <a:r>
              <a:rPr lang="en-US" altLang="en-US" sz="1700" dirty="0">
                <a:latin typeface="Consolas" panose="020B0609020204030204" pitchFamily="49" charset="0"/>
              </a:rPr>
              <a:t>:</a:t>
            </a:r>
          </a:p>
          <a:p>
            <a:pPr eaLnBrk="1" hangingPunct="1"/>
            <a:r>
              <a:rPr lang="en-US" altLang="en-US" sz="1700" dirty="0">
                <a:latin typeface="Consolas" panose="020B0609020204030204" pitchFamily="49" charset="0"/>
              </a:rPr>
              <a:t>        </a:t>
            </a:r>
            <a:r>
              <a:rPr lang="en-US" altLang="en-US" sz="1700" dirty="0" err="1">
                <a:latin typeface="Consolas" panose="020B0609020204030204" pitchFamily="49" charset="0"/>
              </a:rPr>
              <a:t>ball.vel.y</a:t>
            </a:r>
            <a:r>
              <a:rPr lang="en-US" altLang="en-US" sz="1700" dirty="0">
                <a:latin typeface="Consolas" panose="020B0609020204030204" pitchFamily="49" charset="0"/>
              </a:rPr>
              <a:t> *= -1.0</a:t>
            </a:r>
          </a:p>
          <a:p>
            <a:pPr eaLnBrk="1" hangingPunct="1"/>
            <a:r>
              <a:rPr lang="en-US" altLang="en-US" sz="1700" dirty="0">
                <a:latin typeface="Consolas" panose="020B0609020204030204" pitchFamily="49" charset="0"/>
              </a:rPr>
              <a:t>    else:</a:t>
            </a:r>
          </a:p>
          <a:p>
            <a:pPr eaLnBrk="1" hangingPunct="1"/>
            <a:r>
              <a:rPr lang="en-US" altLang="en-US" sz="1700" dirty="0">
                <a:latin typeface="Consolas" panose="020B0609020204030204" pitchFamily="49" charset="0"/>
              </a:rPr>
              <a:t>        </a:t>
            </a:r>
            <a:r>
              <a:rPr lang="en-US" altLang="en-US" sz="1700" dirty="0" err="1">
                <a:latin typeface="Consolas" panose="020B0609020204030204" pitchFamily="49" charset="0"/>
              </a:rPr>
              <a:t>ball.vel.y</a:t>
            </a:r>
            <a:r>
              <a:rPr lang="en-US" altLang="en-US" sz="1700" dirty="0">
                <a:latin typeface="Consolas" panose="020B0609020204030204" pitchFamily="49" charset="0"/>
              </a:rPr>
              <a:t> += -9.8*</a:t>
            </a:r>
            <a:r>
              <a:rPr lang="en-US" altLang="en-US" sz="1700" dirty="0" err="1">
                <a:latin typeface="Consolas" panose="020B0609020204030204" pitchFamily="49" charset="0"/>
              </a:rPr>
              <a:t>dt</a:t>
            </a:r>
            <a:endParaRPr lang="en-US" altLang="en-US" sz="1700" dirty="0">
              <a:latin typeface="Consolas" panose="020B0609020204030204" pitchFamily="49" charset="0"/>
            </a:endParaRPr>
          </a:p>
        </p:txBody>
      </p: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3850783" y="6367967"/>
            <a:ext cx="2550043" cy="3534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204" r="22796" b="31657"/>
          <a:stretch/>
        </p:blipFill>
        <p:spPr>
          <a:xfrm>
            <a:off x="182637" y="247963"/>
            <a:ext cx="1578489" cy="134848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50783" y="180304"/>
            <a:ext cx="5178834" cy="1867036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447800" y="509053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999963" y="339956"/>
            <a:ext cx="5105400" cy="18420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classes/constructors</a:t>
            </a:r>
            <a:r>
              <a:rPr lang="en-US" altLang="en-US" sz="1500" dirty="0" smtClean="0">
                <a:latin typeface="Calibri" pitchFamily="34" charset="0"/>
              </a:rPr>
              <a:t> are here?  _____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</a:rPr>
              <a:t>)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</a:rPr>
              <a:t>named inputs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</a:rPr>
              <a:t> are here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</a:rPr>
              <a:t>?  _________________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(3) </a:t>
            </a:r>
            <a:r>
              <a:rPr lang="en-US" altLang="en-US" sz="1500" dirty="0">
                <a:solidFill>
                  <a:srgbClr val="0000FF"/>
                </a:solidFill>
                <a:latin typeface="Calibri" pitchFamily="34" charset="0"/>
              </a:rPr>
              <a:t>Tricky!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How many </a:t>
            </a:r>
            <a:r>
              <a:rPr lang="en-US" altLang="en-US" sz="1500" dirty="0" err="1">
                <a:latin typeface="Calibri" pitchFamily="34" charset="0"/>
              </a:rPr>
              <a:t>vPython</a:t>
            </a:r>
            <a:r>
              <a:rPr lang="en-US" altLang="en-US" sz="1500" dirty="0">
                <a:latin typeface="Calibri" pitchFamily="34" charset="0"/>
              </a:rPr>
              <a:t> </a:t>
            </a:r>
            <a:r>
              <a:rPr lang="en-US" altLang="en-US" sz="1500" u="sng" dirty="0">
                <a:latin typeface="Calibri" pitchFamily="34" charset="0"/>
              </a:rPr>
              <a:t>objects</a:t>
            </a:r>
            <a:r>
              <a:rPr lang="en-US" altLang="en-US" sz="1500" dirty="0">
                <a:latin typeface="Calibri" pitchFamily="34" charset="0"/>
              </a:rPr>
              <a:t> are here?  </a:t>
            </a:r>
            <a:r>
              <a:rPr lang="en-US" altLang="en-US" sz="1500" dirty="0" smtClean="0">
                <a:latin typeface="Calibri" pitchFamily="34" charset="0"/>
              </a:rPr>
              <a:t>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(5)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</a:rPr>
              <a:t>(6) </a:t>
            </a:r>
            <a:r>
              <a:rPr lang="en-US" altLang="en-US" sz="15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Wind!</a:t>
            </a:r>
            <a:r>
              <a:rPr lang="en-US" altLang="en-US" sz="15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</a:rPr>
              <a:t>How could we create a </a:t>
            </a:r>
            <a:r>
              <a:rPr lang="en-US" altLang="en-US" sz="1500" i="1" u="sng" dirty="0">
                <a:solidFill>
                  <a:prstClr val="black"/>
                </a:solidFill>
                <a:latin typeface="Calibri" pitchFamily="34" charset="0"/>
              </a:rPr>
              <a:t>horizontal acceleration</a:t>
            </a:r>
            <a:r>
              <a:rPr lang="en-US" altLang="en-US" sz="1500" i="1" dirty="0" smtClean="0">
                <a:solidFill>
                  <a:prstClr val="black"/>
                </a:solidFill>
                <a:latin typeface="Calibri" pitchFamily="34" charset="0"/>
              </a:rPr>
              <a:t>?</a:t>
            </a:r>
            <a:endParaRPr lang="en-US" altLang="en-US" sz="1500" dirty="0" smtClean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85"/>
          <p:cNvSpPr txBox="1">
            <a:spLocks noChangeArrowheads="1"/>
          </p:cNvSpPr>
          <p:nvPr/>
        </p:nvSpPr>
        <p:spPr bwMode="auto">
          <a:xfrm>
            <a:off x="7723033" y="2007889"/>
            <a:ext cx="1306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Physics is here, now.</a:t>
            </a:r>
            <a:endParaRPr lang="en-US" alt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5" y="1220274"/>
            <a:ext cx="604987" cy="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12" y="1220274"/>
            <a:ext cx="627806" cy="82706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9338" y="2181725"/>
            <a:ext cx="682625" cy="332875"/>
          </a:xfrm>
          <a:prstGeom prst="round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28600" y="2732161"/>
            <a:ext cx="682625" cy="332875"/>
          </a:xfrm>
          <a:prstGeom prst="round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28599" y="2985003"/>
            <a:ext cx="1143001" cy="332875"/>
          </a:xfrm>
          <a:prstGeom prst="round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85799" y="5050171"/>
            <a:ext cx="1143001" cy="332875"/>
          </a:xfrm>
          <a:prstGeom prst="round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244421" y="2193053"/>
            <a:ext cx="508180" cy="332875"/>
          </a:xfrm>
          <a:prstGeom prst="roundRect">
            <a:avLst/>
          </a:prstGeom>
          <a:solidFill>
            <a:srgbClr val="CC0099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524330" y="3741628"/>
            <a:ext cx="1409163" cy="332875"/>
          </a:xfrm>
          <a:prstGeom prst="round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90493" y="372340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117509" y="2693803"/>
            <a:ext cx="887755" cy="332875"/>
          </a:xfrm>
          <a:prstGeom prst="roundRect">
            <a:avLst/>
          </a:prstGeom>
          <a:solidFill>
            <a:srgbClr val="CC0099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539247" y="2985003"/>
            <a:ext cx="887755" cy="332875"/>
          </a:xfrm>
          <a:prstGeom prst="roundRect">
            <a:avLst/>
          </a:prstGeom>
          <a:solidFill>
            <a:srgbClr val="CC0099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316217" y="2713093"/>
            <a:ext cx="887755" cy="332875"/>
          </a:xfrm>
          <a:prstGeom prst="roundRect">
            <a:avLst/>
          </a:prstGeom>
          <a:solidFill>
            <a:srgbClr val="CC0099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108785" y="2181725"/>
            <a:ext cx="887755" cy="332875"/>
          </a:xfrm>
          <a:prstGeom prst="roundRect">
            <a:avLst/>
          </a:prstGeom>
          <a:solidFill>
            <a:srgbClr val="CC0099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427002" y="2693803"/>
            <a:ext cx="887755" cy="332875"/>
          </a:xfrm>
          <a:prstGeom prst="roundRect">
            <a:avLst/>
          </a:prstGeom>
          <a:solidFill>
            <a:srgbClr val="CC0099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524330" y="4204211"/>
            <a:ext cx="1409163" cy="332875"/>
          </a:xfrm>
          <a:prstGeom prst="roundRect">
            <a:avLst/>
          </a:prstGeom>
          <a:solidFill>
            <a:srgbClr val="CC0099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836653" y="41806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60038" y="192872"/>
            <a:ext cx="301686" cy="369332"/>
          </a:xfrm>
          <a:prstGeom prst="rect">
            <a:avLst/>
          </a:prstGeom>
          <a:solidFill>
            <a:srgbClr val="CC00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53072" y="513865"/>
            <a:ext cx="301686" cy="369332"/>
          </a:xfrm>
          <a:prstGeom prst="rect">
            <a:avLst/>
          </a:prstGeom>
          <a:solidFill>
            <a:srgbClr val="CC0099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71493" y="762000"/>
            <a:ext cx="755335" cy="369332"/>
          </a:xfrm>
          <a:prstGeom prst="rect">
            <a:avLst/>
          </a:prstGeom>
          <a:solidFill>
            <a:srgbClr val="CC00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4ish...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2658324" y="4622541"/>
            <a:ext cx="1365250" cy="338554"/>
          </a:xfrm>
          <a:prstGeom prst="rect">
            <a:avLst/>
          </a:prstGeom>
          <a:solidFill>
            <a:srgbClr val="CC00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latin typeface="+mj-lt"/>
              </a:rPr>
              <a:t>PHYSICS!</a:t>
            </a:r>
            <a:endParaRPr lang="en-US" alt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4343400" y="5813077"/>
            <a:ext cx="1365250" cy="338554"/>
          </a:xfrm>
          <a:prstGeom prst="rect">
            <a:avLst/>
          </a:prstGeom>
          <a:solidFill>
            <a:srgbClr val="CC00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latin typeface="+mj-lt"/>
              </a:rPr>
              <a:t>COLLISIONS!</a:t>
            </a:r>
            <a:endParaRPr lang="en-US" alt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4343400" y="6320909"/>
            <a:ext cx="1365250" cy="338554"/>
          </a:xfrm>
          <a:prstGeom prst="rect">
            <a:avLst/>
          </a:prstGeom>
          <a:solidFill>
            <a:srgbClr val="CC00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latin typeface="+mj-lt"/>
              </a:rPr>
              <a:t>GRAVITY!</a:t>
            </a:r>
            <a:endParaRPr lang="en-US" alt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26" y="6183301"/>
            <a:ext cx="2590774" cy="369332"/>
          </a:xfrm>
          <a:prstGeom prst="rect">
            <a:avLst/>
          </a:prstGeom>
          <a:solidFill>
            <a:srgbClr val="FFE2C5"/>
          </a:solidFill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latin typeface="Consolas" panose="020B0609020204030204" pitchFamily="49" charset="0"/>
              </a:rPr>
              <a:t>ball.vel.x</a:t>
            </a:r>
            <a:r>
              <a:rPr lang="en-US" altLang="en-US" dirty="0" smtClean="0">
                <a:latin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</a:rPr>
              <a:t>+= </a:t>
            </a:r>
            <a:r>
              <a:rPr lang="en-US" altLang="en-US" dirty="0" smtClean="0">
                <a:latin typeface="Consolas" panose="020B0609020204030204" pitchFamily="49" charset="0"/>
              </a:rPr>
              <a:t>.5*</a:t>
            </a:r>
            <a:r>
              <a:rPr lang="en-US" altLang="en-US" dirty="0" err="1" smtClean="0">
                <a:latin typeface="Consolas" panose="020B0609020204030204" pitchFamily="49" charset="0"/>
              </a:rPr>
              <a:t>dt</a:t>
            </a:r>
            <a:endParaRPr lang="en-US" dirty="0"/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6400826" y="5777555"/>
            <a:ext cx="990574" cy="338554"/>
          </a:xfrm>
          <a:prstGeom prst="rect">
            <a:avLst/>
          </a:prstGeom>
          <a:solidFill>
            <a:srgbClr val="FFE2C5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Wind!</a:t>
            </a:r>
            <a:endParaRPr lang="en-US" altLang="en-US" sz="1600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9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3200400"/>
            <a:ext cx="7239000" cy="14478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8906929">
            <a:off x="6858001" y="5708781"/>
            <a:ext cx="533400" cy="926068"/>
          </a:xfrm>
          <a:prstGeom prst="downArrow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854242" y="1066800"/>
            <a:ext cx="798495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(0) Try out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VPython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 Get your bearings (</a:t>
            </a:r>
            <a:r>
              <a:rPr lang="en-US" altLang="en-US" sz="2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axes!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(1) Make guided changes to the starter code...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(2) Expand your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walls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wall-collisions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en-US" alt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	(</a:t>
            </a:r>
            <a:r>
              <a:rPr lang="en-US" altLang="en-US" sz="2800" b="1" i="1" dirty="0">
                <a:solidFill>
                  <a:srgbClr val="009900"/>
                </a:solidFill>
                <a:latin typeface="Cambria" panose="02040503050406030204" pitchFamily="18" charset="0"/>
              </a:rPr>
              <a:t>3</a:t>
            </a: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) Improve your interaction/game!</a:t>
            </a:r>
          </a:p>
          <a:p>
            <a:pPr>
              <a:spcBef>
                <a:spcPct val="50000"/>
              </a:spcBef>
            </a:pPr>
            <a:endParaRPr lang="en-US" alt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(4) </a:t>
            </a:r>
            <a:r>
              <a:rPr lang="en-US" altLang="en-US" sz="2800" i="1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Optional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add scoring, enemies, or  a moving target, hoops, traps, holes, etc. ~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final project…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23407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Lab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8668" y="6337695"/>
            <a:ext cx="309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one of the final project options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2819400"/>
            <a:ext cx="4876800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4191000"/>
            <a:ext cx="4876800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5562600"/>
            <a:ext cx="48768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44463"/>
            <a:ext cx="594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Collisions…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6469" r="-1" b="35338"/>
          <a:stretch/>
        </p:blipFill>
        <p:spPr>
          <a:xfrm>
            <a:off x="3200400" y="286034"/>
            <a:ext cx="5702968" cy="1916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00" y="2590800"/>
            <a:ext cx="960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  #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if the ball hits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wallA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if </a:t>
            </a:r>
            <a:r>
              <a:rPr lang="en-US" dirty="0" err="1">
                <a:latin typeface="Consolas" panose="020B0609020204030204" pitchFamily="49" charset="0"/>
              </a:rPr>
              <a:t>ball.pos.z</a:t>
            </a:r>
            <a:r>
              <a:rPr lang="en-US" dirty="0">
                <a:latin typeface="Consolas" panose="020B0609020204030204" pitchFamily="49" charset="0"/>
              </a:rPr>
              <a:t> &lt; </a:t>
            </a:r>
            <a:r>
              <a:rPr lang="en-US" dirty="0" err="1">
                <a:latin typeface="Consolas" panose="020B0609020204030204" pitchFamily="49" charset="0"/>
              </a:rPr>
              <a:t>wallA.pos.z</a:t>
            </a:r>
            <a:r>
              <a:rPr lang="en-US" dirty="0">
                <a:latin typeface="Consolas" panose="020B0609020204030204" pitchFamily="49" charset="0"/>
              </a:rPr>
              <a:t>: </a:t>
            </a:r>
            <a:r>
              <a:rPr lang="en-US" dirty="0" smtClean="0">
                <a:latin typeface="Consolas" panose="020B0609020204030204" pitchFamily="49" charset="0"/>
              </a:rPr>
              <a:t>    # </a:t>
            </a:r>
            <a:r>
              <a:rPr lang="en-US" dirty="0">
                <a:latin typeface="Consolas" panose="020B0609020204030204" pitchFamily="49" charset="0"/>
              </a:rPr>
              <a:t>hit - check for z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ball.pos.z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wallA.pos.z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</a:rPr>
              <a:t>    # </a:t>
            </a:r>
            <a:r>
              <a:rPr lang="en-US" dirty="0">
                <a:latin typeface="Consolas" panose="020B0609020204030204" pitchFamily="49" charset="0"/>
              </a:rPr>
              <a:t>bring back into bounds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ball.vel.z</a:t>
            </a:r>
            <a:r>
              <a:rPr lang="en-US" dirty="0">
                <a:latin typeface="Consolas" panose="020B0609020204030204" pitchFamily="49" charset="0"/>
              </a:rPr>
              <a:t> *= -1.0        </a:t>
            </a:r>
            <a:r>
              <a:rPr lang="en-US" dirty="0" smtClean="0">
                <a:latin typeface="Consolas" panose="020B0609020204030204" pitchFamily="49" charset="0"/>
              </a:rPr>
              <a:t>           # </a:t>
            </a:r>
            <a:r>
              <a:rPr lang="en-US" dirty="0">
                <a:latin typeface="Consolas" panose="020B0609020204030204" pitchFamily="49" charset="0"/>
              </a:rPr>
              <a:t>reverse the z velocity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 # if the ball hits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wallB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if </a:t>
            </a:r>
            <a:r>
              <a:rPr lang="en-US" dirty="0" err="1">
                <a:latin typeface="Consolas" panose="020B0609020204030204" pitchFamily="49" charset="0"/>
              </a:rPr>
              <a:t>ball.pos.x</a:t>
            </a:r>
            <a:r>
              <a:rPr lang="en-US" dirty="0">
                <a:latin typeface="Consolas" panose="020B0609020204030204" pitchFamily="49" charset="0"/>
              </a:rPr>
              <a:t> &lt; </a:t>
            </a:r>
            <a:r>
              <a:rPr lang="en-US" dirty="0" err="1">
                <a:latin typeface="Consolas" panose="020B0609020204030204" pitchFamily="49" charset="0"/>
              </a:rPr>
              <a:t>wallB.pos.x</a:t>
            </a:r>
            <a:r>
              <a:rPr lang="en-US" dirty="0" smtClean="0">
                <a:latin typeface="Consolas" panose="020B0609020204030204" pitchFamily="49" charset="0"/>
              </a:rPr>
              <a:t>:      </a:t>
            </a:r>
            <a:r>
              <a:rPr lang="en-US" dirty="0">
                <a:latin typeface="Consolas" panose="020B0609020204030204" pitchFamily="49" charset="0"/>
              </a:rPr>
              <a:t># hit - check for x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ball.pos.x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wallB.pos.x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</a:rPr>
              <a:t>     # </a:t>
            </a:r>
            <a:r>
              <a:rPr lang="en-US" dirty="0">
                <a:latin typeface="Consolas" panose="020B0609020204030204" pitchFamily="49" charset="0"/>
              </a:rPr>
              <a:t>bring back into bounds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ball.vel.x</a:t>
            </a:r>
            <a:r>
              <a:rPr lang="en-US" dirty="0">
                <a:latin typeface="Consolas" panose="020B0609020204030204" pitchFamily="49" charset="0"/>
              </a:rPr>
              <a:t> *= -1.0       </a:t>
            </a:r>
            <a:r>
              <a:rPr lang="en-US" dirty="0" smtClean="0">
                <a:latin typeface="Consolas" panose="020B0609020204030204" pitchFamily="49" charset="0"/>
              </a:rPr>
              <a:t>              </a:t>
            </a:r>
            <a:r>
              <a:rPr lang="en-US" dirty="0">
                <a:latin typeface="Consolas" panose="020B0609020204030204" pitchFamily="49" charset="0"/>
              </a:rPr>
              <a:t># reverse the x velocity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 # if the ball collides with the alien, give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</a:rPr>
              <a:t>a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vertical velocity</a:t>
            </a:r>
          </a:p>
          <a:p>
            <a:r>
              <a:rPr lang="en-US" dirty="0">
                <a:latin typeface="Consolas" panose="020B0609020204030204" pitchFamily="49" charset="0"/>
              </a:rPr>
              <a:t>    if mag( </a:t>
            </a:r>
            <a:r>
              <a:rPr lang="en-US" dirty="0" err="1">
                <a:latin typeface="Consolas" panose="020B0609020204030204" pitchFamily="49" charset="0"/>
              </a:rPr>
              <a:t>ball.pos</a:t>
            </a:r>
            <a:r>
              <a:rPr lang="en-US" dirty="0">
                <a:latin typeface="Consolas" panose="020B0609020204030204" pitchFamily="49" charset="0"/>
              </a:rPr>
              <a:t> - </a:t>
            </a:r>
            <a:r>
              <a:rPr lang="en-US" dirty="0" err="1">
                <a:latin typeface="Consolas" panose="020B0609020204030204" pitchFamily="49" charset="0"/>
              </a:rPr>
              <a:t>alien.pos</a:t>
            </a:r>
            <a:r>
              <a:rPr lang="en-US" dirty="0">
                <a:latin typeface="Consolas" panose="020B0609020204030204" pitchFamily="49" charset="0"/>
              </a:rPr>
              <a:t> ) &lt; 1.0:</a:t>
            </a:r>
          </a:p>
          <a:p>
            <a:r>
              <a:rPr lang="en-US" dirty="0">
                <a:latin typeface="Consolas" panose="020B0609020204030204" pitchFamily="49" charset="0"/>
              </a:rPr>
              <a:t>        print(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"To infinity and beyond!"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latin typeface="Consolas" panose="020B0609020204030204" pitchFamily="49" charset="0"/>
              </a:rPr>
              <a:t>alien.vel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vector(0,1,0)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860932" y="6009068"/>
            <a:ext cx="275613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Cambria" pitchFamily="18" charset="0"/>
              </a:rPr>
              <a:t>point-to-point collisions</a:t>
            </a:r>
            <a:endParaRPr lang="en-US" altLang="en-US" sz="1800" dirty="0">
              <a:latin typeface="Cambria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81400" y="2092985"/>
            <a:ext cx="275613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Cambria" pitchFamily="18" charset="0"/>
              </a:rPr>
              <a:t>point-to-line collisions</a:t>
            </a:r>
            <a:endParaRPr lang="en-US" alt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44463"/>
            <a:ext cx="594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Demo!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6469" r="-1" b="35338"/>
          <a:stretch/>
        </p:blipFill>
        <p:spPr>
          <a:xfrm>
            <a:off x="1752600" y="2347224"/>
            <a:ext cx="5702968" cy="191668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38400" y="4180653"/>
            <a:ext cx="275613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Cambria" pitchFamily="18" charset="0"/>
              </a:rPr>
              <a:t>point-to-point collisions</a:t>
            </a:r>
            <a:endParaRPr lang="en-US" altLang="en-US" sz="1800" dirty="0">
              <a:latin typeface="Cambria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3865" y="2209800"/>
            <a:ext cx="275613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Cambria" pitchFamily="18" charset="0"/>
              </a:rPr>
              <a:t>point-to-line collisions</a:t>
            </a:r>
            <a:endParaRPr lang="en-US" altLang="en-US" sz="1800" dirty="0">
              <a:latin typeface="Cambri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934200" y="3886200"/>
            <a:ext cx="990600" cy="16764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715000" y="5728001"/>
            <a:ext cx="275613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Cambria" pitchFamily="18" charset="0"/>
              </a:rPr>
              <a:t>only two eyes!</a:t>
            </a:r>
            <a:endParaRPr lang="en-US" alt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5943600" y="152400"/>
            <a:ext cx="31242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b="1" dirty="0" smtClean="0">
                <a:latin typeface="Cambria" pitchFamily="18" charset="0"/>
              </a:rPr>
              <a:t>compound</a:t>
            </a:r>
            <a:endParaRPr lang="en-US" altLang="en-US" sz="4200" b="1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1" y="228600"/>
            <a:ext cx="5505189" cy="64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5943600" y="152400"/>
            <a:ext cx="31242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b="1" dirty="0" smtClean="0">
                <a:latin typeface="Cambria" pitchFamily="18" charset="0"/>
              </a:rPr>
              <a:t>compound</a:t>
            </a:r>
            <a:endParaRPr lang="en-US" altLang="en-US" sz="4200" b="1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2" t="29400" r="2155" b="35703"/>
          <a:stretch/>
        </p:blipFill>
        <p:spPr>
          <a:xfrm>
            <a:off x="1266671" y="1219200"/>
            <a:ext cx="7591318" cy="274961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29194" y="3576935"/>
            <a:ext cx="2667000" cy="46166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Cambria" pitchFamily="18" charset="0"/>
              </a:rPr>
              <a:t>What's what here?</a:t>
            </a:r>
            <a:endParaRPr lang="en-US" altLang="en-US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1" y="228600"/>
            <a:ext cx="5505189" cy="6463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4397276"/>
            <a:ext cx="8915400" cy="230832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alien_body</a:t>
            </a:r>
            <a:r>
              <a:rPr lang="en-US" dirty="0" smtClean="0"/>
              <a:t> </a:t>
            </a:r>
            <a:r>
              <a:rPr lang="en-US" dirty="0"/>
              <a:t>= sphere( size=1.0*vector(1,1,1), </a:t>
            </a:r>
            <a:r>
              <a:rPr lang="en-US" dirty="0" err="1"/>
              <a:t>pos</a:t>
            </a:r>
            <a:r>
              <a:rPr lang="en-US" dirty="0"/>
              <a:t>=vector(0,0,0), color=</a:t>
            </a:r>
            <a:r>
              <a:rPr lang="en-US" dirty="0" err="1"/>
              <a:t>color.green</a:t>
            </a:r>
            <a:r>
              <a:rPr lang="en-US" dirty="0"/>
              <a:t> )</a:t>
            </a:r>
          </a:p>
          <a:p>
            <a:r>
              <a:rPr lang="en-US" dirty="0"/>
              <a:t>    alien_eye1 = sphere( size=0.3*vector(1,1,1), </a:t>
            </a:r>
            <a:r>
              <a:rPr lang="en-US" dirty="0" err="1"/>
              <a:t>pos</a:t>
            </a:r>
            <a:r>
              <a:rPr lang="en-US" dirty="0"/>
              <a:t>=.42*vector(.7,.5,.2), color=</a:t>
            </a:r>
            <a:r>
              <a:rPr lang="en-US" dirty="0" err="1"/>
              <a:t>color.white</a:t>
            </a:r>
            <a:r>
              <a:rPr lang="en-US" dirty="0"/>
              <a:t> )</a:t>
            </a:r>
          </a:p>
          <a:p>
            <a:r>
              <a:rPr lang="en-US" dirty="0"/>
              <a:t>    alien_eye2 = sphere( size=0.3*vector(1,1,1), </a:t>
            </a:r>
            <a:r>
              <a:rPr lang="en-US" dirty="0" err="1"/>
              <a:t>pos</a:t>
            </a:r>
            <a:r>
              <a:rPr lang="en-US" dirty="0"/>
              <a:t>=.42*vector(.2,.5,.7), color=</a:t>
            </a:r>
            <a:r>
              <a:rPr lang="en-US" dirty="0" err="1"/>
              <a:t>color.white</a:t>
            </a:r>
            <a:r>
              <a:rPr lang="en-US" dirty="0"/>
              <a:t> )</a:t>
            </a:r>
          </a:p>
          <a:p>
            <a:r>
              <a:rPr lang="en-US" dirty="0"/>
              <a:t>    </a:t>
            </a:r>
            <a:r>
              <a:rPr lang="en-US" dirty="0" err="1"/>
              <a:t>alien_hat</a:t>
            </a:r>
            <a:r>
              <a:rPr lang="en-US" dirty="0"/>
              <a:t> = cylinder( </a:t>
            </a:r>
            <a:r>
              <a:rPr lang="en-US" dirty="0" err="1"/>
              <a:t>pos</a:t>
            </a:r>
            <a:r>
              <a:rPr lang="en-US" dirty="0"/>
              <a:t>=0.42*vector(0,.9,-.2), axis=vector(.02,.2,-.02),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size=vector(0.2,0.7,0.7</a:t>
            </a:r>
            <a:r>
              <a:rPr lang="en-US" dirty="0"/>
              <a:t>), color=</a:t>
            </a:r>
            <a:r>
              <a:rPr lang="en-US" dirty="0" err="1"/>
              <a:t>color.magenta</a:t>
            </a:r>
            <a:r>
              <a:rPr lang="en-US" dirty="0"/>
              <a:t>)</a:t>
            </a:r>
          </a:p>
          <a:p>
            <a:r>
              <a:rPr lang="en-US" dirty="0"/>
              <a:t>    </a:t>
            </a:r>
            <a:r>
              <a:rPr lang="en-US" dirty="0" err="1"/>
              <a:t>alien_objects</a:t>
            </a:r>
            <a:r>
              <a:rPr lang="en-US" dirty="0"/>
              <a:t> = [</a:t>
            </a:r>
            <a:r>
              <a:rPr lang="en-US" dirty="0" err="1"/>
              <a:t>alien_body</a:t>
            </a:r>
            <a:r>
              <a:rPr lang="en-US" dirty="0"/>
              <a:t>, alien_eye1, alien_eye2, </a:t>
            </a:r>
            <a:r>
              <a:rPr lang="en-US" dirty="0" err="1"/>
              <a:t>alien_hat</a:t>
            </a:r>
            <a:r>
              <a:rPr lang="en-US" dirty="0"/>
              <a:t>]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com_alien</a:t>
            </a:r>
            <a:r>
              <a:rPr lang="en-US" dirty="0" smtClean="0"/>
              <a:t> </a:t>
            </a:r>
            <a:r>
              <a:rPr lang="en-US" dirty="0"/>
              <a:t>= compound( </a:t>
            </a:r>
            <a:r>
              <a:rPr lang="en-US" dirty="0" err="1"/>
              <a:t>alien_objects</a:t>
            </a:r>
            <a:r>
              <a:rPr lang="en-US" dirty="0"/>
              <a:t>, </a:t>
            </a:r>
            <a:r>
              <a:rPr lang="en-US" dirty="0" err="1"/>
              <a:t>pos</a:t>
            </a:r>
            <a:r>
              <a:rPr lang="en-US" dirty="0"/>
              <a:t>=</a:t>
            </a:r>
            <a:r>
              <a:rPr lang="en-US" dirty="0" err="1"/>
              <a:t>starting_position</a:t>
            </a:r>
            <a:r>
              <a:rPr lang="en-US" dirty="0"/>
              <a:t> )         </a:t>
            </a:r>
          </a:p>
        </p:txBody>
      </p:sp>
      <p:sp>
        <p:nvSpPr>
          <p:cNvPr id="4" name="Right Arrow 3"/>
          <p:cNvSpPr/>
          <p:nvPr/>
        </p:nvSpPr>
        <p:spPr>
          <a:xfrm rot="6688291">
            <a:off x="8057933" y="4045442"/>
            <a:ext cx="668632" cy="564088"/>
          </a:xfrm>
          <a:prstGeom prst="rightArrow">
            <a:avLst/>
          </a:prstGeom>
          <a:solidFill>
            <a:srgbClr val="CCFFCC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creen shot 2011-11-14 at 5.0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14400"/>
            <a:ext cx="81534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434662" y="169919"/>
            <a:ext cx="72390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VPython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~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GlowScript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!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80" name="Rectangle 23"/>
          <p:cNvSpPr>
            <a:spLocks noChangeArrowheads="1"/>
          </p:cNvSpPr>
          <p:nvPr/>
        </p:nvSpPr>
        <p:spPr bwMode="auto">
          <a:xfrm>
            <a:off x="457200" y="3905250"/>
            <a:ext cx="3124200" cy="120015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built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by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and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for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physicists to simplify 3d simulations</a:t>
            </a:r>
          </a:p>
        </p:txBody>
      </p:sp>
      <p:sp>
        <p:nvSpPr>
          <p:cNvPr id="24581" name="Rectangle 23"/>
          <p:cNvSpPr>
            <a:spLocks noChangeArrowheads="1"/>
          </p:cNvSpPr>
          <p:nvPr/>
        </p:nvSpPr>
        <p:spPr bwMode="auto">
          <a:xfrm>
            <a:off x="2209800" y="5378822"/>
            <a:ext cx="2970212" cy="83099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Try this out in lab today / tomorrow...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6400800" y="303079"/>
            <a:ext cx="1941044" cy="3231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ＭＳ Ｐゴシック"/>
                <a:cs typeface="+mn-cs"/>
              </a:rPr>
              <a:t>www.glowscript.org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ＭＳ Ｐゴシック"/>
                <a:cs typeface="+mn-cs"/>
              </a:rPr>
              <a:t>/</a:t>
            </a: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7601744" y="3076575"/>
            <a:ext cx="119538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stonehenge.py</a:t>
            </a:r>
          </a:p>
        </p:txBody>
      </p:sp>
      <p:pic>
        <p:nvPicPr>
          <p:cNvPr id="24585" name="Picture 34" descr="bounce"/>
          <p:cNvPicPr>
            <a:picLocks noChangeAspect="1" noChangeArrowheads="1"/>
          </p:cNvPicPr>
          <p:nvPr/>
        </p:nvPicPr>
        <p:blipFill>
          <a:blip r:embed="rId3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5791200" y="3857625"/>
            <a:ext cx="27193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7742238" y="4306888"/>
            <a:ext cx="9144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bounce.py</a:t>
            </a:r>
          </a:p>
        </p:txBody>
      </p:sp>
      <p:sp>
        <p:nvSpPr>
          <p:cNvPr id="12" name="TextBox 11"/>
          <p:cNvSpPr txBox="1"/>
          <p:nvPr/>
        </p:nvSpPr>
        <p:spPr>
          <a:xfrm rot="20780218">
            <a:off x="256342" y="1240717"/>
            <a:ext cx="3525917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Today's project option!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4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20658"/>
            <a:ext cx="8305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# +++ start of EVENT_HANDLING section - separate functions for</a:t>
            </a:r>
          </a:p>
          <a:p>
            <a:r>
              <a:rPr lang="en-US" dirty="0">
                <a:solidFill>
                  <a:srgbClr val="C00000"/>
                </a:solidFill>
              </a:rPr>
              <a:t>#                                keypresses and mouse clicks...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def</a:t>
            </a:r>
            <a:r>
              <a:rPr lang="en-US" dirty="0"/>
              <a:t> </a:t>
            </a:r>
            <a:r>
              <a:rPr lang="en-US" dirty="0" err="1"/>
              <a:t>keydown_fun</a:t>
            </a:r>
            <a:r>
              <a:rPr lang="en-US" dirty="0"/>
              <a:t>(event):</a:t>
            </a:r>
          </a:p>
          <a:p>
            <a:r>
              <a:rPr lang="en-US" dirty="0">
                <a:solidFill>
                  <a:srgbClr val="009900"/>
                </a:solidFill>
              </a:rPr>
              <a:t>    """ function called with each key pressed """</a:t>
            </a:r>
          </a:p>
          <a:p>
            <a:r>
              <a:rPr lang="en-US" dirty="0"/>
              <a:t>    </a:t>
            </a:r>
            <a:r>
              <a:rPr lang="en-US" dirty="0" err="1"/>
              <a:t>ball.color</a:t>
            </a:r>
            <a:r>
              <a:rPr lang="en-US" dirty="0"/>
              <a:t> = </a:t>
            </a:r>
            <a:r>
              <a:rPr lang="en-US" dirty="0" err="1"/>
              <a:t>randcolor</a:t>
            </a:r>
            <a:r>
              <a:rPr lang="en-US" dirty="0"/>
              <a:t>()</a:t>
            </a:r>
          </a:p>
          <a:p>
            <a:r>
              <a:rPr lang="en-US" dirty="0"/>
              <a:t>    key = </a:t>
            </a:r>
            <a:r>
              <a:rPr lang="en-US" dirty="0" err="1"/>
              <a:t>chr</a:t>
            </a:r>
            <a:r>
              <a:rPr lang="en-US" dirty="0"/>
              <a:t>(</a:t>
            </a:r>
            <a:r>
              <a:rPr lang="en-US" dirty="0" err="1"/>
              <a:t>event.which</a:t>
            </a:r>
            <a:r>
              <a:rPr lang="en-US" dirty="0"/>
              <a:t>)</a:t>
            </a:r>
          </a:p>
          <a:p>
            <a:r>
              <a:rPr lang="en-US" dirty="0"/>
              <a:t>    </a:t>
            </a:r>
            <a:r>
              <a:rPr lang="en-US" dirty="0" err="1"/>
              <a:t>ri</a:t>
            </a:r>
            <a:r>
              <a:rPr lang="en-US" dirty="0"/>
              <a:t> = </a:t>
            </a:r>
            <a:r>
              <a:rPr lang="en-US" dirty="0" err="1"/>
              <a:t>randint</a:t>
            </a:r>
            <a:r>
              <a:rPr lang="en-US" dirty="0"/>
              <a:t>( 0, 10 )</a:t>
            </a:r>
          </a:p>
          <a:p>
            <a:r>
              <a:rPr lang="en-US" dirty="0"/>
              <a:t>    print("key:", key, </a:t>
            </a:r>
            <a:r>
              <a:rPr lang="en-US" dirty="0" err="1"/>
              <a:t>ri</a:t>
            </a:r>
            <a:r>
              <a:rPr lang="en-US" dirty="0"/>
              <a:t>)  </a:t>
            </a:r>
            <a:r>
              <a:rPr lang="en-US" dirty="0">
                <a:solidFill>
                  <a:srgbClr val="C00000"/>
                </a:solidFill>
              </a:rPr>
              <a:t># prints the key pressed - caps only...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  <a:r>
              <a:rPr lang="en-US" dirty="0" err="1"/>
              <a:t>amt</a:t>
            </a:r>
            <a:r>
              <a:rPr lang="en-US" dirty="0"/>
              <a:t> = 0.42   </a:t>
            </a:r>
            <a:r>
              <a:rPr lang="en-US" dirty="0">
                <a:solidFill>
                  <a:srgbClr val="C00000"/>
                </a:solidFill>
              </a:rPr>
              <a:t># "strength" of the keypress's velocity changes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if </a:t>
            </a:r>
            <a:r>
              <a:rPr lang="en-US" dirty="0"/>
              <a:t>key in </a:t>
            </a:r>
            <a:r>
              <a:rPr lang="en-US" dirty="0">
                <a:solidFill>
                  <a:srgbClr val="009900"/>
                </a:solidFill>
              </a:rPr>
              <a:t>'WI&amp;'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# all capitals!</a:t>
            </a:r>
          </a:p>
          <a:p>
            <a:r>
              <a:rPr lang="en-US" dirty="0"/>
              <a:t>        </a:t>
            </a:r>
            <a:r>
              <a:rPr lang="en-US" dirty="0" err="1"/>
              <a:t>ball.vel</a:t>
            </a:r>
            <a:r>
              <a:rPr lang="en-US" dirty="0"/>
              <a:t> = </a:t>
            </a:r>
            <a:r>
              <a:rPr lang="en-US" dirty="0" err="1"/>
              <a:t>ball.vel</a:t>
            </a:r>
            <a:r>
              <a:rPr lang="en-US" dirty="0"/>
              <a:t> + vector(0,0,-amt)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if</a:t>
            </a:r>
            <a:r>
              <a:rPr lang="en-US" dirty="0"/>
              <a:t> key in </a:t>
            </a:r>
            <a:r>
              <a:rPr lang="en-US" dirty="0">
                <a:solidFill>
                  <a:srgbClr val="009900"/>
                </a:solidFill>
              </a:rPr>
              <a:t>'A%J'</a:t>
            </a:r>
            <a:r>
              <a:rPr lang="en-US" dirty="0"/>
              <a:t>: </a:t>
            </a:r>
          </a:p>
          <a:p>
            <a:r>
              <a:rPr lang="en-US" dirty="0"/>
              <a:t>        </a:t>
            </a:r>
            <a:r>
              <a:rPr lang="en-US" dirty="0" err="1"/>
              <a:t>ball.vel</a:t>
            </a:r>
            <a:r>
              <a:rPr lang="en-US" dirty="0"/>
              <a:t> = </a:t>
            </a:r>
            <a:r>
              <a:rPr lang="en-US" dirty="0" err="1"/>
              <a:t>ball.vel</a:t>
            </a:r>
            <a:r>
              <a:rPr lang="en-US" dirty="0"/>
              <a:t> + vector(-amt,0,0)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if </a:t>
            </a:r>
            <a:r>
              <a:rPr lang="en-US" dirty="0"/>
              <a:t>key in </a:t>
            </a:r>
            <a:r>
              <a:rPr lang="en-US" dirty="0">
                <a:solidFill>
                  <a:srgbClr val="009900"/>
                </a:solidFill>
              </a:rPr>
              <a:t>'S(K'</a:t>
            </a:r>
            <a:r>
              <a:rPr lang="en-US" dirty="0"/>
              <a:t>: </a:t>
            </a:r>
          </a:p>
          <a:p>
            <a:r>
              <a:rPr lang="en-US" dirty="0"/>
              <a:t>        </a:t>
            </a:r>
            <a:r>
              <a:rPr lang="en-US" dirty="0" err="1"/>
              <a:t>ball.vel</a:t>
            </a:r>
            <a:r>
              <a:rPr lang="en-US" dirty="0"/>
              <a:t> = </a:t>
            </a:r>
            <a:r>
              <a:rPr lang="en-US" dirty="0" err="1"/>
              <a:t>ball.vel</a:t>
            </a:r>
            <a:r>
              <a:rPr lang="en-US" dirty="0"/>
              <a:t> + vector(0,0,amt)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if</a:t>
            </a:r>
            <a:r>
              <a:rPr lang="en-US" dirty="0"/>
              <a:t> key in </a:t>
            </a:r>
            <a:r>
              <a:rPr lang="en-US" dirty="0">
                <a:solidFill>
                  <a:srgbClr val="009900"/>
                </a:solidFill>
              </a:rPr>
              <a:t>"D'L"</a:t>
            </a:r>
            <a:r>
              <a:rPr lang="en-US" dirty="0"/>
              <a:t>: </a:t>
            </a:r>
          </a:p>
          <a:p>
            <a:r>
              <a:rPr lang="en-US" dirty="0"/>
              <a:t>        </a:t>
            </a:r>
            <a:r>
              <a:rPr lang="en-US" dirty="0" err="1"/>
              <a:t>ball.vel</a:t>
            </a:r>
            <a:r>
              <a:rPr lang="en-US" dirty="0"/>
              <a:t> = </a:t>
            </a:r>
            <a:r>
              <a:rPr lang="en-US" dirty="0" err="1"/>
              <a:t>ball.vel</a:t>
            </a:r>
            <a:r>
              <a:rPr lang="en-US" dirty="0"/>
              <a:t> + vector(amt,0,0)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if</a:t>
            </a:r>
            <a:r>
              <a:rPr lang="en-US" dirty="0"/>
              <a:t> key in </a:t>
            </a:r>
            <a:r>
              <a:rPr lang="en-US" dirty="0">
                <a:solidFill>
                  <a:srgbClr val="009900"/>
                </a:solidFill>
              </a:rPr>
              <a:t>" "</a:t>
            </a:r>
            <a:r>
              <a:rPr lang="en-US" dirty="0"/>
              <a:t>:</a:t>
            </a:r>
          </a:p>
          <a:p>
            <a:r>
              <a:rPr lang="en-US" dirty="0"/>
              <a:t>        </a:t>
            </a:r>
            <a:r>
              <a:rPr lang="en-US" dirty="0" err="1"/>
              <a:t>ball.vel</a:t>
            </a:r>
            <a:r>
              <a:rPr lang="en-US" dirty="0"/>
              <a:t> = vector(0,0,0) </a:t>
            </a:r>
            <a:r>
              <a:rPr lang="en-US" dirty="0">
                <a:solidFill>
                  <a:srgbClr val="C00000"/>
                </a:solidFill>
              </a:rPr>
              <a:t># reset! via the </a:t>
            </a:r>
            <a:r>
              <a:rPr lang="en-US" dirty="0" smtClean="0">
                <a:solidFill>
                  <a:srgbClr val="C00000"/>
                </a:solidFill>
              </a:rPr>
              <a:t>spacebar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        </a:t>
            </a:r>
            <a:r>
              <a:rPr lang="en-US" dirty="0" err="1"/>
              <a:t>ball.pos</a:t>
            </a:r>
            <a:r>
              <a:rPr lang="en-US" dirty="0"/>
              <a:t> = vector(0,0,0)</a:t>
            </a:r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5638800" y="4989534"/>
            <a:ext cx="335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 presses…</a:t>
            </a:r>
          </a:p>
        </p:txBody>
      </p:sp>
      <p:sp>
        <p:nvSpPr>
          <p:cNvPr id="5" name="Down Arrow 4"/>
          <p:cNvSpPr/>
          <p:nvPr/>
        </p:nvSpPr>
        <p:spPr>
          <a:xfrm rot="6899103">
            <a:off x="2938578" y="1758696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947072">
            <a:off x="4343399" y="3634393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6072792">
            <a:off x="3378072" y="6196356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7215565">
            <a:off x="6217850" y="2598729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19336" y="914400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62557" y="1987296"/>
            <a:ext cx="36211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random change of the sphere's color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4501" y="2949097"/>
            <a:ext cx="17374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printing is great for debugging!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6637" y="3844628"/>
            <a:ext cx="3555363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variables make it easy to change behavior across many lines of code   </a:t>
            </a:r>
            <a:r>
              <a:rPr lang="en-US" sz="1400" dirty="0" smtClean="0">
                <a:solidFill>
                  <a:srgbClr val="0000FF"/>
                </a:solidFill>
              </a:rPr>
              <a:t>(here, all four motion directions)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3305" y="6182463"/>
            <a:ext cx="2971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have shortcuts to make your game easier -- or to reset it!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3"/>
          <a:stretch/>
        </p:blipFill>
        <p:spPr>
          <a:xfrm>
            <a:off x="152400" y="233966"/>
            <a:ext cx="4267200" cy="6471634"/>
          </a:xfrm>
          <a:prstGeom prst="rect">
            <a:avLst/>
          </a:prstGeom>
        </p:spPr>
      </p:pic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2997558" y="100884"/>
            <a:ext cx="6019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3200" dirty="0" err="1" smtClean="0">
                <a:latin typeface="Cambria" pitchFamily="18" charset="0"/>
              </a:rPr>
              <a:t>GlowScript</a:t>
            </a:r>
            <a:r>
              <a:rPr lang="en-US" altLang="en-US" sz="3200" dirty="0" smtClean="0">
                <a:latin typeface="Cambria" pitchFamily="18" charset="0"/>
              </a:rPr>
              <a:t> / </a:t>
            </a:r>
            <a:r>
              <a:rPr lang="en-US" altLang="en-US" sz="3200" dirty="0" err="1" smtClean="0">
                <a:latin typeface="Cambria" pitchFamily="18" charset="0"/>
              </a:rPr>
              <a:t>vPython</a:t>
            </a:r>
            <a:r>
              <a:rPr lang="en-US" altLang="en-US" sz="3200" dirty="0" smtClean="0">
                <a:latin typeface="Cambria" pitchFamily="18" charset="0"/>
              </a:rPr>
              <a:t> examples…</a:t>
            </a:r>
            <a:endParaRPr lang="en-US" altLang="en-US" sz="3200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2" y="914400"/>
            <a:ext cx="4311649" cy="3185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47" y="4167466"/>
            <a:ext cx="2064250" cy="2510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2363566" cy="1549500"/>
          </a:xfrm>
          <a:prstGeom prst="rect">
            <a:avLst/>
          </a:prstGeom>
        </p:spPr>
      </p:pic>
      <p:grpSp>
        <p:nvGrpSpPr>
          <p:cNvPr id="10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09464" y="6226846"/>
            <a:ext cx="398463" cy="450850"/>
            <a:chOff x="2928" y="1051"/>
            <a:chExt cx="840" cy="957"/>
          </a:xfrm>
        </p:grpSpPr>
        <p:sp>
          <p:nvSpPr>
            <p:cNvPr id="11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185"/>
          <p:cNvSpPr txBox="1">
            <a:spLocks noChangeArrowheads="1"/>
          </p:cNvSpPr>
          <p:nvPr/>
        </p:nvSpPr>
        <p:spPr bwMode="auto">
          <a:xfrm>
            <a:off x="6767757" y="5985951"/>
            <a:ext cx="164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i="1" dirty="0" smtClean="0">
                <a:solidFill>
                  <a:srgbClr val="06961A"/>
                </a:solidFill>
                <a:latin typeface="Cambria" panose="02040503050406030204" pitchFamily="18" charset="0"/>
              </a:rPr>
              <a:t>Hey! I see what's happening here!</a:t>
            </a:r>
            <a:endParaRPr lang="en-US" altLang="en-US" sz="1200" i="1" dirty="0">
              <a:solidFill>
                <a:srgbClr val="06961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3"/>
          <a:stretch/>
        </p:blipFill>
        <p:spPr>
          <a:xfrm>
            <a:off x="152400" y="233966"/>
            <a:ext cx="4267200" cy="6471634"/>
          </a:xfrm>
          <a:prstGeom prst="rect">
            <a:avLst/>
          </a:prstGeom>
        </p:spPr>
      </p:pic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2997558" y="100884"/>
            <a:ext cx="6019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3200" dirty="0" err="1" smtClean="0">
                <a:latin typeface="Cambria" pitchFamily="18" charset="0"/>
              </a:rPr>
              <a:t>GlowScript</a:t>
            </a:r>
            <a:r>
              <a:rPr lang="en-US" altLang="en-US" sz="3200" dirty="0" smtClean="0">
                <a:latin typeface="Cambria" pitchFamily="18" charset="0"/>
              </a:rPr>
              <a:t> / </a:t>
            </a:r>
            <a:r>
              <a:rPr lang="en-US" altLang="en-US" sz="3200" dirty="0" err="1" smtClean="0">
                <a:latin typeface="Cambria" pitchFamily="18" charset="0"/>
              </a:rPr>
              <a:t>vPython</a:t>
            </a:r>
            <a:r>
              <a:rPr lang="en-US" altLang="en-US" sz="3200" dirty="0" smtClean="0">
                <a:latin typeface="Cambria" pitchFamily="18" charset="0"/>
              </a:rPr>
              <a:t> examples…</a:t>
            </a:r>
            <a:endParaRPr lang="en-US" altLang="en-US" sz="3200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2" y="914400"/>
            <a:ext cx="4311649" cy="3185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47" y="4167466"/>
            <a:ext cx="2064250" cy="2510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2363566" cy="1549500"/>
          </a:xfrm>
          <a:prstGeom prst="rect">
            <a:avLst/>
          </a:prstGeom>
        </p:spPr>
      </p:pic>
      <p:grpSp>
        <p:nvGrpSpPr>
          <p:cNvPr id="10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09464" y="6226846"/>
            <a:ext cx="398463" cy="450850"/>
            <a:chOff x="2928" y="1051"/>
            <a:chExt cx="840" cy="957"/>
          </a:xfrm>
        </p:grpSpPr>
        <p:sp>
          <p:nvSpPr>
            <p:cNvPr id="11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185"/>
          <p:cNvSpPr txBox="1">
            <a:spLocks noChangeArrowheads="1"/>
          </p:cNvSpPr>
          <p:nvPr/>
        </p:nvSpPr>
        <p:spPr bwMode="auto">
          <a:xfrm>
            <a:off x="6767757" y="5985951"/>
            <a:ext cx="164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i="1" dirty="0" smtClean="0">
                <a:solidFill>
                  <a:srgbClr val="06961A"/>
                </a:solidFill>
                <a:latin typeface="Cambria" panose="02040503050406030204" pitchFamily="18" charset="0"/>
              </a:rPr>
              <a:t>Hey! I see what's happening here!</a:t>
            </a:r>
            <a:endParaRPr lang="en-US" altLang="en-US" sz="1200" i="1" dirty="0">
              <a:solidFill>
                <a:srgbClr val="06961A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 rot="21022515">
            <a:off x="1294110" y="1893734"/>
            <a:ext cx="5807243" cy="1384995"/>
          </a:xfrm>
          <a:prstGeom prst="rect">
            <a:avLst/>
          </a:prstGeom>
          <a:solidFill>
            <a:srgbClr val="CCECFF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Try out </a:t>
            </a: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in lab this week!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53207" y="3494094"/>
            <a:ext cx="5734176" cy="9002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 i="1" dirty="0" smtClean="0">
                <a:latin typeface="Cambria" pitchFamily="18" charset="0"/>
              </a:rPr>
              <a:t>~ if you enjoy it</a:t>
            </a:r>
            <a:r>
              <a:rPr lang="en-US" altLang="en-US" sz="2100" dirty="0" smtClean="0">
                <a:latin typeface="Cambria" pitchFamily="18" charset="0"/>
              </a:rPr>
              <a:t>, consider it for a final project</a:t>
            </a:r>
          </a:p>
          <a:p>
            <a:pPr algn="ctr">
              <a:spcBef>
                <a:spcPct val="50000"/>
              </a:spcBef>
            </a:pPr>
            <a:r>
              <a:rPr lang="en-US" altLang="en-US" sz="2100" dirty="0" smtClean="0">
                <a:latin typeface="Cambria" pitchFamily="18" charset="0"/>
              </a:rPr>
              <a:t>Full final-project pitch:   </a:t>
            </a:r>
            <a:r>
              <a:rPr lang="en-US" altLang="en-US" sz="2100" b="1" i="1" dirty="0" smtClean="0">
                <a:latin typeface="Cambria" pitchFamily="18" charset="0"/>
              </a:rPr>
              <a:t>Tuesday, 11/26</a:t>
            </a:r>
            <a:endParaRPr lang="en-US" altLang="en-US" sz="21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09600" y="19812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838200" y="2217738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</a:p>
        </p:txBody>
      </p: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2799617" y="6059269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6" name="Rectangle 22"/>
          <p:cNvSpPr>
            <a:spLocks noChangeArrowheads="1"/>
          </p:cNvSpPr>
          <p:nvPr/>
        </p:nvSpPr>
        <p:spPr bwMode="auto">
          <a:xfrm>
            <a:off x="1302641" y="61054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of </a:t>
            </a:r>
            <a:r>
              <a:rPr lang="en-US" altLang="en-US" sz="1500" dirty="0" smtClean="0">
                <a:latin typeface="Calibri" pitchFamily="34" charset="0"/>
              </a:rPr>
              <a:t>a </a:t>
            </a:r>
            <a:r>
              <a:rPr lang="en-US" altLang="en-US" sz="15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</a:t>
            </a:r>
            <a:endParaRPr lang="en-US" altLang="en-US" sz="15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631575" y="4382869"/>
            <a:ext cx="10166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354256" y="5221069"/>
            <a:ext cx="1293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021712" y="44290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inputs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448318" y="5245133"/>
            <a:ext cx="17520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using only one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</a:t>
            </a:r>
            <a:r>
              <a:rPr lang="en-US" altLang="en-US" sz="1500" b="1" i="1" dirty="0">
                <a:solidFill>
                  <a:srgbClr val="0000FF"/>
                </a:solidFill>
                <a:latin typeface="Calibri" pitchFamily="34" charset="0"/>
              </a:rPr>
              <a:t>input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799617" y="3553328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f(4,2)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52400" y="3599494"/>
            <a:ext cx="2515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an ordinary function call – totally OK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41863" y="3657600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741862" y="450550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41861" y="53343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741863" y="61725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28600" y="211889"/>
            <a:ext cx="838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Default – </a:t>
            </a:r>
            <a:r>
              <a:rPr lang="en-US" altLang="en-US" sz="4200" i="1" dirty="0" smtClean="0">
                <a:solidFill>
                  <a:srgbClr val="000000"/>
                </a:solidFill>
                <a:latin typeface="Cambria" pitchFamily="18" charset="0"/>
              </a:rPr>
              <a:t>and </a:t>
            </a:r>
            <a:r>
              <a:rPr lang="en-US" altLang="en-US" sz="4200" i="1" dirty="0">
                <a:solidFill>
                  <a:srgbClr val="000000"/>
                </a:solidFill>
                <a:latin typeface="Cambria" pitchFamily="18" charset="0"/>
              </a:rPr>
              <a:t>named</a:t>
            </a: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 – inputs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42280" y="993960"/>
              <a:ext cx="7559640" cy="5619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5720" y="978120"/>
                <a:ext cx="7593120" cy="56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5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524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def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f(x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=2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=11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):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return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x + 3*y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f(3,1)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()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f(3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f(y=4,x=2)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will these function calls to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Courier New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None  of the above are 42!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 rot="21318635">
            <a:off x="5418319" y="961999"/>
            <a:ext cx="304179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Try this on the back page first…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call to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returns the string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'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L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alalalala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'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?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is the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shortest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call to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returning 42?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 is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 )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,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(1,0)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) ?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These are tuples – they work like lists!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89679" y="6021723"/>
            <a:ext cx="158949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it's  only four characters, too!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819" y="6384760"/>
            <a:ext cx="6163931" cy="40011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Extra…</a:t>
            </a: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what does this return?  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y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= 60;   x = -6;   f(y=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x,x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=y)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965" y="1523584"/>
            <a:ext cx="595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15557" y="2310322"/>
            <a:ext cx="1061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36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5597" y="1531344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35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78496" y="2318082"/>
            <a:ext cx="1061212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14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3143" y="4304542"/>
            <a:ext cx="2013104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f('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Lala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','la')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3143" y="4958520"/>
            <a:ext cx="2013104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MS PGothic" pitchFamily="34" charset="-128"/>
                <a:cs typeface="+mn-cs"/>
              </a:rPr>
              <a:t>(1,0,1,0,1,0)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MS PGothic" pitchFamily="34" charset="-128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11595" y="5513232"/>
            <a:ext cx="2034651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14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0568" y="6286848"/>
            <a:ext cx="2034651" cy="5078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42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58004" y="3836536"/>
            <a:ext cx="2249904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but they all share a factor with it!  - Eli B. '17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480" y="87480"/>
              <a:ext cx="8882640" cy="6684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80" y="70920"/>
                <a:ext cx="8903880" cy="67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3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85"/>
          <p:cNvSpPr txBox="1">
            <a:spLocks noChangeArrowheads="1"/>
          </p:cNvSpPr>
          <p:nvPr/>
        </p:nvSpPr>
        <p:spPr bwMode="auto">
          <a:xfrm>
            <a:off x="7874357" y="2020768"/>
            <a:ext cx="1052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 smtClean="0">
                <a:solidFill>
                  <a:srgbClr val="0000FF"/>
                </a:solidFill>
                <a:latin typeface="+mj-lt"/>
              </a:rPr>
              <a:t>Physics is here.</a:t>
            </a:r>
            <a:endParaRPr lang="en-US" altLang="en-US" sz="10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5" y="1220274"/>
            <a:ext cx="604987" cy="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12" y="1220274"/>
            <a:ext cx="627806" cy="827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/>
              <p14:cNvContentPartPr/>
              <p14:nvPr/>
            </p14:nvContentPartPr>
            <p14:xfrm>
              <a:off x="341640" y="178200"/>
              <a:ext cx="8489520" cy="6506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1920" y="168120"/>
                <a:ext cx="8506800" cy="65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4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3" name="Text Box 185"/>
          <p:cNvSpPr txBox="1">
            <a:spLocks noChangeArrowheads="1"/>
          </p:cNvSpPr>
          <p:nvPr/>
        </p:nvSpPr>
        <p:spPr bwMode="auto">
          <a:xfrm>
            <a:off x="7874357" y="2020768"/>
            <a:ext cx="1052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 smtClean="0">
                <a:solidFill>
                  <a:srgbClr val="0000FF"/>
                </a:solidFill>
                <a:latin typeface="+mj-lt"/>
              </a:rPr>
              <a:t>Physics is here.</a:t>
            </a:r>
            <a:endParaRPr lang="en-US" altLang="en-US" sz="1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5" y="1220274"/>
            <a:ext cx="604987" cy="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12" y="1220274"/>
            <a:ext cx="627806" cy="827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236520" y="105480"/>
              <a:ext cx="8084520" cy="6687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4640" y="92520"/>
                <a:ext cx="8102160" cy="67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0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4620182" y="232459"/>
            <a:ext cx="4205037" cy="738664"/>
          </a:xfrm>
          <a:prstGeom prst="rect">
            <a:avLst/>
          </a:prstGeom>
          <a:solidFill>
            <a:srgbClr val="FFE2C5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Documentation!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835" y="232459"/>
            <a:ext cx="436940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www.glowscript.org/docs/GlowScriptDocs/index.html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04367"/>
            <a:ext cx="8103526" cy="44630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9034" y="4356279"/>
            <a:ext cx="8586186" cy="15240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305800" y="3810000"/>
            <a:ext cx="685800" cy="470079"/>
          </a:xfrm>
          <a:prstGeom prst="rightArrow">
            <a:avLst/>
          </a:prstGeom>
          <a:solidFill>
            <a:srgbClr val="FFCC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8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495837" y="2438400"/>
            <a:ext cx="8229600" cy="1107996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400" dirty="0" smtClean="0">
                <a:latin typeface="Cambria" pitchFamily="18" charset="0"/>
              </a:rPr>
              <a:t>Libraries ~ Languages</a:t>
            </a:r>
            <a:endParaRPr lang="en-US" altLang="en-US" sz="6400" dirty="0">
              <a:latin typeface="Cambria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913" y="242172"/>
            <a:ext cx="69964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... back to </a:t>
            </a: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:</a:t>
            </a:r>
            <a:endParaRPr lang="en-US" alt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47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Python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features,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itchFamily="18" charset="0"/>
              </a:rPr>
              <a:t>motivated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 by 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611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09600" y="19812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838200" y="2217738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</a:p>
        </p:txBody>
      </p: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2799617" y="6059269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6" name="Rectangle 22"/>
          <p:cNvSpPr>
            <a:spLocks noChangeArrowheads="1"/>
          </p:cNvSpPr>
          <p:nvPr/>
        </p:nvSpPr>
        <p:spPr bwMode="auto">
          <a:xfrm>
            <a:off x="1302641" y="61054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of </a:t>
            </a:r>
            <a:r>
              <a:rPr lang="en-US" altLang="en-US" sz="1500" dirty="0" smtClean="0">
                <a:latin typeface="Calibri" pitchFamily="34" charset="0"/>
              </a:rPr>
              <a:t>a </a:t>
            </a:r>
            <a:r>
              <a:rPr lang="en-US" altLang="en-US" sz="15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</a:t>
            </a:r>
            <a:endParaRPr lang="en-US" altLang="en-US" sz="15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631575" y="4382869"/>
            <a:ext cx="10166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354256" y="5221069"/>
            <a:ext cx="1293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33400" y="211889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Python details 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in </a:t>
            </a:r>
            <a:r>
              <a:rPr lang="en-US" altLang="en-US" sz="4200" dirty="0" err="1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021712" y="44290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inputs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448318" y="5245133"/>
            <a:ext cx="17520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using only one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</a:t>
            </a:r>
            <a:r>
              <a:rPr lang="en-US" altLang="en-US" sz="1500" b="1" i="1" dirty="0">
                <a:solidFill>
                  <a:srgbClr val="0000FF"/>
                </a:solidFill>
                <a:latin typeface="Calibri" pitchFamily="34" charset="0"/>
              </a:rPr>
              <a:t>input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799617" y="3553328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f(4,2)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52400" y="3599494"/>
            <a:ext cx="2515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an ordinary function call – totally OK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41863" y="3657600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741862" y="450550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41861" y="53343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741863" y="61725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0280" y="1463040"/>
              <a:ext cx="5803200" cy="5214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680" y="1451160"/>
                <a:ext cx="5818320" cy="524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0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524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=11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+ 3*y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f(3,1)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f(y=2,x=1)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call to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returns the string  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b="1" dirty="0" err="1">
                <a:solidFill>
                  <a:srgbClr val="000000"/>
                </a:solidFill>
                <a:latin typeface="+mj-lt"/>
              </a:rPr>
              <a:t>L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+mj-lt"/>
              </a:rPr>
              <a:t>alalalala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?        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17432" y="6081736"/>
            <a:ext cx="15402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it's  only four characters!</a:t>
            </a:r>
            <a:endParaRPr lang="en-US" sz="900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What will these function calls to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None  of the above are 42!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What is the </a:t>
            </a:r>
            <a:r>
              <a:rPr lang="en-US" altLang="en-US" sz="2400" b="1" i="1" dirty="0">
                <a:solidFill>
                  <a:srgbClr val="000000"/>
                </a:solidFill>
                <a:latin typeface="Cambria" pitchFamily="18" charset="0"/>
              </a:rPr>
              <a:t>shortest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call to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returning 42?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1450" y="6384760"/>
            <a:ext cx="6010300" cy="40011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b="1" i="1" dirty="0" smtClean="0">
                <a:solidFill>
                  <a:srgbClr val="0000FF"/>
                </a:solidFill>
                <a:latin typeface="Cambria" pitchFamily="18" charset="0"/>
              </a:rPr>
              <a:t>Extra…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would this return?    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x=12;   y=6;   f(y=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+mj-lt"/>
              </a:rPr>
              <a:t>x,x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=y)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 is 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(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 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, 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(1,0)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) ?  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These are tuples – they work like lists!</a:t>
            </a:r>
            <a:endParaRPr lang="en-US" sz="1200" dirty="0"/>
          </a:p>
        </p:txBody>
      </p:sp>
      <p:sp>
        <p:nvSpPr>
          <p:cNvPr id="33" name="Right Arrow 32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 rot="21318635">
            <a:off x="5418319" y="961999"/>
            <a:ext cx="304179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Try this on the back page first…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0360" y="55080"/>
              <a:ext cx="8723520" cy="6778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640" y="43200"/>
                <a:ext cx="8745480" cy="67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65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4-11 at 7.56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2695" y="-1298222"/>
            <a:ext cx="859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27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3" name="Text Box 185"/>
          <p:cNvSpPr txBox="1">
            <a:spLocks noChangeArrowheads="1"/>
          </p:cNvSpPr>
          <p:nvPr/>
        </p:nvSpPr>
        <p:spPr bwMode="auto">
          <a:xfrm>
            <a:off x="7161464" y="1231232"/>
            <a:ext cx="1778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000" dirty="0" smtClean="0">
                <a:latin typeface="Cambria" panose="02040503050406030204" pitchFamily="18" charset="0"/>
              </a:rPr>
              <a:t>Physics is here.</a:t>
            </a:r>
            <a:endParaRPr lang="en-US" altLang="en-US" sz="1000" dirty="0">
              <a:latin typeface="Cambria" panose="02040503050406030204" pitchFamily="18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6" y="1467885"/>
            <a:ext cx="505852" cy="67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/>
              <p14:cNvContentPartPr/>
              <p14:nvPr/>
            </p14:nvContentPartPr>
            <p14:xfrm>
              <a:off x="26640" y="232200"/>
              <a:ext cx="8626680" cy="6161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80" y="222840"/>
                <a:ext cx="864540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7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Next time!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76400" y="5562600"/>
            <a:ext cx="59436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AI for Connect Four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2140" r="14439" b="29361"/>
          <a:stretch/>
        </p:blipFill>
        <p:spPr bwMode="auto">
          <a:xfrm>
            <a:off x="609600" y="1564105"/>
            <a:ext cx="782028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228600" y="227264"/>
            <a:ext cx="42832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Orbiting example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531082" y="4451296"/>
            <a:ext cx="2362200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now, with </a:t>
            </a:r>
            <a:r>
              <a:rPr lang="en-US" altLang="en-US" sz="2000" i="1" dirty="0" smtClean="0">
                <a:latin typeface="Cambria" pitchFamily="18" charset="0"/>
              </a:rPr>
              <a:t>vectors</a:t>
            </a:r>
            <a:r>
              <a:rPr lang="en-US" altLang="en-US" sz="2000" dirty="0" smtClean="0">
                <a:latin typeface="Cambria" pitchFamily="18" charset="0"/>
              </a:rPr>
              <a:t>!</a:t>
            </a: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695" y="1751886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visual import *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 = sphere(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=(0,0,10),color=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color.blue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#earth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= sphere(color=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color.yellow,radius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=2)   #sun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vector(5,0,0)      # initial velocity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RATE = 50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1.0/RATE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 = 70.0                   # G!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True: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rate(RATE)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diff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# vector difference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force = k*diff/(mag(diff)**2)  # mag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*force      # acceleration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# velocity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32" y="131323"/>
            <a:ext cx="1788695" cy="18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8208" y="1447800"/>
            <a:ext cx="1981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latin typeface="Cambria" pitchFamily="18" charset="0"/>
              </a:rPr>
              <a:t>"force arrow" in example code…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19400" y="4800600"/>
            <a:ext cx="4419600" cy="533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39587" y="4800600"/>
            <a:ext cx="1299413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9600" y="5536440"/>
              <a:ext cx="3384720" cy="375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5527080"/>
                <a:ext cx="3403440" cy="3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4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78596" cy="3505200"/>
          </a:xfrm>
          <a:prstGeom prst="rect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5943600" y="152400"/>
            <a:ext cx="31242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b="1" dirty="0" smtClean="0">
                <a:latin typeface="Cambria" pitchFamily="18" charset="0"/>
              </a:rPr>
              <a:t>compound</a:t>
            </a:r>
            <a:endParaRPr lang="en-US" altLang="en-US" sz="4200" b="1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38"/>
          <a:stretch/>
        </p:blipFill>
        <p:spPr>
          <a:xfrm>
            <a:off x="225494" y="178527"/>
            <a:ext cx="6325111" cy="79603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2" t="29400" r="2155" b="35703"/>
          <a:stretch/>
        </p:blipFill>
        <p:spPr>
          <a:xfrm>
            <a:off x="457200" y="4876800"/>
            <a:ext cx="5066778" cy="183521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594959" y="4887414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latin typeface="Cambria" pitchFamily="18" charset="0"/>
              </a:rPr>
              <a:t>What's what?</a:t>
            </a:r>
            <a:endParaRPr lang="en-US" alt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1603064" y="152400"/>
            <a:ext cx="58072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examples…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" y="1143000"/>
            <a:ext cx="364244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295400"/>
            <a:ext cx="4266833" cy="24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7" y="4038600"/>
            <a:ext cx="3691410" cy="23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1603064" y="152400"/>
            <a:ext cx="58072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examples…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" y="1143000"/>
            <a:ext cx="364244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295400"/>
            <a:ext cx="4266833" cy="24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7" y="4038600"/>
            <a:ext cx="3691410" cy="2341527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 rot="21022515">
            <a:off x="1294110" y="1286575"/>
            <a:ext cx="5807243" cy="138499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Try out </a:t>
            </a: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in lab this week!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76600" y="5641463"/>
            <a:ext cx="573417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 i="1" dirty="0" smtClean="0">
                <a:latin typeface="Cambria" pitchFamily="18" charset="0"/>
              </a:rPr>
              <a:t>~ if you enjoy it</a:t>
            </a:r>
            <a:r>
              <a:rPr lang="en-US" altLang="en-US" sz="2100" dirty="0" smtClean="0">
                <a:latin typeface="Cambria" pitchFamily="18" charset="0"/>
              </a:rPr>
              <a:t>, consider it for a final project (</a:t>
            </a:r>
            <a:r>
              <a:rPr lang="en-US" altLang="en-US" sz="2100" dirty="0">
                <a:latin typeface="Cambria" pitchFamily="18" charset="0"/>
              </a:rPr>
              <a:t>T</a:t>
            </a:r>
            <a:r>
              <a:rPr lang="en-US" altLang="en-US" sz="2100" dirty="0" smtClean="0">
                <a:latin typeface="Cambria" pitchFamily="18" charset="0"/>
              </a:rPr>
              <a:t>hurs./Tue. offer an overview of the projects)</a:t>
            </a:r>
            <a:endParaRPr lang="en-US" altLang="en-US" sz="21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39"/>
          <p:cNvSpPr txBox="1">
            <a:spLocks noChangeArrowheads="1"/>
          </p:cNvSpPr>
          <p:nvPr/>
        </p:nvSpPr>
        <p:spPr bwMode="auto">
          <a:xfrm>
            <a:off x="6241074" y="5906133"/>
            <a:ext cx="2590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Inspiration can come from almost anywhere...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2" y="1114929"/>
            <a:ext cx="8278380" cy="4629796"/>
          </a:xfrm>
          <a:prstGeom prst="rect">
            <a:avLst/>
          </a:prstGeom>
        </p:spPr>
      </p:pic>
      <p:sp>
        <p:nvSpPr>
          <p:cNvPr id="57346" name="TextBox 24"/>
          <p:cNvSpPr txBox="1">
            <a:spLocks noChangeArrowheads="1"/>
          </p:cNvSpPr>
          <p:nvPr/>
        </p:nvSpPr>
        <p:spPr bwMode="auto">
          <a:xfrm>
            <a:off x="304800" y="222947"/>
            <a:ext cx="71834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Enjoy the projects!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57347" name="Group 25"/>
          <p:cNvGrpSpPr>
            <a:grpSpLocks/>
          </p:cNvGrpSpPr>
          <p:nvPr/>
        </p:nvGrpSpPr>
        <p:grpSpPr bwMode="auto">
          <a:xfrm>
            <a:off x="8503885" y="6173931"/>
            <a:ext cx="412750" cy="519112"/>
            <a:chOff x="2928" y="1051"/>
            <a:chExt cx="840" cy="957"/>
          </a:xfrm>
        </p:grpSpPr>
        <p:sp>
          <p:nvSpPr>
            <p:cNvPr id="57351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2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3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4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5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6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7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8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9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60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61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62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63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32516" y="57309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https://www.youtube.com/watch?v=QOtuX0jL85Y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730640" y="578520"/>
              <a:ext cx="1474920" cy="2827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4080" y="567000"/>
                <a:ext cx="1508040" cy="28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4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ounded Rectangle 18"/>
          <p:cNvSpPr>
            <a:spLocks noChangeArrowheads="1"/>
          </p:cNvSpPr>
          <p:nvPr/>
        </p:nvSpPr>
        <p:spPr bwMode="auto">
          <a:xfrm>
            <a:off x="1371600" y="2044700"/>
            <a:ext cx="6713538" cy="9906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4478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800" b="1" i="1" dirty="0">
                <a:solidFill>
                  <a:srgbClr val="000AF9"/>
                </a:solidFill>
                <a:latin typeface="Calibri" pitchFamily="34" charset="0"/>
              </a:rPr>
              <a:t>Tuples</a:t>
            </a:r>
            <a:r>
              <a:rPr lang="en-US" altLang="en-US" sz="2100" dirty="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100" dirty="0">
                <a:latin typeface="Calibri" pitchFamily="34" charset="0"/>
              </a:rPr>
              <a:t>are similar to lists, but they're parenthesized: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631950" y="2259013"/>
            <a:ext cx="240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T = (4,2)</a:t>
            </a:r>
          </a:p>
        </p:txBody>
      </p:sp>
      <p:sp>
        <p:nvSpPr>
          <p:cNvPr id="21517" name="Rectangle 23"/>
          <p:cNvSpPr>
            <a:spLocks noChangeArrowheads="1"/>
          </p:cNvSpPr>
          <p:nvPr/>
        </p:nvSpPr>
        <p:spPr bwMode="auto">
          <a:xfrm>
            <a:off x="1536700" y="3048000"/>
            <a:ext cx="631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latin typeface="Calibri" pitchFamily="34" charset="0"/>
              </a:rPr>
              <a:t>example of a two-element </a:t>
            </a:r>
            <a:r>
              <a:rPr lang="en-US" altLang="en-US" sz="1500" b="1" i="1" dirty="0">
                <a:latin typeface="Calibri" pitchFamily="34" charset="0"/>
              </a:rPr>
              <a:t>tuple </a:t>
            </a:r>
            <a:r>
              <a:rPr lang="en-US" altLang="en-US" sz="1500" dirty="0">
                <a:latin typeface="Calibri" pitchFamily="34" charset="0"/>
              </a:rPr>
              <a:t>named T and a three-element tuple named </a:t>
            </a:r>
            <a:r>
              <a:rPr lang="en-US" altLang="en-US" sz="1500" dirty="0" smtClean="0">
                <a:latin typeface="Calibri" pitchFamily="34" charset="0"/>
              </a:rPr>
              <a:t>x</a:t>
            </a:r>
            <a:endParaRPr lang="en-US" altLang="en-US" sz="1500" dirty="0"/>
          </a:p>
        </p:txBody>
      </p:sp>
      <p:sp>
        <p:nvSpPr>
          <p:cNvPr id="21518" name="Rectangle 9"/>
          <p:cNvSpPr>
            <a:spLocks noChangeArrowheads="1"/>
          </p:cNvSpPr>
          <p:nvPr/>
        </p:nvSpPr>
        <p:spPr bwMode="auto">
          <a:xfrm>
            <a:off x="4872142" y="2262188"/>
            <a:ext cx="2900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= (1,0,0)</a:t>
            </a: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594083" y="4716462"/>
            <a:ext cx="4360863" cy="1295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22683" y="4953000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34000" y="4751500"/>
            <a:ext cx="336831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latin typeface="Calibri" pitchFamily="34" charset="0"/>
              </a:rPr>
              <a:t>examples </a:t>
            </a:r>
            <a:r>
              <a:rPr lang="en-US" altLang="en-US" sz="1800" dirty="0">
                <a:latin typeface="Calibri" pitchFamily="34" charset="0"/>
              </a:rPr>
              <a:t>of 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Calibri" pitchFamily="34" charset="0"/>
              </a:rPr>
              <a:t>default and named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Calibri" pitchFamily="34" charset="0"/>
              </a:rPr>
              <a:t>inputs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</a:rPr>
              <a:t>in a function definition </a:t>
            </a:r>
            <a:endParaRPr lang="en-US" altLang="en-US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22683" y="4038600"/>
            <a:ext cx="773530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708359" y="3533001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u="sng" dirty="0" smtClean="0">
                <a:solidFill>
                  <a:schemeClr val="bg1">
                    <a:lumMod val="65000"/>
                  </a:schemeClr>
                </a:solidFill>
                <a:latin typeface="Lucida Handwriting" panose="03010101010101010101" pitchFamily="66" charset="0"/>
              </a:rPr>
              <a:t>not</a:t>
            </a:r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  <a:latin typeface="Lucida Handwriting" panose="03010101010101010101" pitchFamily="66" charset="0"/>
              </a:rPr>
              <a:t> vectors!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47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Python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features,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itchFamily="18" charset="0"/>
              </a:rPr>
              <a:t>motivated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 by 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0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3" y="1028251"/>
            <a:ext cx="7983064" cy="4201111"/>
          </a:xfrm>
          <a:prstGeom prst="rect">
            <a:avLst/>
          </a:prstGeom>
        </p:spPr>
      </p:pic>
      <p:sp>
        <p:nvSpPr>
          <p:cNvPr id="57346" name="TextBox 24"/>
          <p:cNvSpPr txBox="1">
            <a:spLocks noChangeArrowheads="1"/>
          </p:cNvSpPr>
          <p:nvPr/>
        </p:nvSpPr>
        <p:spPr bwMode="auto">
          <a:xfrm>
            <a:off x="304800" y="222947"/>
            <a:ext cx="71834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Enjoy the projects!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57347" name="Group 25"/>
          <p:cNvGrpSpPr>
            <a:grpSpLocks/>
          </p:cNvGrpSpPr>
          <p:nvPr/>
        </p:nvGrpSpPr>
        <p:grpSpPr bwMode="auto">
          <a:xfrm>
            <a:off x="76200" y="6259023"/>
            <a:ext cx="412750" cy="519112"/>
            <a:chOff x="2928" y="1051"/>
            <a:chExt cx="840" cy="957"/>
          </a:xfrm>
        </p:grpSpPr>
        <p:sp>
          <p:nvSpPr>
            <p:cNvPr id="57351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2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3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4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5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6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7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8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59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60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61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62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7363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57348" name="Text Box 39"/>
          <p:cNvSpPr txBox="1">
            <a:spLocks noChangeArrowheads="1"/>
          </p:cNvSpPr>
          <p:nvPr/>
        </p:nvSpPr>
        <p:spPr bwMode="auto">
          <a:xfrm>
            <a:off x="533400" y="6158541"/>
            <a:ext cx="32227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Not sure what to do with all that free time over Thanksgiving break?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5181600" y="222405"/>
            <a:ext cx="3591063" cy="46196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… the graders certainly do!</a:t>
            </a:r>
          </a:p>
        </p:txBody>
      </p:sp>
      <p:sp>
        <p:nvSpPr>
          <p:cNvPr id="21" name="TextBox 20"/>
          <p:cNvSpPr txBox="1"/>
          <p:nvPr/>
        </p:nvSpPr>
        <p:spPr>
          <a:xfrm rot="21003318">
            <a:off x="4513271" y="4800361"/>
            <a:ext cx="4458714" cy="1384995"/>
          </a:xfrm>
          <a:prstGeom prst="rect">
            <a:avLst/>
          </a:prstGeom>
          <a:solidFill>
            <a:srgbClr val="FAE9D6"/>
          </a:solidFill>
          <a:ln>
            <a:solidFill>
              <a:srgbClr val="E97E0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itchFamily="34" charset="-128"/>
                <a:cs typeface="+mn-cs"/>
              </a:rPr>
              <a:t>Have a </a:t>
            </a:r>
            <a:r>
              <a:rPr kumimoji="0" lang="en-US" sz="42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itchFamily="34" charset="-128"/>
                <a:cs typeface="+mn-cs"/>
              </a:rPr>
              <a:t>relaxing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PGothic" pitchFamily="34" charset="-128"/>
                <a:cs typeface="+mn-cs"/>
              </a:rPr>
              <a:t> November break!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" y="5029200"/>
            <a:ext cx="4331136" cy="1059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280" y="5752416"/>
            <a:ext cx="758767" cy="10149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6779" y="6596390"/>
            <a:ext cx="1010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Jenna McCune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3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2400"/>
            <a:ext cx="8229600" cy="284390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239000" y="4419600"/>
            <a:ext cx="1600200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[3]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bella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lee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[6]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mforssen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[4]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lisa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lam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shu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!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175716"/>
            <a:ext cx="6295356" cy="3340270"/>
          </a:xfrm>
          <a:prstGeom prst="rect">
            <a:avLst/>
          </a:prstGeom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293888" y="2614711"/>
            <a:ext cx="2971799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Example </a:t>
            </a:r>
            <a:r>
              <a:rPr kumimoji="0" lang="en-US" alt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vProjects</a:t>
            </a: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...</a:t>
            </a:r>
            <a:endParaRPr kumimoji="0" lang="en-US" altLang="en-US" sz="4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9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77800"/>
            <a:ext cx="8644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vPython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:  Linear + Spherical collisions...</a:t>
            </a:r>
          </a:p>
        </p:txBody>
      </p:sp>
      <p:sp>
        <p:nvSpPr>
          <p:cNvPr id="53252" name="Text Box 56"/>
          <p:cNvSpPr txBox="1">
            <a:spLocks noChangeArrowheads="1"/>
          </p:cNvSpPr>
          <p:nvPr/>
        </p:nvSpPr>
        <p:spPr bwMode="auto">
          <a:xfrm>
            <a:off x="1058553" y="1160130"/>
            <a:ext cx="6092031" cy="83099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At least some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of the game needs to be about 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detecting collisions 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and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changing velocities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53253" name="Straight Connector 2"/>
          <p:cNvCxnSpPr>
            <a:cxnSpLocks noChangeShapeType="1"/>
          </p:cNvCxnSpPr>
          <p:nvPr/>
        </p:nvCxnSpPr>
        <p:spPr bwMode="auto">
          <a:xfrm>
            <a:off x="8371337" y="1560460"/>
            <a:ext cx="0" cy="29718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8001000" y="1143000"/>
            <a:ext cx="739305" cy="3693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x = 10</a:t>
            </a:r>
          </a:p>
        </p:txBody>
      </p:sp>
      <p:sp>
        <p:nvSpPr>
          <p:cNvPr id="53255" name="Oval 6"/>
          <p:cNvSpPr>
            <a:spLocks noChangeArrowheads="1"/>
          </p:cNvSpPr>
          <p:nvPr/>
        </p:nvSpPr>
        <p:spPr bwMode="auto">
          <a:xfrm>
            <a:off x="6797675" y="4175073"/>
            <a:ext cx="180975" cy="179387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53256" name="Straight Arrow Connector 8"/>
          <p:cNvCxnSpPr>
            <a:cxnSpLocks noChangeShapeType="1"/>
          </p:cNvCxnSpPr>
          <p:nvPr/>
        </p:nvCxnSpPr>
        <p:spPr bwMode="auto">
          <a:xfrm flipV="1">
            <a:off x="7002462" y="3846460"/>
            <a:ext cx="312738" cy="3127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7" name="Text Box 56"/>
          <p:cNvSpPr txBox="1">
            <a:spLocks noChangeArrowheads="1"/>
          </p:cNvSpPr>
          <p:nvPr/>
        </p:nvSpPr>
        <p:spPr bwMode="auto">
          <a:xfrm>
            <a:off x="6797675" y="5435547"/>
            <a:ext cx="2151869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Line ~ wall at x=10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6551844" y="5943600"/>
            <a:ext cx="1816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How to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bounce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?</a:t>
            </a:r>
          </a:p>
        </p:txBody>
      </p:sp>
      <p:sp>
        <p:nvSpPr>
          <p:cNvPr id="53259" name="Rectangle 14"/>
          <p:cNvSpPr>
            <a:spLocks noChangeArrowheads="1"/>
          </p:cNvSpPr>
          <p:nvPr/>
        </p:nvSpPr>
        <p:spPr bwMode="auto">
          <a:xfrm>
            <a:off x="6551844" y="6335712"/>
            <a:ext cx="1906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W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hat else to do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?</a:t>
            </a:r>
          </a:p>
        </p:txBody>
      </p:sp>
      <p:cxnSp>
        <p:nvCxnSpPr>
          <p:cNvPr id="16" name="Straight Connector 2"/>
          <p:cNvCxnSpPr>
            <a:cxnSpLocks noChangeShapeType="1"/>
          </p:cNvCxnSpPr>
          <p:nvPr/>
        </p:nvCxnSpPr>
        <p:spPr bwMode="auto">
          <a:xfrm>
            <a:off x="7455568" y="5203025"/>
            <a:ext cx="1136204" cy="0"/>
          </a:xfrm>
          <a:prstGeom prst="line">
            <a:avLst/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8650421" y="4953000"/>
            <a:ext cx="47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+x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070581" y="6365993"/>
            <a:ext cx="457200" cy="308769"/>
          </a:xfrm>
          <a:prstGeom prst="rightArrow">
            <a:avLst>
              <a:gd name="adj1" fmla="val 36436"/>
              <a:gd name="adj2" fmla="val 50000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070581" y="5973881"/>
            <a:ext cx="457200" cy="308769"/>
          </a:xfrm>
          <a:prstGeom prst="rightArrow">
            <a:avLst>
              <a:gd name="adj1" fmla="val 36436"/>
              <a:gd name="adj2" fmla="val 50000"/>
            </a:avLst>
          </a:prstGeom>
          <a:solidFill>
            <a:srgbClr val="000A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3" y="2555245"/>
            <a:ext cx="4853155" cy="414979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733800" y="4202977"/>
            <a:ext cx="17481" cy="16303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208296" y="1769395"/>
            <a:ext cx="1752600" cy="300037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6323" name="Text Box 56"/>
          <p:cNvSpPr txBox="1">
            <a:spLocks noChangeArrowheads="1"/>
          </p:cNvSpPr>
          <p:nvPr/>
        </p:nvSpPr>
        <p:spPr bwMode="auto">
          <a:xfrm>
            <a:off x="4676775" y="1254125"/>
            <a:ext cx="3857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 Zeroth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approximation:</a:t>
            </a:r>
          </a:p>
        </p:txBody>
      </p:sp>
      <p:sp>
        <p:nvSpPr>
          <p:cNvPr id="56324" name="Oval 1"/>
          <p:cNvSpPr>
            <a:spLocks noChangeArrowheads="1"/>
          </p:cNvSpPr>
          <p:nvPr/>
        </p:nvSpPr>
        <p:spPr bwMode="auto">
          <a:xfrm>
            <a:off x="1071563" y="2611438"/>
            <a:ext cx="1166812" cy="11668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5" name="Oval 12"/>
          <p:cNvSpPr>
            <a:spLocks noChangeArrowheads="1"/>
          </p:cNvSpPr>
          <p:nvPr/>
        </p:nvSpPr>
        <p:spPr bwMode="auto">
          <a:xfrm>
            <a:off x="1889125" y="1757363"/>
            <a:ext cx="1166813" cy="1166812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56326" name="Straight Arrow Connector 13"/>
          <p:cNvCxnSpPr>
            <a:cxnSpLocks noChangeShapeType="1"/>
          </p:cNvCxnSpPr>
          <p:nvPr/>
        </p:nvCxnSpPr>
        <p:spPr bwMode="auto">
          <a:xfrm flipV="1">
            <a:off x="1644650" y="3213100"/>
            <a:ext cx="0" cy="1363663"/>
          </a:xfrm>
          <a:prstGeom prst="straightConnector1">
            <a:avLst/>
          </a:prstGeom>
          <a:noFill/>
          <a:ln w="3810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7" name="Text Box 56"/>
          <p:cNvSpPr txBox="1">
            <a:spLocks noChangeArrowheads="1"/>
          </p:cNvSpPr>
          <p:nvPr/>
        </p:nvSpPr>
        <p:spPr bwMode="auto">
          <a:xfrm>
            <a:off x="5362575" y="1735138"/>
            <a:ext cx="27908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Stop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Undo any overlap.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Make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.vel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.vel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</a:t>
            </a:r>
          </a:p>
        </p:txBody>
      </p:sp>
      <p:sp>
        <p:nvSpPr>
          <p:cNvPr id="56328" name="Rectangle 17"/>
          <p:cNvSpPr>
            <a:spLocks noChangeArrowheads="1"/>
          </p:cNvSpPr>
          <p:nvPr/>
        </p:nvSpPr>
        <p:spPr bwMode="auto">
          <a:xfrm>
            <a:off x="887413" y="3414713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9" name="Rectangle 19"/>
          <p:cNvSpPr>
            <a:spLocks noChangeArrowheads="1"/>
          </p:cNvSpPr>
          <p:nvPr/>
        </p:nvSpPr>
        <p:spPr bwMode="auto">
          <a:xfrm>
            <a:off x="2921000" y="2474913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2" name="Rectangle 22"/>
          <p:cNvSpPr>
            <a:spLocks noChangeArrowheads="1"/>
          </p:cNvSpPr>
          <p:nvPr/>
        </p:nvSpPr>
        <p:spPr bwMode="auto">
          <a:xfrm>
            <a:off x="1654175" y="4114800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q.vel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52400"/>
            <a:ext cx="7315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Spherical collisions</a:t>
            </a:r>
          </a:p>
        </p:txBody>
      </p: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228600" y="6135213"/>
            <a:ext cx="517525" cy="568325"/>
            <a:chOff x="2928" y="1051"/>
            <a:chExt cx="840" cy="957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55196" y="6107170"/>
            <a:ext cx="304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Reality is just three eyes away!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cxnSp>
        <p:nvCxnSpPr>
          <p:cNvPr id="35" name="Straight Arrow Connector 13"/>
          <p:cNvCxnSpPr>
            <a:cxnSpLocks noChangeShapeType="1"/>
          </p:cNvCxnSpPr>
          <p:nvPr/>
        </p:nvCxnSpPr>
        <p:spPr bwMode="auto">
          <a:xfrm flipV="1">
            <a:off x="2480537" y="955177"/>
            <a:ext cx="0" cy="13636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2514600" y="990600"/>
            <a:ext cx="782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r.vel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Text Box 56"/>
          <p:cNvSpPr txBox="1">
            <a:spLocks noChangeArrowheads="1"/>
          </p:cNvSpPr>
          <p:nvPr/>
        </p:nvSpPr>
        <p:spPr bwMode="auto">
          <a:xfrm>
            <a:off x="4676774" y="2971800"/>
            <a:ext cx="3857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  First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approximation:</a:t>
            </a:r>
          </a:p>
        </p:txBody>
      </p:sp>
      <p:sp>
        <p:nvSpPr>
          <p:cNvPr id="38" name="Text Box 56"/>
          <p:cNvSpPr txBox="1">
            <a:spLocks noChangeArrowheads="1"/>
          </p:cNvSpPr>
          <p:nvPr/>
        </p:nvSpPr>
        <p:spPr bwMode="auto">
          <a:xfrm>
            <a:off x="5362575" y="3476625"/>
            <a:ext cx="2790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Stop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  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Undo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any overlap.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Compute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.pos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–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.pos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Make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.vel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" name="Text Box 56"/>
          <p:cNvSpPr txBox="1">
            <a:spLocks noChangeArrowheads="1"/>
          </p:cNvSpPr>
          <p:nvPr/>
        </p:nvSpPr>
        <p:spPr bwMode="auto">
          <a:xfrm>
            <a:off x="4676774" y="5081588"/>
            <a:ext cx="4162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2   Second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approximation:</a:t>
            </a: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5362575" y="5616575"/>
            <a:ext cx="31718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Same as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first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 but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Make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.vel =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</a:t>
            </a:r>
            <a:r>
              <a:rPr kumimoji="0" lang="en-US" altLang="en-US" sz="1800" b="1" i="0" u="none" strike="noStrike" kern="1200" cap="none" spc="0" normalizeH="0" baseline="42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  <a:sym typeface="Symbol" pitchFamily="18" charset="2"/>
              </a:rPr>
              <a:t>  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  <a:sym typeface="Symbol" pitchFamily="18" charset="2"/>
              </a:rPr>
              <a:t>, at 90 from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  <a:sym typeface="Symbol" pitchFamily="18" charset="2"/>
              </a:rPr>
              <a:t>d</a:t>
            </a: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7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Oval 1"/>
          <p:cNvSpPr>
            <a:spLocks noChangeArrowheads="1"/>
          </p:cNvSpPr>
          <p:nvPr/>
        </p:nvSpPr>
        <p:spPr bwMode="auto">
          <a:xfrm>
            <a:off x="1071563" y="2611438"/>
            <a:ext cx="1166812" cy="11668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5" name="Oval 12"/>
          <p:cNvSpPr>
            <a:spLocks noChangeArrowheads="1"/>
          </p:cNvSpPr>
          <p:nvPr/>
        </p:nvSpPr>
        <p:spPr bwMode="auto">
          <a:xfrm>
            <a:off x="1889125" y="1757363"/>
            <a:ext cx="1166813" cy="1166812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8" name="Rectangle 17"/>
          <p:cNvSpPr>
            <a:spLocks noChangeArrowheads="1"/>
          </p:cNvSpPr>
          <p:nvPr/>
        </p:nvSpPr>
        <p:spPr bwMode="auto">
          <a:xfrm>
            <a:off x="887413" y="3414713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9" name="Rectangle 19"/>
          <p:cNvSpPr>
            <a:spLocks noChangeArrowheads="1"/>
          </p:cNvSpPr>
          <p:nvPr/>
        </p:nvSpPr>
        <p:spPr bwMode="auto">
          <a:xfrm>
            <a:off x="2921000" y="2474913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2" name="Rectangle 22"/>
          <p:cNvSpPr>
            <a:spLocks noChangeArrowheads="1"/>
          </p:cNvSpPr>
          <p:nvPr/>
        </p:nvSpPr>
        <p:spPr bwMode="auto">
          <a:xfrm>
            <a:off x="1654175" y="4114800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q.vel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56334" name="Straight Arrow Connector 27"/>
          <p:cNvCxnSpPr>
            <a:cxnSpLocks noChangeShapeType="1"/>
          </p:cNvCxnSpPr>
          <p:nvPr/>
        </p:nvCxnSpPr>
        <p:spPr bwMode="auto">
          <a:xfrm flipV="1">
            <a:off x="1644650" y="2316163"/>
            <a:ext cx="828675" cy="8969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5" name="Rectangle 29"/>
          <p:cNvSpPr>
            <a:spLocks noChangeArrowheads="1"/>
          </p:cNvSpPr>
          <p:nvPr/>
        </p:nvSpPr>
        <p:spPr bwMode="auto">
          <a:xfrm>
            <a:off x="2201863" y="24511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228600" y="6135213"/>
            <a:ext cx="517525" cy="568325"/>
            <a:chOff x="2928" y="1051"/>
            <a:chExt cx="840" cy="957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55196" y="6107170"/>
            <a:ext cx="304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Reality is just two eyes away!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cxnSp>
        <p:nvCxnSpPr>
          <p:cNvPr id="35" name="Straight Arrow Connector 13"/>
          <p:cNvCxnSpPr>
            <a:cxnSpLocks noChangeShapeType="1"/>
          </p:cNvCxnSpPr>
          <p:nvPr/>
        </p:nvCxnSpPr>
        <p:spPr bwMode="auto">
          <a:xfrm flipV="1">
            <a:off x="1644650" y="3213100"/>
            <a:ext cx="0" cy="1363663"/>
          </a:xfrm>
          <a:prstGeom prst="straightConnector1">
            <a:avLst/>
          </a:prstGeom>
          <a:noFill/>
          <a:ln w="3810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27"/>
          <p:cNvCxnSpPr>
            <a:cxnSpLocks noChangeShapeType="1"/>
          </p:cNvCxnSpPr>
          <p:nvPr/>
        </p:nvCxnSpPr>
        <p:spPr bwMode="auto">
          <a:xfrm flipV="1">
            <a:off x="2486388" y="1406163"/>
            <a:ext cx="828675" cy="8969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248025" y="1447800"/>
            <a:ext cx="782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r.vel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52400"/>
            <a:ext cx="7315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Spherical collisions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208296" y="1769395"/>
            <a:ext cx="1752600" cy="300037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76775" y="1254125"/>
            <a:ext cx="3857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 Zeroth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approximation:</a:t>
            </a:r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5362575" y="1735138"/>
            <a:ext cx="27908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Stop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Undo any overlap.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Make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.vel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.vel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4676774" y="2971800"/>
            <a:ext cx="3857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  First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approximation:</a:t>
            </a:r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5362575" y="3476625"/>
            <a:ext cx="2790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Stop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  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Undo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any overlap.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Compute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.pos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–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.pos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Make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.vel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" name="Text Box 56"/>
          <p:cNvSpPr txBox="1">
            <a:spLocks noChangeArrowheads="1"/>
          </p:cNvSpPr>
          <p:nvPr/>
        </p:nvSpPr>
        <p:spPr bwMode="auto">
          <a:xfrm>
            <a:off x="4676774" y="5081588"/>
            <a:ext cx="4162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2   Second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approximation:</a:t>
            </a:r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5362575" y="5616575"/>
            <a:ext cx="31718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Same as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first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 but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Make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.vel =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</a:t>
            </a:r>
            <a:r>
              <a:rPr kumimoji="0" lang="en-US" altLang="en-US" sz="1800" b="1" i="0" u="none" strike="noStrike" kern="1200" cap="none" spc="0" normalizeH="0" baseline="42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  <a:sym typeface="Symbol" pitchFamily="18" charset="2"/>
              </a:rPr>
              <a:t>  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  <a:sym typeface="Symbol" pitchFamily="18" charset="2"/>
              </a:rPr>
              <a:t>, at 90 from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  <a:sym typeface="Symbol" pitchFamily="18" charset="2"/>
              </a:rPr>
              <a:t>d</a:t>
            </a: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7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Oval 1"/>
          <p:cNvSpPr>
            <a:spLocks noChangeArrowheads="1"/>
          </p:cNvSpPr>
          <p:nvPr/>
        </p:nvSpPr>
        <p:spPr bwMode="auto">
          <a:xfrm>
            <a:off x="1071563" y="2611438"/>
            <a:ext cx="1166812" cy="11668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5" name="Oval 12"/>
          <p:cNvSpPr>
            <a:spLocks noChangeArrowheads="1"/>
          </p:cNvSpPr>
          <p:nvPr/>
        </p:nvSpPr>
        <p:spPr bwMode="auto">
          <a:xfrm>
            <a:off x="1889125" y="1757363"/>
            <a:ext cx="1166813" cy="1166812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56326" name="Straight Arrow Connector 13"/>
          <p:cNvCxnSpPr>
            <a:cxnSpLocks noChangeShapeType="1"/>
          </p:cNvCxnSpPr>
          <p:nvPr/>
        </p:nvCxnSpPr>
        <p:spPr bwMode="auto">
          <a:xfrm flipV="1">
            <a:off x="1644650" y="3213100"/>
            <a:ext cx="0" cy="1363663"/>
          </a:xfrm>
          <a:prstGeom prst="straightConnector1">
            <a:avLst/>
          </a:prstGeom>
          <a:noFill/>
          <a:ln w="1905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8" name="Rectangle 17"/>
          <p:cNvSpPr>
            <a:spLocks noChangeArrowheads="1"/>
          </p:cNvSpPr>
          <p:nvPr/>
        </p:nvSpPr>
        <p:spPr bwMode="auto">
          <a:xfrm>
            <a:off x="887413" y="3414713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9" name="Rectangle 19"/>
          <p:cNvSpPr>
            <a:spLocks noChangeArrowheads="1"/>
          </p:cNvSpPr>
          <p:nvPr/>
        </p:nvSpPr>
        <p:spPr bwMode="auto">
          <a:xfrm>
            <a:off x="2921000" y="2474913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2" name="Rectangle 22"/>
          <p:cNvSpPr>
            <a:spLocks noChangeArrowheads="1"/>
          </p:cNvSpPr>
          <p:nvPr/>
        </p:nvSpPr>
        <p:spPr bwMode="auto">
          <a:xfrm>
            <a:off x="1654175" y="4114800"/>
            <a:ext cx="1373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old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q.vel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56334" name="Straight Arrow Connector 27"/>
          <p:cNvCxnSpPr>
            <a:cxnSpLocks noChangeShapeType="1"/>
          </p:cNvCxnSpPr>
          <p:nvPr/>
        </p:nvCxnSpPr>
        <p:spPr bwMode="auto">
          <a:xfrm flipV="1">
            <a:off x="1644650" y="2316163"/>
            <a:ext cx="828675" cy="8969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5" name="Rectangle 29"/>
          <p:cNvSpPr>
            <a:spLocks noChangeArrowheads="1"/>
          </p:cNvSpPr>
          <p:nvPr/>
        </p:nvSpPr>
        <p:spPr bwMode="auto">
          <a:xfrm>
            <a:off x="2201863" y="24511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56337" name="Straight Arrow Connector 31"/>
          <p:cNvCxnSpPr>
            <a:cxnSpLocks noChangeShapeType="1"/>
          </p:cNvCxnSpPr>
          <p:nvPr/>
        </p:nvCxnSpPr>
        <p:spPr bwMode="auto">
          <a:xfrm flipH="1" flipV="1">
            <a:off x="1022350" y="2770188"/>
            <a:ext cx="631825" cy="4746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8" name="Rectangle 34"/>
          <p:cNvSpPr>
            <a:spLocks noChangeArrowheads="1"/>
          </p:cNvSpPr>
          <p:nvPr/>
        </p:nvSpPr>
        <p:spPr bwMode="auto">
          <a:xfrm>
            <a:off x="852488" y="2362200"/>
            <a:ext cx="50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</a:t>
            </a:r>
            <a:r>
              <a:rPr kumimoji="0" lang="en-US" altLang="en-US" sz="2400" b="1" i="0" u="none" strike="noStrike" kern="1200" cap="none" spc="0" normalizeH="0" baseline="42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  <a:sym typeface="Symbol" pitchFamily="18" charset="2"/>
              </a:rPr>
              <a:t></a:t>
            </a:r>
            <a:endParaRPr kumimoji="0" lang="en-US" altLang="en-US" sz="2400" b="0" i="0" u="none" strike="noStrike" kern="1200" cap="none" spc="0" normalizeH="0" baseline="42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228600" y="6135213"/>
            <a:ext cx="517525" cy="568325"/>
            <a:chOff x="2928" y="1051"/>
            <a:chExt cx="840" cy="957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55196" y="6107170"/>
            <a:ext cx="304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Reality is just one eye away!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cxnSp>
        <p:nvCxnSpPr>
          <p:cNvPr id="35" name="Straight Arrow Connector 13"/>
          <p:cNvCxnSpPr>
            <a:cxnSpLocks noChangeShapeType="1"/>
          </p:cNvCxnSpPr>
          <p:nvPr/>
        </p:nvCxnSpPr>
        <p:spPr bwMode="auto">
          <a:xfrm flipV="1">
            <a:off x="1644650" y="3213100"/>
            <a:ext cx="0" cy="1363663"/>
          </a:xfrm>
          <a:prstGeom prst="straightConnector1">
            <a:avLst/>
          </a:prstGeom>
          <a:noFill/>
          <a:ln w="3810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27"/>
          <p:cNvCxnSpPr>
            <a:cxnSpLocks noChangeShapeType="1"/>
          </p:cNvCxnSpPr>
          <p:nvPr/>
        </p:nvCxnSpPr>
        <p:spPr bwMode="auto">
          <a:xfrm flipV="1">
            <a:off x="2486388" y="1406163"/>
            <a:ext cx="828675" cy="8969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248025" y="1447800"/>
            <a:ext cx="782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r.vel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0" y="1841435"/>
            <a:ext cx="972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new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q.vel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52400"/>
            <a:ext cx="7315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Spherical collisions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6208296" y="1769395"/>
            <a:ext cx="1752600" cy="300037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1" name="Text Box 56"/>
          <p:cNvSpPr txBox="1">
            <a:spLocks noChangeArrowheads="1"/>
          </p:cNvSpPr>
          <p:nvPr/>
        </p:nvSpPr>
        <p:spPr bwMode="auto">
          <a:xfrm>
            <a:off x="4676775" y="1254125"/>
            <a:ext cx="3857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 Zeroth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approximation: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5362575" y="1735138"/>
            <a:ext cx="27908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Stop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Undo any overlap.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Make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.vel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.vel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</a:t>
            </a:r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4676774" y="2971800"/>
            <a:ext cx="3857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  First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approximation: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5362575" y="3476625"/>
            <a:ext cx="2790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Stop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  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Undo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any overlap.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Compute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.pos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–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.pos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Make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.vel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4676774" y="5081588"/>
            <a:ext cx="4162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2   Second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approximation:</a:t>
            </a:r>
          </a:p>
        </p:txBody>
      </p:sp>
      <p:sp>
        <p:nvSpPr>
          <p:cNvPr id="46" name="Text Box 56"/>
          <p:cNvSpPr txBox="1">
            <a:spLocks noChangeArrowheads="1"/>
          </p:cNvSpPr>
          <p:nvPr/>
        </p:nvSpPr>
        <p:spPr bwMode="auto">
          <a:xfrm>
            <a:off x="5362575" y="5616575"/>
            <a:ext cx="31718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Same as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first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 but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Make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120DFB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.vel =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</a:t>
            </a:r>
            <a:r>
              <a:rPr kumimoji="0" lang="en-US" altLang="en-US" sz="1800" b="1" i="0" u="none" strike="noStrike" kern="1200" cap="none" spc="0" normalizeH="0" baseline="42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  <a:sym typeface="Symbol" pitchFamily="18" charset="2"/>
              </a:rPr>
              <a:t>  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  <a:sym typeface="Symbol" pitchFamily="18" charset="2"/>
              </a:rPr>
              <a:t>, at 90 from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  <a:sym typeface="Symbol" pitchFamily="18" charset="2"/>
              </a:rPr>
              <a:t>d</a:t>
            </a: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1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vPool</a:t>
            </a: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 – physics?</a:t>
            </a:r>
            <a:endParaRPr kumimoji="0" lang="en-US" altLang="en-US" sz="4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0963" name="Picture 4" descr="http://upload.wikimedia.org/wikipedia/commons/2/2c/Elastischer_sto%C3%9F_2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34250" cy="419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Rectangle 45"/>
          <p:cNvSpPr>
            <a:spLocks noChangeArrowheads="1"/>
          </p:cNvSpPr>
          <p:nvPr/>
        </p:nvSpPr>
        <p:spPr bwMode="auto">
          <a:xfrm>
            <a:off x="4267200" y="4572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http://en.wikipedia.org/wiki/Elastic_collision</a:t>
            </a:r>
          </a:p>
        </p:txBody>
      </p:sp>
    </p:spTree>
    <p:extLst>
      <p:ext uri="{BB962C8B-B14F-4D97-AF65-F5344CB8AC3E}">
        <p14:creationId xmlns:p14="http://schemas.microsoft.com/office/powerpoint/2010/main" val="26993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>
            <a:fillRect/>
          </a:stretch>
        </p:blipFill>
        <p:spPr bwMode="auto">
          <a:xfrm>
            <a:off x="838200" y="12954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vPool</a:t>
            </a: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 – physics?</a:t>
            </a:r>
            <a:endParaRPr kumimoji="0" lang="en-US" altLang="en-US" sz="4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940" name="Rectangle 45"/>
          <p:cNvSpPr>
            <a:spLocks noChangeArrowheads="1"/>
          </p:cNvSpPr>
          <p:nvPr/>
        </p:nvSpPr>
        <p:spPr bwMode="auto">
          <a:xfrm>
            <a:off x="4267200" y="4572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http://en.wikipedia.org/wiki/Elastic_collision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362200" y="2057400"/>
            <a:ext cx="5867400" cy="457200"/>
          </a:xfrm>
          <a:prstGeom prst="roundRect">
            <a:avLst/>
          </a:prstGeom>
          <a:noFill/>
          <a:ln>
            <a:solidFill>
              <a:srgbClr val="AF1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942" name="Rectangle 49"/>
          <p:cNvSpPr>
            <a:spLocks noChangeArrowheads="1"/>
          </p:cNvSpPr>
          <p:nvPr/>
        </p:nvSpPr>
        <p:spPr bwMode="auto">
          <a:xfrm>
            <a:off x="609600" y="63246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equations below...</a:t>
            </a:r>
          </a:p>
        </p:txBody>
      </p:sp>
    </p:spTree>
    <p:extLst>
      <p:ext uri="{BB962C8B-B14F-4D97-AF65-F5344CB8AC3E}">
        <p14:creationId xmlns:p14="http://schemas.microsoft.com/office/powerpoint/2010/main" val="6867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ounded Rectangle 18"/>
          <p:cNvSpPr>
            <a:spLocks noChangeArrowheads="1"/>
          </p:cNvSpPr>
          <p:nvPr/>
        </p:nvSpPr>
        <p:spPr bwMode="auto">
          <a:xfrm>
            <a:off x="1371600" y="2044700"/>
            <a:ext cx="6713538" cy="9906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4478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800" b="1" i="1" dirty="0">
                <a:solidFill>
                  <a:srgbClr val="000AF9"/>
                </a:solidFill>
                <a:latin typeface="Calibri" pitchFamily="34" charset="0"/>
              </a:rPr>
              <a:t>Tuples</a:t>
            </a:r>
            <a:r>
              <a:rPr lang="en-US" altLang="en-US" sz="2100" dirty="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100" dirty="0">
                <a:latin typeface="Calibri" pitchFamily="34" charset="0"/>
              </a:rPr>
              <a:t>are similar to lists, but they're parenthesized: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631950" y="2259013"/>
            <a:ext cx="240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T = (4,2)</a:t>
            </a:r>
          </a:p>
        </p:txBody>
      </p:sp>
      <p:sp>
        <p:nvSpPr>
          <p:cNvPr id="21517" name="Rectangle 23"/>
          <p:cNvSpPr>
            <a:spLocks noChangeArrowheads="1"/>
          </p:cNvSpPr>
          <p:nvPr/>
        </p:nvSpPr>
        <p:spPr bwMode="auto">
          <a:xfrm>
            <a:off x="1536700" y="3048000"/>
            <a:ext cx="631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latin typeface="Calibri" pitchFamily="34" charset="0"/>
              </a:rPr>
              <a:t>example of a two-element </a:t>
            </a:r>
            <a:r>
              <a:rPr lang="en-US" altLang="en-US" sz="1500" b="1" i="1" dirty="0">
                <a:latin typeface="Calibri" pitchFamily="34" charset="0"/>
              </a:rPr>
              <a:t>tuple </a:t>
            </a:r>
            <a:r>
              <a:rPr lang="en-US" altLang="en-US" sz="1500" dirty="0">
                <a:latin typeface="Calibri" pitchFamily="34" charset="0"/>
              </a:rPr>
              <a:t>named T and a three-element tuple named </a:t>
            </a:r>
            <a:r>
              <a:rPr lang="en-US" altLang="en-US" sz="1500" dirty="0" smtClean="0">
                <a:latin typeface="Calibri" pitchFamily="34" charset="0"/>
              </a:rPr>
              <a:t>x</a:t>
            </a:r>
            <a:endParaRPr lang="en-US" altLang="en-US" sz="1500" dirty="0"/>
          </a:p>
        </p:txBody>
      </p:sp>
      <p:sp>
        <p:nvSpPr>
          <p:cNvPr id="21518" name="Rectangle 9"/>
          <p:cNvSpPr>
            <a:spLocks noChangeArrowheads="1"/>
          </p:cNvSpPr>
          <p:nvPr/>
        </p:nvSpPr>
        <p:spPr bwMode="auto">
          <a:xfrm>
            <a:off x="4872142" y="2262188"/>
            <a:ext cx="2900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= (1,0,0)</a:t>
            </a: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594083" y="4716462"/>
            <a:ext cx="4360863" cy="1295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22683" y="4953000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61026" y="4937201"/>
            <a:ext cx="336831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2800" b="1" i="1" dirty="0">
                <a:solidFill>
                  <a:srgbClr val="0000FF"/>
                </a:solidFill>
                <a:latin typeface="Calibri" pitchFamily="34" charset="0"/>
              </a:rPr>
              <a:t>default</a:t>
            </a:r>
            <a:r>
              <a:rPr lang="en-US" altLang="en-US" sz="28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Calibri" pitchFamily="34" charset="0"/>
              </a:rPr>
              <a:t>inputs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</a:rPr>
              <a:t>in a function definition </a:t>
            </a:r>
            <a:endParaRPr lang="en-US" altLang="en-US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22683" y="4038600"/>
            <a:ext cx="773530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708359" y="3533001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u="sng" dirty="0" smtClean="0">
                <a:solidFill>
                  <a:schemeClr val="bg1">
                    <a:lumMod val="65000"/>
                  </a:schemeClr>
                </a:solidFill>
                <a:latin typeface="Lucida Handwriting" panose="03010101010101010101" pitchFamily="66" charset="0"/>
              </a:rPr>
              <a:t>not</a:t>
            </a:r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  <a:latin typeface="Lucida Handwriting" panose="03010101010101010101" pitchFamily="66" charset="0"/>
              </a:rPr>
              <a:t> vectors!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271">
            <a:off x="327080" y="4124619"/>
            <a:ext cx="9090124" cy="1792419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990600" y="2111072"/>
            <a:ext cx="0" cy="238472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47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Python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features,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itchFamily="18" charset="0"/>
              </a:rPr>
              <a:t>motivated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 by 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638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25246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Tuples!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5211595" y="228600"/>
            <a:ext cx="362760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Lists that use parentheses are called </a:t>
            </a:r>
            <a:r>
              <a:rPr lang="en-US" altLang="en-US" b="1" i="1" dirty="0">
                <a:solidFill>
                  <a:srgbClr val="0000FF"/>
                </a:solidFill>
                <a:latin typeface="Calibri" pitchFamily="34" charset="0"/>
              </a:rPr>
              <a:t>tuples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3962400" y="5719763"/>
            <a:ext cx="498951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Tuples are more memory + time efficient</a:t>
            </a:r>
          </a:p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Tuples </a:t>
            </a:r>
            <a:r>
              <a:rPr lang="en-US" altLang="en-US" sz="2000" b="1" i="1" dirty="0">
                <a:solidFill>
                  <a:srgbClr val="0000FF"/>
                </a:solidFill>
                <a:latin typeface="Cambria" panose="02040503050406030204" pitchFamily="18" charset="0"/>
              </a:rPr>
              <a:t>can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be dictionary 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keys: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lists </a:t>
            </a:r>
            <a:r>
              <a:rPr lang="en-US" altLang="en-US" sz="16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can't be</a:t>
            </a:r>
            <a:endParaRPr lang="en-US" altLang="en-US" sz="1600" b="1" i="1" dirty="0">
              <a:solidFill>
                <a:srgbClr val="CC33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- 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But</a:t>
            </a:r>
            <a:r>
              <a:rPr lang="en-US" altLang="en-US" sz="2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,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</a:t>
            </a:r>
            <a:r>
              <a:rPr lang="en-US" altLang="en-US" sz="2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can't change </a:t>
            </a:r>
            <a:r>
              <a:rPr lang="en-US" altLang="en-US" sz="2000" i="1" dirty="0">
                <a:solidFill>
                  <a:srgbClr val="000000"/>
                </a:solidFill>
                <a:latin typeface="Cambria" panose="02040503050406030204" pitchFamily="18" charset="0"/>
              </a:rPr>
              <a:t>tuples' </a:t>
            </a:r>
            <a:r>
              <a:rPr lang="en-US" altLang="en-US" sz="2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elements</a:t>
            </a:r>
            <a:r>
              <a:rPr lang="en-US" altLang="en-US" sz="2000" i="1" dirty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468313" y="1266825"/>
            <a:ext cx="294984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( 4, 2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(4, 2)</a:t>
            </a:r>
          </a:p>
          <a:p>
            <a:endParaRPr lang="en-US" altLang="en-US" b="1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T[0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endParaRPr lang="en-US" altLang="en-US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T[0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= 42</a:t>
            </a:r>
          </a:p>
          <a:p>
            <a:r>
              <a:rPr lang="en-US" alt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Error!</a:t>
            </a:r>
          </a:p>
          <a:p>
            <a:endParaRPr lang="en-US" altLang="en-US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(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,2,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'z</a:t>
            </a:r>
            <a:r>
              <a:rPr lang="en-US" alt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60" name="Rectangle 25"/>
          <p:cNvSpPr>
            <a:spLocks noChangeArrowheads="1"/>
          </p:cNvSpPr>
          <p:nvPr/>
        </p:nvSpPr>
        <p:spPr bwMode="auto">
          <a:xfrm>
            <a:off x="5578475" y="2579687"/>
            <a:ext cx="31845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Tuples are </a:t>
            </a:r>
            <a:r>
              <a:rPr lang="en-US" altLang="en-US" u="sng" dirty="0">
                <a:solidFill>
                  <a:srgbClr val="0B04FF"/>
                </a:solidFill>
                <a:latin typeface="Calibri" pitchFamily="34" charset="0"/>
              </a:rPr>
              <a:t>immutable</a:t>
            </a:r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 lists: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you can't change their elements...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...but you can always redefine the whole variable, if you want!</a:t>
            </a:r>
          </a:p>
        </p:txBody>
      </p:sp>
      <p:cxnSp>
        <p:nvCxnSpPr>
          <p:cNvPr id="23561" name="Straight Arrow Connector 27"/>
          <p:cNvCxnSpPr>
            <a:cxnSpLocks noChangeShapeType="1"/>
          </p:cNvCxnSpPr>
          <p:nvPr/>
        </p:nvCxnSpPr>
        <p:spPr bwMode="auto">
          <a:xfrm flipH="1">
            <a:off x="2057400" y="4683124"/>
            <a:ext cx="3856037" cy="13366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Straight Arrow Connector 28"/>
          <p:cNvCxnSpPr>
            <a:cxnSpLocks noChangeShapeType="1"/>
          </p:cNvCxnSpPr>
          <p:nvPr/>
        </p:nvCxnSpPr>
        <p:spPr bwMode="auto">
          <a:xfrm flipH="1">
            <a:off x="2514600" y="3176587"/>
            <a:ext cx="3170237" cy="1506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741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04800" y="240213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Tuple surprises…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19671" y="2128897"/>
            <a:ext cx="55515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W = 4 </a:t>
            </a:r>
            <a:r>
              <a:rPr lang="en-US" altLang="en-US" sz="3200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# for example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col </a:t>
            </a: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(W):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	s += </a:t>
            </a:r>
            <a:r>
              <a:rPr lang="en-US" altLang="en-US" sz="3200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(col),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endParaRPr lang="en-US" altLang="en-US" sz="3200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9353" y="4924803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yields a surprising result for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altLang="en-US" sz="2100" dirty="0">
              <a:latin typeface="Calibri" pitchFamily="34" charset="0"/>
            </a:endParaRPr>
          </a:p>
        </p:txBody>
      </p:sp>
      <p:grpSp>
        <p:nvGrpSpPr>
          <p:cNvPr id="1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97991" y="661821"/>
            <a:ext cx="398463" cy="450850"/>
            <a:chOff x="2928" y="1051"/>
            <a:chExt cx="840" cy="957"/>
          </a:xfrm>
        </p:grpSpPr>
        <p:sp>
          <p:nvSpPr>
            <p:cNvPr id="1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185"/>
          <p:cNvSpPr txBox="1">
            <a:spLocks noChangeArrowheads="1"/>
          </p:cNvSpPr>
          <p:nvPr/>
        </p:nvSpPr>
        <p:spPr bwMode="auto">
          <a:xfrm>
            <a:off x="6553200" y="201696"/>
            <a:ext cx="208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Creating 0- and  1-tuples </a:t>
            </a:r>
            <a:r>
              <a:rPr lang="en-US" altLang="en-US" sz="1200" dirty="0">
                <a:solidFill>
                  <a:srgbClr val="06961A"/>
                </a:solidFill>
                <a:latin typeface="Cambria" panose="02040503050406030204" pitchFamily="18" charset="0"/>
              </a:rPr>
              <a:t>would seem like a problem!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7346" y="5209710"/>
            <a:ext cx="290015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0 1 2 3 "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4611" y="4763433"/>
            <a:ext cx="10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9900"/>
                </a:solidFill>
                <a:latin typeface="Calibri" pitchFamily="34" charset="0"/>
              </a:rPr>
              <a:t>trying for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68325" y="1500247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A bug from last week's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altLang="en-US" sz="2100" dirty="0" smtClean="0">
                <a:latin typeface="Calibri" pitchFamily="34" charset="0"/>
              </a:rPr>
              <a:t> class: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019800" y="4152579"/>
            <a:ext cx="381000" cy="535086"/>
          </a:xfrm>
          <a:prstGeom prst="downArrow">
            <a:avLst/>
          </a:prstGeom>
          <a:solidFill>
            <a:srgbClr val="CCFFCC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9981</TotalTime>
  <Words>4418</Words>
  <Application>Microsoft Macintosh PowerPoint</Application>
  <PresentationFormat>On-screen Show (4:3)</PresentationFormat>
  <Paragraphs>809</Paragraphs>
  <Slides>67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84" baseType="lpstr">
      <vt:lpstr>Broadway</vt:lpstr>
      <vt:lpstr>Calibri</vt:lpstr>
      <vt:lpstr>Cambria</vt:lpstr>
      <vt:lpstr>Candara</vt:lpstr>
      <vt:lpstr>Consolas</vt:lpstr>
      <vt:lpstr>Courier New</vt:lpstr>
      <vt:lpstr>Georgia</vt:lpstr>
      <vt:lpstr>Lucida Handwriting</vt:lpstr>
      <vt:lpstr>MS PGothic</vt:lpstr>
      <vt:lpstr>ＭＳ Ｐゴシック</vt:lpstr>
      <vt:lpstr>Symbol</vt:lpstr>
      <vt:lpstr>Times New Roman</vt:lpstr>
      <vt:lpstr>ヒラギノ角ゴ Pro W3</vt:lpstr>
      <vt:lpstr>Arial</vt:lpstr>
      <vt:lpstr>Office Theme</vt:lpstr>
      <vt:lpstr>1_Office Theme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Zach Dodds</cp:lastModifiedBy>
  <cp:revision>153</cp:revision>
  <cp:lastPrinted>2019-11-19T03:15:57Z</cp:lastPrinted>
  <dcterms:created xsi:type="dcterms:W3CDTF">2013-11-19T03:00:02Z</dcterms:created>
  <dcterms:modified xsi:type="dcterms:W3CDTF">2019-11-19T03:16:14Z</dcterms:modified>
</cp:coreProperties>
</file>